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2"/>
  </p:notesMasterIdLst>
  <p:sldIdLst>
    <p:sldId id="285" r:id="rId2"/>
    <p:sldId id="257" r:id="rId3"/>
    <p:sldId id="286" r:id="rId4"/>
    <p:sldId id="259" r:id="rId5"/>
    <p:sldId id="287" r:id="rId6"/>
    <p:sldId id="262" r:id="rId7"/>
    <p:sldId id="288" r:id="rId8"/>
    <p:sldId id="264" r:id="rId9"/>
    <p:sldId id="289" r:id="rId10"/>
    <p:sldId id="266" r:id="rId11"/>
    <p:sldId id="290" r:id="rId12"/>
    <p:sldId id="268" r:id="rId13"/>
    <p:sldId id="291" r:id="rId14"/>
    <p:sldId id="270" r:id="rId15"/>
    <p:sldId id="292" r:id="rId16"/>
    <p:sldId id="272" r:id="rId17"/>
    <p:sldId id="293" r:id="rId18"/>
    <p:sldId id="274" r:id="rId19"/>
    <p:sldId id="294" r:id="rId20"/>
    <p:sldId id="279" r:id="rId21"/>
    <p:sldId id="295" r:id="rId22"/>
    <p:sldId id="276" r:id="rId23"/>
    <p:sldId id="296" r:id="rId24"/>
    <p:sldId id="278" r:id="rId25"/>
    <p:sldId id="297" r:id="rId26"/>
    <p:sldId id="282" r:id="rId27"/>
    <p:sldId id="298" r:id="rId28"/>
    <p:sldId id="299" r:id="rId29"/>
    <p:sldId id="301" r:id="rId30"/>
    <p:sldId id="302" r:id="rId31"/>
    <p:sldId id="303" r:id="rId32"/>
    <p:sldId id="316" r:id="rId33"/>
    <p:sldId id="309" r:id="rId34"/>
    <p:sldId id="317" r:id="rId35"/>
    <p:sldId id="310" r:id="rId36"/>
    <p:sldId id="318" r:id="rId37"/>
    <p:sldId id="311" r:id="rId38"/>
    <p:sldId id="319" r:id="rId39"/>
    <p:sldId id="312" r:id="rId40"/>
    <p:sldId id="320" r:id="rId41"/>
    <p:sldId id="313" r:id="rId42"/>
    <p:sldId id="321" r:id="rId43"/>
    <p:sldId id="305" r:id="rId44"/>
    <p:sldId id="322" r:id="rId45"/>
    <p:sldId id="323" r:id="rId46"/>
    <p:sldId id="308" r:id="rId47"/>
    <p:sldId id="324" r:id="rId48"/>
    <p:sldId id="325" r:id="rId49"/>
    <p:sldId id="326" r:id="rId50"/>
    <p:sldId id="328" r:id="rId51"/>
    <p:sldId id="315" r:id="rId52"/>
    <p:sldId id="329" r:id="rId53"/>
    <p:sldId id="331" r:id="rId54"/>
    <p:sldId id="332" r:id="rId55"/>
    <p:sldId id="336" r:id="rId56"/>
    <p:sldId id="339" r:id="rId57"/>
    <p:sldId id="337" r:id="rId58"/>
    <p:sldId id="340" r:id="rId59"/>
    <p:sldId id="342" r:id="rId60"/>
    <p:sldId id="344" r:id="rId61"/>
    <p:sldId id="345" r:id="rId62"/>
    <p:sldId id="350" r:id="rId63"/>
    <p:sldId id="405" r:id="rId64"/>
    <p:sldId id="354" r:id="rId65"/>
    <p:sldId id="355" r:id="rId66"/>
    <p:sldId id="356" r:id="rId67"/>
    <p:sldId id="357" r:id="rId68"/>
    <p:sldId id="358" r:id="rId69"/>
    <p:sldId id="359" r:id="rId70"/>
    <p:sldId id="361" r:id="rId71"/>
    <p:sldId id="362" r:id="rId72"/>
    <p:sldId id="364" r:id="rId73"/>
    <p:sldId id="368" r:id="rId74"/>
    <p:sldId id="406" r:id="rId75"/>
    <p:sldId id="407" r:id="rId76"/>
    <p:sldId id="408" r:id="rId77"/>
    <p:sldId id="367" r:id="rId78"/>
    <p:sldId id="401" r:id="rId79"/>
    <p:sldId id="402" r:id="rId80"/>
    <p:sldId id="403" r:id="rId81"/>
  </p:sldIdLst>
  <p:sldSz cx="12192000" cy="6858000"/>
  <p:notesSz cx="6858000" cy="9144000"/>
  <p:embeddedFontLst>
    <p:embeddedFont>
      <p:font typeface="BIZ UDPゴシック" panose="020B0400000000000000" pitchFamily="50" charset="-128"/>
      <p:regular r:id="rId83"/>
      <p:bold r:id="rId84"/>
    </p:embeddedFont>
    <p:embeddedFont>
      <p:font typeface="HGPｺﾞｼｯｸE" panose="020B0900000000000000" pitchFamily="50" charset="-128"/>
      <p:regular r:id="rId85"/>
    </p:embeddedFont>
    <p:embeddedFont>
      <p:font typeface="HGPｺﾞｼｯｸE" panose="020B0900000000000000" pitchFamily="50" charset="-128"/>
      <p:regular r:id="rId85"/>
    </p:embeddedFont>
    <p:embeddedFont>
      <p:font typeface="游ゴシック" panose="020B0400000000000000" pitchFamily="50" charset="-128"/>
      <p:regular r:id="rId86"/>
      <p:bold r:id="rId87"/>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3" orient="horz" pos="2840" userDrawn="1">
          <p15:clr>
            <a:srgbClr val="A4A3A4"/>
          </p15:clr>
        </p15:guide>
        <p15:guide id="4" pos="3840">
          <p15:clr>
            <a:srgbClr val="A4A3A4"/>
          </p15:clr>
        </p15:guide>
        <p15:guide id="5" pos="1890" userDrawn="1">
          <p15:clr>
            <a:srgbClr val="A4A3A4"/>
          </p15:clr>
        </p15:guide>
        <p15:guide id="6" pos="57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69A5"/>
    <a:srgbClr val="E4848B"/>
    <a:srgbClr val="4B9F97"/>
    <a:srgbClr val="68B68D"/>
    <a:srgbClr val="5E81C6"/>
    <a:srgbClr val="E83030"/>
    <a:srgbClr val="E4B212"/>
    <a:srgbClr val="0070C0"/>
    <a:srgbClr val="9B4D0D"/>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030" autoAdjust="0"/>
  </p:normalViewPr>
  <p:slideViewPr>
    <p:cSldViewPr snapToGrid="0" showGuides="1">
      <p:cViewPr varScale="1">
        <p:scale>
          <a:sx n="100" d="100"/>
          <a:sy n="100" d="100"/>
        </p:scale>
        <p:origin x="936" y="96"/>
      </p:cViewPr>
      <p:guideLst>
        <p:guide orient="horz" pos="4042"/>
        <p:guide orient="horz" pos="2840"/>
        <p:guide pos="3840"/>
        <p:guide pos="1890"/>
        <p:guide pos="579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F991AF"/>
              </a:solidFill>
              <a:ln w="19050">
                <a:solidFill>
                  <a:schemeClr val="bg1"/>
                </a:solidFill>
              </a:ln>
              <a:effectLst/>
            </c:spPr>
            <c:extLst>
              <c:ext xmlns:c16="http://schemas.microsoft.com/office/drawing/2014/chart" uri="{C3380CC4-5D6E-409C-BE32-E72D297353CC}">
                <c16:uniqueId val="{00000001-9D74-4274-B3C4-44EAAA8BBD5E}"/>
              </c:ext>
            </c:extLst>
          </c:dPt>
          <c:dPt>
            <c:idx val="1"/>
            <c:bubble3D val="0"/>
            <c:spPr>
              <a:solidFill>
                <a:srgbClr val="E89090">
                  <a:alpha val="0"/>
                </a:srgbClr>
              </a:solidFill>
              <a:ln w="19050">
                <a:solidFill>
                  <a:schemeClr val="bg1"/>
                </a:solidFill>
              </a:ln>
              <a:effectLst/>
            </c:spPr>
            <c:extLst>
              <c:ext xmlns:c16="http://schemas.microsoft.com/office/drawing/2014/chart" uri="{C3380CC4-5D6E-409C-BE32-E72D297353CC}">
                <c16:uniqueId val="{00000003-9D74-4274-B3C4-44EAAA8BBD5E}"/>
              </c:ext>
            </c:extLst>
          </c:dPt>
          <c:cat>
            <c:strRef>
              <c:f>Sheet1!$A$2:$A$3</c:f>
              <c:strCache>
                <c:ptCount val="1"/>
                <c:pt idx="0">
                  <c:v>県税</c:v>
                </c:pt>
              </c:strCache>
            </c:strRef>
          </c:cat>
          <c:val>
            <c:numRef>
              <c:f>Sheet1!$B$2:$B$3</c:f>
              <c:numCache>
                <c:formatCode>0.00%</c:formatCode>
                <c:ptCount val="2"/>
                <c:pt idx="0">
                  <c:v>0.36099999999999999</c:v>
                </c:pt>
                <c:pt idx="1">
                  <c:v>0.63900000000000001</c:v>
                </c:pt>
              </c:numCache>
            </c:numRef>
          </c:val>
          <c:extLst>
            <c:ext xmlns:c16="http://schemas.microsoft.com/office/drawing/2014/chart" uri="{C3380CC4-5D6E-409C-BE32-E72D297353CC}">
              <c16:uniqueId val="{00000004-9D74-4274-B3C4-44EAAA8BBD5E}"/>
            </c:ext>
          </c:extLst>
        </c:ser>
        <c:dLbls>
          <c:showLegendKey val="0"/>
          <c:showVal val="0"/>
          <c:showCatName val="0"/>
          <c:showSerName val="0"/>
          <c:showPercent val="0"/>
          <c:showBubbleSize val="0"/>
          <c:showLeaderLines val="1"/>
        </c:dLbls>
        <c:firstSliceAng val="0"/>
        <c:holeSize val="8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F991AF"/>
              </a:solidFill>
              <a:ln w="19050">
                <a:solidFill>
                  <a:schemeClr val="bg1"/>
                </a:solidFill>
              </a:ln>
              <a:effectLst/>
            </c:spPr>
            <c:extLst>
              <c:ext xmlns:c16="http://schemas.microsoft.com/office/drawing/2014/chart" uri="{C3380CC4-5D6E-409C-BE32-E72D297353CC}">
                <c16:uniqueId val="{00000001-7576-49E9-9F4A-02E93D2B2050}"/>
              </c:ext>
            </c:extLst>
          </c:dPt>
          <c:dPt>
            <c:idx val="1"/>
            <c:bubble3D val="0"/>
            <c:spPr>
              <a:solidFill>
                <a:srgbClr val="E89090">
                  <a:alpha val="0"/>
                </a:srgbClr>
              </a:solidFill>
              <a:ln w="19050">
                <a:solidFill>
                  <a:schemeClr val="bg1"/>
                </a:solidFill>
              </a:ln>
              <a:effectLst/>
            </c:spPr>
            <c:extLst>
              <c:ext xmlns:c16="http://schemas.microsoft.com/office/drawing/2014/chart" uri="{C3380CC4-5D6E-409C-BE32-E72D297353CC}">
                <c16:uniqueId val="{00000003-7576-49E9-9F4A-02E93D2B2050}"/>
              </c:ext>
            </c:extLst>
          </c:dPt>
          <c:cat>
            <c:strRef>
              <c:f>Sheet1!$A$2:$A$3</c:f>
              <c:strCache>
                <c:ptCount val="1"/>
                <c:pt idx="0">
                  <c:v>県税</c:v>
                </c:pt>
              </c:strCache>
            </c:strRef>
          </c:cat>
          <c:val>
            <c:numRef>
              <c:f>Sheet1!$B$2:$B$3</c:f>
              <c:numCache>
                <c:formatCode>0.00%</c:formatCode>
                <c:ptCount val="2"/>
                <c:pt idx="0">
                  <c:v>0.36099999999999999</c:v>
                </c:pt>
                <c:pt idx="1">
                  <c:v>0.63900000000000001</c:v>
                </c:pt>
              </c:numCache>
            </c:numRef>
          </c:val>
          <c:extLst>
            <c:ext xmlns:c16="http://schemas.microsoft.com/office/drawing/2014/chart" uri="{C3380CC4-5D6E-409C-BE32-E72D297353CC}">
              <c16:uniqueId val="{00000004-7576-49E9-9F4A-02E93D2B2050}"/>
            </c:ext>
          </c:extLst>
        </c:ser>
        <c:dLbls>
          <c:showLegendKey val="0"/>
          <c:showVal val="0"/>
          <c:showCatName val="0"/>
          <c:showSerName val="0"/>
          <c:showPercent val="0"/>
          <c:showBubbleSize val="0"/>
          <c:showLeaderLines val="1"/>
        </c:dLbls>
        <c:firstSliceAng val="0"/>
        <c:holeSize val="8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福岡県の歳入</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1CC0-4AE4-B8B3-D62D3760478E}"/>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3-1CC0-4AE4-B8B3-D62D3760478E}"/>
              </c:ext>
            </c:extLst>
          </c:dPt>
          <c:dPt>
            <c:idx val="2"/>
            <c:bubble3D val="0"/>
            <c:spPr>
              <a:solidFill>
                <a:srgbClr val="FCC4D4"/>
              </a:solidFill>
              <a:ln w="6350">
                <a:solidFill>
                  <a:schemeClr val="lt1"/>
                </a:solidFill>
              </a:ln>
              <a:effectLst/>
            </c:spPr>
            <c:extLst>
              <c:ext xmlns:c16="http://schemas.microsoft.com/office/drawing/2014/chart" uri="{C3380CC4-5D6E-409C-BE32-E72D297353CC}">
                <c16:uniqueId val="{00000005-1CC0-4AE4-B8B3-D62D3760478E}"/>
              </c:ext>
            </c:extLst>
          </c:dPt>
          <c:dPt>
            <c:idx val="3"/>
            <c:bubble3D val="0"/>
            <c:spPr>
              <a:solidFill>
                <a:srgbClr val="FCC4D4"/>
              </a:solidFill>
              <a:ln w="6350">
                <a:solidFill>
                  <a:schemeClr val="lt1"/>
                </a:solidFill>
              </a:ln>
              <a:effectLst/>
            </c:spPr>
            <c:extLst>
              <c:ext xmlns:c16="http://schemas.microsoft.com/office/drawing/2014/chart" uri="{C3380CC4-5D6E-409C-BE32-E72D297353CC}">
                <c16:uniqueId val="{00000007-1CC0-4AE4-B8B3-D62D3760478E}"/>
              </c:ext>
            </c:extLst>
          </c:dPt>
          <c:dPt>
            <c:idx val="4"/>
            <c:bubble3D val="0"/>
            <c:spPr>
              <a:solidFill>
                <a:srgbClr val="FCC4D4"/>
              </a:solidFill>
              <a:ln w="6350">
                <a:solidFill>
                  <a:schemeClr val="lt1"/>
                </a:solidFill>
              </a:ln>
              <a:effectLst/>
            </c:spPr>
            <c:extLst>
              <c:ext xmlns:c16="http://schemas.microsoft.com/office/drawing/2014/chart" uri="{C3380CC4-5D6E-409C-BE32-E72D297353CC}">
                <c16:uniqueId val="{00000009-1CC0-4AE4-B8B3-D62D3760478E}"/>
              </c:ext>
            </c:extLst>
          </c:dPt>
          <c:dPt>
            <c:idx val="5"/>
            <c:bubble3D val="0"/>
            <c:spPr>
              <a:solidFill>
                <a:schemeClr val="accent2">
                  <a:lumMod val="20000"/>
                  <a:lumOff val="80000"/>
                </a:schemeClr>
              </a:solidFill>
              <a:ln w="6350">
                <a:solidFill>
                  <a:schemeClr val="lt1"/>
                </a:solidFill>
              </a:ln>
              <a:effectLst/>
            </c:spPr>
            <c:extLst>
              <c:ext xmlns:c16="http://schemas.microsoft.com/office/drawing/2014/chart" uri="{C3380CC4-5D6E-409C-BE32-E72D297353CC}">
                <c16:uniqueId val="{0000000B-1CC0-4AE4-B8B3-D62D3760478E}"/>
              </c:ext>
            </c:extLst>
          </c:dPt>
          <c:dPt>
            <c:idx val="6"/>
            <c:bubble3D val="0"/>
            <c:spPr>
              <a:solidFill>
                <a:srgbClr val="F7F4CB"/>
              </a:solidFill>
              <a:ln w="6350">
                <a:solidFill>
                  <a:schemeClr val="lt1"/>
                </a:solidFill>
              </a:ln>
              <a:effectLst/>
            </c:spPr>
            <c:extLst>
              <c:ext xmlns:c16="http://schemas.microsoft.com/office/drawing/2014/chart" uri="{C3380CC4-5D6E-409C-BE32-E72D297353CC}">
                <c16:uniqueId val="{0000000D-1CC0-4AE4-B8B3-D62D3760478E}"/>
              </c:ext>
            </c:extLst>
          </c:dPt>
          <c:dPt>
            <c:idx val="7"/>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F-1CC0-4AE4-B8B3-D62D3760478E}"/>
              </c:ext>
            </c:extLst>
          </c:dPt>
          <c:dPt>
            <c:idx val="8"/>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11-1CC0-4AE4-B8B3-D62D3760478E}"/>
              </c:ext>
            </c:extLst>
          </c:dPt>
          <c:dPt>
            <c:idx val="9"/>
            <c:bubble3D val="0"/>
            <c:spPr>
              <a:solidFill>
                <a:srgbClr val="FFCC99"/>
              </a:solidFill>
              <a:ln w="6350">
                <a:solidFill>
                  <a:schemeClr val="lt1"/>
                </a:solidFill>
              </a:ln>
              <a:effectLst/>
            </c:spPr>
            <c:extLst>
              <c:ext xmlns:c16="http://schemas.microsoft.com/office/drawing/2014/chart" uri="{C3380CC4-5D6E-409C-BE32-E72D297353CC}">
                <c16:uniqueId val="{00000013-1CC0-4AE4-B8B3-D62D3760478E}"/>
              </c:ext>
            </c:extLst>
          </c:dPt>
          <c:dPt>
            <c:idx val="10"/>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15-1CC0-4AE4-B8B3-D62D3760478E}"/>
              </c:ext>
            </c:extLst>
          </c:dPt>
          <c:dPt>
            <c:idx val="11"/>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7-1CC0-4AE4-B8B3-D62D3760478E}"/>
              </c:ext>
            </c:extLst>
          </c:dPt>
          <c:cat>
            <c:strRef>
              <c:f>Sheet1!$A$2:$A$13</c:f>
              <c:strCache>
                <c:ptCount val="12"/>
                <c:pt idx="0">
                  <c:v>地方消費税</c:v>
                </c:pt>
                <c:pt idx="1">
                  <c:v>事業税</c:v>
                </c:pt>
                <c:pt idx="2">
                  <c:v>県民税</c:v>
                </c:pt>
                <c:pt idx="3">
                  <c:v>自動車税</c:v>
                </c:pt>
                <c:pt idx="4">
                  <c:v>その他</c:v>
                </c:pt>
                <c:pt idx="5">
                  <c:v>地方消費税清算金</c:v>
                </c:pt>
                <c:pt idx="6">
                  <c:v>諸収入</c:v>
                </c:pt>
                <c:pt idx="7">
                  <c:v>その他</c:v>
                </c:pt>
                <c:pt idx="8">
                  <c:v>地方交付税</c:v>
                </c:pt>
                <c:pt idx="9">
                  <c:v>国庫支出金</c:v>
                </c:pt>
                <c:pt idx="10">
                  <c:v>県債</c:v>
                </c:pt>
                <c:pt idx="11">
                  <c:v>その他</c:v>
                </c:pt>
              </c:strCache>
            </c:strRef>
          </c:cat>
          <c:val>
            <c:numRef>
              <c:f>Sheet1!$B$2:$B$13</c:f>
              <c:numCache>
                <c:formatCode>0.00%</c:formatCode>
                <c:ptCount val="12"/>
                <c:pt idx="0">
                  <c:v>0.13400000000000001</c:v>
                </c:pt>
                <c:pt idx="1">
                  <c:v>9.4E-2</c:v>
                </c:pt>
                <c:pt idx="2">
                  <c:v>8.5000000000000006E-2</c:v>
                </c:pt>
                <c:pt idx="3">
                  <c:v>2.5999999999999999E-2</c:v>
                </c:pt>
                <c:pt idx="4">
                  <c:v>2.1999999999999999E-2</c:v>
                </c:pt>
                <c:pt idx="5">
                  <c:v>0.13</c:v>
                </c:pt>
                <c:pt idx="6">
                  <c:v>0.10299999999999999</c:v>
                </c:pt>
                <c:pt idx="7">
                  <c:v>3.7999999999999999E-2</c:v>
                </c:pt>
                <c:pt idx="8">
                  <c:v>0.13700000000000001</c:v>
                </c:pt>
                <c:pt idx="9">
                  <c:v>9.4E-2</c:v>
                </c:pt>
                <c:pt idx="10">
                  <c:v>7.2999999999999995E-2</c:v>
                </c:pt>
                <c:pt idx="11">
                  <c:v>6.4000000000000001E-2</c:v>
                </c:pt>
              </c:numCache>
            </c:numRef>
          </c:val>
          <c:extLst>
            <c:ext xmlns:c16="http://schemas.microsoft.com/office/drawing/2014/chart" uri="{C3380CC4-5D6E-409C-BE32-E72D297353CC}">
              <c16:uniqueId val="{00000018-1CC0-4AE4-B8B3-D62D3760478E}"/>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rgbClr val="80B2E4"/>
              </a:solidFill>
              <a:ln w="19050">
                <a:solidFill>
                  <a:schemeClr val="lt1"/>
                </a:solidFill>
              </a:ln>
              <a:effectLst/>
            </c:spPr>
            <c:extLst>
              <c:ext xmlns:c16="http://schemas.microsoft.com/office/drawing/2014/chart" uri="{C3380CC4-5D6E-409C-BE32-E72D297353CC}">
                <c16:uniqueId val="{00000001-6504-4AE3-B582-A9DA5EE28BBD}"/>
              </c:ext>
            </c:extLst>
          </c:dPt>
          <c:dPt>
            <c:idx val="1"/>
            <c:bubble3D val="0"/>
            <c:spPr>
              <a:solidFill>
                <a:srgbClr val="E89090">
                  <a:alpha val="0"/>
                </a:srgbClr>
              </a:solidFill>
              <a:ln w="19050">
                <a:solidFill>
                  <a:schemeClr val="accent1">
                    <a:alpha val="0"/>
                  </a:schemeClr>
                </a:solidFill>
              </a:ln>
              <a:effectLst/>
            </c:spPr>
            <c:extLst>
              <c:ext xmlns:c16="http://schemas.microsoft.com/office/drawing/2014/chart" uri="{C3380CC4-5D6E-409C-BE32-E72D297353CC}">
                <c16:uniqueId val="{00000002-6504-4AE3-B582-A9DA5EE28BBD}"/>
              </c:ext>
            </c:extLst>
          </c:dPt>
          <c:cat>
            <c:strRef>
              <c:f>Sheet1!$A$2:$A$3</c:f>
              <c:strCache>
                <c:ptCount val="2"/>
                <c:pt idx="0">
                  <c:v>自主財源</c:v>
                </c:pt>
                <c:pt idx="1">
                  <c:v>依存財源</c:v>
                </c:pt>
              </c:strCache>
            </c:strRef>
          </c:cat>
          <c:val>
            <c:numRef>
              <c:f>Sheet1!$B$2:$B$3</c:f>
              <c:numCache>
                <c:formatCode>0.00%</c:formatCode>
                <c:ptCount val="2"/>
                <c:pt idx="0">
                  <c:v>0.63200000000000001</c:v>
                </c:pt>
                <c:pt idx="1">
                  <c:v>0.36799999999999999</c:v>
                </c:pt>
              </c:numCache>
            </c:numRef>
          </c:val>
          <c:extLst>
            <c:ext xmlns:c16="http://schemas.microsoft.com/office/drawing/2014/chart" uri="{C3380CC4-5D6E-409C-BE32-E72D297353CC}">
              <c16:uniqueId val="{00000000-6504-4AE3-B582-A9DA5EE28BBD}"/>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F991AF"/>
              </a:solidFill>
              <a:ln w="19050">
                <a:solidFill>
                  <a:schemeClr val="bg1"/>
                </a:solidFill>
              </a:ln>
              <a:effectLst/>
            </c:spPr>
            <c:extLst>
              <c:ext xmlns:c16="http://schemas.microsoft.com/office/drawing/2014/chart" uri="{C3380CC4-5D6E-409C-BE32-E72D297353CC}">
                <c16:uniqueId val="{00000001-DC60-4DCA-971B-4FD017188BB0}"/>
              </c:ext>
            </c:extLst>
          </c:dPt>
          <c:dPt>
            <c:idx val="1"/>
            <c:bubble3D val="0"/>
            <c:spPr>
              <a:solidFill>
                <a:srgbClr val="E89090">
                  <a:alpha val="0"/>
                </a:srgbClr>
              </a:solidFill>
              <a:ln w="19050">
                <a:solidFill>
                  <a:schemeClr val="bg1"/>
                </a:solidFill>
              </a:ln>
              <a:effectLst/>
            </c:spPr>
            <c:extLst>
              <c:ext xmlns:c16="http://schemas.microsoft.com/office/drawing/2014/chart" uri="{C3380CC4-5D6E-409C-BE32-E72D297353CC}">
                <c16:uniqueId val="{00000003-DC60-4DCA-971B-4FD017188BB0}"/>
              </c:ext>
            </c:extLst>
          </c:dPt>
          <c:cat>
            <c:strRef>
              <c:f>Sheet1!$A$2:$A$3</c:f>
              <c:strCache>
                <c:ptCount val="1"/>
                <c:pt idx="0">
                  <c:v>県税</c:v>
                </c:pt>
              </c:strCache>
            </c:strRef>
          </c:cat>
          <c:val>
            <c:numRef>
              <c:f>Sheet1!$B$2:$B$3</c:f>
              <c:numCache>
                <c:formatCode>0.00%</c:formatCode>
                <c:ptCount val="2"/>
                <c:pt idx="0">
                  <c:v>0.36099999999999999</c:v>
                </c:pt>
                <c:pt idx="1">
                  <c:v>0.63900000000000001</c:v>
                </c:pt>
              </c:numCache>
            </c:numRef>
          </c:val>
          <c:extLst>
            <c:ext xmlns:c16="http://schemas.microsoft.com/office/drawing/2014/chart" uri="{C3380CC4-5D6E-409C-BE32-E72D297353CC}">
              <c16:uniqueId val="{00000004-DC60-4DCA-971B-4FD017188BB0}"/>
            </c:ext>
          </c:extLst>
        </c:ser>
        <c:dLbls>
          <c:showLegendKey val="0"/>
          <c:showVal val="0"/>
          <c:showCatName val="0"/>
          <c:showSerName val="0"/>
          <c:showPercent val="0"/>
          <c:showBubbleSize val="0"/>
          <c:showLeaderLines val="1"/>
        </c:dLbls>
        <c:firstSliceAng val="0"/>
        <c:holeSize val="8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福岡県の歳入</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196C-47AE-8814-46C8E6A059D5}"/>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3-196C-47AE-8814-46C8E6A059D5}"/>
              </c:ext>
            </c:extLst>
          </c:dPt>
          <c:dPt>
            <c:idx val="2"/>
            <c:bubble3D val="0"/>
            <c:spPr>
              <a:solidFill>
                <a:srgbClr val="FCC4D4"/>
              </a:solidFill>
              <a:ln w="6350">
                <a:solidFill>
                  <a:schemeClr val="lt1"/>
                </a:solidFill>
              </a:ln>
              <a:effectLst/>
            </c:spPr>
            <c:extLst>
              <c:ext xmlns:c16="http://schemas.microsoft.com/office/drawing/2014/chart" uri="{C3380CC4-5D6E-409C-BE32-E72D297353CC}">
                <c16:uniqueId val="{00000005-196C-47AE-8814-46C8E6A059D5}"/>
              </c:ext>
            </c:extLst>
          </c:dPt>
          <c:dPt>
            <c:idx val="3"/>
            <c:bubble3D val="0"/>
            <c:spPr>
              <a:solidFill>
                <a:srgbClr val="FCC4D4"/>
              </a:solidFill>
              <a:ln w="6350">
                <a:solidFill>
                  <a:schemeClr val="lt1"/>
                </a:solidFill>
              </a:ln>
              <a:effectLst/>
            </c:spPr>
            <c:extLst>
              <c:ext xmlns:c16="http://schemas.microsoft.com/office/drawing/2014/chart" uri="{C3380CC4-5D6E-409C-BE32-E72D297353CC}">
                <c16:uniqueId val="{00000007-196C-47AE-8814-46C8E6A059D5}"/>
              </c:ext>
            </c:extLst>
          </c:dPt>
          <c:dPt>
            <c:idx val="4"/>
            <c:bubble3D val="0"/>
            <c:spPr>
              <a:solidFill>
                <a:srgbClr val="FCC4D4"/>
              </a:solidFill>
              <a:ln w="6350">
                <a:solidFill>
                  <a:schemeClr val="lt1"/>
                </a:solidFill>
              </a:ln>
              <a:effectLst/>
            </c:spPr>
            <c:extLst>
              <c:ext xmlns:c16="http://schemas.microsoft.com/office/drawing/2014/chart" uri="{C3380CC4-5D6E-409C-BE32-E72D297353CC}">
                <c16:uniqueId val="{00000009-196C-47AE-8814-46C8E6A059D5}"/>
              </c:ext>
            </c:extLst>
          </c:dPt>
          <c:dPt>
            <c:idx val="5"/>
            <c:bubble3D val="0"/>
            <c:spPr>
              <a:solidFill>
                <a:schemeClr val="accent2">
                  <a:lumMod val="20000"/>
                  <a:lumOff val="80000"/>
                </a:schemeClr>
              </a:solidFill>
              <a:ln w="6350">
                <a:solidFill>
                  <a:schemeClr val="lt1"/>
                </a:solidFill>
              </a:ln>
              <a:effectLst/>
            </c:spPr>
            <c:extLst>
              <c:ext xmlns:c16="http://schemas.microsoft.com/office/drawing/2014/chart" uri="{C3380CC4-5D6E-409C-BE32-E72D297353CC}">
                <c16:uniqueId val="{0000000B-196C-47AE-8814-46C8E6A059D5}"/>
              </c:ext>
            </c:extLst>
          </c:dPt>
          <c:dPt>
            <c:idx val="6"/>
            <c:bubble3D val="0"/>
            <c:spPr>
              <a:solidFill>
                <a:srgbClr val="F7F4CB"/>
              </a:solidFill>
              <a:ln w="6350">
                <a:solidFill>
                  <a:schemeClr val="lt1"/>
                </a:solidFill>
              </a:ln>
              <a:effectLst/>
            </c:spPr>
            <c:extLst>
              <c:ext xmlns:c16="http://schemas.microsoft.com/office/drawing/2014/chart" uri="{C3380CC4-5D6E-409C-BE32-E72D297353CC}">
                <c16:uniqueId val="{0000000D-196C-47AE-8814-46C8E6A059D5}"/>
              </c:ext>
            </c:extLst>
          </c:dPt>
          <c:dPt>
            <c:idx val="7"/>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F-196C-47AE-8814-46C8E6A059D5}"/>
              </c:ext>
            </c:extLst>
          </c:dPt>
          <c:dPt>
            <c:idx val="8"/>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11-196C-47AE-8814-46C8E6A059D5}"/>
              </c:ext>
            </c:extLst>
          </c:dPt>
          <c:dPt>
            <c:idx val="9"/>
            <c:bubble3D val="0"/>
            <c:spPr>
              <a:solidFill>
                <a:srgbClr val="FFCC99"/>
              </a:solidFill>
              <a:ln w="6350">
                <a:solidFill>
                  <a:schemeClr val="lt1"/>
                </a:solidFill>
              </a:ln>
              <a:effectLst/>
            </c:spPr>
            <c:extLst>
              <c:ext xmlns:c16="http://schemas.microsoft.com/office/drawing/2014/chart" uri="{C3380CC4-5D6E-409C-BE32-E72D297353CC}">
                <c16:uniqueId val="{00000013-196C-47AE-8814-46C8E6A059D5}"/>
              </c:ext>
            </c:extLst>
          </c:dPt>
          <c:dPt>
            <c:idx val="10"/>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15-196C-47AE-8814-46C8E6A059D5}"/>
              </c:ext>
            </c:extLst>
          </c:dPt>
          <c:dPt>
            <c:idx val="11"/>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7-196C-47AE-8814-46C8E6A059D5}"/>
              </c:ext>
            </c:extLst>
          </c:dPt>
          <c:cat>
            <c:strRef>
              <c:f>Sheet1!$A$2:$A$13</c:f>
              <c:strCache>
                <c:ptCount val="12"/>
                <c:pt idx="0">
                  <c:v>地方消費税</c:v>
                </c:pt>
                <c:pt idx="1">
                  <c:v>事業税</c:v>
                </c:pt>
                <c:pt idx="2">
                  <c:v>県民税</c:v>
                </c:pt>
                <c:pt idx="3">
                  <c:v>自動車税</c:v>
                </c:pt>
                <c:pt idx="4">
                  <c:v>その他</c:v>
                </c:pt>
                <c:pt idx="5">
                  <c:v>地方消費税清算金</c:v>
                </c:pt>
                <c:pt idx="6">
                  <c:v>諸収入</c:v>
                </c:pt>
                <c:pt idx="7">
                  <c:v>その他</c:v>
                </c:pt>
                <c:pt idx="8">
                  <c:v>地方交付税</c:v>
                </c:pt>
                <c:pt idx="9">
                  <c:v>国庫支出金</c:v>
                </c:pt>
                <c:pt idx="10">
                  <c:v>県債</c:v>
                </c:pt>
                <c:pt idx="11">
                  <c:v>その他</c:v>
                </c:pt>
              </c:strCache>
            </c:strRef>
          </c:cat>
          <c:val>
            <c:numRef>
              <c:f>Sheet1!$B$2:$B$13</c:f>
              <c:numCache>
                <c:formatCode>0.00%</c:formatCode>
                <c:ptCount val="12"/>
                <c:pt idx="0">
                  <c:v>0.13400000000000001</c:v>
                </c:pt>
                <c:pt idx="1">
                  <c:v>9.4E-2</c:v>
                </c:pt>
                <c:pt idx="2">
                  <c:v>8.5000000000000006E-2</c:v>
                </c:pt>
                <c:pt idx="3">
                  <c:v>2.5999999999999999E-2</c:v>
                </c:pt>
                <c:pt idx="4">
                  <c:v>2.1999999999999999E-2</c:v>
                </c:pt>
                <c:pt idx="5">
                  <c:v>0.13</c:v>
                </c:pt>
                <c:pt idx="6">
                  <c:v>0.10299999999999999</c:v>
                </c:pt>
                <c:pt idx="7">
                  <c:v>3.7999999999999999E-2</c:v>
                </c:pt>
                <c:pt idx="8">
                  <c:v>0.13700000000000001</c:v>
                </c:pt>
                <c:pt idx="9">
                  <c:v>9.4E-2</c:v>
                </c:pt>
                <c:pt idx="10">
                  <c:v>7.2999999999999995E-2</c:v>
                </c:pt>
                <c:pt idx="11">
                  <c:v>6.4000000000000001E-2</c:v>
                </c:pt>
              </c:numCache>
            </c:numRef>
          </c:val>
          <c:extLst>
            <c:ext xmlns:c16="http://schemas.microsoft.com/office/drawing/2014/chart" uri="{C3380CC4-5D6E-409C-BE32-E72D297353CC}">
              <c16:uniqueId val="{00000018-196C-47AE-8814-46C8E6A059D5}"/>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bubble3D val="0"/>
            <c:spPr>
              <a:solidFill>
                <a:srgbClr val="80B2E4"/>
              </a:solidFill>
              <a:ln w="19050">
                <a:solidFill>
                  <a:schemeClr val="lt1"/>
                </a:solidFill>
              </a:ln>
              <a:effectLst/>
            </c:spPr>
            <c:extLst>
              <c:ext xmlns:c16="http://schemas.microsoft.com/office/drawing/2014/chart" uri="{C3380CC4-5D6E-409C-BE32-E72D297353CC}">
                <c16:uniqueId val="{00000001-6504-4AE3-B582-A9DA5EE28BBD}"/>
              </c:ext>
            </c:extLst>
          </c:dPt>
          <c:dPt>
            <c:idx val="1"/>
            <c:bubble3D val="0"/>
            <c:spPr>
              <a:solidFill>
                <a:srgbClr val="E89090"/>
              </a:solidFill>
              <a:ln w="19050">
                <a:solidFill>
                  <a:schemeClr val="lt1"/>
                </a:solidFill>
              </a:ln>
              <a:effectLst/>
            </c:spPr>
            <c:extLst>
              <c:ext xmlns:c16="http://schemas.microsoft.com/office/drawing/2014/chart" uri="{C3380CC4-5D6E-409C-BE32-E72D297353CC}">
                <c16:uniqueId val="{00000002-6504-4AE3-B582-A9DA5EE28BBD}"/>
              </c:ext>
            </c:extLst>
          </c:dPt>
          <c:cat>
            <c:strRef>
              <c:f>Sheet1!$A$2:$A$3</c:f>
              <c:strCache>
                <c:ptCount val="2"/>
                <c:pt idx="0">
                  <c:v>自主財源</c:v>
                </c:pt>
                <c:pt idx="1">
                  <c:v>依存財源</c:v>
                </c:pt>
              </c:strCache>
            </c:strRef>
          </c:cat>
          <c:val>
            <c:numRef>
              <c:f>Sheet1!$B$2:$B$3</c:f>
              <c:numCache>
                <c:formatCode>0.00%</c:formatCode>
                <c:ptCount val="2"/>
                <c:pt idx="0">
                  <c:v>0.63200000000000001</c:v>
                </c:pt>
                <c:pt idx="1">
                  <c:v>0.36799999999999999</c:v>
                </c:pt>
              </c:numCache>
            </c:numRef>
          </c:val>
          <c:extLst>
            <c:ext xmlns:c16="http://schemas.microsoft.com/office/drawing/2014/chart" uri="{C3380CC4-5D6E-409C-BE32-E72D297353CC}">
              <c16:uniqueId val="{00000000-6504-4AE3-B582-A9DA5EE28BBD}"/>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国の歳入</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1415-42AA-AF46-3D1013535FB8}"/>
              </c:ext>
            </c:extLst>
          </c:dPt>
          <c:dPt>
            <c:idx val="1"/>
            <c:bubble3D val="0"/>
            <c:spPr>
              <a:solidFill>
                <a:srgbClr val="F7F4CB"/>
              </a:solidFill>
              <a:ln w="6350">
                <a:solidFill>
                  <a:schemeClr val="lt1"/>
                </a:solidFill>
              </a:ln>
              <a:effectLst/>
            </c:spPr>
            <c:extLst>
              <c:ext xmlns:c16="http://schemas.microsoft.com/office/drawing/2014/chart" uri="{C3380CC4-5D6E-409C-BE32-E72D297353CC}">
                <c16:uniqueId val="{00000002-1415-42AA-AF46-3D1013535FB8}"/>
              </c:ext>
            </c:extLst>
          </c:dPt>
          <c:dPt>
            <c:idx val="2"/>
            <c:bubble3D val="0"/>
            <c:spPr>
              <a:solidFill>
                <a:srgbClr val="80B2E4"/>
              </a:solidFill>
              <a:ln w="6350">
                <a:solidFill>
                  <a:schemeClr val="lt1"/>
                </a:solidFill>
              </a:ln>
              <a:effectLst/>
            </c:spPr>
            <c:extLst>
              <c:ext xmlns:c16="http://schemas.microsoft.com/office/drawing/2014/chart" uri="{C3380CC4-5D6E-409C-BE32-E72D297353CC}">
                <c16:uniqueId val="{00000003-1415-42AA-AF46-3D1013535FB8}"/>
              </c:ext>
            </c:extLst>
          </c:dPt>
          <c:dPt>
            <c:idx val="3"/>
            <c:bubble3D val="0"/>
            <c:spPr>
              <a:solidFill>
                <a:srgbClr val="B4E5A2"/>
              </a:solidFill>
              <a:ln w="6350">
                <a:solidFill>
                  <a:schemeClr val="lt1"/>
                </a:solidFill>
              </a:ln>
              <a:effectLst/>
            </c:spPr>
            <c:extLst>
              <c:ext xmlns:c16="http://schemas.microsoft.com/office/drawing/2014/chart" uri="{C3380CC4-5D6E-409C-BE32-E72D297353CC}">
                <c16:uniqueId val="{00000004-1415-42AA-AF46-3D1013535FB8}"/>
              </c:ext>
            </c:extLst>
          </c:dPt>
          <c:dPt>
            <c:idx val="4"/>
            <c:bubble3D val="0"/>
            <c:spPr>
              <a:solidFill>
                <a:srgbClr val="FFCC99"/>
              </a:solidFill>
              <a:ln w="6350">
                <a:solidFill>
                  <a:schemeClr val="lt1"/>
                </a:solidFill>
              </a:ln>
              <a:effectLst/>
            </c:spPr>
            <c:extLst>
              <c:ext xmlns:c16="http://schemas.microsoft.com/office/drawing/2014/chart" uri="{C3380CC4-5D6E-409C-BE32-E72D297353CC}">
                <c16:uniqueId val="{00000005-1415-42AA-AF46-3D1013535FB8}"/>
              </c:ext>
            </c:extLst>
          </c:dPt>
          <c:dPt>
            <c:idx val="5"/>
            <c:bubble3D val="0"/>
            <c:spPr>
              <a:solidFill>
                <a:schemeClr val="accent2">
                  <a:lumMod val="20000"/>
                  <a:lumOff val="80000"/>
                </a:schemeClr>
              </a:solidFill>
              <a:ln w="6350">
                <a:solidFill>
                  <a:schemeClr val="lt1"/>
                </a:solidFill>
              </a:ln>
              <a:effectLst/>
            </c:spPr>
            <c:extLst>
              <c:ext xmlns:c16="http://schemas.microsoft.com/office/drawing/2014/chart" uri="{C3380CC4-5D6E-409C-BE32-E72D297353CC}">
                <c16:uniqueId val="{00000006-1415-42AA-AF46-3D1013535FB8}"/>
              </c:ext>
            </c:extLst>
          </c:dPt>
          <c:dPt>
            <c:idx val="6"/>
            <c:bubble3D val="0"/>
            <c:spPr>
              <a:solidFill>
                <a:schemeClr val="accent5">
                  <a:lumMod val="20000"/>
                  <a:lumOff val="80000"/>
                </a:schemeClr>
              </a:solidFill>
              <a:ln w="6350">
                <a:solidFill>
                  <a:schemeClr val="lt1"/>
                </a:solidFill>
              </a:ln>
              <a:effectLst/>
            </c:spPr>
            <c:extLst>
              <c:ext xmlns:c16="http://schemas.microsoft.com/office/drawing/2014/chart" uri="{C3380CC4-5D6E-409C-BE32-E72D297353CC}">
                <c16:uniqueId val="{00000007-1415-42AA-AF46-3D1013535FB8}"/>
              </c:ext>
            </c:extLst>
          </c:dPt>
          <c:dPt>
            <c:idx val="7"/>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8-1415-42AA-AF46-3D1013535FB8}"/>
              </c:ext>
            </c:extLst>
          </c:dPt>
          <c:dPt>
            <c:idx val="8"/>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9-1415-42AA-AF46-3D1013535FB8}"/>
              </c:ext>
            </c:extLst>
          </c:dPt>
          <c:dPt>
            <c:idx val="9"/>
            <c:bubble3D val="0"/>
            <c:spPr>
              <a:solidFill>
                <a:srgbClr val="FFCC99"/>
              </a:solidFill>
              <a:ln w="6350">
                <a:solidFill>
                  <a:schemeClr val="lt1"/>
                </a:solidFill>
              </a:ln>
              <a:effectLst/>
            </c:spPr>
            <c:extLst>
              <c:ext xmlns:c16="http://schemas.microsoft.com/office/drawing/2014/chart" uri="{C3380CC4-5D6E-409C-BE32-E72D297353CC}">
                <c16:uniqueId val="{0000000A-1415-42AA-AF46-3D1013535FB8}"/>
              </c:ext>
            </c:extLst>
          </c:dPt>
          <c:dPt>
            <c:idx val="10"/>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B-1415-42AA-AF46-3D1013535FB8}"/>
              </c:ext>
            </c:extLst>
          </c:dPt>
          <c:cat>
            <c:strRef>
              <c:f>Sheet1!$A$2:$A$12</c:f>
              <c:strCache>
                <c:ptCount val="11"/>
                <c:pt idx="0">
                  <c:v>所得税</c:v>
                </c:pt>
                <c:pt idx="1">
                  <c:v>法人税</c:v>
                </c:pt>
                <c:pt idx="2">
                  <c:v>相続税</c:v>
                </c:pt>
                <c:pt idx="3">
                  <c:v>消費税</c:v>
                </c:pt>
                <c:pt idx="4">
                  <c:v>酒税</c:v>
                </c:pt>
                <c:pt idx="5">
                  <c:v>印紙収入</c:v>
                </c:pt>
                <c:pt idx="6">
                  <c:v>たばこ税</c:v>
                </c:pt>
                <c:pt idx="7">
                  <c:v>揮発油税</c:v>
                </c:pt>
                <c:pt idx="8">
                  <c:v>その他の税</c:v>
                </c:pt>
                <c:pt idx="9">
                  <c:v>公債金</c:v>
                </c:pt>
                <c:pt idx="10">
                  <c:v>その他の収入</c:v>
                </c:pt>
              </c:strCache>
            </c:strRef>
          </c:cat>
          <c:val>
            <c:numRef>
              <c:f>Sheet1!$B$2:$B$12</c:f>
              <c:numCache>
                <c:formatCode>0.00%</c:formatCode>
                <c:ptCount val="11"/>
                <c:pt idx="0">
                  <c:v>0.20699999999999999</c:v>
                </c:pt>
                <c:pt idx="1">
                  <c:v>0.16900000000000001</c:v>
                </c:pt>
                <c:pt idx="2">
                  <c:v>3.1E-2</c:v>
                </c:pt>
                <c:pt idx="3">
                  <c:v>0.218</c:v>
                </c:pt>
                <c:pt idx="4">
                  <c:v>8.9999999999999993E-3</c:v>
                </c:pt>
                <c:pt idx="5">
                  <c:v>8.9999999999999993E-3</c:v>
                </c:pt>
                <c:pt idx="6">
                  <c:v>8.0000000000000002E-3</c:v>
                </c:pt>
                <c:pt idx="7">
                  <c:v>8.0000000000000002E-3</c:v>
                </c:pt>
                <c:pt idx="8">
                  <c:v>2.5999999999999999E-2</c:v>
                </c:pt>
                <c:pt idx="9">
                  <c:v>0.24199999999999999</c:v>
                </c:pt>
                <c:pt idx="10">
                  <c:v>7.3999999999999996E-2</c:v>
                </c:pt>
              </c:numCache>
            </c:numRef>
          </c:val>
          <c:extLst>
            <c:ext xmlns:c16="http://schemas.microsoft.com/office/drawing/2014/chart" uri="{C3380CC4-5D6E-409C-BE32-E72D297353CC}">
              <c16:uniqueId val="{00000000-1415-42AA-AF46-3D1013535FB8}"/>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国の歳出</c:v>
                </c:pt>
              </c:strCache>
            </c:strRef>
          </c:tx>
          <c:spPr>
            <a:ln w="6350"/>
          </c:spPr>
          <c:dPt>
            <c:idx val="0"/>
            <c:bubble3D val="0"/>
            <c:spPr>
              <a:solidFill>
                <a:srgbClr val="F7F4CB"/>
              </a:solidFill>
              <a:ln w="6350">
                <a:solidFill>
                  <a:schemeClr val="lt1"/>
                </a:solidFill>
              </a:ln>
              <a:effectLst/>
            </c:spPr>
            <c:extLst>
              <c:ext xmlns:c16="http://schemas.microsoft.com/office/drawing/2014/chart" uri="{C3380CC4-5D6E-409C-BE32-E72D297353CC}">
                <c16:uniqueId val="{00000001-69A0-42BB-B234-F09CAD51766A}"/>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3-69A0-42BB-B234-F09CAD51766A}"/>
              </c:ext>
            </c:extLst>
          </c:dPt>
          <c:dPt>
            <c:idx val="2"/>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05-69A0-42BB-B234-F09CAD51766A}"/>
              </c:ext>
            </c:extLst>
          </c:dPt>
          <c:dPt>
            <c:idx val="3"/>
            <c:bubble3D val="0"/>
            <c:spPr>
              <a:solidFill>
                <a:schemeClr val="accent2">
                  <a:lumMod val="40000"/>
                  <a:lumOff val="60000"/>
                </a:schemeClr>
              </a:solidFill>
              <a:ln w="6350">
                <a:solidFill>
                  <a:schemeClr val="lt1"/>
                </a:solidFill>
              </a:ln>
              <a:effectLst/>
            </c:spPr>
            <c:extLst>
              <c:ext xmlns:c16="http://schemas.microsoft.com/office/drawing/2014/chart" uri="{C3380CC4-5D6E-409C-BE32-E72D297353CC}">
                <c16:uniqueId val="{00000007-69A0-42BB-B234-F09CAD51766A}"/>
              </c:ext>
            </c:extLst>
          </c:dPt>
          <c:dPt>
            <c:idx val="4"/>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9-69A0-42BB-B234-F09CAD51766A}"/>
              </c:ext>
            </c:extLst>
          </c:dPt>
          <c:dPt>
            <c:idx val="5"/>
            <c:bubble3D val="0"/>
            <c:spPr>
              <a:solidFill>
                <a:schemeClr val="accent4">
                  <a:lumMod val="40000"/>
                  <a:lumOff val="60000"/>
                </a:schemeClr>
              </a:solidFill>
              <a:ln w="6350">
                <a:solidFill>
                  <a:schemeClr val="lt1"/>
                </a:solidFill>
              </a:ln>
              <a:effectLst/>
            </c:spPr>
            <c:extLst>
              <c:ext xmlns:c16="http://schemas.microsoft.com/office/drawing/2014/chart" uri="{C3380CC4-5D6E-409C-BE32-E72D297353CC}">
                <c16:uniqueId val="{0000000B-69A0-42BB-B234-F09CAD51766A}"/>
              </c:ext>
            </c:extLst>
          </c:dPt>
          <c:dPt>
            <c:idx val="6"/>
            <c:bubble3D val="0"/>
            <c:spPr>
              <a:solidFill>
                <a:schemeClr val="accent2">
                  <a:lumMod val="40000"/>
                  <a:lumOff val="60000"/>
                </a:schemeClr>
              </a:solidFill>
              <a:ln w="6350">
                <a:solidFill>
                  <a:schemeClr val="lt1"/>
                </a:solidFill>
              </a:ln>
              <a:effectLst/>
            </c:spPr>
            <c:extLst>
              <c:ext xmlns:c16="http://schemas.microsoft.com/office/drawing/2014/chart" uri="{C3380CC4-5D6E-409C-BE32-E72D297353CC}">
                <c16:uniqueId val="{0000000D-69A0-42BB-B234-F09CAD51766A}"/>
              </c:ext>
            </c:extLst>
          </c:dPt>
          <c:dPt>
            <c:idx val="7"/>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F-69A0-42BB-B234-F09CAD51766A}"/>
              </c:ext>
            </c:extLst>
          </c:dPt>
          <c:cat>
            <c:strRef>
              <c:f>Sheet1!$A$2:$A$9</c:f>
              <c:strCache>
                <c:ptCount val="8"/>
                <c:pt idx="0">
                  <c:v>社会保障関係費</c:v>
                </c:pt>
                <c:pt idx="1">
                  <c:v>国債費</c:v>
                </c:pt>
                <c:pt idx="2">
                  <c:v>地方交付税交付金</c:v>
                </c:pt>
                <c:pt idx="3">
                  <c:v>防衛関係費</c:v>
                </c:pt>
                <c:pt idx="4">
                  <c:v>公共事業関係費</c:v>
                </c:pt>
                <c:pt idx="5">
                  <c:v>文教及び科学振興費</c:v>
                </c:pt>
                <c:pt idx="6">
                  <c:v>経済協力費</c:v>
                </c:pt>
                <c:pt idx="7">
                  <c:v>その他</c:v>
                </c:pt>
              </c:strCache>
            </c:strRef>
          </c:cat>
          <c:val>
            <c:numRef>
              <c:f>Sheet1!$B$2:$B$9</c:f>
              <c:numCache>
                <c:formatCode>0.00%</c:formatCode>
                <c:ptCount val="8"/>
                <c:pt idx="0">
                  <c:v>0.31900000000000001</c:v>
                </c:pt>
                <c:pt idx="1">
                  <c:v>0.25600000000000001</c:v>
                </c:pt>
                <c:pt idx="2">
                  <c:v>0.17100000000000001</c:v>
                </c:pt>
                <c:pt idx="3">
                  <c:v>7.2999999999999995E-2</c:v>
                </c:pt>
                <c:pt idx="4">
                  <c:v>0.05</c:v>
                </c:pt>
                <c:pt idx="5">
                  <c:v>4.9000000000000002E-2</c:v>
                </c:pt>
                <c:pt idx="6">
                  <c:v>4.0000000000000001E-3</c:v>
                </c:pt>
                <c:pt idx="7">
                  <c:v>7.6999999999999999E-2</c:v>
                </c:pt>
              </c:numCache>
            </c:numRef>
          </c:val>
          <c:extLst>
            <c:ext xmlns:c16="http://schemas.microsoft.com/office/drawing/2014/chart" uri="{C3380CC4-5D6E-409C-BE32-E72D297353CC}">
              <c16:uniqueId val="{00000018-69A0-42BB-B234-F09CAD51766A}"/>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A6E8BA"/>
              </a:solidFill>
              <a:ln w="6350">
                <a:solidFill>
                  <a:schemeClr val="bg1"/>
                </a:solidFill>
              </a:ln>
              <a:effectLst/>
            </c:spPr>
            <c:extLst>
              <c:ext xmlns:c16="http://schemas.microsoft.com/office/drawing/2014/chart" uri="{C3380CC4-5D6E-409C-BE32-E72D297353CC}">
                <c16:uniqueId val="{00000001-09A5-41B9-B059-A391BC386968}"/>
              </c:ext>
            </c:extLst>
          </c:dPt>
          <c:dPt>
            <c:idx val="1"/>
            <c:bubble3D val="0"/>
            <c:spPr>
              <a:solidFill>
                <a:srgbClr val="72DA92"/>
              </a:solidFill>
              <a:ln w="6350">
                <a:solidFill>
                  <a:schemeClr val="bg1"/>
                </a:solidFill>
              </a:ln>
              <a:effectLst/>
            </c:spPr>
            <c:extLst>
              <c:ext xmlns:c16="http://schemas.microsoft.com/office/drawing/2014/chart" uri="{C3380CC4-5D6E-409C-BE32-E72D297353CC}">
                <c16:uniqueId val="{00000003-09A5-41B9-B059-A391BC386968}"/>
              </c:ext>
            </c:extLst>
          </c:dPt>
          <c:dPt>
            <c:idx val="2"/>
            <c:bubble3D val="0"/>
            <c:spPr>
              <a:noFill/>
              <a:ln w="19050">
                <a:noFill/>
              </a:ln>
              <a:effectLst/>
            </c:spPr>
            <c:extLst>
              <c:ext xmlns:c16="http://schemas.microsoft.com/office/drawing/2014/chart" uri="{C3380CC4-5D6E-409C-BE32-E72D297353CC}">
                <c16:uniqueId val="{00000005-09A5-41B9-B059-A391BC386968}"/>
              </c:ext>
            </c:extLst>
          </c:dPt>
          <c:cat>
            <c:strRef>
              <c:f>Sheet1!$A$2:$A$4</c:f>
              <c:strCache>
                <c:ptCount val="3"/>
                <c:pt idx="0">
                  <c:v>直接税</c:v>
                </c:pt>
                <c:pt idx="1">
                  <c:v>間接税</c:v>
                </c:pt>
                <c:pt idx="2">
                  <c:v>その他</c:v>
                </c:pt>
              </c:strCache>
            </c:strRef>
          </c:cat>
          <c:val>
            <c:numRef>
              <c:f>Sheet1!$B$2:$B$4</c:f>
              <c:numCache>
                <c:formatCode>0.00%</c:formatCode>
                <c:ptCount val="3"/>
                <c:pt idx="0">
                  <c:v>0.40699999999999997</c:v>
                </c:pt>
                <c:pt idx="1">
                  <c:v>0.27800000000000002</c:v>
                </c:pt>
                <c:pt idx="2">
                  <c:v>0.316</c:v>
                </c:pt>
              </c:numCache>
            </c:numRef>
          </c:val>
          <c:extLst>
            <c:ext xmlns:c16="http://schemas.microsoft.com/office/drawing/2014/chart" uri="{C3380CC4-5D6E-409C-BE32-E72D297353CC}">
              <c16:uniqueId val="{00000004-09A5-41B9-B059-A391BC386968}"/>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国の歳入</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44E6-40A8-8B43-AD1DED6E556A}"/>
              </c:ext>
            </c:extLst>
          </c:dPt>
          <c:dPt>
            <c:idx val="1"/>
            <c:bubble3D val="0"/>
            <c:spPr>
              <a:solidFill>
                <a:srgbClr val="F7F4CB"/>
              </a:solidFill>
              <a:ln w="6350">
                <a:solidFill>
                  <a:schemeClr val="lt1"/>
                </a:solidFill>
              </a:ln>
              <a:effectLst/>
            </c:spPr>
            <c:extLst>
              <c:ext xmlns:c16="http://schemas.microsoft.com/office/drawing/2014/chart" uri="{C3380CC4-5D6E-409C-BE32-E72D297353CC}">
                <c16:uniqueId val="{00000003-44E6-40A8-8B43-AD1DED6E556A}"/>
              </c:ext>
            </c:extLst>
          </c:dPt>
          <c:dPt>
            <c:idx val="2"/>
            <c:bubble3D val="0"/>
            <c:spPr>
              <a:solidFill>
                <a:srgbClr val="80B2E4"/>
              </a:solidFill>
              <a:ln w="6350">
                <a:solidFill>
                  <a:schemeClr val="lt1"/>
                </a:solidFill>
              </a:ln>
              <a:effectLst/>
            </c:spPr>
            <c:extLst>
              <c:ext xmlns:c16="http://schemas.microsoft.com/office/drawing/2014/chart" uri="{C3380CC4-5D6E-409C-BE32-E72D297353CC}">
                <c16:uniqueId val="{00000005-44E6-40A8-8B43-AD1DED6E556A}"/>
              </c:ext>
            </c:extLst>
          </c:dPt>
          <c:dPt>
            <c:idx val="3"/>
            <c:bubble3D val="0"/>
            <c:spPr>
              <a:solidFill>
                <a:srgbClr val="B4E5A2"/>
              </a:solidFill>
              <a:ln w="6350">
                <a:solidFill>
                  <a:schemeClr val="lt1"/>
                </a:solidFill>
              </a:ln>
              <a:effectLst/>
            </c:spPr>
            <c:extLst>
              <c:ext xmlns:c16="http://schemas.microsoft.com/office/drawing/2014/chart" uri="{C3380CC4-5D6E-409C-BE32-E72D297353CC}">
                <c16:uniqueId val="{00000007-44E6-40A8-8B43-AD1DED6E556A}"/>
              </c:ext>
            </c:extLst>
          </c:dPt>
          <c:dPt>
            <c:idx val="4"/>
            <c:bubble3D val="0"/>
            <c:spPr>
              <a:solidFill>
                <a:srgbClr val="FFCC99"/>
              </a:solidFill>
              <a:ln w="6350">
                <a:solidFill>
                  <a:schemeClr val="lt1"/>
                </a:solidFill>
              </a:ln>
              <a:effectLst/>
            </c:spPr>
            <c:extLst>
              <c:ext xmlns:c16="http://schemas.microsoft.com/office/drawing/2014/chart" uri="{C3380CC4-5D6E-409C-BE32-E72D297353CC}">
                <c16:uniqueId val="{00000009-44E6-40A8-8B43-AD1DED6E556A}"/>
              </c:ext>
            </c:extLst>
          </c:dPt>
          <c:dPt>
            <c:idx val="5"/>
            <c:bubble3D val="0"/>
            <c:spPr>
              <a:solidFill>
                <a:schemeClr val="accent2">
                  <a:lumMod val="20000"/>
                  <a:lumOff val="80000"/>
                </a:schemeClr>
              </a:solidFill>
              <a:ln w="6350">
                <a:solidFill>
                  <a:schemeClr val="lt1"/>
                </a:solidFill>
              </a:ln>
              <a:effectLst/>
            </c:spPr>
            <c:extLst>
              <c:ext xmlns:c16="http://schemas.microsoft.com/office/drawing/2014/chart" uri="{C3380CC4-5D6E-409C-BE32-E72D297353CC}">
                <c16:uniqueId val="{0000000B-44E6-40A8-8B43-AD1DED6E556A}"/>
              </c:ext>
            </c:extLst>
          </c:dPt>
          <c:dPt>
            <c:idx val="6"/>
            <c:bubble3D val="0"/>
            <c:spPr>
              <a:solidFill>
                <a:schemeClr val="accent5">
                  <a:lumMod val="20000"/>
                  <a:lumOff val="80000"/>
                </a:schemeClr>
              </a:solidFill>
              <a:ln w="6350">
                <a:solidFill>
                  <a:schemeClr val="lt1"/>
                </a:solidFill>
              </a:ln>
              <a:effectLst/>
            </c:spPr>
            <c:extLst>
              <c:ext xmlns:c16="http://schemas.microsoft.com/office/drawing/2014/chart" uri="{C3380CC4-5D6E-409C-BE32-E72D297353CC}">
                <c16:uniqueId val="{0000000D-44E6-40A8-8B43-AD1DED6E556A}"/>
              </c:ext>
            </c:extLst>
          </c:dPt>
          <c:dPt>
            <c:idx val="7"/>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F-44E6-40A8-8B43-AD1DED6E556A}"/>
              </c:ext>
            </c:extLst>
          </c:dPt>
          <c:dPt>
            <c:idx val="8"/>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11-44E6-40A8-8B43-AD1DED6E556A}"/>
              </c:ext>
            </c:extLst>
          </c:dPt>
          <c:dPt>
            <c:idx val="9"/>
            <c:bubble3D val="0"/>
            <c:spPr>
              <a:solidFill>
                <a:srgbClr val="FFCC99"/>
              </a:solidFill>
              <a:ln w="6350">
                <a:solidFill>
                  <a:schemeClr val="lt1"/>
                </a:solidFill>
              </a:ln>
              <a:effectLst/>
            </c:spPr>
            <c:extLst>
              <c:ext xmlns:c16="http://schemas.microsoft.com/office/drawing/2014/chart" uri="{C3380CC4-5D6E-409C-BE32-E72D297353CC}">
                <c16:uniqueId val="{00000013-44E6-40A8-8B43-AD1DED6E556A}"/>
              </c:ext>
            </c:extLst>
          </c:dPt>
          <c:dPt>
            <c:idx val="10"/>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5-44E6-40A8-8B43-AD1DED6E556A}"/>
              </c:ext>
            </c:extLst>
          </c:dPt>
          <c:cat>
            <c:strRef>
              <c:f>Sheet1!$A$2:$A$12</c:f>
              <c:strCache>
                <c:ptCount val="11"/>
                <c:pt idx="0">
                  <c:v>所得税</c:v>
                </c:pt>
                <c:pt idx="1">
                  <c:v>法人税</c:v>
                </c:pt>
                <c:pt idx="2">
                  <c:v>相続税</c:v>
                </c:pt>
                <c:pt idx="3">
                  <c:v>消費税</c:v>
                </c:pt>
                <c:pt idx="4">
                  <c:v>酒税</c:v>
                </c:pt>
                <c:pt idx="5">
                  <c:v>印紙収入</c:v>
                </c:pt>
                <c:pt idx="6">
                  <c:v>たばこ税</c:v>
                </c:pt>
                <c:pt idx="7">
                  <c:v>揮発油税</c:v>
                </c:pt>
                <c:pt idx="8">
                  <c:v>その他の税</c:v>
                </c:pt>
                <c:pt idx="9">
                  <c:v>公債金</c:v>
                </c:pt>
                <c:pt idx="10">
                  <c:v>その他の収入</c:v>
                </c:pt>
              </c:strCache>
            </c:strRef>
          </c:cat>
          <c:val>
            <c:numRef>
              <c:f>Sheet1!$B$2:$B$12</c:f>
              <c:numCache>
                <c:formatCode>0.00%</c:formatCode>
                <c:ptCount val="11"/>
                <c:pt idx="0">
                  <c:v>0.20699999999999999</c:v>
                </c:pt>
                <c:pt idx="1">
                  <c:v>0.16900000000000001</c:v>
                </c:pt>
                <c:pt idx="2">
                  <c:v>3.1E-2</c:v>
                </c:pt>
                <c:pt idx="3">
                  <c:v>0.218</c:v>
                </c:pt>
                <c:pt idx="4">
                  <c:v>8.9999999999999993E-3</c:v>
                </c:pt>
                <c:pt idx="5">
                  <c:v>8.9999999999999993E-3</c:v>
                </c:pt>
                <c:pt idx="6">
                  <c:v>8.0000000000000002E-3</c:v>
                </c:pt>
                <c:pt idx="7">
                  <c:v>8.0000000000000002E-3</c:v>
                </c:pt>
                <c:pt idx="8">
                  <c:v>2.5999999999999999E-2</c:v>
                </c:pt>
                <c:pt idx="9">
                  <c:v>0.24199999999999999</c:v>
                </c:pt>
                <c:pt idx="10">
                  <c:v>7.3999999999999996E-2</c:v>
                </c:pt>
              </c:numCache>
            </c:numRef>
          </c:val>
          <c:extLst>
            <c:ext xmlns:c16="http://schemas.microsoft.com/office/drawing/2014/chart" uri="{C3380CC4-5D6E-409C-BE32-E72D297353CC}">
              <c16:uniqueId val="{00000016-44E6-40A8-8B43-AD1DED6E556A}"/>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福岡県の歳入</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1415-42AA-AF46-3D1013535FB8}"/>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2-1415-42AA-AF46-3D1013535FB8}"/>
              </c:ext>
            </c:extLst>
          </c:dPt>
          <c:dPt>
            <c:idx val="2"/>
            <c:bubble3D val="0"/>
            <c:spPr>
              <a:solidFill>
                <a:srgbClr val="FCC4D4"/>
              </a:solidFill>
              <a:ln w="6350">
                <a:solidFill>
                  <a:schemeClr val="lt1"/>
                </a:solidFill>
              </a:ln>
              <a:effectLst/>
            </c:spPr>
            <c:extLst>
              <c:ext xmlns:c16="http://schemas.microsoft.com/office/drawing/2014/chart" uri="{C3380CC4-5D6E-409C-BE32-E72D297353CC}">
                <c16:uniqueId val="{00000003-1415-42AA-AF46-3D1013535FB8}"/>
              </c:ext>
            </c:extLst>
          </c:dPt>
          <c:dPt>
            <c:idx val="3"/>
            <c:bubble3D val="0"/>
            <c:spPr>
              <a:solidFill>
                <a:srgbClr val="FCC4D4"/>
              </a:solidFill>
              <a:ln w="6350">
                <a:solidFill>
                  <a:schemeClr val="lt1"/>
                </a:solidFill>
              </a:ln>
              <a:effectLst/>
            </c:spPr>
            <c:extLst>
              <c:ext xmlns:c16="http://schemas.microsoft.com/office/drawing/2014/chart" uri="{C3380CC4-5D6E-409C-BE32-E72D297353CC}">
                <c16:uniqueId val="{00000004-1415-42AA-AF46-3D1013535FB8}"/>
              </c:ext>
            </c:extLst>
          </c:dPt>
          <c:dPt>
            <c:idx val="4"/>
            <c:bubble3D val="0"/>
            <c:spPr>
              <a:solidFill>
                <a:srgbClr val="FCC4D4"/>
              </a:solidFill>
              <a:ln w="6350">
                <a:solidFill>
                  <a:schemeClr val="lt1"/>
                </a:solidFill>
              </a:ln>
              <a:effectLst/>
            </c:spPr>
            <c:extLst>
              <c:ext xmlns:c16="http://schemas.microsoft.com/office/drawing/2014/chart" uri="{C3380CC4-5D6E-409C-BE32-E72D297353CC}">
                <c16:uniqueId val="{00000005-1415-42AA-AF46-3D1013535FB8}"/>
              </c:ext>
            </c:extLst>
          </c:dPt>
          <c:dPt>
            <c:idx val="5"/>
            <c:bubble3D val="0"/>
            <c:spPr>
              <a:solidFill>
                <a:schemeClr val="accent2">
                  <a:lumMod val="20000"/>
                  <a:lumOff val="80000"/>
                </a:schemeClr>
              </a:solidFill>
              <a:ln w="6350">
                <a:solidFill>
                  <a:schemeClr val="lt1"/>
                </a:solidFill>
              </a:ln>
              <a:effectLst/>
            </c:spPr>
            <c:extLst>
              <c:ext xmlns:c16="http://schemas.microsoft.com/office/drawing/2014/chart" uri="{C3380CC4-5D6E-409C-BE32-E72D297353CC}">
                <c16:uniqueId val="{00000006-1415-42AA-AF46-3D1013535FB8}"/>
              </c:ext>
            </c:extLst>
          </c:dPt>
          <c:dPt>
            <c:idx val="6"/>
            <c:bubble3D val="0"/>
            <c:spPr>
              <a:solidFill>
                <a:srgbClr val="F7F4CB"/>
              </a:solidFill>
              <a:ln w="6350">
                <a:solidFill>
                  <a:schemeClr val="lt1"/>
                </a:solidFill>
              </a:ln>
              <a:effectLst/>
            </c:spPr>
            <c:extLst>
              <c:ext xmlns:c16="http://schemas.microsoft.com/office/drawing/2014/chart" uri="{C3380CC4-5D6E-409C-BE32-E72D297353CC}">
                <c16:uniqueId val="{00000007-1415-42AA-AF46-3D1013535FB8}"/>
              </c:ext>
            </c:extLst>
          </c:dPt>
          <c:dPt>
            <c:idx val="7"/>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8-1415-42AA-AF46-3D1013535FB8}"/>
              </c:ext>
            </c:extLst>
          </c:dPt>
          <c:dPt>
            <c:idx val="8"/>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9-1415-42AA-AF46-3D1013535FB8}"/>
              </c:ext>
            </c:extLst>
          </c:dPt>
          <c:dPt>
            <c:idx val="9"/>
            <c:bubble3D val="0"/>
            <c:spPr>
              <a:solidFill>
                <a:srgbClr val="FFCC99"/>
              </a:solidFill>
              <a:ln w="6350">
                <a:solidFill>
                  <a:schemeClr val="lt1"/>
                </a:solidFill>
              </a:ln>
              <a:effectLst/>
            </c:spPr>
            <c:extLst>
              <c:ext xmlns:c16="http://schemas.microsoft.com/office/drawing/2014/chart" uri="{C3380CC4-5D6E-409C-BE32-E72D297353CC}">
                <c16:uniqueId val="{0000000A-1415-42AA-AF46-3D1013535FB8}"/>
              </c:ext>
            </c:extLst>
          </c:dPt>
          <c:dPt>
            <c:idx val="10"/>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0B-1415-42AA-AF46-3D1013535FB8}"/>
              </c:ext>
            </c:extLst>
          </c:dPt>
          <c:dPt>
            <c:idx val="11"/>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0C-1415-42AA-AF46-3D1013535FB8}"/>
              </c:ext>
            </c:extLst>
          </c:dPt>
          <c:cat>
            <c:strRef>
              <c:f>Sheet1!$A$2:$A$13</c:f>
              <c:strCache>
                <c:ptCount val="12"/>
                <c:pt idx="0">
                  <c:v>地方消費税</c:v>
                </c:pt>
                <c:pt idx="1">
                  <c:v>事業税</c:v>
                </c:pt>
                <c:pt idx="2">
                  <c:v>県民税</c:v>
                </c:pt>
                <c:pt idx="3">
                  <c:v>自動車税</c:v>
                </c:pt>
                <c:pt idx="4">
                  <c:v>その他</c:v>
                </c:pt>
                <c:pt idx="5">
                  <c:v>地方消費税清算金</c:v>
                </c:pt>
                <c:pt idx="6">
                  <c:v>諸収入</c:v>
                </c:pt>
                <c:pt idx="7">
                  <c:v>その他</c:v>
                </c:pt>
                <c:pt idx="8">
                  <c:v>地方交付税</c:v>
                </c:pt>
                <c:pt idx="9">
                  <c:v>国庫支出金</c:v>
                </c:pt>
                <c:pt idx="10">
                  <c:v>県債</c:v>
                </c:pt>
                <c:pt idx="11">
                  <c:v>その他</c:v>
                </c:pt>
              </c:strCache>
            </c:strRef>
          </c:cat>
          <c:val>
            <c:numRef>
              <c:f>Sheet1!$B$2:$B$13</c:f>
              <c:numCache>
                <c:formatCode>0.00%</c:formatCode>
                <c:ptCount val="12"/>
                <c:pt idx="0">
                  <c:v>0.13400000000000001</c:v>
                </c:pt>
                <c:pt idx="1">
                  <c:v>9.4E-2</c:v>
                </c:pt>
                <c:pt idx="2">
                  <c:v>8.5000000000000006E-2</c:v>
                </c:pt>
                <c:pt idx="3">
                  <c:v>2.5999999999999999E-2</c:v>
                </c:pt>
                <c:pt idx="4">
                  <c:v>2.1999999999999999E-2</c:v>
                </c:pt>
                <c:pt idx="5">
                  <c:v>0.13</c:v>
                </c:pt>
                <c:pt idx="6">
                  <c:v>0.10299999999999999</c:v>
                </c:pt>
                <c:pt idx="7">
                  <c:v>3.7999999999999999E-2</c:v>
                </c:pt>
                <c:pt idx="8">
                  <c:v>0.13700000000000001</c:v>
                </c:pt>
                <c:pt idx="9">
                  <c:v>9.4E-2</c:v>
                </c:pt>
                <c:pt idx="10">
                  <c:v>7.2999999999999995E-2</c:v>
                </c:pt>
                <c:pt idx="11">
                  <c:v>6.4000000000000001E-2</c:v>
                </c:pt>
              </c:numCache>
            </c:numRef>
          </c:val>
          <c:extLst>
            <c:ext xmlns:c16="http://schemas.microsoft.com/office/drawing/2014/chart" uri="{C3380CC4-5D6E-409C-BE32-E72D297353CC}">
              <c16:uniqueId val="{00000000-1415-42AA-AF46-3D1013535FB8}"/>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F991AF"/>
              </a:solidFill>
              <a:ln w="19050">
                <a:solidFill>
                  <a:schemeClr val="bg1"/>
                </a:solidFill>
              </a:ln>
              <a:effectLst/>
            </c:spPr>
            <c:extLst>
              <c:ext xmlns:c16="http://schemas.microsoft.com/office/drawing/2014/chart" uri="{C3380CC4-5D6E-409C-BE32-E72D297353CC}">
                <c16:uniqueId val="{00000001-9D74-4274-B3C4-44EAAA8BBD5E}"/>
              </c:ext>
            </c:extLst>
          </c:dPt>
          <c:dPt>
            <c:idx val="1"/>
            <c:bubble3D val="0"/>
            <c:spPr>
              <a:solidFill>
                <a:srgbClr val="E89090">
                  <a:alpha val="0"/>
                </a:srgbClr>
              </a:solidFill>
              <a:ln w="19050">
                <a:noFill/>
              </a:ln>
              <a:effectLst/>
            </c:spPr>
            <c:extLst>
              <c:ext xmlns:c16="http://schemas.microsoft.com/office/drawing/2014/chart" uri="{C3380CC4-5D6E-409C-BE32-E72D297353CC}">
                <c16:uniqueId val="{00000003-9D74-4274-B3C4-44EAAA8BBD5E}"/>
              </c:ext>
            </c:extLst>
          </c:dPt>
          <c:cat>
            <c:strRef>
              <c:f>Sheet1!$A$2:$A$3</c:f>
              <c:strCache>
                <c:ptCount val="1"/>
                <c:pt idx="0">
                  <c:v>租税・印紙収入</c:v>
                </c:pt>
              </c:strCache>
            </c:strRef>
          </c:cat>
          <c:val>
            <c:numRef>
              <c:f>Sheet1!$B$2:$B$3</c:f>
              <c:numCache>
                <c:formatCode>0.00%</c:formatCode>
                <c:ptCount val="2"/>
                <c:pt idx="0">
                  <c:v>0.68500000000000005</c:v>
                </c:pt>
                <c:pt idx="1">
                  <c:v>0.316</c:v>
                </c:pt>
              </c:numCache>
            </c:numRef>
          </c:val>
          <c:extLst>
            <c:ext xmlns:c16="http://schemas.microsoft.com/office/drawing/2014/chart" uri="{C3380CC4-5D6E-409C-BE32-E72D297353CC}">
              <c16:uniqueId val="{00000004-9D74-4274-B3C4-44EAAA8BBD5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A6E8BA"/>
              </a:solidFill>
              <a:ln w="6350">
                <a:solidFill>
                  <a:schemeClr val="bg1"/>
                </a:solidFill>
              </a:ln>
              <a:effectLst/>
            </c:spPr>
            <c:extLst>
              <c:ext xmlns:c16="http://schemas.microsoft.com/office/drawing/2014/chart" uri="{C3380CC4-5D6E-409C-BE32-E72D297353CC}">
                <c16:uniqueId val="{00000001-9F31-4FC9-86C2-5C625976929D}"/>
              </c:ext>
            </c:extLst>
          </c:dPt>
          <c:dPt>
            <c:idx val="1"/>
            <c:bubble3D val="0"/>
            <c:spPr>
              <a:solidFill>
                <a:srgbClr val="72DA92"/>
              </a:solidFill>
              <a:ln w="6350">
                <a:solidFill>
                  <a:schemeClr val="bg1"/>
                </a:solidFill>
              </a:ln>
              <a:effectLst/>
            </c:spPr>
            <c:extLst>
              <c:ext xmlns:c16="http://schemas.microsoft.com/office/drawing/2014/chart" uri="{C3380CC4-5D6E-409C-BE32-E72D297353CC}">
                <c16:uniqueId val="{00000003-9F31-4FC9-86C2-5C625976929D}"/>
              </c:ext>
            </c:extLst>
          </c:dPt>
          <c:dPt>
            <c:idx val="2"/>
            <c:bubble3D val="0"/>
            <c:spPr>
              <a:noFill/>
              <a:ln w="19050">
                <a:noFill/>
              </a:ln>
              <a:effectLst/>
            </c:spPr>
            <c:extLst>
              <c:ext xmlns:c16="http://schemas.microsoft.com/office/drawing/2014/chart" uri="{C3380CC4-5D6E-409C-BE32-E72D297353CC}">
                <c16:uniqueId val="{00000005-9F31-4FC9-86C2-5C625976929D}"/>
              </c:ext>
            </c:extLst>
          </c:dPt>
          <c:cat>
            <c:strRef>
              <c:f>Sheet1!$A$2:$A$4</c:f>
              <c:strCache>
                <c:ptCount val="3"/>
                <c:pt idx="0">
                  <c:v>直接税</c:v>
                </c:pt>
                <c:pt idx="1">
                  <c:v>間接税</c:v>
                </c:pt>
                <c:pt idx="2">
                  <c:v>その他</c:v>
                </c:pt>
              </c:strCache>
            </c:strRef>
          </c:cat>
          <c:val>
            <c:numRef>
              <c:f>Sheet1!$B$2:$B$4</c:f>
              <c:numCache>
                <c:formatCode>0.00%</c:formatCode>
                <c:ptCount val="3"/>
                <c:pt idx="0">
                  <c:v>0.40699999999999997</c:v>
                </c:pt>
                <c:pt idx="1">
                  <c:v>0.27800000000000002</c:v>
                </c:pt>
                <c:pt idx="2">
                  <c:v>0.316</c:v>
                </c:pt>
              </c:numCache>
            </c:numRef>
          </c:val>
          <c:extLst>
            <c:ext xmlns:c16="http://schemas.microsoft.com/office/drawing/2014/chart" uri="{C3380CC4-5D6E-409C-BE32-E72D297353CC}">
              <c16:uniqueId val="{00000006-9F31-4FC9-86C2-5C625976929D}"/>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2"/>
          <c:tx>
            <c:strRef>
              <c:f>Sheet1!$D$1</c:f>
              <c:strCache>
                <c:ptCount val="1"/>
                <c:pt idx="0">
                  <c:v>列2</c:v>
                </c:pt>
              </c:strCache>
            </c:strRef>
          </c:tx>
          <c:spPr>
            <a:solidFill>
              <a:srgbClr val="FFCC99"/>
            </a:solidFill>
            <a:ln>
              <a:noFill/>
            </a:ln>
            <a:effectLst/>
          </c:spPr>
          <c:cat>
            <c:numRef>
              <c:f>Sheet1!$A$2:$A$53</c:f>
              <c:numCache>
                <c:formatCode>General</c:formatCode>
                <c:ptCount val="5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numCache>
            </c:numRef>
          </c:cat>
          <c:val>
            <c:numRef>
              <c:f>Sheet1!$D$2:$D$53</c:f>
              <c:numCache>
                <c:formatCode>General</c:formatCode>
                <c:ptCount val="52"/>
                <c:pt idx="0">
                  <c:v>20.9</c:v>
                </c:pt>
                <c:pt idx="1">
                  <c:v>24.5</c:v>
                </c:pt>
                <c:pt idx="2">
                  <c:v>29.1</c:v>
                </c:pt>
                <c:pt idx="3">
                  <c:v>34.1</c:v>
                </c:pt>
                <c:pt idx="4">
                  <c:v>38.799999999999997</c:v>
                </c:pt>
                <c:pt idx="5">
                  <c:v>43.4</c:v>
                </c:pt>
                <c:pt idx="6">
                  <c:v>46.9</c:v>
                </c:pt>
                <c:pt idx="7">
                  <c:v>47.2</c:v>
                </c:pt>
                <c:pt idx="8">
                  <c:v>50.6</c:v>
                </c:pt>
                <c:pt idx="9">
                  <c:v>51.5</c:v>
                </c:pt>
                <c:pt idx="10">
                  <c:v>53</c:v>
                </c:pt>
                <c:pt idx="11">
                  <c:v>53.6</c:v>
                </c:pt>
                <c:pt idx="12">
                  <c:v>57.7</c:v>
                </c:pt>
                <c:pt idx="13">
                  <c:v>61.5</c:v>
                </c:pt>
                <c:pt idx="14">
                  <c:v>65.900000000000006</c:v>
                </c:pt>
                <c:pt idx="15">
                  <c:v>69.3</c:v>
                </c:pt>
                <c:pt idx="16">
                  <c:v>70.5</c:v>
                </c:pt>
                <c:pt idx="17">
                  <c:v>70.5</c:v>
                </c:pt>
                <c:pt idx="18">
                  <c:v>75.099999999999994</c:v>
                </c:pt>
                <c:pt idx="19">
                  <c:v>73.599999999999994</c:v>
                </c:pt>
                <c:pt idx="20">
                  <c:v>75.900000000000006</c:v>
                </c:pt>
                <c:pt idx="21">
                  <c:v>78.8</c:v>
                </c:pt>
                <c:pt idx="22">
                  <c:v>78.5</c:v>
                </c:pt>
                <c:pt idx="23">
                  <c:v>84.4</c:v>
                </c:pt>
                <c:pt idx="24">
                  <c:v>89</c:v>
                </c:pt>
                <c:pt idx="25">
                  <c:v>89.3</c:v>
                </c:pt>
                <c:pt idx="26">
                  <c:v>84.8</c:v>
                </c:pt>
                <c:pt idx="27">
                  <c:v>83.7</c:v>
                </c:pt>
                <c:pt idx="28">
                  <c:v>82.4</c:v>
                </c:pt>
                <c:pt idx="29">
                  <c:v>84.9</c:v>
                </c:pt>
                <c:pt idx="30">
                  <c:v>85.5</c:v>
                </c:pt>
                <c:pt idx="31">
                  <c:v>81.400000000000006</c:v>
                </c:pt>
                <c:pt idx="32">
                  <c:v>81.8</c:v>
                </c:pt>
                <c:pt idx="33">
                  <c:v>84.7</c:v>
                </c:pt>
                <c:pt idx="34">
                  <c:v>101</c:v>
                </c:pt>
                <c:pt idx="35">
                  <c:v>95.3</c:v>
                </c:pt>
                <c:pt idx="36">
                  <c:v>100.7</c:v>
                </c:pt>
                <c:pt idx="37">
                  <c:v>97.1</c:v>
                </c:pt>
                <c:pt idx="38">
                  <c:v>100.2</c:v>
                </c:pt>
                <c:pt idx="39">
                  <c:v>98.8</c:v>
                </c:pt>
                <c:pt idx="40">
                  <c:v>98.2</c:v>
                </c:pt>
                <c:pt idx="41">
                  <c:v>97.5</c:v>
                </c:pt>
                <c:pt idx="42">
                  <c:v>98.1</c:v>
                </c:pt>
                <c:pt idx="43">
                  <c:v>99</c:v>
                </c:pt>
                <c:pt idx="44">
                  <c:v>101.4</c:v>
                </c:pt>
                <c:pt idx="45">
                  <c:v>147.6</c:v>
                </c:pt>
                <c:pt idx="46">
                  <c:v>144.6</c:v>
                </c:pt>
                <c:pt idx="47">
                  <c:v>132.4</c:v>
                </c:pt>
                <c:pt idx="48">
                  <c:v>127.6</c:v>
                </c:pt>
                <c:pt idx="49">
                  <c:v>123</c:v>
                </c:pt>
                <c:pt idx="50">
                  <c:v>133.5</c:v>
                </c:pt>
                <c:pt idx="51">
                  <c:v>122.3</c:v>
                </c:pt>
              </c:numCache>
            </c:numRef>
          </c:val>
          <c:extLst>
            <c:ext xmlns:c16="http://schemas.microsoft.com/office/drawing/2014/chart" uri="{C3380CC4-5D6E-409C-BE32-E72D297353CC}">
              <c16:uniqueId val="{00000003-75D1-4634-830D-621A756EAA3B}"/>
            </c:ext>
          </c:extLst>
        </c:ser>
        <c:ser>
          <c:idx val="3"/>
          <c:order val="3"/>
          <c:tx>
            <c:strRef>
              <c:f>Sheet1!$E$1</c:f>
              <c:strCache>
                <c:ptCount val="1"/>
                <c:pt idx="0">
                  <c:v>列3</c:v>
                </c:pt>
              </c:strCache>
            </c:strRef>
          </c:tx>
          <c:spPr>
            <a:solidFill>
              <a:schemeClr val="bg1"/>
            </a:solidFill>
            <a:ln>
              <a:noFill/>
            </a:ln>
            <a:effectLst/>
          </c:spPr>
          <c:cat>
            <c:numRef>
              <c:f>Sheet1!$A$2:$A$53</c:f>
              <c:numCache>
                <c:formatCode>General</c:formatCode>
                <c:ptCount val="5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numCache>
            </c:numRef>
          </c:cat>
          <c:val>
            <c:numRef>
              <c:f>Sheet1!$E$2:$E$53</c:f>
              <c:numCache>
                <c:formatCode>General</c:formatCode>
                <c:ptCount val="52"/>
                <c:pt idx="0">
                  <c:v>13.8</c:v>
                </c:pt>
                <c:pt idx="1">
                  <c:v>15.7</c:v>
                </c:pt>
                <c:pt idx="2">
                  <c:v>17.3</c:v>
                </c:pt>
                <c:pt idx="3">
                  <c:v>21.9</c:v>
                </c:pt>
                <c:pt idx="4">
                  <c:v>23.7</c:v>
                </c:pt>
                <c:pt idx="5">
                  <c:v>26.9</c:v>
                </c:pt>
                <c:pt idx="6">
                  <c:v>29</c:v>
                </c:pt>
                <c:pt idx="7">
                  <c:v>30.5</c:v>
                </c:pt>
                <c:pt idx="8">
                  <c:v>32.4</c:v>
                </c:pt>
                <c:pt idx="9">
                  <c:v>34.9</c:v>
                </c:pt>
                <c:pt idx="10">
                  <c:v>38.200000000000003</c:v>
                </c:pt>
                <c:pt idx="11">
                  <c:v>41.9</c:v>
                </c:pt>
                <c:pt idx="12">
                  <c:v>46.8</c:v>
                </c:pt>
                <c:pt idx="13">
                  <c:v>50.8</c:v>
                </c:pt>
                <c:pt idx="14">
                  <c:v>54.9</c:v>
                </c:pt>
                <c:pt idx="15">
                  <c:v>60.1</c:v>
                </c:pt>
                <c:pt idx="16">
                  <c:v>59.8</c:v>
                </c:pt>
                <c:pt idx="17">
                  <c:v>54.4</c:v>
                </c:pt>
                <c:pt idx="18">
                  <c:v>54.1</c:v>
                </c:pt>
                <c:pt idx="19">
                  <c:v>51</c:v>
                </c:pt>
                <c:pt idx="20">
                  <c:v>51.9</c:v>
                </c:pt>
                <c:pt idx="21">
                  <c:v>52.1</c:v>
                </c:pt>
                <c:pt idx="22">
                  <c:v>53.9</c:v>
                </c:pt>
                <c:pt idx="23">
                  <c:v>49.4</c:v>
                </c:pt>
                <c:pt idx="24">
                  <c:v>47.2</c:v>
                </c:pt>
                <c:pt idx="25">
                  <c:v>50.7</c:v>
                </c:pt>
                <c:pt idx="26">
                  <c:v>47.9</c:v>
                </c:pt>
                <c:pt idx="27">
                  <c:v>43.8</c:v>
                </c:pt>
                <c:pt idx="28">
                  <c:v>43.3</c:v>
                </c:pt>
                <c:pt idx="29">
                  <c:v>45.6</c:v>
                </c:pt>
                <c:pt idx="30">
                  <c:v>49.1</c:v>
                </c:pt>
                <c:pt idx="31">
                  <c:v>49.1</c:v>
                </c:pt>
                <c:pt idx="32">
                  <c:v>51</c:v>
                </c:pt>
                <c:pt idx="33">
                  <c:v>44.3</c:v>
                </c:pt>
                <c:pt idx="34">
                  <c:v>38.700000000000003</c:v>
                </c:pt>
                <c:pt idx="35">
                  <c:v>41.5</c:v>
                </c:pt>
                <c:pt idx="36">
                  <c:v>42.8</c:v>
                </c:pt>
                <c:pt idx="37">
                  <c:v>43.9</c:v>
                </c:pt>
                <c:pt idx="38">
                  <c:v>47</c:v>
                </c:pt>
                <c:pt idx="39">
                  <c:v>54</c:v>
                </c:pt>
                <c:pt idx="40">
                  <c:v>56.3</c:v>
                </c:pt>
                <c:pt idx="41">
                  <c:v>55.5</c:v>
                </c:pt>
                <c:pt idx="42">
                  <c:v>58.8</c:v>
                </c:pt>
                <c:pt idx="43">
                  <c:v>60.4</c:v>
                </c:pt>
                <c:pt idx="44">
                  <c:v>58.4</c:v>
                </c:pt>
                <c:pt idx="45">
                  <c:v>60.8</c:v>
                </c:pt>
                <c:pt idx="46">
                  <c:v>67</c:v>
                </c:pt>
                <c:pt idx="47">
                  <c:v>71.099999999999994</c:v>
                </c:pt>
                <c:pt idx="48">
                  <c:v>72.099999999999994</c:v>
                </c:pt>
                <c:pt idx="49">
                  <c:v>75.2</c:v>
                </c:pt>
                <c:pt idx="50">
                  <c:v>80.7</c:v>
                </c:pt>
                <c:pt idx="51">
                  <c:v>83.7</c:v>
                </c:pt>
              </c:numCache>
            </c:numRef>
          </c:val>
          <c:extLst>
            <c:ext xmlns:c16="http://schemas.microsoft.com/office/drawing/2014/chart" uri="{C3380CC4-5D6E-409C-BE32-E72D297353CC}">
              <c16:uniqueId val="{00000004-75D1-4634-830D-621A756EAA3B}"/>
            </c:ext>
          </c:extLst>
        </c:ser>
        <c:dLbls>
          <c:showLegendKey val="0"/>
          <c:showVal val="0"/>
          <c:showCatName val="0"/>
          <c:showSerName val="0"/>
          <c:showPercent val="0"/>
          <c:showBubbleSize val="0"/>
        </c:dLbls>
        <c:axId val="1550072384"/>
        <c:axId val="1550069504"/>
      </c:areaChart>
      <c:lineChart>
        <c:grouping val="standard"/>
        <c:varyColors val="0"/>
        <c:ser>
          <c:idx val="0"/>
          <c:order val="0"/>
          <c:tx>
            <c:strRef>
              <c:f>Sheet1!$B$1</c:f>
              <c:strCache>
                <c:ptCount val="1"/>
                <c:pt idx="0">
                  <c:v>歳出</c:v>
                </c:pt>
              </c:strCache>
            </c:strRef>
          </c:tx>
          <c:spPr>
            <a:ln w="47625" cap="rnd">
              <a:solidFill>
                <a:schemeClr val="tx1">
                  <a:lumMod val="65000"/>
                  <a:lumOff val="35000"/>
                </a:schemeClr>
              </a:solidFill>
              <a:round/>
            </a:ln>
            <a:effectLst/>
          </c:spPr>
          <c:marker>
            <c:symbol val="none"/>
          </c:marker>
          <c:cat>
            <c:numRef>
              <c:f>Sheet1!$A$2:$A$53</c:f>
              <c:numCache>
                <c:formatCode>General</c:formatCode>
                <c:ptCount val="5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numCache>
            </c:numRef>
          </c:cat>
          <c:val>
            <c:numRef>
              <c:f>Sheet1!$B$2:$B$53</c:f>
              <c:numCache>
                <c:formatCode>General</c:formatCode>
                <c:ptCount val="52"/>
                <c:pt idx="0">
                  <c:v>20.9</c:v>
                </c:pt>
                <c:pt idx="1">
                  <c:v>24.5</c:v>
                </c:pt>
                <c:pt idx="2">
                  <c:v>29.1</c:v>
                </c:pt>
                <c:pt idx="3">
                  <c:v>34.1</c:v>
                </c:pt>
                <c:pt idx="4">
                  <c:v>38.799999999999997</c:v>
                </c:pt>
                <c:pt idx="5">
                  <c:v>43.4</c:v>
                </c:pt>
                <c:pt idx="6">
                  <c:v>46.9</c:v>
                </c:pt>
                <c:pt idx="7">
                  <c:v>47.2</c:v>
                </c:pt>
                <c:pt idx="8">
                  <c:v>50.6</c:v>
                </c:pt>
                <c:pt idx="9">
                  <c:v>51.5</c:v>
                </c:pt>
                <c:pt idx="10">
                  <c:v>53</c:v>
                </c:pt>
                <c:pt idx="11">
                  <c:v>53.6</c:v>
                </c:pt>
                <c:pt idx="12">
                  <c:v>57.7</c:v>
                </c:pt>
                <c:pt idx="13">
                  <c:v>61.5</c:v>
                </c:pt>
                <c:pt idx="14">
                  <c:v>65.900000000000006</c:v>
                </c:pt>
                <c:pt idx="15">
                  <c:v>69.3</c:v>
                </c:pt>
                <c:pt idx="16">
                  <c:v>70.5</c:v>
                </c:pt>
                <c:pt idx="17">
                  <c:v>70.5</c:v>
                </c:pt>
                <c:pt idx="18">
                  <c:v>75.099999999999994</c:v>
                </c:pt>
                <c:pt idx="19">
                  <c:v>73.599999999999994</c:v>
                </c:pt>
                <c:pt idx="20">
                  <c:v>75.900000000000006</c:v>
                </c:pt>
                <c:pt idx="21">
                  <c:v>78.8</c:v>
                </c:pt>
                <c:pt idx="22">
                  <c:v>78.5</c:v>
                </c:pt>
                <c:pt idx="23">
                  <c:v>84.4</c:v>
                </c:pt>
                <c:pt idx="24">
                  <c:v>89</c:v>
                </c:pt>
                <c:pt idx="25">
                  <c:v>89.3</c:v>
                </c:pt>
                <c:pt idx="26">
                  <c:v>84.8</c:v>
                </c:pt>
                <c:pt idx="27">
                  <c:v>83.7</c:v>
                </c:pt>
                <c:pt idx="28">
                  <c:v>82.4</c:v>
                </c:pt>
                <c:pt idx="29">
                  <c:v>84.9</c:v>
                </c:pt>
                <c:pt idx="30">
                  <c:v>85.5</c:v>
                </c:pt>
                <c:pt idx="31">
                  <c:v>81.400000000000006</c:v>
                </c:pt>
                <c:pt idx="32">
                  <c:v>81.8</c:v>
                </c:pt>
                <c:pt idx="33">
                  <c:v>84.7</c:v>
                </c:pt>
                <c:pt idx="34">
                  <c:v>101</c:v>
                </c:pt>
                <c:pt idx="35">
                  <c:v>95.3</c:v>
                </c:pt>
                <c:pt idx="36">
                  <c:v>100.7</c:v>
                </c:pt>
                <c:pt idx="37">
                  <c:v>97.1</c:v>
                </c:pt>
                <c:pt idx="38">
                  <c:v>100.2</c:v>
                </c:pt>
                <c:pt idx="39">
                  <c:v>98.8</c:v>
                </c:pt>
                <c:pt idx="40">
                  <c:v>98.2</c:v>
                </c:pt>
                <c:pt idx="41">
                  <c:v>97.5</c:v>
                </c:pt>
                <c:pt idx="42">
                  <c:v>98.1</c:v>
                </c:pt>
                <c:pt idx="43">
                  <c:v>99</c:v>
                </c:pt>
                <c:pt idx="44">
                  <c:v>101.4</c:v>
                </c:pt>
                <c:pt idx="45">
                  <c:v>147.6</c:v>
                </c:pt>
                <c:pt idx="46">
                  <c:v>144.6</c:v>
                </c:pt>
                <c:pt idx="47">
                  <c:v>132.4</c:v>
                </c:pt>
                <c:pt idx="48">
                  <c:v>127.6</c:v>
                </c:pt>
                <c:pt idx="49">
                  <c:v>123</c:v>
                </c:pt>
                <c:pt idx="50">
                  <c:v>133.5</c:v>
                </c:pt>
                <c:pt idx="51">
                  <c:v>122.3</c:v>
                </c:pt>
              </c:numCache>
            </c:numRef>
          </c:val>
          <c:smooth val="0"/>
          <c:extLst>
            <c:ext xmlns:c16="http://schemas.microsoft.com/office/drawing/2014/chart" uri="{C3380CC4-5D6E-409C-BE32-E72D297353CC}">
              <c16:uniqueId val="{00000000-75D1-4634-830D-621A756EAA3B}"/>
            </c:ext>
          </c:extLst>
        </c:ser>
        <c:ser>
          <c:idx val="1"/>
          <c:order val="1"/>
          <c:tx>
            <c:strRef>
              <c:f>Sheet1!$C$1</c:f>
              <c:strCache>
                <c:ptCount val="1"/>
                <c:pt idx="0">
                  <c:v>税収</c:v>
                </c:pt>
              </c:strCache>
            </c:strRef>
          </c:tx>
          <c:spPr>
            <a:ln w="47625" cap="rnd">
              <a:solidFill>
                <a:srgbClr val="F991AF"/>
              </a:solidFill>
              <a:round/>
            </a:ln>
            <a:effectLst/>
          </c:spPr>
          <c:marker>
            <c:symbol val="none"/>
          </c:marker>
          <c:cat>
            <c:numRef>
              <c:f>Sheet1!$A$2:$A$53</c:f>
              <c:numCache>
                <c:formatCode>General</c:formatCode>
                <c:ptCount val="5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numCache>
            </c:numRef>
          </c:cat>
          <c:val>
            <c:numRef>
              <c:f>Sheet1!$C$2:$C$53</c:f>
              <c:numCache>
                <c:formatCode>General</c:formatCode>
                <c:ptCount val="52"/>
                <c:pt idx="0">
                  <c:v>13.8</c:v>
                </c:pt>
                <c:pt idx="1">
                  <c:v>15.7</c:v>
                </c:pt>
                <c:pt idx="2">
                  <c:v>17.3</c:v>
                </c:pt>
                <c:pt idx="3">
                  <c:v>21.9</c:v>
                </c:pt>
                <c:pt idx="4">
                  <c:v>23.7</c:v>
                </c:pt>
                <c:pt idx="5">
                  <c:v>26.9</c:v>
                </c:pt>
                <c:pt idx="6">
                  <c:v>29</c:v>
                </c:pt>
                <c:pt idx="7">
                  <c:v>30.5</c:v>
                </c:pt>
                <c:pt idx="8">
                  <c:v>32.4</c:v>
                </c:pt>
                <c:pt idx="9">
                  <c:v>34.9</c:v>
                </c:pt>
                <c:pt idx="10">
                  <c:v>38.200000000000003</c:v>
                </c:pt>
                <c:pt idx="11">
                  <c:v>41.9</c:v>
                </c:pt>
                <c:pt idx="12">
                  <c:v>46.8</c:v>
                </c:pt>
                <c:pt idx="13">
                  <c:v>50.8</c:v>
                </c:pt>
                <c:pt idx="14">
                  <c:v>54.9</c:v>
                </c:pt>
                <c:pt idx="15">
                  <c:v>60.1</c:v>
                </c:pt>
                <c:pt idx="16">
                  <c:v>59.8</c:v>
                </c:pt>
                <c:pt idx="17">
                  <c:v>54.4</c:v>
                </c:pt>
                <c:pt idx="18">
                  <c:v>54.1</c:v>
                </c:pt>
                <c:pt idx="19">
                  <c:v>51</c:v>
                </c:pt>
                <c:pt idx="20">
                  <c:v>51.9</c:v>
                </c:pt>
                <c:pt idx="21">
                  <c:v>52.1</c:v>
                </c:pt>
                <c:pt idx="22">
                  <c:v>53.9</c:v>
                </c:pt>
                <c:pt idx="23">
                  <c:v>49.4</c:v>
                </c:pt>
                <c:pt idx="24">
                  <c:v>47.2</c:v>
                </c:pt>
                <c:pt idx="25">
                  <c:v>50.7</c:v>
                </c:pt>
                <c:pt idx="26">
                  <c:v>47.9</c:v>
                </c:pt>
                <c:pt idx="27">
                  <c:v>43.8</c:v>
                </c:pt>
                <c:pt idx="28">
                  <c:v>43.3</c:v>
                </c:pt>
                <c:pt idx="29">
                  <c:v>45.6</c:v>
                </c:pt>
                <c:pt idx="30">
                  <c:v>49.1</c:v>
                </c:pt>
                <c:pt idx="31">
                  <c:v>49.1</c:v>
                </c:pt>
                <c:pt idx="32">
                  <c:v>51</c:v>
                </c:pt>
                <c:pt idx="33">
                  <c:v>44.3</c:v>
                </c:pt>
                <c:pt idx="34">
                  <c:v>38.700000000000003</c:v>
                </c:pt>
                <c:pt idx="35">
                  <c:v>41.5</c:v>
                </c:pt>
                <c:pt idx="36">
                  <c:v>42.8</c:v>
                </c:pt>
                <c:pt idx="37">
                  <c:v>43.9</c:v>
                </c:pt>
                <c:pt idx="38">
                  <c:v>47</c:v>
                </c:pt>
                <c:pt idx="39">
                  <c:v>54</c:v>
                </c:pt>
                <c:pt idx="40">
                  <c:v>56.3</c:v>
                </c:pt>
                <c:pt idx="41">
                  <c:v>55.5</c:v>
                </c:pt>
                <c:pt idx="42">
                  <c:v>58.8</c:v>
                </c:pt>
                <c:pt idx="43">
                  <c:v>60.4</c:v>
                </c:pt>
                <c:pt idx="44">
                  <c:v>58.4</c:v>
                </c:pt>
                <c:pt idx="45">
                  <c:v>60.8</c:v>
                </c:pt>
                <c:pt idx="46">
                  <c:v>67</c:v>
                </c:pt>
                <c:pt idx="47">
                  <c:v>71.099999999999994</c:v>
                </c:pt>
                <c:pt idx="48">
                  <c:v>72.099999999999994</c:v>
                </c:pt>
                <c:pt idx="49">
                  <c:v>75.2</c:v>
                </c:pt>
                <c:pt idx="50">
                  <c:v>80.7</c:v>
                </c:pt>
                <c:pt idx="51">
                  <c:v>83.7</c:v>
                </c:pt>
              </c:numCache>
            </c:numRef>
          </c:val>
          <c:smooth val="0"/>
          <c:extLst>
            <c:ext xmlns:c16="http://schemas.microsoft.com/office/drawing/2014/chart" uri="{C3380CC4-5D6E-409C-BE32-E72D297353CC}">
              <c16:uniqueId val="{00000001-75D1-4634-830D-621A756EAA3B}"/>
            </c:ext>
          </c:extLst>
        </c:ser>
        <c:dLbls>
          <c:showLegendKey val="0"/>
          <c:showVal val="0"/>
          <c:showCatName val="0"/>
          <c:showSerName val="0"/>
          <c:showPercent val="0"/>
          <c:showBubbleSize val="0"/>
        </c:dLbls>
        <c:marker val="1"/>
        <c:smooth val="0"/>
        <c:axId val="1550072384"/>
        <c:axId val="1550069504"/>
      </c:lineChart>
      <c:catAx>
        <c:axId val="1550072384"/>
        <c:scaling>
          <c:orientation val="minMax"/>
        </c:scaling>
        <c:delete val="1"/>
        <c:axPos val="b"/>
        <c:numFmt formatCode="General" sourceLinked="1"/>
        <c:majorTickMark val="none"/>
        <c:minorTickMark val="none"/>
        <c:tickLblPos val="nextTo"/>
        <c:crossAx val="1550069504"/>
        <c:crosses val="autoZero"/>
        <c:auto val="1"/>
        <c:lblAlgn val="ctr"/>
        <c:lblOffset val="100"/>
        <c:noMultiLvlLbl val="0"/>
      </c:catAx>
      <c:valAx>
        <c:axId val="1550069504"/>
        <c:scaling>
          <c:orientation val="minMax"/>
          <c:max val="150"/>
        </c:scaling>
        <c:delete val="0"/>
        <c:axPos val="l"/>
        <c:numFmt formatCode="General" sourceLinked="1"/>
        <c:majorTickMark val="out"/>
        <c:minorTickMark val="none"/>
        <c:tickLblPos val="nextTo"/>
        <c:spPr>
          <a:noFill/>
          <a:ln w="6350">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BIZ UDPゴシック" panose="020B0400000000000000" pitchFamily="50" charset="-128"/>
                <a:ea typeface="BIZ UDPゴシック" panose="020B0400000000000000" pitchFamily="50" charset="-128"/>
                <a:cs typeface="+mn-cs"/>
              </a:defRPr>
            </a:pPr>
            <a:endParaRPr lang="ja-JP"/>
          </a:p>
        </c:txPr>
        <c:crossAx val="1550072384"/>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国民医療費</c:v>
                </c:pt>
              </c:strCache>
            </c:strRef>
          </c:tx>
          <c:dPt>
            <c:idx val="0"/>
            <c:bubble3D val="0"/>
            <c:spPr>
              <a:solidFill>
                <a:srgbClr val="84C8CF"/>
              </a:solidFill>
              <a:ln w="19050">
                <a:solidFill>
                  <a:schemeClr val="lt1"/>
                </a:solidFill>
              </a:ln>
              <a:effectLst/>
            </c:spPr>
            <c:extLst>
              <c:ext xmlns:c16="http://schemas.microsoft.com/office/drawing/2014/chart" uri="{C3380CC4-5D6E-409C-BE32-E72D297353CC}">
                <c16:uniqueId val="{00000001-4279-4B35-B194-C02050A430D0}"/>
              </c:ext>
            </c:extLst>
          </c:dPt>
          <c:dPt>
            <c:idx val="1"/>
            <c:bubble3D val="0"/>
            <c:spPr>
              <a:solidFill>
                <a:srgbClr val="EEA879"/>
              </a:solidFill>
              <a:ln w="19050">
                <a:solidFill>
                  <a:schemeClr val="lt1"/>
                </a:solidFill>
              </a:ln>
              <a:effectLst/>
            </c:spPr>
            <c:extLst>
              <c:ext xmlns:c16="http://schemas.microsoft.com/office/drawing/2014/chart" uri="{C3380CC4-5D6E-409C-BE32-E72D297353CC}">
                <c16:uniqueId val="{00000002-4279-4B35-B194-C02050A430D0}"/>
              </c:ext>
            </c:extLst>
          </c:dPt>
          <c:dPt>
            <c:idx val="2"/>
            <c:bubble3D val="0"/>
            <c:spPr>
              <a:solidFill>
                <a:srgbClr val="C7D1E8"/>
              </a:solidFill>
              <a:ln w="19050">
                <a:solidFill>
                  <a:schemeClr val="lt1"/>
                </a:solidFill>
              </a:ln>
              <a:effectLst/>
            </c:spPr>
            <c:extLst>
              <c:ext xmlns:c16="http://schemas.microsoft.com/office/drawing/2014/chart" uri="{C3380CC4-5D6E-409C-BE32-E72D297353CC}">
                <c16:uniqueId val="{00000003-4279-4B35-B194-C02050A430D0}"/>
              </c:ext>
            </c:extLst>
          </c:dPt>
          <c:cat>
            <c:strRef>
              <c:f>Sheet1!$A$2:$A$4</c:f>
              <c:strCache>
                <c:ptCount val="3"/>
                <c:pt idx="0">
                  <c:v>公費分</c:v>
                </c:pt>
                <c:pt idx="1">
                  <c:v>保険料分</c:v>
                </c:pt>
                <c:pt idx="2">
                  <c:v>患者負担等</c:v>
                </c:pt>
              </c:strCache>
            </c:strRef>
          </c:cat>
          <c:val>
            <c:numRef>
              <c:f>Sheet1!$B$2:$B$4</c:f>
              <c:numCache>
                <c:formatCode>General</c:formatCode>
                <c:ptCount val="3"/>
                <c:pt idx="0">
                  <c:v>37.5</c:v>
                </c:pt>
                <c:pt idx="1">
                  <c:v>50.2</c:v>
                </c:pt>
                <c:pt idx="2">
                  <c:v>12.3</c:v>
                </c:pt>
              </c:numCache>
            </c:numRef>
          </c:val>
          <c:extLst>
            <c:ext xmlns:c16="http://schemas.microsoft.com/office/drawing/2014/chart" uri="{C3380CC4-5D6E-409C-BE32-E72D297353CC}">
              <c16:uniqueId val="{00000000-4279-4B35-B194-C02050A430D0}"/>
            </c:ext>
          </c:extLst>
        </c:ser>
        <c:dLbls>
          <c:showLegendKey val="0"/>
          <c:showVal val="0"/>
          <c:showCatName val="0"/>
          <c:showSerName val="0"/>
          <c:showPercent val="0"/>
          <c:showBubbleSize val="0"/>
          <c:showLeaderLines val="1"/>
        </c:dLbls>
        <c:firstSliceAng val="0"/>
        <c:holeSize val="46"/>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69797475628727"/>
          <c:y val="4.742484615031177E-2"/>
          <c:w val="0.79082853535353537"/>
          <c:h val="0.90390519252868773"/>
        </c:manualLayout>
      </c:layout>
      <c:barChart>
        <c:barDir val="col"/>
        <c:grouping val="clustered"/>
        <c:varyColors val="0"/>
        <c:ser>
          <c:idx val="0"/>
          <c:order val="0"/>
          <c:tx>
            <c:strRef>
              <c:f>Sheet1!$B$1</c:f>
              <c:strCache>
                <c:ptCount val="1"/>
                <c:pt idx="0">
                  <c:v>年度末</c:v>
                </c:pt>
              </c:strCache>
            </c:strRef>
          </c:tx>
          <c:spPr>
            <a:solidFill>
              <a:srgbClr val="FF7C80"/>
            </a:solidFill>
            <a:ln>
              <a:noFill/>
            </a:ln>
            <a:effectLst/>
          </c:spPr>
          <c:invertIfNegative val="0"/>
          <c:dPt>
            <c:idx val="49"/>
            <c:invertIfNegative val="0"/>
            <c:bubble3D val="0"/>
            <c:spPr>
              <a:solidFill>
                <a:srgbClr val="FF7C80"/>
              </a:solidFill>
              <a:ln>
                <a:noFill/>
              </a:ln>
              <a:effectLst/>
            </c:spPr>
            <c:extLst>
              <c:ext xmlns:c16="http://schemas.microsoft.com/office/drawing/2014/chart" uri="{C3380CC4-5D6E-409C-BE32-E72D297353CC}">
                <c16:uniqueId val="{00000001-E1E8-4ABD-9911-38215E7822F2}"/>
              </c:ext>
            </c:extLst>
          </c:dPt>
          <c:dPt>
            <c:idx val="50"/>
            <c:invertIfNegative val="0"/>
            <c:bubble3D val="0"/>
            <c:spPr>
              <a:solidFill>
                <a:srgbClr val="FF7C80"/>
              </a:solidFill>
              <a:ln>
                <a:noFill/>
              </a:ln>
              <a:effectLst/>
            </c:spPr>
            <c:extLst>
              <c:ext xmlns:c16="http://schemas.microsoft.com/office/drawing/2014/chart" uri="{C3380CC4-5D6E-409C-BE32-E72D297353CC}">
                <c16:uniqueId val="{00000003-E1E8-4ABD-9911-38215E7822F2}"/>
              </c:ext>
            </c:extLst>
          </c:dPt>
          <c:dPt>
            <c:idx val="51"/>
            <c:invertIfNegative val="0"/>
            <c:bubble3D val="0"/>
            <c:spPr>
              <a:solidFill>
                <a:srgbClr val="FF0000"/>
              </a:solidFill>
              <a:ln>
                <a:noFill/>
              </a:ln>
              <a:effectLst/>
            </c:spPr>
            <c:extLst>
              <c:ext xmlns:c16="http://schemas.microsoft.com/office/drawing/2014/chart" uri="{C3380CC4-5D6E-409C-BE32-E72D297353CC}">
                <c16:uniqueId val="{00000004-209F-4DA9-8E15-8B45B0758CE3}"/>
              </c:ext>
            </c:extLst>
          </c:dPt>
          <c:cat>
            <c:numRef>
              <c:f>Sheet1!$A$2:$A$63</c:f>
              <c:numCache>
                <c:formatCode>General</c:formatCode>
                <c:ptCount val="5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numCache>
            </c:numRef>
          </c:cat>
          <c:val>
            <c:numRef>
              <c:f>Sheet1!$B$2:$B$63</c:f>
              <c:numCache>
                <c:formatCode>#,##0_);[Red]\(#,##0\)</c:formatCode>
                <c:ptCount val="52"/>
                <c:pt idx="0">
                  <c:v>15</c:v>
                </c:pt>
                <c:pt idx="1">
                  <c:v>22</c:v>
                </c:pt>
                <c:pt idx="2">
                  <c:v>32</c:v>
                </c:pt>
                <c:pt idx="3">
                  <c:v>43</c:v>
                </c:pt>
                <c:pt idx="4">
                  <c:v>56</c:v>
                </c:pt>
                <c:pt idx="5">
                  <c:v>71</c:v>
                </c:pt>
                <c:pt idx="6">
                  <c:v>82</c:v>
                </c:pt>
                <c:pt idx="7">
                  <c:v>96</c:v>
                </c:pt>
                <c:pt idx="8">
                  <c:v>110</c:v>
                </c:pt>
                <c:pt idx="9">
                  <c:v>122</c:v>
                </c:pt>
                <c:pt idx="10">
                  <c:v>134</c:v>
                </c:pt>
                <c:pt idx="11">
                  <c:v>145</c:v>
                </c:pt>
                <c:pt idx="12">
                  <c:v>152</c:v>
                </c:pt>
                <c:pt idx="13">
                  <c:v>157</c:v>
                </c:pt>
                <c:pt idx="14">
                  <c:v>161</c:v>
                </c:pt>
                <c:pt idx="15">
                  <c:v>166</c:v>
                </c:pt>
                <c:pt idx="16">
                  <c:v>172</c:v>
                </c:pt>
                <c:pt idx="17">
                  <c:v>178</c:v>
                </c:pt>
                <c:pt idx="18">
                  <c:v>193</c:v>
                </c:pt>
                <c:pt idx="19">
                  <c:v>207</c:v>
                </c:pt>
                <c:pt idx="20">
                  <c:v>225</c:v>
                </c:pt>
                <c:pt idx="21">
                  <c:v>245</c:v>
                </c:pt>
                <c:pt idx="22">
                  <c:v>258</c:v>
                </c:pt>
                <c:pt idx="23">
                  <c:v>295</c:v>
                </c:pt>
                <c:pt idx="24">
                  <c:v>332</c:v>
                </c:pt>
                <c:pt idx="25">
                  <c:v>368</c:v>
                </c:pt>
                <c:pt idx="26">
                  <c:v>392</c:v>
                </c:pt>
                <c:pt idx="27">
                  <c:v>421</c:v>
                </c:pt>
                <c:pt idx="28">
                  <c:v>457</c:v>
                </c:pt>
                <c:pt idx="29">
                  <c:v>499</c:v>
                </c:pt>
                <c:pt idx="30">
                  <c:v>527</c:v>
                </c:pt>
                <c:pt idx="31">
                  <c:v>532</c:v>
                </c:pt>
                <c:pt idx="32">
                  <c:v>541</c:v>
                </c:pt>
                <c:pt idx="33">
                  <c:v>546</c:v>
                </c:pt>
                <c:pt idx="34">
                  <c:v>594</c:v>
                </c:pt>
                <c:pt idx="35">
                  <c:v>636</c:v>
                </c:pt>
                <c:pt idx="36">
                  <c:v>670</c:v>
                </c:pt>
                <c:pt idx="37">
                  <c:v>705</c:v>
                </c:pt>
                <c:pt idx="38">
                  <c:v>744</c:v>
                </c:pt>
                <c:pt idx="39">
                  <c:v>774</c:v>
                </c:pt>
                <c:pt idx="40">
                  <c:v>805</c:v>
                </c:pt>
                <c:pt idx="41">
                  <c:v>831</c:v>
                </c:pt>
                <c:pt idx="42">
                  <c:v>853</c:v>
                </c:pt>
                <c:pt idx="43">
                  <c:v>874</c:v>
                </c:pt>
                <c:pt idx="44">
                  <c:v>887</c:v>
                </c:pt>
                <c:pt idx="45">
                  <c:v>947</c:v>
                </c:pt>
                <c:pt idx="46">
                  <c:v>991</c:v>
                </c:pt>
                <c:pt idx="47">
                  <c:v>1027</c:v>
                </c:pt>
                <c:pt idx="48">
                  <c:v>1054</c:v>
                </c:pt>
                <c:pt idx="49">
                  <c:v>1080</c:v>
                </c:pt>
                <c:pt idx="50">
                  <c:v>1136</c:v>
                </c:pt>
                <c:pt idx="51">
                  <c:v>1145</c:v>
                </c:pt>
              </c:numCache>
            </c:numRef>
          </c:val>
          <c:extLst>
            <c:ext xmlns:c16="http://schemas.microsoft.com/office/drawing/2014/chart" uri="{C3380CC4-5D6E-409C-BE32-E72D297353CC}">
              <c16:uniqueId val="{00000004-E1E8-4ABD-9911-38215E7822F2}"/>
            </c:ext>
          </c:extLst>
        </c:ser>
        <c:dLbls>
          <c:showLegendKey val="0"/>
          <c:showVal val="0"/>
          <c:showCatName val="0"/>
          <c:showSerName val="0"/>
          <c:showPercent val="0"/>
          <c:showBubbleSize val="0"/>
        </c:dLbls>
        <c:gapWidth val="0"/>
        <c:axId val="1163601176"/>
        <c:axId val="1163600816"/>
      </c:barChart>
      <c:catAx>
        <c:axId val="1163601176"/>
        <c:scaling>
          <c:orientation val="minMax"/>
        </c:scaling>
        <c:delete val="1"/>
        <c:axPos val="b"/>
        <c:numFmt formatCode="General" sourceLinked="0"/>
        <c:majorTickMark val="out"/>
        <c:minorTickMark val="none"/>
        <c:tickLblPos val="nextTo"/>
        <c:crossAx val="1163600816"/>
        <c:crosses val="autoZero"/>
        <c:auto val="1"/>
        <c:lblAlgn val="ctr"/>
        <c:lblOffset val="100"/>
        <c:tickLblSkip val="5"/>
        <c:tickMarkSkip val="1"/>
        <c:noMultiLvlLbl val="0"/>
      </c:catAx>
      <c:valAx>
        <c:axId val="1163600816"/>
        <c:scaling>
          <c:orientation val="minMax"/>
          <c:max val="1200"/>
          <c:min val="0"/>
        </c:scaling>
        <c:delete val="0"/>
        <c:axPos val="l"/>
        <c:numFmt formatCode="#,##0_);[Red]\(#,##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1" i="0" u="none" strike="noStrike" kern="1200" baseline="0">
                <a:solidFill>
                  <a:schemeClr val="bg1">
                    <a:lumMod val="50000"/>
                  </a:schemeClr>
                </a:solidFill>
                <a:latin typeface="BIZ UDPゴシック" panose="020B0400000000000000" pitchFamily="50" charset="-128"/>
                <a:ea typeface="BIZ UDPゴシック" panose="020B0400000000000000" pitchFamily="50" charset="-128"/>
                <a:cs typeface="+mn-cs"/>
              </a:defRPr>
            </a:pPr>
            <a:endParaRPr lang="ja-JP"/>
          </a:p>
        </c:txPr>
        <c:crossAx val="1163601176"/>
        <c:crosses val="autoZero"/>
        <c:crossBetween val="between"/>
        <c:majorUnit val="100"/>
        <c:min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357385763049098E-2"/>
          <c:y val="3.2953056165972064E-2"/>
          <c:w val="0.81561131678972876"/>
          <c:h val="0.84618872076094431"/>
        </c:manualLayout>
      </c:layout>
      <c:lineChart>
        <c:grouping val="standard"/>
        <c:varyColors val="0"/>
        <c:ser>
          <c:idx val="0"/>
          <c:order val="0"/>
          <c:tx>
            <c:strRef>
              <c:f>Sheet1!$B$1</c:f>
              <c:strCache>
                <c:ptCount val="1"/>
                <c:pt idx="0">
                  <c:v>日本</c:v>
                </c:pt>
              </c:strCache>
            </c:strRef>
          </c:tx>
          <c:spPr>
            <a:ln w="28575" cap="rnd">
              <a:solidFill>
                <a:srgbClr val="E83030">
                  <a:alpha val="86000"/>
                </a:srgbClr>
              </a:solidFill>
              <a:round/>
            </a:ln>
            <a:effectLst/>
          </c:spPr>
          <c:marker>
            <c:symbol val="circle"/>
            <c:size val="5"/>
            <c:spPr>
              <a:solidFill>
                <a:srgbClr val="E83030"/>
              </a:solidFill>
              <a:ln w="9525">
                <a:solidFill>
                  <a:srgbClr val="E83030"/>
                </a:solidFill>
              </a:ln>
              <a:effectLst/>
            </c:spPr>
          </c:marker>
          <c:dLbls>
            <c:dLbl>
              <c:idx val="12"/>
              <c:layout>
                <c:manualLayout>
                  <c:x val="-6.2859796065685647E-2"/>
                  <c:y val="-5.9223001432451079E-2"/>
                </c:manualLayout>
              </c:layout>
              <c:tx>
                <c:rich>
                  <a:bodyPr/>
                  <a:lstStyle/>
                  <a:p>
                    <a:fld id="{006F54D8-061E-2743-8E26-5E8BF759E177}" type="VALUE">
                      <a:rPr lang="en-US" altLang="ja-JP" b="0" i="0">
                        <a:latin typeface="BIZ UDPゴシック" panose="020B0400000000000000" pitchFamily="50" charset="-128"/>
                        <a:ea typeface="BIZ UDPゴシック" panose="020B0400000000000000" pitchFamily="50" charset="-128"/>
                      </a:rPr>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BC3-408C-82D4-1A8FDD1A504F}"/>
                </c:ext>
              </c:extLst>
            </c:dLbl>
            <c:dLbl>
              <c:idx val="13"/>
              <c:layout>
                <c:manualLayout>
                  <c:x val="-5.3873263256643163E-2"/>
                  <c:y val="-4.5573020712515407E-2"/>
                </c:manualLayout>
              </c:layout>
              <c:tx>
                <c:rich>
                  <a:bodyPr/>
                  <a:lstStyle/>
                  <a:p>
                    <a:fld id="{79318AC8-672E-1B49-96BF-849A5586E21D}" type="VALUE">
                      <a:rPr lang="en-US" altLang="ja-JP" b="0" i="0">
                        <a:latin typeface="BIZ UDPゴシック" panose="020B0400000000000000" pitchFamily="50" charset="-128"/>
                        <a:ea typeface="BIZ UDPゴシック" panose="020B0400000000000000" pitchFamily="50" charset="-128"/>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C3-408C-82D4-1A8FDD1A504F}"/>
                </c:ext>
              </c:extLst>
            </c:dLbl>
            <c:dLbl>
              <c:idx val="14"/>
              <c:layout>
                <c:manualLayout>
                  <c:x val="-3.2904109311259748E-2"/>
                  <c:y val="-4.9491086862187519E-2"/>
                </c:manualLayout>
              </c:layout>
              <c:tx>
                <c:rich>
                  <a:bodyPr/>
                  <a:lstStyle/>
                  <a:p>
                    <a:fld id="{1CA9212E-EF37-8C48-9209-E281C39D4F7F}" type="VALUE">
                      <a:rPr lang="en-US" altLang="ja-JP" b="0" i="0">
                        <a:latin typeface="BIZ UDPゴシック" panose="020B0400000000000000" pitchFamily="50" charset="-128"/>
                        <a:ea typeface="BIZ UDPゴシック" panose="020B0400000000000000" pitchFamily="50" charset="-128"/>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BC3-408C-82D4-1A8FDD1A504F}"/>
                </c:ext>
              </c:extLst>
            </c:dLbl>
            <c:dLbl>
              <c:idx val="15"/>
              <c:layout>
                <c:manualLayout>
                  <c:x val="-2.1901943716475789E-3"/>
                  <c:y val="-4.3245695951534859E-3"/>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E83030"/>
                        </a:solidFill>
                        <a:latin typeface="BIZ UDPゴシック" panose="020B0400000000000000" pitchFamily="50" charset="-128"/>
                        <a:ea typeface="BIZ UDPゴシック" panose="020B0400000000000000" pitchFamily="50" charset="-128"/>
                        <a:cs typeface="+mn-cs"/>
                      </a:defRPr>
                    </a:pPr>
                    <a:fld id="{5DCA3275-5897-C64A-9E9C-CA210E02FED0}" type="VALUE">
                      <a:rPr lang="en-US" altLang="ja-JP" sz="900" b="1" i="0">
                        <a:latin typeface="BIZ UDPゴシック" panose="020B0400000000000000" pitchFamily="50" charset="-128"/>
                        <a:ea typeface="BIZ UDPゴシック" panose="020B0400000000000000" pitchFamily="50" charset="-128"/>
                      </a:rPr>
                      <a:pPr>
                        <a:defRPr sz="900" b="1">
                          <a:solidFill>
                            <a:srgbClr val="E83030"/>
                          </a:solidFill>
                          <a:latin typeface="BIZ UDPゴシック" panose="020B0400000000000000" pitchFamily="50" charset="-128"/>
                          <a:ea typeface="BIZ UDPゴシック" panose="020B0400000000000000"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E83030"/>
                      </a:solidFill>
                      <a:latin typeface="BIZ UDPゴシック" panose="020B0400000000000000" pitchFamily="50" charset="-128"/>
                      <a:ea typeface="BIZ UDPゴシック" panose="020B0400000000000000" pitchFamily="50" charset="-128"/>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BC3-408C-82D4-1A8FDD1A504F}"/>
                </c:ext>
              </c:extLst>
            </c:dLbl>
            <c:dLbl>
              <c:idx val="16"/>
              <c:layout>
                <c:manualLayout>
                  <c:x val="-4.2615012596548454E-3"/>
                  <c:y val="7.1973060109959616E-3"/>
                </c:manualLayout>
              </c:layout>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BIZ UDPゴシック" panose="020B0400000000000000" pitchFamily="50" charset="-128"/>
                      <a:ea typeface="BIZ UDPゴシック" panose="020B0400000000000000"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BC3-408C-82D4-1A8FDD1A504F}"/>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83030"/>
                    </a:solidFill>
                    <a:latin typeface="BIZ UDPゴシック" panose="020B0400000000000000" pitchFamily="50" charset="-128"/>
                    <a:ea typeface="BIZ UDPゴシック" panose="020B0400000000000000"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Sheet1!$B$2:$B$17</c:f>
              <c:numCache>
                <c:formatCode>General</c:formatCode>
                <c:ptCount val="16"/>
                <c:pt idx="0">
                  <c:v>205.9</c:v>
                </c:pt>
                <c:pt idx="1">
                  <c:v>219.2</c:v>
                </c:pt>
                <c:pt idx="2">
                  <c:v>226.1</c:v>
                </c:pt>
                <c:pt idx="3">
                  <c:v>229.5</c:v>
                </c:pt>
                <c:pt idx="4">
                  <c:v>233.3</c:v>
                </c:pt>
                <c:pt idx="5">
                  <c:v>228.3</c:v>
                </c:pt>
                <c:pt idx="6">
                  <c:v>232.4</c:v>
                </c:pt>
                <c:pt idx="7">
                  <c:v>231.3</c:v>
                </c:pt>
                <c:pt idx="8">
                  <c:v>232.4</c:v>
                </c:pt>
                <c:pt idx="9">
                  <c:v>236.4</c:v>
                </c:pt>
                <c:pt idx="10">
                  <c:v>258.39999999999998</c:v>
                </c:pt>
                <c:pt idx="11">
                  <c:v>253.7</c:v>
                </c:pt>
                <c:pt idx="12">
                  <c:v>248.2</c:v>
                </c:pt>
                <c:pt idx="13" formatCode="0.0_ ">
                  <c:v>240.5</c:v>
                </c:pt>
                <c:pt idx="14">
                  <c:v>236.1</c:v>
                </c:pt>
                <c:pt idx="15">
                  <c:v>229.6</c:v>
                </c:pt>
              </c:numCache>
            </c:numRef>
          </c:val>
          <c:smooth val="0"/>
          <c:extLst>
            <c:ext xmlns:c16="http://schemas.microsoft.com/office/drawing/2014/chart" uri="{C3380CC4-5D6E-409C-BE32-E72D297353CC}">
              <c16:uniqueId val="{00000005-BBC3-408C-82D4-1A8FDD1A504F}"/>
            </c:ext>
          </c:extLst>
        </c:ser>
        <c:ser>
          <c:idx val="1"/>
          <c:order val="1"/>
          <c:tx>
            <c:strRef>
              <c:f>Sheet1!$C$1</c:f>
              <c:strCache>
                <c:ptCount val="1"/>
                <c:pt idx="0">
                  <c:v>イタリア</c:v>
                </c:pt>
              </c:strCache>
            </c:strRef>
          </c:tx>
          <c:spPr>
            <a:ln w="28575" cap="rnd">
              <a:solidFill>
                <a:srgbClr val="00B050">
                  <a:alpha val="97000"/>
                </a:srgbClr>
              </a:solidFill>
              <a:round/>
            </a:ln>
            <a:effectLst/>
          </c:spPr>
          <c:marker>
            <c:symbol val="circle"/>
            <c:size val="5"/>
            <c:spPr>
              <a:solidFill>
                <a:srgbClr val="00B050"/>
              </a:solidFill>
              <a:ln w="9525">
                <a:solidFill>
                  <a:srgbClr val="00B050"/>
                </a:solidFill>
              </a:ln>
              <a:effectLst/>
            </c:spPr>
          </c:marker>
          <c:dLbls>
            <c:dLbl>
              <c:idx val="15"/>
              <c:layout>
                <c:manualLayout>
                  <c:x val="-8.7926904652164321E-5"/>
                  <c:y val="-6.2681220085145817E-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00B050"/>
                        </a:solidFill>
                        <a:latin typeface="BIZ UDPゴシック" panose="020B0400000000000000" pitchFamily="50" charset="-128"/>
                        <a:ea typeface="BIZ UDPゴシック" panose="020B0400000000000000" pitchFamily="50" charset="-128"/>
                        <a:cs typeface="+mn-cs"/>
                      </a:defRPr>
                    </a:pPr>
                    <a:fld id="{ADEDA3E8-396D-DF43-9915-503793BF50E9}" type="VALUE">
                      <a:rPr lang="en-US" altLang="ja-JP" sz="900" b="1" i="0">
                        <a:latin typeface="BIZ UDPゴシック" panose="020B0400000000000000" pitchFamily="50" charset="-128"/>
                        <a:ea typeface="BIZ UDPゴシック" panose="020B0400000000000000" pitchFamily="50" charset="-128"/>
                      </a:rPr>
                      <a:pPr>
                        <a:defRPr sz="900" b="1">
                          <a:solidFill>
                            <a:srgbClr val="00B050"/>
                          </a:solidFill>
                          <a:latin typeface="BIZ UDPゴシック" panose="020B0400000000000000" pitchFamily="50" charset="-128"/>
                          <a:ea typeface="BIZ UDPゴシック" panose="020B0400000000000000"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B050"/>
                      </a:solidFill>
                      <a:latin typeface="BIZ UDPゴシック" panose="020B0400000000000000" pitchFamily="50" charset="-128"/>
                      <a:ea typeface="BIZ UDPゴシック" panose="020B0400000000000000" pitchFamily="50" charset="-128"/>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BC3-408C-82D4-1A8FDD1A504F}"/>
                </c:ext>
              </c:extLst>
            </c:dLbl>
            <c:dLbl>
              <c:idx val="16"/>
              <c:layout>
                <c:manualLayout>
                  <c:x val="2.3374255989083918E-4"/>
                  <c:y val="-8.5266091800562591E-2"/>
                </c:manualLayout>
              </c:layout>
              <c:tx>
                <c:rich>
                  <a:bodyPr/>
                  <a:lstStyle/>
                  <a:p>
                    <a:fld id="{0114C03A-2706-4C00-823A-2681DC54D21F}" type="VALUE">
                      <a:rPr lang="en-US" altLang="ja-JP" sz="900">
                        <a:solidFill>
                          <a:srgbClr val="00B050"/>
                        </a:solidFill>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BC3-408C-82D4-1A8FDD1A504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B05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Sheet1!$C$2:$C$17</c:f>
              <c:numCache>
                <c:formatCode>General</c:formatCode>
                <c:ptCount val="16"/>
                <c:pt idx="0">
                  <c:v>118.8</c:v>
                </c:pt>
                <c:pt idx="1">
                  <c:v>119.1</c:v>
                </c:pt>
                <c:pt idx="2">
                  <c:v>125.9</c:v>
                </c:pt>
                <c:pt idx="3">
                  <c:v>131.9</c:v>
                </c:pt>
                <c:pt idx="4">
                  <c:v>134.80000000000001</c:v>
                </c:pt>
                <c:pt idx="5">
                  <c:v>134.80000000000001</c:v>
                </c:pt>
                <c:pt idx="6">
                  <c:v>134.19999999999999</c:v>
                </c:pt>
                <c:pt idx="7">
                  <c:v>133.69999999999999</c:v>
                </c:pt>
                <c:pt idx="8">
                  <c:v>134.19999999999999</c:v>
                </c:pt>
                <c:pt idx="9">
                  <c:v>133.9</c:v>
                </c:pt>
                <c:pt idx="10">
                  <c:v>154.4</c:v>
                </c:pt>
                <c:pt idx="11">
                  <c:v>145.80000000000001</c:v>
                </c:pt>
                <c:pt idx="12">
                  <c:v>138.30000000000001</c:v>
                </c:pt>
                <c:pt idx="13">
                  <c:v>134.6</c:v>
                </c:pt>
                <c:pt idx="14">
                  <c:v>135.30000000000001</c:v>
                </c:pt>
                <c:pt idx="15">
                  <c:v>136.80000000000001</c:v>
                </c:pt>
              </c:numCache>
            </c:numRef>
          </c:val>
          <c:smooth val="0"/>
          <c:extLst>
            <c:ext xmlns:c16="http://schemas.microsoft.com/office/drawing/2014/chart" uri="{C3380CC4-5D6E-409C-BE32-E72D297353CC}">
              <c16:uniqueId val="{00000008-BBC3-408C-82D4-1A8FDD1A504F}"/>
            </c:ext>
          </c:extLst>
        </c:ser>
        <c:ser>
          <c:idx val="2"/>
          <c:order val="2"/>
          <c:tx>
            <c:strRef>
              <c:f>Sheet1!$D$1</c:f>
              <c:strCache>
                <c:ptCount val="1"/>
                <c:pt idx="0">
                  <c:v>米国</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15"/>
              <c:layout>
                <c:manualLayout>
                  <c:x val="-2.734210929166204E-4"/>
                  <c:y val="-4.0327885200117486E-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70309F"/>
                        </a:solidFill>
                        <a:latin typeface="BIZ UDPゴシック" panose="020B0400000000000000" pitchFamily="50" charset="-128"/>
                        <a:ea typeface="BIZ UDPゴシック" panose="020B0400000000000000" pitchFamily="50" charset="-128"/>
                        <a:cs typeface="+mn-cs"/>
                      </a:defRPr>
                    </a:pPr>
                    <a:fld id="{C7EFDEC4-2A33-EF47-8C1C-9D830996BCD4}" type="VALUE">
                      <a:rPr lang="en-US" altLang="ja-JP" sz="900" b="1" i="0">
                        <a:latin typeface="BIZ UDPゴシック" panose="020B0400000000000000" pitchFamily="50" charset="-128"/>
                        <a:ea typeface="BIZ UDPゴシック" panose="020B0400000000000000" pitchFamily="50" charset="-128"/>
                      </a:rPr>
                      <a:pPr>
                        <a:defRPr sz="900" b="1">
                          <a:solidFill>
                            <a:srgbClr val="70309F"/>
                          </a:solidFill>
                          <a:latin typeface="BIZ UDPゴシック" panose="020B0400000000000000" pitchFamily="50" charset="-128"/>
                          <a:ea typeface="BIZ UDPゴシック" panose="020B0400000000000000"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70309F"/>
                      </a:solidFill>
                      <a:latin typeface="BIZ UDPゴシック" panose="020B0400000000000000" pitchFamily="50" charset="-128"/>
                      <a:ea typeface="BIZ UDPゴシック" panose="020B0400000000000000" pitchFamily="50" charset="-128"/>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BC3-408C-82D4-1A8FDD1A504F}"/>
                </c:ext>
              </c:extLst>
            </c:dLbl>
            <c:dLbl>
              <c:idx val="16"/>
              <c:layout>
                <c:manualLayout>
                  <c:x val="0"/>
                  <c:y val="-4.9317303255865738E-2"/>
                </c:manualLayout>
              </c:layout>
              <c:tx>
                <c:rich>
                  <a:bodyPr/>
                  <a:lstStyle/>
                  <a:p>
                    <a:fld id="{C4ADD3A2-DF78-4801-9D1F-7317EC8BA0CA}" type="VALUE">
                      <a:rPr lang="en-US" altLang="ja-JP" sz="1100" b="1" i="0" u="none" strike="noStrike" kern="1200" baseline="0">
                        <a:solidFill>
                          <a:srgbClr val="7030A0"/>
                        </a:solidFill>
                        <a:latin typeface="+mn-lt"/>
                        <a:ea typeface="+mn-ea"/>
                        <a:cs typeface="+mn-cs"/>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BBC3-408C-82D4-1A8FDD1A50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Sheet1!$D$2:$D$17</c:f>
              <c:numCache>
                <c:formatCode>General</c:formatCode>
                <c:ptCount val="16"/>
                <c:pt idx="0">
                  <c:v>95.6</c:v>
                </c:pt>
                <c:pt idx="1">
                  <c:v>100</c:v>
                </c:pt>
                <c:pt idx="2">
                  <c:v>103.7</c:v>
                </c:pt>
                <c:pt idx="3">
                  <c:v>105</c:v>
                </c:pt>
                <c:pt idx="4">
                  <c:v>104.9</c:v>
                </c:pt>
                <c:pt idx="5">
                  <c:v>105.4</c:v>
                </c:pt>
                <c:pt idx="6">
                  <c:v>107.4</c:v>
                </c:pt>
                <c:pt idx="7">
                  <c:v>106.4</c:v>
                </c:pt>
                <c:pt idx="8">
                  <c:v>107.6</c:v>
                </c:pt>
                <c:pt idx="9">
                  <c:v>108.8</c:v>
                </c:pt>
                <c:pt idx="10">
                  <c:v>132.5</c:v>
                </c:pt>
                <c:pt idx="11">
                  <c:v>125</c:v>
                </c:pt>
                <c:pt idx="12">
                  <c:v>119.1</c:v>
                </c:pt>
                <c:pt idx="13">
                  <c:v>119.8</c:v>
                </c:pt>
                <c:pt idx="14">
                  <c:v>122.3</c:v>
                </c:pt>
                <c:pt idx="15">
                  <c:v>125.1</c:v>
                </c:pt>
              </c:numCache>
            </c:numRef>
          </c:val>
          <c:smooth val="0"/>
          <c:extLst>
            <c:ext xmlns:c16="http://schemas.microsoft.com/office/drawing/2014/chart" uri="{C3380CC4-5D6E-409C-BE32-E72D297353CC}">
              <c16:uniqueId val="{0000000B-BBC3-408C-82D4-1A8FDD1A504F}"/>
            </c:ext>
          </c:extLst>
        </c:ser>
        <c:ser>
          <c:idx val="3"/>
          <c:order val="3"/>
          <c:tx>
            <c:strRef>
              <c:f>Sheet1!$E$1</c:f>
              <c:strCache>
                <c:ptCount val="1"/>
                <c:pt idx="0">
                  <c:v>フランス</c:v>
                </c:pt>
              </c:strCache>
            </c:strRef>
          </c:tx>
          <c:spPr>
            <a:ln w="28575" cap="rnd">
              <a:solidFill>
                <a:srgbClr val="FF66CC"/>
              </a:solidFill>
              <a:round/>
            </a:ln>
            <a:effectLst/>
          </c:spPr>
          <c:marker>
            <c:symbol val="circle"/>
            <c:size val="5"/>
            <c:spPr>
              <a:solidFill>
                <a:srgbClr val="FF66CC"/>
              </a:solidFill>
              <a:ln w="9525">
                <a:solidFill>
                  <a:srgbClr val="FF66CC"/>
                </a:solidFill>
              </a:ln>
              <a:effectLst/>
            </c:spPr>
          </c:marker>
          <c:dPt>
            <c:idx val="16"/>
            <c:marker>
              <c:symbol val="circle"/>
              <c:size val="5"/>
              <c:spPr>
                <a:solidFill>
                  <a:srgbClr val="FF66CC"/>
                </a:solidFill>
                <a:ln w="9525">
                  <a:solidFill>
                    <a:srgbClr val="FF66CC"/>
                  </a:solidFill>
                </a:ln>
                <a:effectLst/>
              </c:spPr>
            </c:marker>
            <c:bubble3D val="0"/>
            <c:spPr>
              <a:ln w="28575" cap="rnd">
                <a:solidFill>
                  <a:srgbClr val="FF66CC"/>
                </a:solidFill>
                <a:round/>
              </a:ln>
              <a:effectLst/>
            </c:spPr>
            <c:extLst>
              <c:ext xmlns:c16="http://schemas.microsoft.com/office/drawing/2014/chart" uri="{C3380CC4-5D6E-409C-BE32-E72D297353CC}">
                <c16:uniqueId val="{0000000D-BBC3-408C-82D4-1A8FDD1A504F}"/>
              </c:ext>
            </c:extLst>
          </c:dPt>
          <c:dLbls>
            <c:dLbl>
              <c:idx val="15"/>
              <c:layout>
                <c:manualLayout>
                  <c:x val="2.0113487205968973E-3"/>
                  <c:y val="-1.17524566024368E-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FF66CC"/>
                        </a:solidFill>
                        <a:latin typeface="BIZ UDPゴシック" panose="020B0400000000000000" pitchFamily="50" charset="-128"/>
                        <a:ea typeface="BIZ UDPゴシック" panose="020B0400000000000000" pitchFamily="50" charset="-128"/>
                        <a:cs typeface="+mn-cs"/>
                      </a:defRPr>
                    </a:pPr>
                    <a:fld id="{F65006F0-6ACF-E647-87AB-24F91F48B5B6}" type="VALUE">
                      <a:rPr lang="en-US" altLang="ja-JP" sz="900" b="1" i="0">
                        <a:latin typeface="BIZ UDPゴシック" panose="020B0400000000000000" pitchFamily="50" charset="-128"/>
                        <a:ea typeface="BIZ UDPゴシック" panose="020B0400000000000000" pitchFamily="50" charset="-128"/>
                      </a:rPr>
                      <a:pPr>
                        <a:defRPr sz="900" b="1">
                          <a:solidFill>
                            <a:srgbClr val="FF66CC"/>
                          </a:solidFill>
                          <a:latin typeface="BIZ UDPゴシック" panose="020B0400000000000000" pitchFamily="50" charset="-128"/>
                          <a:ea typeface="BIZ UDPゴシック" panose="020B0400000000000000"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66CC"/>
                      </a:solidFill>
                      <a:latin typeface="BIZ UDPゴシック" panose="020B0400000000000000" pitchFamily="50" charset="-128"/>
                      <a:ea typeface="BIZ UDPゴシック" panose="020B0400000000000000" pitchFamily="50" charset="-128"/>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BBC3-408C-82D4-1A8FDD1A504F}"/>
                </c:ext>
              </c:extLst>
            </c:dLbl>
            <c:dLbl>
              <c:idx val="16"/>
              <c:layout>
                <c:manualLayout>
                  <c:x val="2.3374255989083918E-4"/>
                  <c:y val="-2.235571184734314E-2"/>
                </c:manualLayout>
              </c:layout>
              <c:tx>
                <c:rich>
                  <a:bodyPr/>
                  <a:lstStyle/>
                  <a:p>
                    <a:fld id="{CAA1C9DC-3E2F-4BEA-A247-757F7FE23787}" type="VALUE">
                      <a:rPr lang="en-US" altLang="ja-JP" sz="1100" b="1" i="0" u="none" strike="noStrike" kern="1200" baseline="0">
                        <a:solidFill>
                          <a:srgbClr val="FF66CC"/>
                        </a:solidFill>
                        <a:latin typeface="+mn-lt"/>
                        <a:ea typeface="+mn-ea"/>
                        <a:cs typeface="+mn-cs"/>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BC3-408C-82D4-1A8FDD1A50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Sheet1!$E$2:$E$17</c:f>
              <c:numCache>
                <c:formatCode>General</c:formatCode>
                <c:ptCount val="16"/>
                <c:pt idx="0">
                  <c:v>86.3</c:v>
                </c:pt>
                <c:pt idx="1">
                  <c:v>88.7</c:v>
                </c:pt>
                <c:pt idx="2">
                  <c:v>91.7</c:v>
                </c:pt>
                <c:pt idx="3">
                  <c:v>94.5</c:v>
                </c:pt>
                <c:pt idx="4">
                  <c:v>96.1</c:v>
                </c:pt>
                <c:pt idx="5">
                  <c:v>96.9</c:v>
                </c:pt>
                <c:pt idx="6">
                  <c:v>98.1</c:v>
                </c:pt>
                <c:pt idx="7">
                  <c:v>98.7</c:v>
                </c:pt>
                <c:pt idx="8">
                  <c:v>98.5</c:v>
                </c:pt>
                <c:pt idx="9">
                  <c:v>98.1</c:v>
                </c:pt>
                <c:pt idx="10">
                  <c:v>114.9</c:v>
                </c:pt>
                <c:pt idx="11">
                  <c:v>112.8</c:v>
                </c:pt>
                <c:pt idx="12">
                  <c:v>111.4</c:v>
                </c:pt>
                <c:pt idx="13">
                  <c:v>109.6</c:v>
                </c:pt>
                <c:pt idx="14">
                  <c:v>113.1</c:v>
                </c:pt>
                <c:pt idx="15">
                  <c:v>116.5</c:v>
                </c:pt>
              </c:numCache>
            </c:numRef>
          </c:val>
          <c:smooth val="0"/>
          <c:extLst>
            <c:ext xmlns:c16="http://schemas.microsoft.com/office/drawing/2014/chart" uri="{C3380CC4-5D6E-409C-BE32-E72D297353CC}">
              <c16:uniqueId val="{0000000F-BBC3-408C-82D4-1A8FDD1A504F}"/>
            </c:ext>
          </c:extLst>
        </c:ser>
        <c:ser>
          <c:idx val="4"/>
          <c:order val="4"/>
          <c:tx>
            <c:strRef>
              <c:f>Sheet1!$F$1</c:f>
              <c:strCache>
                <c:ptCount val="1"/>
                <c:pt idx="0">
                  <c:v>英国</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15"/>
              <c:layout>
                <c:manualLayout>
                  <c:x val="-2.734210929166204E-4"/>
                  <c:y val="6.0604938962429897E-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BIZ UDPゴシック" panose="020B0400000000000000" pitchFamily="50" charset="-128"/>
                        <a:ea typeface="BIZ UDPゴシック" panose="020B0400000000000000" pitchFamily="50" charset="-128"/>
                        <a:cs typeface="+mn-cs"/>
                      </a:defRPr>
                    </a:pPr>
                    <a:fld id="{D6E3EB3B-1854-2D44-A3F9-EA16C00730CB}" type="VALUE">
                      <a:rPr lang="en-US" altLang="ja-JP" sz="900" b="1" i="0">
                        <a:latin typeface="BIZ UDPゴシック" panose="020B0400000000000000" pitchFamily="50" charset="-128"/>
                        <a:ea typeface="BIZ UDPゴシック" panose="020B0400000000000000" pitchFamily="50" charset="-128"/>
                      </a:rPr>
                      <a:pPr>
                        <a:defRPr sz="900" b="1">
                          <a:solidFill>
                            <a:srgbClr val="0070C0"/>
                          </a:solidFill>
                          <a:latin typeface="BIZ UDPゴシック" panose="020B0400000000000000" pitchFamily="50" charset="-128"/>
                          <a:ea typeface="BIZ UDPゴシック" panose="020B0400000000000000"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BIZ UDPゴシック" panose="020B0400000000000000" pitchFamily="50" charset="-128"/>
                      <a:ea typeface="BIZ UDPゴシック" panose="020B0400000000000000" pitchFamily="50" charset="-128"/>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BBC3-408C-82D4-1A8FDD1A504F}"/>
                </c:ext>
              </c:extLst>
            </c:dLbl>
            <c:dLbl>
              <c:idx val="16"/>
              <c:layout>
                <c:manualLayout>
                  <c:x val="-1.6465696129106843E-3"/>
                  <c:y val="4.01503621769680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BC3-408C-82D4-1A8FDD1A50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Sheet1!$F$2:$F$17</c:f>
              <c:numCache>
                <c:formatCode>General</c:formatCode>
                <c:ptCount val="16"/>
                <c:pt idx="0">
                  <c:v>75.900000000000006</c:v>
                </c:pt>
                <c:pt idx="1">
                  <c:v>81.400000000000006</c:v>
                </c:pt>
                <c:pt idx="2">
                  <c:v>84.5</c:v>
                </c:pt>
                <c:pt idx="3">
                  <c:v>85.3</c:v>
                </c:pt>
                <c:pt idx="4">
                  <c:v>87.1</c:v>
                </c:pt>
                <c:pt idx="5">
                  <c:v>87.9</c:v>
                </c:pt>
                <c:pt idx="6">
                  <c:v>87.8</c:v>
                </c:pt>
                <c:pt idx="7">
                  <c:v>86.7</c:v>
                </c:pt>
                <c:pt idx="8">
                  <c:v>86.3</c:v>
                </c:pt>
                <c:pt idx="9">
                  <c:v>85.7</c:v>
                </c:pt>
                <c:pt idx="10">
                  <c:v>105.8</c:v>
                </c:pt>
                <c:pt idx="11">
                  <c:v>105.1</c:v>
                </c:pt>
                <c:pt idx="12">
                  <c:v>99.6</c:v>
                </c:pt>
                <c:pt idx="13">
                  <c:v>100.4</c:v>
                </c:pt>
                <c:pt idx="14">
                  <c:v>101.2</c:v>
                </c:pt>
                <c:pt idx="15">
                  <c:v>103.4</c:v>
                </c:pt>
              </c:numCache>
            </c:numRef>
          </c:val>
          <c:smooth val="0"/>
          <c:extLst>
            <c:ext xmlns:c16="http://schemas.microsoft.com/office/drawing/2014/chart" uri="{C3380CC4-5D6E-409C-BE32-E72D297353CC}">
              <c16:uniqueId val="{00000012-BBC3-408C-82D4-1A8FDD1A504F}"/>
            </c:ext>
          </c:extLst>
        </c:ser>
        <c:ser>
          <c:idx val="5"/>
          <c:order val="5"/>
          <c:tx>
            <c:strRef>
              <c:f>Sheet1!$G$1</c:f>
              <c:strCache>
                <c:ptCount val="1"/>
                <c:pt idx="0">
                  <c:v>カナダ</c:v>
                </c:pt>
              </c:strCache>
            </c:strRef>
          </c:tx>
          <c:spPr>
            <a:ln w="28575" cap="rnd">
              <a:solidFill>
                <a:srgbClr val="9B4D0D"/>
              </a:solidFill>
              <a:round/>
            </a:ln>
            <a:effectLst/>
          </c:spPr>
          <c:marker>
            <c:symbol val="circle"/>
            <c:size val="5"/>
            <c:spPr>
              <a:solidFill>
                <a:srgbClr val="9B4D0D"/>
              </a:solidFill>
              <a:ln w="9525">
                <a:solidFill>
                  <a:srgbClr val="9B4D0D"/>
                </a:solidFill>
              </a:ln>
              <a:effectLst/>
            </c:spPr>
          </c:marker>
          <c:dLbls>
            <c:dLbl>
              <c:idx val="15"/>
              <c:layout>
                <c:manualLayout>
                  <c:x val="3.0370517992519179E-3"/>
                  <c:y val="2.4660410679522553E-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9B4D0D"/>
                        </a:solidFill>
                        <a:latin typeface="BIZ UDPゴシック" panose="020B0400000000000000" pitchFamily="50" charset="-128"/>
                        <a:ea typeface="BIZ UDPゴシック" panose="020B0400000000000000" pitchFamily="50" charset="-128"/>
                        <a:cs typeface="+mn-cs"/>
                      </a:defRPr>
                    </a:pPr>
                    <a:fld id="{7F429644-C827-C545-B3A8-0C59DCCC5B58}" type="VALUE">
                      <a:rPr lang="en-US" altLang="ja-JP" sz="900" b="1" i="0">
                        <a:latin typeface="BIZ UDPゴシック" panose="020B0400000000000000" pitchFamily="50" charset="-128"/>
                        <a:ea typeface="BIZ UDPゴシック" panose="020B0400000000000000" pitchFamily="50" charset="-128"/>
                      </a:rPr>
                      <a:pPr>
                        <a:defRPr sz="900" b="1">
                          <a:solidFill>
                            <a:srgbClr val="9B4D0D"/>
                          </a:solidFill>
                          <a:latin typeface="BIZ UDPゴシック" panose="020B0400000000000000" pitchFamily="50" charset="-128"/>
                          <a:ea typeface="BIZ UDPゴシック" panose="020B0400000000000000"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9B4D0D"/>
                      </a:solidFill>
                      <a:latin typeface="BIZ UDPゴシック" panose="020B0400000000000000" pitchFamily="50" charset="-128"/>
                      <a:ea typeface="BIZ UDPゴシック" panose="020B0400000000000000" pitchFamily="50" charset="-128"/>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BBC3-408C-82D4-1A8FDD1A504F}"/>
                </c:ext>
              </c:extLst>
            </c:dLbl>
            <c:dLbl>
              <c:idx val="16"/>
              <c:layout>
                <c:manualLayout>
                  <c:x val="4.9860020080610826E-4"/>
                  <c:y val="0.10521012114081263"/>
                </c:manualLayout>
              </c:layout>
              <c:tx>
                <c:rich>
                  <a:bodyPr/>
                  <a:lstStyle/>
                  <a:p>
                    <a:fld id="{DA0754AA-C518-4C2F-94F9-11AE9D9B6A76}" type="VALUE">
                      <a:rPr lang="en-US" altLang="ja-JP" sz="800" b="1" i="0" u="none" strike="noStrike" kern="1200" baseline="0">
                        <a:solidFill>
                          <a:srgbClr val="9B4D0D"/>
                        </a:solidFill>
                        <a:latin typeface="+mn-lt"/>
                        <a:ea typeface="+mn-ea"/>
                        <a:cs typeface="+mn-cs"/>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BBC3-408C-82D4-1A8FDD1A50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Sheet1!$G$2:$G$17</c:f>
              <c:numCache>
                <c:formatCode>General</c:formatCode>
                <c:ptCount val="16"/>
                <c:pt idx="0">
                  <c:v>84</c:v>
                </c:pt>
                <c:pt idx="1">
                  <c:v>84.3</c:v>
                </c:pt>
                <c:pt idx="2">
                  <c:v>87.2</c:v>
                </c:pt>
                <c:pt idx="3">
                  <c:v>87.6</c:v>
                </c:pt>
                <c:pt idx="4">
                  <c:v>85.5</c:v>
                </c:pt>
                <c:pt idx="5">
                  <c:v>92</c:v>
                </c:pt>
                <c:pt idx="6">
                  <c:v>92.4</c:v>
                </c:pt>
                <c:pt idx="7">
                  <c:v>90.9</c:v>
                </c:pt>
                <c:pt idx="8">
                  <c:v>90.8</c:v>
                </c:pt>
                <c:pt idx="9">
                  <c:v>90.2</c:v>
                </c:pt>
                <c:pt idx="10">
                  <c:v>118.1</c:v>
                </c:pt>
                <c:pt idx="11">
                  <c:v>112.6</c:v>
                </c:pt>
                <c:pt idx="12">
                  <c:v>104.2</c:v>
                </c:pt>
                <c:pt idx="13">
                  <c:v>107.7</c:v>
                </c:pt>
                <c:pt idx="14">
                  <c:v>111.3</c:v>
                </c:pt>
                <c:pt idx="15">
                  <c:v>113.9</c:v>
                </c:pt>
              </c:numCache>
            </c:numRef>
          </c:val>
          <c:smooth val="0"/>
          <c:extLst>
            <c:ext xmlns:c16="http://schemas.microsoft.com/office/drawing/2014/chart" uri="{C3380CC4-5D6E-409C-BE32-E72D297353CC}">
              <c16:uniqueId val="{00000015-BBC3-408C-82D4-1A8FDD1A504F}"/>
            </c:ext>
          </c:extLst>
        </c:ser>
        <c:ser>
          <c:idx val="6"/>
          <c:order val="6"/>
          <c:tx>
            <c:strRef>
              <c:f>Sheet1!$H$1</c:f>
              <c:strCache>
                <c:ptCount val="1"/>
                <c:pt idx="0">
                  <c:v>ドイツ</c:v>
                </c:pt>
              </c:strCache>
            </c:strRef>
          </c:tx>
          <c:spPr>
            <a:ln w="28575" cap="rnd">
              <a:solidFill>
                <a:srgbClr val="E4B212"/>
              </a:solidFill>
              <a:round/>
            </a:ln>
            <a:effectLst/>
          </c:spPr>
          <c:marker>
            <c:symbol val="circle"/>
            <c:size val="5"/>
            <c:spPr>
              <a:solidFill>
                <a:srgbClr val="E4B212"/>
              </a:solidFill>
              <a:ln w="9525">
                <a:solidFill>
                  <a:srgbClr val="E4B212"/>
                </a:solidFill>
              </a:ln>
              <a:effectLst/>
            </c:spPr>
          </c:marker>
          <c:dLbls>
            <c:dLbl>
              <c:idx val="15"/>
              <c:layout>
                <c:manualLayout>
                  <c:x val="1.2572550084677432E-2"/>
                  <c:y val="5.1849547130775782E-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E4B212"/>
                        </a:solidFill>
                        <a:latin typeface="BIZ UDPゴシック" panose="020B0400000000000000" pitchFamily="50" charset="-128"/>
                        <a:ea typeface="BIZ UDPゴシック" panose="020B0400000000000000" pitchFamily="50" charset="-128"/>
                        <a:cs typeface="+mn-cs"/>
                      </a:defRPr>
                    </a:pPr>
                    <a:fld id="{B68F3E83-0F92-EE4B-849D-33F34796B0CB}" type="VALUE">
                      <a:rPr lang="en-US" altLang="ja-JP" sz="900" b="1" i="0">
                        <a:latin typeface="BIZ UDPゴシック" panose="020B0400000000000000" pitchFamily="50" charset="-128"/>
                        <a:ea typeface="BIZ UDPゴシック" panose="020B0400000000000000" pitchFamily="50" charset="-128"/>
                      </a:rPr>
                      <a:pPr>
                        <a:defRPr sz="900" b="1">
                          <a:solidFill>
                            <a:srgbClr val="E4B212"/>
                          </a:solidFill>
                          <a:latin typeface="BIZ UDPゴシック" panose="020B0400000000000000" pitchFamily="50" charset="-128"/>
                          <a:ea typeface="BIZ UDPゴシック" panose="020B0400000000000000"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E4B212"/>
                      </a:solidFill>
                      <a:latin typeface="BIZ UDPゴシック" panose="020B0400000000000000" pitchFamily="50" charset="-128"/>
                      <a:ea typeface="BIZ UDPゴシック" panose="020B0400000000000000" pitchFamily="50" charset="-128"/>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BBC3-408C-82D4-1A8FDD1A504F}"/>
                </c:ext>
              </c:extLst>
            </c:dLbl>
            <c:dLbl>
              <c:idx val="16"/>
              <c:layout>
                <c:manualLayout>
                  <c:x val="1.5235259103880607E-2"/>
                  <c:y val="6.626560021739109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D021BD91-89C6-4337-9E94-5CBFB37B6ED6}" type="VALUE">
                      <a:rPr lang="en-US" altLang="ja-JP" sz="900" b="1" i="0" u="none" strike="noStrike" kern="1200" baseline="0">
                        <a:solidFill>
                          <a:srgbClr val="E4B212"/>
                        </a:solidFill>
                        <a:latin typeface="+mn-lt"/>
                        <a:ea typeface="+mn-ea"/>
                        <a:cs typeface="+mn-cs"/>
                      </a:rPr>
                      <a:pPr>
                        <a:defRPr sz="900"/>
                      </a:pPr>
                      <a:t>[値]</a:t>
                    </a:fld>
                    <a:endParaRPr lang="ja-JP" altLang="en-US"/>
                  </a:p>
                </c:rich>
              </c:tx>
              <c:numFmt formatCode="#,##0.0_);[Red]\(#,##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lt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BBC3-408C-82D4-1A8FDD1A50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numCache>
            </c:numRef>
          </c:cat>
          <c:val>
            <c:numRef>
              <c:f>Sheet1!$H$2:$H$17</c:f>
              <c:numCache>
                <c:formatCode>General</c:formatCode>
                <c:ptCount val="16"/>
                <c:pt idx="0">
                  <c:v>81</c:v>
                </c:pt>
                <c:pt idx="1">
                  <c:v>78.5</c:v>
                </c:pt>
                <c:pt idx="2">
                  <c:v>79.8</c:v>
                </c:pt>
                <c:pt idx="3">
                  <c:v>77.5</c:v>
                </c:pt>
                <c:pt idx="4">
                  <c:v>74.5</c:v>
                </c:pt>
                <c:pt idx="5">
                  <c:v>71.2</c:v>
                </c:pt>
                <c:pt idx="6">
                  <c:v>68.3</c:v>
                </c:pt>
                <c:pt idx="7">
                  <c:v>64</c:v>
                </c:pt>
                <c:pt idx="8">
                  <c:v>60.8</c:v>
                </c:pt>
                <c:pt idx="9">
                  <c:v>58.7</c:v>
                </c:pt>
                <c:pt idx="10">
                  <c:v>68</c:v>
                </c:pt>
                <c:pt idx="11">
                  <c:v>68</c:v>
                </c:pt>
                <c:pt idx="12">
                  <c:v>64.400000000000006</c:v>
                </c:pt>
                <c:pt idx="13">
                  <c:v>62.4</c:v>
                </c:pt>
                <c:pt idx="14">
                  <c:v>63.5</c:v>
                </c:pt>
                <c:pt idx="15">
                  <c:v>64.400000000000006</c:v>
                </c:pt>
              </c:numCache>
            </c:numRef>
          </c:val>
          <c:smooth val="0"/>
          <c:extLst>
            <c:ext xmlns:c16="http://schemas.microsoft.com/office/drawing/2014/chart" uri="{C3380CC4-5D6E-409C-BE32-E72D297353CC}">
              <c16:uniqueId val="{00000018-BBC3-408C-82D4-1A8FDD1A504F}"/>
            </c:ext>
          </c:extLst>
        </c:ser>
        <c:dLbls>
          <c:showLegendKey val="0"/>
          <c:showVal val="0"/>
          <c:showCatName val="0"/>
          <c:showSerName val="0"/>
          <c:showPercent val="0"/>
          <c:showBubbleSize val="0"/>
        </c:dLbls>
        <c:marker val="1"/>
        <c:smooth val="0"/>
        <c:axId val="704673200"/>
        <c:axId val="704673560"/>
      </c:lineChart>
      <c:catAx>
        <c:axId val="70467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spc="-50" baseline="0">
                <a:solidFill>
                  <a:schemeClr val="tx1">
                    <a:alpha val="0"/>
                  </a:schemeClr>
                </a:solidFill>
                <a:latin typeface="BIZ UDPゴシック" panose="020B0400000000000000" pitchFamily="50" charset="-128"/>
                <a:ea typeface="BIZ UDPゴシック" panose="020B0400000000000000" pitchFamily="50" charset="-128"/>
                <a:cs typeface="+mn-cs"/>
              </a:defRPr>
            </a:pPr>
            <a:endParaRPr lang="ja-JP"/>
          </a:p>
        </c:txPr>
        <c:crossAx val="704673560"/>
        <c:crosses val="autoZero"/>
        <c:auto val="1"/>
        <c:lblAlgn val="ctr"/>
        <c:lblOffset val="100"/>
        <c:noMultiLvlLbl val="0"/>
      </c:catAx>
      <c:valAx>
        <c:axId val="704673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1">
                    <a:lumMod val="50000"/>
                  </a:schemeClr>
                </a:solidFill>
                <a:latin typeface="BIZ UDPゴシック" panose="020B0400000000000000" pitchFamily="50" charset="-128"/>
                <a:ea typeface="BIZ UDPゴシック" panose="020B0400000000000000" pitchFamily="50" charset="-128"/>
                <a:cs typeface="+mn-cs"/>
              </a:defRPr>
            </a:pPr>
            <a:endParaRPr lang="ja-JP"/>
          </a:p>
        </c:txPr>
        <c:crossAx val="704673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福祉・その他</c:v>
                </c:pt>
              </c:strCache>
            </c:strRef>
          </c:tx>
          <c:spPr>
            <a:solidFill>
              <a:srgbClr val="F5C8B8"/>
            </a:solidFill>
            <a:ln>
              <a:noFill/>
            </a:ln>
            <a:effectLst/>
          </c:spPr>
          <c:invertIfNegative val="0"/>
          <c:cat>
            <c:numRef>
              <c:f>Sheet1!$A$2:$A$7</c:f>
              <c:numCache>
                <c:formatCode>General</c:formatCode>
                <c:ptCount val="6"/>
                <c:pt idx="0">
                  <c:v>1975</c:v>
                </c:pt>
                <c:pt idx="1">
                  <c:v>1985</c:v>
                </c:pt>
                <c:pt idx="2">
                  <c:v>1995</c:v>
                </c:pt>
                <c:pt idx="3">
                  <c:v>2005</c:v>
                </c:pt>
                <c:pt idx="4">
                  <c:v>2015</c:v>
                </c:pt>
                <c:pt idx="5">
                  <c:v>2025</c:v>
                </c:pt>
              </c:numCache>
            </c:numRef>
          </c:cat>
          <c:val>
            <c:numRef>
              <c:f>Sheet1!$B$2:$B$7</c:f>
              <c:numCache>
                <c:formatCode>General</c:formatCode>
                <c:ptCount val="6"/>
                <c:pt idx="0">
                  <c:v>2.2000000000000002</c:v>
                </c:pt>
                <c:pt idx="1">
                  <c:v>4.5</c:v>
                </c:pt>
                <c:pt idx="2">
                  <c:v>7.2</c:v>
                </c:pt>
                <c:pt idx="3">
                  <c:v>13.6</c:v>
                </c:pt>
                <c:pt idx="4">
                  <c:v>22.2</c:v>
                </c:pt>
                <c:pt idx="5">
                  <c:v>34.4</c:v>
                </c:pt>
              </c:numCache>
            </c:numRef>
          </c:val>
          <c:extLst>
            <c:ext xmlns:c16="http://schemas.microsoft.com/office/drawing/2014/chart" uri="{C3380CC4-5D6E-409C-BE32-E72D297353CC}">
              <c16:uniqueId val="{00000000-C510-45C5-8B33-321862DADF74}"/>
            </c:ext>
          </c:extLst>
        </c:ser>
        <c:ser>
          <c:idx val="1"/>
          <c:order val="1"/>
          <c:tx>
            <c:strRef>
              <c:f>Sheet1!$C$1</c:f>
              <c:strCache>
                <c:ptCount val="1"/>
                <c:pt idx="0">
                  <c:v>医療</c:v>
                </c:pt>
              </c:strCache>
            </c:strRef>
          </c:tx>
          <c:spPr>
            <a:solidFill>
              <a:srgbClr val="84C8CF"/>
            </a:solidFill>
            <a:ln>
              <a:noFill/>
            </a:ln>
            <a:effectLst/>
          </c:spPr>
          <c:invertIfNegative val="0"/>
          <c:cat>
            <c:numRef>
              <c:f>Sheet1!$A$2:$A$7</c:f>
              <c:numCache>
                <c:formatCode>General</c:formatCode>
                <c:ptCount val="6"/>
                <c:pt idx="0">
                  <c:v>1975</c:v>
                </c:pt>
                <c:pt idx="1">
                  <c:v>1985</c:v>
                </c:pt>
                <c:pt idx="2">
                  <c:v>1995</c:v>
                </c:pt>
                <c:pt idx="3">
                  <c:v>2005</c:v>
                </c:pt>
                <c:pt idx="4">
                  <c:v>2015</c:v>
                </c:pt>
                <c:pt idx="5">
                  <c:v>2025</c:v>
                </c:pt>
              </c:numCache>
            </c:numRef>
          </c:cat>
          <c:val>
            <c:numRef>
              <c:f>Sheet1!$C$2:$C$7</c:f>
              <c:numCache>
                <c:formatCode>General</c:formatCode>
                <c:ptCount val="6"/>
                <c:pt idx="0">
                  <c:v>5.7</c:v>
                </c:pt>
                <c:pt idx="1">
                  <c:v>14.3</c:v>
                </c:pt>
                <c:pt idx="2">
                  <c:v>24.3</c:v>
                </c:pt>
                <c:pt idx="3">
                  <c:v>28.4</c:v>
                </c:pt>
                <c:pt idx="4">
                  <c:v>37.700000000000003</c:v>
                </c:pt>
                <c:pt idx="5">
                  <c:v>54</c:v>
                </c:pt>
              </c:numCache>
            </c:numRef>
          </c:val>
          <c:extLst>
            <c:ext xmlns:c16="http://schemas.microsoft.com/office/drawing/2014/chart" uri="{C3380CC4-5D6E-409C-BE32-E72D297353CC}">
              <c16:uniqueId val="{00000001-C510-45C5-8B33-321862DADF74}"/>
            </c:ext>
          </c:extLst>
        </c:ser>
        <c:ser>
          <c:idx val="2"/>
          <c:order val="2"/>
          <c:tx>
            <c:strRef>
              <c:f>Sheet1!$D$1</c:f>
              <c:strCache>
                <c:ptCount val="1"/>
                <c:pt idx="0">
                  <c:v>年金</c:v>
                </c:pt>
              </c:strCache>
            </c:strRef>
          </c:tx>
          <c:spPr>
            <a:solidFill>
              <a:srgbClr val="F9F499"/>
            </a:solidFill>
            <a:ln>
              <a:noFill/>
            </a:ln>
            <a:effectLst/>
          </c:spPr>
          <c:invertIfNegative val="0"/>
          <c:cat>
            <c:numRef>
              <c:f>Sheet1!$A$2:$A$7</c:f>
              <c:numCache>
                <c:formatCode>General</c:formatCode>
                <c:ptCount val="6"/>
                <c:pt idx="0">
                  <c:v>1975</c:v>
                </c:pt>
                <c:pt idx="1">
                  <c:v>1985</c:v>
                </c:pt>
                <c:pt idx="2">
                  <c:v>1995</c:v>
                </c:pt>
                <c:pt idx="3">
                  <c:v>2005</c:v>
                </c:pt>
                <c:pt idx="4">
                  <c:v>2015</c:v>
                </c:pt>
                <c:pt idx="5">
                  <c:v>2025</c:v>
                </c:pt>
              </c:numCache>
            </c:numRef>
          </c:cat>
          <c:val>
            <c:numRef>
              <c:f>Sheet1!$D$2:$D$7</c:f>
              <c:numCache>
                <c:formatCode>General</c:formatCode>
                <c:ptCount val="6"/>
                <c:pt idx="0">
                  <c:v>3.9</c:v>
                </c:pt>
                <c:pt idx="1">
                  <c:v>16.899999999999999</c:v>
                </c:pt>
                <c:pt idx="2">
                  <c:v>33.5</c:v>
                </c:pt>
                <c:pt idx="3">
                  <c:v>46.8</c:v>
                </c:pt>
                <c:pt idx="4">
                  <c:v>54.9</c:v>
                </c:pt>
                <c:pt idx="5">
                  <c:v>60.4</c:v>
                </c:pt>
              </c:numCache>
            </c:numRef>
          </c:val>
          <c:extLst>
            <c:ext xmlns:c16="http://schemas.microsoft.com/office/drawing/2014/chart" uri="{C3380CC4-5D6E-409C-BE32-E72D297353CC}">
              <c16:uniqueId val="{00000002-C510-45C5-8B33-321862DADF74}"/>
            </c:ext>
          </c:extLst>
        </c:ser>
        <c:dLbls>
          <c:showLegendKey val="0"/>
          <c:showVal val="0"/>
          <c:showCatName val="0"/>
          <c:showSerName val="0"/>
          <c:showPercent val="0"/>
          <c:showBubbleSize val="0"/>
        </c:dLbls>
        <c:gapWidth val="102"/>
        <c:overlap val="100"/>
        <c:axId val="1684794832"/>
        <c:axId val="1684800592"/>
      </c:barChart>
      <c:catAx>
        <c:axId val="168479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bg1">
                    <a:lumMod val="50000"/>
                  </a:schemeClr>
                </a:solidFill>
                <a:latin typeface="BIZ UDPゴシック" panose="020B0400000000000000" pitchFamily="50" charset="-128"/>
                <a:ea typeface="BIZ UDPゴシック" panose="020B0400000000000000" pitchFamily="50" charset="-128"/>
                <a:cs typeface="+mn-cs"/>
              </a:defRPr>
            </a:pPr>
            <a:endParaRPr lang="ja-JP"/>
          </a:p>
        </c:txPr>
        <c:crossAx val="1684800592"/>
        <c:crosses val="autoZero"/>
        <c:auto val="1"/>
        <c:lblAlgn val="ctr"/>
        <c:lblOffset val="100"/>
        <c:noMultiLvlLbl val="0"/>
      </c:catAx>
      <c:valAx>
        <c:axId val="1684800592"/>
        <c:scaling>
          <c:orientation val="minMax"/>
          <c:max val="16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8479483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49169942663887E-2"/>
          <c:y val="3.9604730781201372E-2"/>
          <c:w val="0.89072526302615707"/>
          <c:h val="0.92079053843759728"/>
        </c:manualLayout>
      </c:layout>
      <c:lineChart>
        <c:grouping val="standard"/>
        <c:varyColors val="0"/>
        <c:ser>
          <c:idx val="0"/>
          <c:order val="0"/>
          <c:tx>
            <c:strRef>
              <c:f>Sheet1!$B$1</c:f>
              <c:strCache>
                <c:ptCount val="1"/>
                <c:pt idx="0">
                  <c:v>社会保障給付費の対GDP比</c:v>
                </c:pt>
              </c:strCache>
            </c:strRef>
          </c:tx>
          <c:spPr>
            <a:ln w="50800" cap="rnd">
              <a:solidFill>
                <a:srgbClr val="A98CD4"/>
              </a:solidFill>
              <a:round/>
            </a:ln>
            <a:effectLst/>
          </c:spPr>
          <c:marker>
            <c:symbol val="none"/>
          </c:marker>
          <c:cat>
            <c:numRef>
              <c:f>Sheet1!$A$2:$A$7</c:f>
              <c:numCache>
                <c:formatCode>General</c:formatCode>
                <c:ptCount val="6"/>
                <c:pt idx="0">
                  <c:v>1975</c:v>
                </c:pt>
                <c:pt idx="1">
                  <c:v>1985</c:v>
                </c:pt>
                <c:pt idx="2">
                  <c:v>1995</c:v>
                </c:pt>
                <c:pt idx="3">
                  <c:v>2005</c:v>
                </c:pt>
                <c:pt idx="4">
                  <c:v>2015</c:v>
                </c:pt>
                <c:pt idx="5">
                  <c:v>2025</c:v>
                </c:pt>
              </c:numCache>
            </c:numRef>
          </c:cat>
          <c:val>
            <c:numRef>
              <c:f>Sheet1!$B$2:$B$7</c:f>
              <c:numCache>
                <c:formatCode>General</c:formatCode>
                <c:ptCount val="6"/>
                <c:pt idx="0">
                  <c:v>7.7</c:v>
                </c:pt>
                <c:pt idx="1">
                  <c:v>10.8</c:v>
                </c:pt>
                <c:pt idx="2">
                  <c:v>12.6</c:v>
                </c:pt>
                <c:pt idx="3">
                  <c:v>16.899999999999999</c:v>
                </c:pt>
                <c:pt idx="4">
                  <c:v>21.6</c:v>
                </c:pt>
                <c:pt idx="5">
                  <c:v>24.4</c:v>
                </c:pt>
              </c:numCache>
            </c:numRef>
          </c:val>
          <c:smooth val="0"/>
          <c:extLst>
            <c:ext xmlns:c16="http://schemas.microsoft.com/office/drawing/2014/chart" uri="{C3380CC4-5D6E-409C-BE32-E72D297353CC}">
              <c16:uniqueId val="{00000000-F93E-464B-B57E-7F43517A71E0}"/>
            </c:ext>
          </c:extLst>
        </c:ser>
        <c:dLbls>
          <c:showLegendKey val="0"/>
          <c:showVal val="0"/>
          <c:showCatName val="0"/>
          <c:showSerName val="0"/>
          <c:showPercent val="0"/>
          <c:showBubbleSize val="0"/>
        </c:dLbls>
        <c:smooth val="0"/>
        <c:axId val="1318861967"/>
        <c:axId val="1318862447"/>
      </c:lineChart>
      <c:catAx>
        <c:axId val="1318861967"/>
        <c:scaling>
          <c:orientation val="minMax"/>
        </c:scaling>
        <c:delete val="1"/>
        <c:axPos val="b"/>
        <c:numFmt formatCode="General" sourceLinked="1"/>
        <c:majorTickMark val="none"/>
        <c:minorTickMark val="none"/>
        <c:tickLblPos val="nextTo"/>
        <c:crossAx val="1318862447"/>
        <c:crosses val="autoZero"/>
        <c:auto val="1"/>
        <c:lblAlgn val="ctr"/>
        <c:lblOffset val="100"/>
        <c:noMultiLvlLbl val="0"/>
      </c:catAx>
      <c:valAx>
        <c:axId val="1318862447"/>
        <c:scaling>
          <c:orientation val="minMax"/>
          <c:max val="25"/>
        </c:scaling>
        <c:delete val="1"/>
        <c:axPos val="l"/>
        <c:majorGridlines>
          <c:spPr>
            <a:ln w="9525" cap="flat" cmpd="sng" algn="ctr">
              <a:noFill/>
              <a:round/>
            </a:ln>
            <a:effectLst/>
          </c:spPr>
        </c:majorGridlines>
        <c:numFmt formatCode="General" sourceLinked="1"/>
        <c:majorTickMark val="none"/>
        <c:minorTickMark val="none"/>
        <c:tickLblPos val="nextTo"/>
        <c:crossAx val="13188619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lumMod val="50000"/>
            </a:schemeClr>
          </a:solidFill>
        </a:defRPr>
      </a:pPr>
      <a:endParaRPr lang="ja-JP"/>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6">
                <a:lumMod val="40000"/>
                <a:lumOff val="60000"/>
              </a:schemeClr>
            </a:solidFill>
            <a:ln>
              <a:noFill/>
            </a:ln>
            <a:effectLst/>
          </c:spPr>
          <c:invertIfNegative val="0"/>
          <c:dPt>
            <c:idx val="8"/>
            <c:invertIfNegative val="0"/>
            <c:bubble3D val="0"/>
            <c:spPr>
              <a:solidFill>
                <a:srgbClr val="DE2F24"/>
              </a:solidFill>
              <a:ln>
                <a:noFill/>
              </a:ln>
              <a:effectLst/>
            </c:spPr>
            <c:extLst>
              <c:ext xmlns:c16="http://schemas.microsoft.com/office/drawing/2014/chart" uri="{C3380CC4-5D6E-409C-BE32-E72D297353CC}">
                <c16:uniqueId val="{00000001-7100-4F96-A4C9-99C941F26AB2}"/>
              </c:ext>
            </c:extLst>
          </c:dPt>
          <c:cat>
            <c:strRef>
              <c:f>Sheet1!$A$2:$A$10</c:f>
              <c:strCache>
                <c:ptCount val="9"/>
                <c:pt idx="0">
                  <c:v>ハンガリー</c:v>
                </c:pt>
                <c:pt idx="1">
                  <c:v>スウェーデン</c:v>
                </c:pt>
                <c:pt idx="2">
                  <c:v>イタリア</c:v>
                </c:pt>
                <c:pt idx="3">
                  <c:v>イギリス</c:v>
                </c:pt>
                <c:pt idx="4">
                  <c:v>フランス</c:v>
                </c:pt>
                <c:pt idx="5">
                  <c:v>中国</c:v>
                </c:pt>
                <c:pt idx="6">
                  <c:v>カナダ</c:v>
                </c:pt>
                <c:pt idx="7">
                  <c:v>韓国</c:v>
                </c:pt>
                <c:pt idx="8">
                  <c:v>日本</c:v>
                </c:pt>
              </c:strCache>
            </c:strRef>
          </c:cat>
          <c:val>
            <c:numRef>
              <c:f>Sheet1!$B$2:$B$10</c:f>
              <c:numCache>
                <c:formatCode>0%</c:formatCode>
                <c:ptCount val="9"/>
                <c:pt idx="0">
                  <c:v>0.27</c:v>
                </c:pt>
                <c:pt idx="1">
                  <c:v>0.25</c:v>
                </c:pt>
                <c:pt idx="2">
                  <c:v>0.22</c:v>
                </c:pt>
                <c:pt idx="3">
                  <c:v>0.2</c:v>
                </c:pt>
                <c:pt idx="4">
                  <c:v>0.2</c:v>
                </c:pt>
                <c:pt idx="5">
                  <c:v>0.13</c:v>
                </c:pt>
                <c:pt idx="6">
                  <c:v>0.13</c:v>
                </c:pt>
                <c:pt idx="7">
                  <c:v>0.1</c:v>
                </c:pt>
                <c:pt idx="8">
                  <c:v>0.1</c:v>
                </c:pt>
              </c:numCache>
            </c:numRef>
          </c:val>
          <c:extLst>
            <c:ext xmlns:c16="http://schemas.microsoft.com/office/drawing/2014/chart" uri="{C3380CC4-5D6E-409C-BE32-E72D297353CC}">
              <c16:uniqueId val="{00000000-7100-4F96-A4C9-99C941F26AB2}"/>
            </c:ext>
          </c:extLst>
        </c:ser>
        <c:dLbls>
          <c:showLegendKey val="0"/>
          <c:showVal val="0"/>
          <c:showCatName val="0"/>
          <c:showSerName val="0"/>
          <c:showPercent val="0"/>
          <c:showBubbleSize val="0"/>
        </c:dLbls>
        <c:gapWidth val="65"/>
        <c:overlap val="-36"/>
        <c:axId val="1457348480"/>
        <c:axId val="1457348960"/>
      </c:barChart>
      <c:catAx>
        <c:axId val="1457348480"/>
        <c:scaling>
          <c:orientation val="minMax"/>
        </c:scaling>
        <c:delete val="1"/>
        <c:axPos val="b"/>
        <c:numFmt formatCode="General" sourceLinked="1"/>
        <c:majorTickMark val="none"/>
        <c:minorTickMark val="none"/>
        <c:tickLblPos val="nextTo"/>
        <c:crossAx val="1457348960"/>
        <c:crosses val="autoZero"/>
        <c:auto val="1"/>
        <c:lblAlgn val="ctr"/>
        <c:lblOffset val="100"/>
        <c:noMultiLvlLbl val="0"/>
      </c:catAx>
      <c:valAx>
        <c:axId val="1457348960"/>
        <c:scaling>
          <c:orientation val="minMax"/>
        </c:scaling>
        <c:delete val="0"/>
        <c:axPos val="l"/>
        <c:numFmt formatCode="0%" sourceLinked="0"/>
        <c:majorTickMark val="in"/>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1197" b="0" i="0" u="none" strike="noStrike" kern="1200" baseline="0">
                <a:solidFill>
                  <a:schemeClr val="bg1">
                    <a:lumMod val="50000"/>
                  </a:schemeClr>
                </a:solidFill>
                <a:latin typeface="BIZ UDPゴシック" panose="020B0400000000000000" pitchFamily="50" charset="-128"/>
                <a:ea typeface="BIZ UDPゴシック" panose="020B0400000000000000" pitchFamily="50" charset="-128"/>
                <a:cs typeface="+mn-cs"/>
              </a:defRPr>
            </a:pPr>
            <a:endParaRPr lang="ja-JP"/>
          </a:p>
        </c:txPr>
        <c:crossAx val="1457348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福岡県の歳出</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69A0-42BB-B234-F09CAD51766A}"/>
              </c:ext>
            </c:extLst>
          </c:dPt>
          <c:dPt>
            <c:idx val="1"/>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3-69A0-42BB-B234-F09CAD51766A}"/>
              </c:ext>
            </c:extLst>
          </c:dPt>
          <c:dPt>
            <c:idx val="2"/>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05-69A0-42BB-B234-F09CAD51766A}"/>
              </c:ext>
            </c:extLst>
          </c:dPt>
          <c:dPt>
            <c:idx val="3"/>
            <c:bubble3D val="0"/>
            <c:spPr>
              <a:solidFill>
                <a:srgbClr val="FFFFCC"/>
              </a:solidFill>
              <a:ln w="6350">
                <a:solidFill>
                  <a:schemeClr val="lt1"/>
                </a:solidFill>
              </a:ln>
              <a:effectLst/>
            </c:spPr>
            <c:extLst>
              <c:ext xmlns:c16="http://schemas.microsoft.com/office/drawing/2014/chart" uri="{C3380CC4-5D6E-409C-BE32-E72D297353CC}">
                <c16:uniqueId val="{00000007-69A0-42BB-B234-F09CAD51766A}"/>
              </c:ext>
            </c:extLst>
          </c:dPt>
          <c:dPt>
            <c:idx val="4"/>
            <c:bubble3D val="0"/>
            <c:spPr>
              <a:solidFill>
                <a:srgbClr val="FCC4D4"/>
              </a:solidFill>
              <a:ln w="6350">
                <a:solidFill>
                  <a:schemeClr val="lt1"/>
                </a:solidFill>
              </a:ln>
              <a:effectLst/>
            </c:spPr>
            <c:extLst>
              <c:ext xmlns:c16="http://schemas.microsoft.com/office/drawing/2014/chart" uri="{C3380CC4-5D6E-409C-BE32-E72D297353CC}">
                <c16:uniqueId val="{00000009-69A0-42BB-B234-F09CAD51766A}"/>
              </c:ext>
            </c:extLst>
          </c:dPt>
          <c:dPt>
            <c:idx val="5"/>
            <c:bubble3D val="0"/>
            <c:spPr>
              <a:solidFill>
                <a:srgbClr val="FFCC99"/>
              </a:solidFill>
              <a:ln w="6350">
                <a:solidFill>
                  <a:schemeClr val="lt1"/>
                </a:solidFill>
              </a:ln>
              <a:effectLst/>
            </c:spPr>
            <c:extLst>
              <c:ext xmlns:c16="http://schemas.microsoft.com/office/drawing/2014/chart" uri="{C3380CC4-5D6E-409C-BE32-E72D297353CC}">
                <c16:uniqueId val="{0000000B-69A0-42BB-B234-F09CAD51766A}"/>
              </c:ext>
            </c:extLst>
          </c:dPt>
          <c:dPt>
            <c:idx val="6"/>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D-69A0-42BB-B234-F09CAD51766A}"/>
              </c:ext>
            </c:extLst>
          </c:dPt>
          <c:dPt>
            <c:idx val="7"/>
            <c:bubble3D val="0"/>
            <c:spPr>
              <a:solidFill>
                <a:srgbClr val="FBE3D6"/>
              </a:solidFill>
              <a:ln w="6350">
                <a:solidFill>
                  <a:schemeClr val="lt1"/>
                </a:solidFill>
              </a:ln>
              <a:effectLst/>
            </c:spPr>
            <c:extLst>
              <c:ext xmlns:c16="http://schemas.microsoft.com/office/drawing/2014/chart" uri="{C3380CC4-5D6E-409C-BE32-E72D297353CC}">
                <c16:uniqueId val="{0000000F-69A0-42BB-B234-F09CAD51766A}"/>
              </c:ext>
            </c:extLst>
          </c:dPt>
          <c:dPt>
            <c:idx val="8"/>
            <c:bubble3D val="0"/>
            <c:spPr>
              <a:solidFill>
                <a:srgbClr val="F7F4CB"/>
              </a:solidFill>
              <a:ln w="6350">
                <a:solidFill>
                  <a:schemeClr val="lt1"/>
                </a:solidFill>
              </a:ln>
              <a:effectLst/>
            </c:spPr>
            <c:extLst>
              <c:ext xmlns:c16="http://schemas.microsoft.com/office/drawing/2014/chart" uri="{C3380CC4-5D6E-409C-BE32-E72D297353CC}">
                <c16:uniqueId val="{00000011-69A0-42BB-B234-F09CAD51766A}"/>
              </c:ext>
            </c:extLst>
          </c:dPt>
          <c:dPt>
            <c:idx val="9"/>
            <c:bubble3D val="0"/>
            <c:spPr>
              <a:solidFill>
                <a:srgbClr val="0070C0"/>
              </a:solidFill>
              <a:ln w="6350">
                <a:solidFill>
                  <a:schemeClr val="lt1"/>
                </a:solidFill>
              </a:ln>
              <a:effectLst/>
            </c:spPr>
            <c:extLst>
              <c:ext xmlns:c16="http://schemas.microsoft.com/office/drawing/2014/chart" uri="{C3380CC4-5D6E-409C-BE32-E72D297353CC}">
                <c16:uniqueId val="{00000013-69A0-42BB-B234-F09CAD51766A}"/>
              </c:ext>
            </c:extLst>
          </c:dPt>
          <c:dPt>
            <c:idx val="10"/>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5-69A0-42BB-B234-F09CAD51766A}"/>
              </c:ext>
            </c:extLst>
          </c:dPt>
          <c:cat>
            <c:strRef>
              <c:f>Sheet1!$A$2:$A$12</c:f>
              <c:strCache>
                <c:ptCount val="11"/>
                <c:pt idx="0">
                  <c:v>教育費</c:v>
                </c:pt>
                <c:pt idx="1">
                  <c:v>商工費</c:v>
                </c:pt>
                <c:pt idx="2">
                  <c:v>公債費</c:v>
                </c:pt>
                <c:pt idx="3">
                  <c:v>商工費</c:v>
                </c:pt>
                <c:pt idx="4">
                  <c:v>生活労働費</c:v>
                </c:pt>
                <c:pt idx="5">
                  <c:v>警察費</c:v>
                </c:pt>
                <c:pt idx="6">
                  <c:v>県土整備費</c:v>
                </c:pt>
                <c:pt idx="7">
                  <c:v>総務費</c:v>
                </c:pt>
                <c:pt idx="8">
                  <c:v>農林水産業費</c:v>
                </c:pt>
                <c:pt idx="9">
                  <c:v>環境費</c:v>
                </c:pt>
                <c:pt idx="10">
                  <c:v>その他（市町村交付金等）</c:v>
                </c:pt>
              </c:strCache>
            </c:strRef>
          </c:cat>
          <c:val>
            <c:numRef>
              <c:f>Sheet1!$B$2:$B$12</c:f>
              <c:numCache>
                <c:formatCode>0.00%</c:formatCode>
                <c:ptCount val="11"/>
                <c:pt idx="0">
                  <c:v>0.16700000000000001</c:v>
                </c:pt>
                <c:pt idx="1">
                  <c:v>0.114</c:v>
                </c:pt>
                <c:pt idx="2">
                  <c:v>0.113</c:v>
                </c:pt>
                <c:pt idx="3">
                  <c:v>0.10299999999999999</c:v>
                </c:pt>
                <c:pt idx="4">
                  <c:v>9.6000000000000002E-2</c:v>
                </c:pt>
                <c:pt idx="5">
                  <c:v>6.5000000000000002E-2</c:v>
                </c:pt>
                <c:pt idx="6">
                  <c:v>5.8000000000000003E-2</c:v>
                </c:pt>
                <c:pt idx="7">
                  <c:v>3.5999999999999997E-2</c:v>
                </c:pt>
                <c:pt idx="8">
                  <c:v>2.7E-2</c:v>
                </c:pt>
                <c:pt idx="9">
                  <c:v>2E-3</c:v>
                </c:pt>
                <c:pt idx="10">
                  <c:v>0.219</c:v>
                </c:pt>
              </c:numCache>
            </c:numRef>
          </c:val>
          <c:extLst>
            <c:ext xmlns:c16="http://schemas.microsoft.com/office/drawing/2014/chart" uri="{C3380CC4-5D6E-409C-BE32-E72D297353CC}">
              <c16:uniqueId val="{00000018-69A0-42BB-B234-F09CAD51766A}"/>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F991AF"/>
              </a:solidFill>
              <a:ln w="19050">
                <a:solidFill>
                  <a:schemeClr val="bg1"/>
                </a:solidFill>
              </a:ln>
              <a:effectLst/>
            </c:spPr>
            <c:extLst>
              <c:ext xmlns:c16="http://schemas.microsoft.com/office/drawing/2014/chart" uri="{C3380CC4-5D6E-409C-BE32-E72D297353CC}">
                <c16:uniqueId val="{00000001-3E5C-49E0-86FC-FA9BBC4611BB}"/>
              </c:ext>
            </c:extLst>
          </c:dPt>
          <c:dPt>
            <c:idx val="1"/>
            <c:bubble3D val="0"/>
            <c:spPr>
              <a:solidFill>
                <a:srgbClr val="E89090">
                  <a:alpha val="0"/>
                </a:srgbClr>
              </a:solidFill>
              <a:ln w="19050">
                <a:solidFill>
                  <a:schemeClr val="bg1"/>
                </a:solidFill>
              </a:ln>
              <a:effectLst/>
            </c:spPr>
            <c:extLst>
              <c:ext xmlns:c16="http://schemas.microsoft.com/office/drawing/2014/chart" uri="{C3380CC4-5D6E-409C-BE32-E72D297353CC}">
                <c16:uniqueId val="{00000003-3E5C-49E0-86FC-FA9BBC4611BB}"/>
              </c:ext>
            </c:extLst>
          </c:dPt>
          <c:cat>
            <c:strRef>
              <c:f>Sheet1!$A$2:$A$3</c:f>
              <c:strCache>
                <c:ptCount val="1"/>
                <c:pt idx="0">
                  <c:v>県税</c:v>
                </c:pt>
              </c:strCache>
            </c:strRef>
          </c:cat>
          <c:val>
            <c:numRef>
              <c:f>Sheet1!$B$2:$B$3</c:f>
              <c:numCache>
                <c:formatCode>0.00%</c:formatCode>
                <c:ptCount val="2"/>
                <c:pt idx="0">
                  <c:v>0.36099999999999999</c:v>
                </c:pt>
                <c:pt idx="1">
                  <c:v>0.63900000000000001</c:v>
                </c:pt>
              </c:numCache>
            </c:numRef>
          </c:val>
          <c:extLst>
            <c:ext xmlns:c16="http://schemas.microsoft.com/office/drawing/2014/chart" uri="{C3380CC4-5D6E-409C-BE32-E72D297353CC}">
              <c16:uniqueId val="{00000004-3E5C-49E0-86FC-FA9BBC4611BB}"/>
            </c:ext>
          </c:extLst>
        </c:ser>
        <c:dLbls>
          <c:showLegendKey val="0"/>
          <c:showVal val="0"/>
          <c:showCatName val="0"/>
          <c:showSerName val="0"/>
          <c:showPercent val="0"/>
          <c:showBubbleSize val="0"/>
          <c:showLeaderLines val="1"/>
        </c:dLbls>
        <c:firstSliceAng val="0"/>
        <c:holeSize val="8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福岡県の歳入</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DC9A-4C6E-A035-C095919333CC}"/>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3-DC9A-4C6E-A035-C095919333CC}"/>
              </c:ext>
            </c:extLst>
          </c:dPt>
          <c:dPt>
            <c:idx val="2"/>
            <c:bubble3D val="0"/>
            <c:spPr>
              <a:solidFill>
                <a:srgbClr val="FCC4D4"/>
              </a:solidFill>
              <a:ln w="6350">
                <a:solidFill>
                  <a:schemeClr val="lt1"/>
                </a:solidFill>
              </a:ln>
              <a:effectLst/>
            </c:spPr>
            <c:extLst>
              <c:ext xmlns:c16="http://schemas.microsoft.com/office/drawing/2014/chart" uri="{C3380CC4-5D6E-409C-BE32-E72D297353CC}">
                <c16:uniqueId val="{00000005-DC9A-4C6E-A035-C095919333CC}"/>
              </c:ext>
            </c:extLst>
          </c:dPt>
          <c:dPt>
            <c:idx val="3"/>
            <c:bubble3D val="0"/>
            <c:spPr>
              <a:solidFill>
                <a:srgbClr val="FCC4D4"/>
              </a:solidFill>
              <a:ln w="6350">
                <a:solidFill>
                  <a:schemeClr val="lt1"/>
                </a:solidFill>
              </a:ln>
              <a:effectLst/>
            </c:spPr>
            <c:extLst>
              <c:ext xmlns:c16="http://schemas.microsoft.com/office/drawing/2014/chart" uri="{C3380CC4-5D6E-409C-BE32-E72D297353CC}">
                <c16:uniqueId val="{00000007-DC9A-4C6E-A035-C095919333CC}"/>
              </c:ext>
            </c:extLst>
          </c:dPt>
          <c:dPt>
            <c:idx val="4"/>
            <c:bubble3D val="0"/>
            <c:spPr>
              <a:solidFill>
                <a:srgbClr val="FCC4D4"/>
              </a:solidFill>
              <a:ln w="6350">
                <a:solidFill>
                  <a:schemeClr val="lt1"/>
                </a:solidFill>
              </a:ln>
              <a:effectLst/>
            </c:spPr>
            <c:extLst>
              <c:ext xmlns:c16="http://schemas.microsoft.com/office/drawing/2014/chart" uri="{C3380CC4-5D6E-409C-BE32-E72D297353CC}">
                <c16:uniqueId val="{00000009-DC9A-4C6E-A035-C095919333CC}"/>
              </c:ext>
            </c:extLst>
          </c:dPt>
          <c:dPt>
            <c:idx val="5"/>
            <c:bubble3D val="0"/>
            <c:spPr>
              <a:solidFill>
                <a:schemeClr val="accent2">
                  <a:lumMod val="20000"/>
                  <a:lumOff val="80000"/>
                </a:schemeClr>
              </a:solidFill>
              <a:ln w="6350">
                <a:solidFill>
                  <a:schemeClr val="lt1"/>
                </a:solidFill>
              </a:ln>
              <a:effectLst/>
            </c:spPr>
            <c:extLst>
              <c:ext xmlns:c16="http://schemas.microsoft.com/office/drawing/2014/chart" uri="{C3380CC4-5D6E-409C-BE32-E72D297353CC}">
                <c16:uniqueId val="{0000000B-DC9A-4C6E-A035-C095919333CC}"/>
              </c:ext>
            </c:extLst>
          </c:dPt>
          <c:dPt>
            <c:idx val="6"/>
            <c:bubble3D val="0"/>
            <c:spPr>
              <a:solidFill>
                <a:srgbClr val="F7F4CB"/>
              </a:solidFill>
              <a:ln w="6350">
                <a:solidFill>
                  <a:schemeClr val="lt1"/>
                </a:solidFill>
              </a:ln>
              <a:effectLst/>
            </c:spPr>
            <c:extLst>
              <c:ext xmlns:c16="http://schemas.microsoft.com/office/drawing/2014/chart" uri="{C3380CC4-5D6E-409C-BE32-E72D297353CC}">
                <c16:uniqueId val="{0000000D-DC9A-4C6E-A035-C095919333CC}"/>
              </c:ext>
            </c:extLst>
          </c:dPt>
          <c:dPt>
            <c:idx val="7"/>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F-DC9A-4C6E-A035-C095919333CC}"/>
              </c:ext>
            </c:extLst>
          </c:dPt>
          <c:dPt>
            <c:idx val="8"/>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11-DC9A-4C6E-A035-C095919333CC}"/>
              </c:ext>
            </c:extLst>
          </c:dPt>
          <c:dPt>
            <c:idx val="9"/>
            <c:bubble3D val="0"/>
            <c:spPr>
              <a:solidFill>
                <a:srgbClr val="FFCC99"/>
              </a:solidFill>
              <a:ln w="6350">
                <a:solidFill>
                  <a:schemeClr val="lt1"/>
                </a:solidFill>
              </a:ln>
              <a:effectLst/>
            </c:spPr>
            <c:extLst>
              <c:ext xmlns:c16="http://schemas.microsoft.com/office/drawing/2014/chart" uri="{C3380CC4-5D6E-409C-BE32-E72D297353CC}">
                <c16:uniqueId val="{00000013-DC9A-4C6E-A035-C095919333CC}"/>
              </c:ext>
            </c:extLst>
          </c:dPt>
          <c:dPt>
            <c:idx val="10"/>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15-DC9A-4C6E-A035-C095919333CC}"/>
              </c:ext>
            </c:extLst>
          </c:dPt>
          <c:dPt>
            <c:idx val="11"/>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7-DC9A-4C6E-A035-C095919333CC}"/>
              </c:ext>
            </c:extLst>
          </c:dPt>
          <c:cat>
            <c:strRef>
              <c:f>Sheet1!$A$2:$A$13</c:f>
              <c:strCache>
                <c:ptCount val="12"/>
                <c:pt idx="0">
                  <c:v>地方消費税</c:v>
                </c:pt>
                <c:pt idx="1">
                  <c:v>事業税</c:v>
                </c:pt>
                <c:pt idx="2">
                  <c:v>県民税</c:v>
                </c:pt>
                <c:pt idx="3">
                  <c:v>自動車税</c:v>
                </c:pt>
                <c:pt idx="4">
                  <c:v>その他</c:v>
                </c:pt>
                <c:pt idx="5">
                  <c:v>地方消費税清算金</c:v>
                </c:pt>
                <c:pt idx="6">
                  <c:v>諸収入</c:v>
                </c:pt>
                <c:pt idx="7">
                  <c:v>その他</c:v>
                </c:pt>
                <c:pt idx="8">
                  <c:v>地方交付税</c:v>
                </c:pt>
                <c:pt idx="9">
                  <c:v>国庫支出金</c:v>
                </c:pt>
                <c:pt idx="10">
                  <c:v>県債</c:v>
                </c:pt>
                <c:pt idx="11">
                  <c:v>その他</c:v>
                </c:pt>
              </c:strCache>
            </c:strRef>
          </c:cat>
          <c:val>
            <c:numRef>
              <c:f>Sheet1!$B$2:$B$13</c:f>
              <c:numCache>
                <c:formatCode>0.00%</c:formatCode>
                <c:ptCount val="12"/>
                <c:pt idx="0">
                  <c:v>0.13400000000000001</c:v>
                </c:pt>
                <c:pt idx="1">
                  <c:v>9.4E-2</c:v>
                </c:pt>
                <c:pt idx="2">
                  <c:v>8.5000000000000006E-2</c:v>
                </c:pt>
                <c:pt idx="3">
                  <c:v>2.5999999999999999E-2</c:v>
                </c:pt>
                <c:pt idx="4">
                  <c:v>2.1999999999999999E-2</c:v>
                </c:pt>
                <c:pt idx="5">
                  <c:v>0.13</c:v>
                </c:pt>
                <c:pt idx="6">
                  <c:v>0.10299999999999999</c:v>
                </c:pt>
                <c:pt idx="7">
                  <c:v>3.7999999999999999E-2</c:v>
                </c:pt>
                <c:pt idx="8">
                  <c:v>0.13700000000000001</c:v>
                </c:pt>
                <c:pt idx="9">
                  <c:v>9.4E-2</c:v>
                </c:pt>
                <c:pt idx="10">
                  <c:v>7.2999999999999995E-2</c:v>
                </c:pt>
                <c:pt idx="11">
                  <c:v>6.4000000000000001E-2</c:v>
                </c:pt>
              </c:numCache>
            </c:numRef>
          </c:val>
          <c:extLst>
            <c:ext xmlns:c16="http://schemas.microsoft.com/office/drawing/2014/chart" uri="{C3380CC4-5D6E-409C-BE32-E72D297353CC}">
              <c16:uniqueId val="{00000018-DC9A-4C6E-A035-C095919333CC}"/>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福岡県の歳出</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3B1D-4B04-82F4-54B8028CBB56}"/>
              </c:ext>
            </c:extLst>
          </c:dPt>
          <c:dPt>
            <c:idx val="1"/>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3-3B1D-4B04-82F4-54B8028CBB56}"/>
              </c:ext>
            </c:extLst>
          </c:dPt>
          <c:dPt>
            <c:idx val="2"/>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05-3B1D-4B04-82F4-54B8028CBB56}"/>
              </c:ext>
            </c:extLst>
          </c:dPt>
          <c:dPt>
            <c:idx val="3"/>
            <c:bubble3D val="0"/>
            <c:spPr>
              <a:solidFill>
                <a:srgbClr val="FFFFCC"/>
              </a:solidFill>
              <a:ln w="6350">
                <a:solidFill>
                  <a:schemeClr val="lt1"/>
                </a:solidFill>
              </a:ln>
              <a:effectLst/>
            </c:spPr>
            <c:extLst>
              <c:ext xmlns:c16="http://schemas.microsoft.com/office/drawing/2014/chart" uri="{C3380CC4-5D6E-409C-BE32-E72D297353CC}">
                <c16:uniqueId val="{00000007-3B1D-4B04-82F4-54B8028CBB56}"/>
              </c:ext>
            </c:extLst>
          </c:dPt>
          <c:dPt>
            <c:idx val="4"/>
            <c:bubble3D val="0"/>
            <c:spPr>
              <a:solidFill>
                <a:srgbClr val="FCC4D4"/>
              </a:solidFill>
              <a:ln w="6350">
                <a:solidFill>
                  <a:schemeClr val="lt1"/>
                </a:solidFill>
              </a:ln>
              <a:effectLst/>
            </c:spPr>
            <c:extLst>
              <c:ext xmlns:c16="http://schemas.microsoft.com/office/drawing/2014/chart" uri="{C3380CC4-5D6E-409C-BE32-E72D297353CC}">
                <c16:uniqueId val="{00000009-3B1D-4B04-82F4-54B8028CBB56}"/>
              </c:ext>
            </c:extLst>
          </c:dPt>
          <c:dPt>
            <c:idx val="5"/>
            <c:bubble3D val="0"/>
            <c:spPr>
              <a:solidFill>
                <a:srgbClr val="FFCC99"/>
              </a:solidFill>
              <a:ln w="6350">
                <a:solidFill>
                  <a:schemeClr val="lt1"/>
                </a:solidFill>
              </a:ln>
              <a:effectLst/>
            </c:spPr>
            <c:extLst>
              <c:ext xmlns:c16="http://schemas.microsoft.com/office/drawing/2014/chart" uri="{C3380CC4-5D6E-409C-BE32-E72D297353CC}">
                <c16:uniqueId val="{0000000B-3B1D-4B04-82F4-54B8028CBB56}"/>
              </c:ext>
            </c:extLst>
          </c:dPt>
          <c:dPt>
            <c:idx val="6"/>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D-3B1D-4B04-82F4-54B8028CBB56}"/>
              </c:ext>
            </c:extLst>
          </c:dPt>
          <c:dPt>
            <c:idx val="7"/>
            <c:bubble3D val="0"/>
            <c:spPr>
              <a:solidFill>
                <a:srgbClr val="FBE3D6"/>
              </a:solidFill>
              <a:ln w="6350">
                <a:solidFill>
                  <a:schemeClr val="lt1"/>
                </a:solidFill>
              </a:ln>
              <a:effectLst/>
            </c:spPr>
            <c:extLst>
              <c:ext xmlns:c16="http://schemas.microsoft.com/office/drawing/2014/chart" uri="{C3380CC4-5D6E-409C-BE32-E72D297353CC}">
                <c16:uniqueId val="{0000000F-3B1D-4B04-82F4-54B8028CBB56}"/>
              </c:ext>
            </c:extLst>
          </c:dPt>
          <c:dPt>
            <c:idx val="8"/>
            <c:bubble3D val="0"/>
            <c:spPr>
              <a:solidFill>
                <a:srgbClr val="F7F4CB"/>
              </a:solidFill>
              <a:ln w="6350">
                <a:solidFill>
                  <a:schemeClr val="lt1"/>
                </a:solidFill>
              </a:ln>
              <a:effectLst/>
            </c:spPr>
            <c:extLst>
              <c:ext xmlns:c16="http://schemas.microsoft.com/office/drawing/2014/chart" uri="{C3380CC4-5D6E-409C-BE32-E72D297353CC}">
                <c16:uniqueId val="{00000011-3B1D-4B04-82F4-54B8028CBB56}"/>
              </c:ext>
            </c:extLst>
          </c:dPt>
          <c:dPt>
            <c:idx val="9"/>
            <c:bubble3D val="0"/>
            <c:spPr>
              <a:solidFill>
                <a:srgbClr val="0070C0"/>
              </a:solidFill>
              <a:ln w="6350">
                <a:solidFill>
                  <a:schemeClr val="lt1"/>
                </a:solidFill>
              </a:ln>
              <a:effectLst/>
            </c:spPr>
            <c:extLst>
              <c:ext xmlns:c16="http://schemas.microsoft.com/office/drawing/2014/chart" uri="{C3380CC4-5D6E-409C-BE32-E72D297353CC}">
                <c16:uniqueId val="{00000013-3B1D-4B04-82F4-54B8028CBB56}"/>
              </c:ext>
            </c:extLst>
          </c:dPt>
          <c:dPt>
            <c:idx val="10"/>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5-3B1D-4B04-82F4-54B8028CBB56}"/>
              </c:ext>
            </c:extLst>
          </c:dPt>
          <c:cat>
            <c:strRef>
              <c:f>Sheet1!$A$2:$A$12</c:f>
              <c:strCache>
                <c:ptCount val="11"/>
                <c:pt idx="0">
                  <c:v>教育費</c:v>
                </c:pt>
                <c:pt idx="1">
                  <c:v>商工費</c:v>
                </c:pt>
                <c:pt idx="2">
                  <c:v>公債費</c:v>
                </c:pt>
                <c:pt idx="3">
                  <c:v>商工費</c:v>
                </c:pt>
                <c:pt idx="4">
                  <c:v>生活労働費</c:v>
                </c:pt>
                <c:pt idx="5">
                  <c:v>警察費</c:v>
                </c:pt>
                <c:pt idx="6">
                  <c:v>県土整備費</c:v>
                </c:pt>
                <c:pt idx="7">
                  <c:v>総務費</c:v>
                </c:pt>
                <c:pt idx="8">
                  <c:v>農林水産業費</c:v>
                </c:pt>
                <c:pt idx="9">
                  <c:v>環境費</c:v>
                </c:pt>
                <c:pt idx="10">
                  <c:v>その他（市町村交付金等）</c:v>
                </c:pt>
              </c:strCache>
            </c:strRef>
          </c:cat>
          <c:val>
            <c:numRef>
              <c:f>Sheet1!$B$2:$B$12</c:f>
              <c:numCache>
                <c:formatCode>0.00%</c:formatCode>
                <c:ptCount val="11"/>
                <c:pt idx="0">
                  <c:v>0.16700000000000001</c:v>
                </c:pt>
                <c:pt idx="1">
                  <c:v>0.114</c:v>
                </c:pt>
                <c:pt idx="2">
                  <c:v>0.113</c:v>
                </c:pt>
                <c:pt idx="3">
                  <c:v>0.10299999999999999</c:v>
                </c:pt>
                <c:pt idx="4">
                  <c:v>9.6000000000000002E-2</c:v>
                </c:pt>
                <c:pt idx="5">
                  <c:v>6.5000000000000002E-2</c:v>
                </c:pt>
                <c:pt idx="6">
                  <c:v>5.8000000000000003E-2</c:v>
                </c:pt>
                <c:pt idx="7">
                  <c:v>3.5999999999999997E-2</c:v>
                </c:pt>
                <c:pt idx="8">
                  <c:v>2.7E-2</c:v>
                </c:pt>
                <c:pt idx="9">
                  <c:v>2E-3</c:v>
                </c:pt>
                <c:pt idx="10">
                  <c:v>0.219</c:v>
                </c:pt>
              </c:numCache>
            </c:numRef>
          </c:val>
          <c:extLst>
            <c:ext xmlns:c16="http://schemas.microsoft.com/office/drawing/2014/chart" uri="{C3380CC4-5D6E-409C-BE32-E72D297353CC}">
              <c16:uniqueId val="{00000016-3B1D-4B04-82F4-54B8028CBB56}"/>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a:solidFill>
                <a:schemeClr val="bg1"/>
              </a:solidFill>
            </a:ln>
          </c:spPr>
          <c:dPt>
            <c:idx val="0"/>
            <c:bubble3D val="0"/>
            <c:spPr>
              <a:solidFill>
                <a:srgbClr val="F991AF"/>
              </a:solidFill>
              <a:ln w="19050">
                <a:solidFill>
                  <a:schemeClr val="bg1"/>
                </a:solidFill>
              </a:ln>
              <a:effectLst/>
            </c:spPr>
            <c:extLst>
              <c:ext xmlns:c16="http://schemas.microsoft.com/office/drawing/2014/chart" uri="{C3380CC4-5D6E-409C-BE32-E72D297353CC}">
                <c16:uniqueId val="{00000001-75C2-4CD5-A7D9-7A3FF2CCF7FC}"/>
              </c:ext>
            </c:extLst>
          </c:dPt>
          <c:dPt>
            <c:idx val="1"/>
            <c:bubble3D val="0"/>
            <c:spPr>
              <a:solidFill>
                <a:srgbClr val="E89090">
                  <a:alpha val="0"/>
                </a:srgbClr>
              </a:solidFill>
              <a:ln w="19050">
                <a:solidFill>
                  <a:schemeClr val="bg1"/>
                </a:solidFill>
              </a:ln>
              <a:effectLst/>
            </c:spPr>
            <c:extLst>
              <c:ext xmlns:c16="http://schemas.microsoft.com/office/drawing/2014/chart" uri="{C3380CC4-5D6E-409C-BE32-E72D297353CC}">
                <c16:uniqueId val="{00000003-75C2-4CD5-A7D9-7A3FF2CCF7FC}"/>
              </c:ext>
            </c:extLst>
          </c:dPt>
          <c:cat>
            <c:strRef>
              <c:f>Sheet1!$A$2:$A$3</c:f>
              <c:strCache>
                <c:ptCount val="1"/>
                <c:pt idx="0">
                  <c:v>県税</c:v>
                </c:pt>
              </c:strCache>
            </c:strRef>
          </c:cat>
          <c:val>
            <c:numRef>
              <c:f>Sheet1!$B$2:$B$3</c:f>
              <c:numCache>
                <c:formatCode>0.00%</c:formatCode>
                <c:ptCount val="2"/>
                <c:pt idx="0">
                  <c:v>0.36099999999999999</c:v>
                </c:pt>
                <c:pt idx="1">
                  <c:v>0.63900000000000001</c:v>
                </c:pt>
              </c:numCache>
            </c:numRef>
          </c:val>
          <c:extLst>
            <c:ext xmlns:c16="http://schemas.microsoft.com/office/drawing/2014/chart" uri="{C3380CC4-5D6E-409C-BE32-E72D297353CC}">
              <c16:uniqueId val="{00000004-75C2-4CD5-A7D9-7A3FF2CCF7FC}"/>
            </c:ext>
          </c:extLst>
        </c:ser>
        <c:dLbls>
          <c:showLegendKey val="0"/>
          <c:showVal val="0"/>
          <c:showCatName val="0"/>
          <c:showSerName val="0"/>
          <c:showPercent val="0"/>
          <c:showBubbleSize val="0"/>
          <c:showLeaderLines val="1"/>
        </c:dLbls>
        <c:firstSliceAng val="0"/>
        <c:holeSize val="8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福岡県の歳入</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2ADF-40C8-8947-BDDE8573448F}"/>
              </c:ext>
            </c:extLst>
          </c:dPt>
          <c:dPt>
            <c:idx val="1"/>
            <c:bubble3D val="0"/>
            <c:spPr>
              <a:solidFill>
                <a:srgbClr val="FCC4D4"/>
              </a:solidFill>
              <a:ln w="6350">
                <a:solidFill>
                  <a:schemeClr val="lt1"/>
                </a:solidFill>
              </a:ln>
              <a:effectLst/>
            </c:spPr>
            <c:extLst>
              <c:ext xmlns:c16="http://schemas.microsoft.com/office/drawing/2014/chart" uri="{C3380CC4-5D6E-409C-BE32-E72D297353CC}">
                <c16:uniqueId val="{00000003-2ADF-40C8-8947-BDDE8573448F}"/>
              </c:ext>
            </c:extLst>
          </c:dPt>
          <c:dPt>
            <c:idx val="2"/>
            <c:bubble3D val="0"/>
            <c:spPr>
              <a:solidFill>
                <a:srgbClr val="FCC4D4"/>
              </a:solidFill>
              <a:ln w="6350">
                <a:solidFill>
                  <a:schemeClr val="lt1"/>
                </a:solidFill>
              </a:ln>
              <a:effectLst/>
            </c:spPr>
            <c:extLst>
              <c:ext xmlns:c16="http://schemas.microsoft.com/office/drawing/2014/chart" uri="{C3380CC4-5D6E-409C-BE32-E72D297353CC}">
                <c16:uniqueId val="{00000005-2ADF-40C8-8947-BDDE8573448F}"/>
              </c:ext>
            </c:extLst>
          </c:dPt>
          <c:dPt>
            <c:idx val="3"/>
            <c:bubble3D val="0"/>
            <c:spPr>
              <a:solidFill>
                <a:srgbClr val="FCC4D4"/>
              </a:solidFill>
              <a:ln w="6350">
                <a:solidFill>
                  <a:schemeClr val="lt1"/>
                </a:solidFill>
              </a:ln>
              <a:effectLst/>
            </c:spPr>
            <c:extLst>
              <c:ext xmlns:c16="http://schemas.microsoft.com/office/drawing/2014/chart" uri="{C3380CC4-5D6E-409C-BE32-E72D297353CC}">
                <c16:uniqueId val="{00000007-2ADF-40C8-8947-BDDE8573448F}"/>
              </c:ext>
            </c:extLst>
          </c:dPt>
          <c:dPt>
            <c:idx val="4"/>
            <c:bubble3D val="0"/>
            <c:spPr>
              <a:solidFill>
                <a:srgbClr val="FCC4D4"/>
              </a:solidFill>
              <a:ln w="6350">
                <a:solidFill>
                  <a:schemeClr val="lt1"/>
                </a:solidFill>
              </a:ln>
              <a:effectLst/>
            </c:spPr>
            <c:extLst>
              <c:ext xmlns:c16="http://schemas.microsoft.com/office/drawing/2014/chart" uri="{C3380CC4-5D6E-409C-BE32-E72D297353CC}">
                <c16:uniqueId val="{00000009-2ADF-40C8-8947-BDDE8573448F}"/>
              </c:ext>
            </c:extLst>
          </c:dPt>
          <c:dPt>
            <c:idx val="5"/>
            <c:bubble3D val="0"/>
            <c:spPr>
              <a:solidFill>
                <a:schemeClr val="accent2">
                  <a:lumMod val="20000"/>
                  <a:lumOff val="80000"/>
                </a:schemeClr>
              </a:solidFill>
              <a:ln w="6350">
                <a:solidFill>
                  <a:schemeClr val="lt1"/>
                </a:solidFill>
              </a:ln>
              <a:effectLst/>
            </c:spPr>
            <c:extLst>
              <c:ext xmlns:c16="http://schemas.microsoft.com/office/drawing/2014/chart" uri="{C3380CC4-5D6E-409C-BE32-E72D297353CC}">
                <c16:uniqueId val="{0000000B-2ADF-40C8-8947-BDDE8573448F}"/>
              </c:ext>
            </c:extLst>
          </c:dPt>
          <c:dPt>
            <c:idx val="6"/>
            <c:bubble3D val="0"/>
            <c:spPr>
              <a:solidFill>
                <a:srgbClr val="F7F4CB"/>
              </a:solidFill>
              <a:ln w="6350">
                <a:solidFill>
                  <a:schemeClr val="lt1"/>
                </a:solidFill>
              </a:ln>
              <a:effectLst/>
            </c:spPr>
            <c:extLst>
              <c:ext xmlns:c16="http://schemas.microsoft.com/office/drawing/2014/chart" uri="{C3380CC4-5D6E-409C-BE32-E72D297353CC}">
                <c16:uniqueId val="{0000000D-2ADF-40C8-8947-BDDE8573448F}"/>
              </c:ext>
            </c:extLst>
          </c:dPt>
          <c:dPt>
            <c:idx val="7"/>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F-2ADF-40C8-8947-BDDE8573448F}"/>
              </c:ext>
            </c:extLst>
          </c:dPt>
          <c:dPt>
            <c:idx val="8"/>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11-2ADF-40C8-8947-BDDE8573448F}"/>
              </c:ext>
            </c:extLst>
          </c:dPt>
          <c:dPt>
            <c:idx val="9"/>
            <c:bubble3D val="0"/>
            <c:spPr>
              <a:solidFill>
                <a:srgbClr val="FFCC99"/>
              </a:solidFill>
              <a:ln w="6350">
                <a:solidFill>
                  <a:schemeClr val="lt1"/>
                </a:solidFill>
              </a:ln>
              <a:effectLst/>
            </c:spPr>
            <c:extLst>
              <c:ext xmlns:c16="http://schemas.microsoft.com/office/drawing/2014/chart" uri="{C3380CC4-5D6E-409C-BE32-E72D297353CC}">
                <c16:uniqueId val="{00000013-2ADF-40C8-8947-BDDE8573448F}"/>
              </c:ext>
            </c:extLst>
          </c:dPt>
          <c:dPt>
            <c:idx val="10"/>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15-2ADF-40C8-8947-BDDE8573448F}"/>
              </c:ext>
            </c:extLst>
          </c:dPt>
          <c:dPt>
            <c:idx val="11"/>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7-2ADF-40C8-8947-BDDE8573448F}"/>
              </c:ext>
            </c:extLst>
          </c:dPt>
          <c:cat>
            <c:strRef>
              <c:f>Sheet1!$A$2:$A$13</c:f>
              <c:strCache>
                <c:ptCount val="12"/>
                <c:pt idx="0">
                  <c:v>地方消費税</c:v>
                </c:pt>
                <c:pt idx="1">
                  <c:v>事業税</c:v>
                </c:pt>
                <c:pt idx="2">
                  <c:v>県民税</c:v>
                </c:pt>
                <c:pt idx="3">
                  <c:v>自動車税</c:v>
                </c:pt>
                <c:pt idx="4">
                  <c:v>その他</c:v>
                </c:pt>
                <c:pt idx="5">
                  <c:v>地方消費税清算金</c:v>
                </c:pt>
                <c:pt idx="6">
                  <c:v>諸収入</c:v>
                </c:pt>
                <c:pt idx="7">
                  <c:v>その他</c:v>
                </c:pt>
                <c:pt idx="8">
                  <c:v>地方交付税</c:v>
                </c:pt>
                <c:pt idx="9">
                  <c:v>国庫支出金</c:v>
                </c:pt>
                <c:pt idx="10">
                  <c:v>県債</c:v>
                </c:pt>
                <c:pt idx="11">
                  <c:v>その他</c:v>
                </c:pt>
              </c:strCache>
            </c:strRef>
          </c:cat>
          <c:val>
            <c:numRef>
              <c:f>Sheet1!$B$2:$B$13</c:f>
              <c:numCache>
                <c:formatCode>0.00%</c:formatCode>
                <c:ptCount val="12"/>
                <c:pt idx="0">
                  <c:v>0.13400000000000001</c:v>
                </c:pt>
                <c:pt idx="1">
                  <c:v>9.4E-2</c:v>
                </c:pt>
                <c:pt idx="2">
                  <c:v>8.5000000000000006E-2</c:v>
                </c:pt>
                <c:pt idx="3">
                  <c:v>2.5999999999999999E-2</c:v>
                </c:pt>
                <c:pt idx="4">
                  <c:v>2.1999999999999999E-2</c:v>
                </c:pt>
                <c:pt idx="5">
                  <c:v>0.13</c:v>
                </c:pt>
                <c:pt idx="6">
                  <c:v>0.10299999999999999</c:v>
                </c:pt>
                <c:pt idx="7">
                  <c:v>3.7999999999999999E-2</c:v>
                </c:pt>
                <c:pt idx="8">
                  <c:v>0.13700000000000001</c:v>
                </c:pt>
                <c:pt idx="9">
                  <c:v>9.4E-2</c:v>
                </c:pt>
                <c:pt idx="10">
                  <c:v>7.2999999999999995E-2</c:v>
                </c:pt>
                <c:pt idx="11">
                  <c:v>6.4000000000000001E-2</c:v>
                </c:pt>
              </c:numCache>
            </c:numRef>
          </c:val>
          <c:extLst>
            <c:ext xmlns:c16="http://schemas.microsoft.com/office/drawing/2014/chart" uri="{C3380CC4-5D6E-409C-BE32-E72D297353CC}">
              <c16:uniqueId val="{00000018-2ADF-40C8-8947-BDDE8573448F}"/>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福岡県の歳出</c:v>
                </c:pt>
              </c:strCache>
            </c:strRef>
          </c:tx>
          <c:spPr>
            <a:ln w="6350"/>
          </c:spPr>
          <c:dPt>
            <c:idx val="0"/>
            <c:bubble3D val="0"/>
            <c:spPr>
              <a:solidFill>
                <a:srgbClr val="FCC4D4"/>
              </a:solidFill>
              <a:ln w="6350">
                <a:solidFill>
                  <a:schemeClr val="lt1"/>
                </a:solidFill>
              </a:ln>
              <a:effectLst/>
            </c:spPr>
            <c:extLst>
              <c:ext xmlns:c16="http://schemas.microsoft.com/office/drawing/2014/chart" uri="{C3380CC4-5D6E-409C-BE32-E72D297353CC}">
                <c16:uniqueId val="{00000001-5653-4B65-A9BD-ED959BBDEE9F}"/>
              </c:ext>
            </c:extLst>
          </c:dPt>
          <c:dPt>
            <c:idx val="1"/>
            <c:bubble3D val="0"/>
            <c:spPr>
              <a:solidFill>
                <a:schemeClr val="accent6">
                  <a:lumMod val="20000"/>
                  <a:lumOff val="80000"/>
                </a:schemeClr>
              </a:solidFill>
              <a:ln w="6350">
                <a:solidFill>
                  <a:schemeClr val="lt1"/>
                </a:solidFill>
              </a:ln>
              <a:effectLst/>
            </c:spPr>
            <c:extLst>
              <c:ext xmlns:c16="http://schemas.microsoft.com/office/drawing/2014/chart" uri="{C3380CC4-5D6E-409C-BE32-E72D297353CC}">
                <c16:uniqueId val="{00000003-5653-4B65-A9BD-ED959BBDEE9F}"/>
              </c:ext>
            </c:extLst>
          </c:dPt>
          <c:dPt>
            <c:idx val="2"/>
            <c:bubble3D val="0"/>
            <c:spPr>
              <a:solidFill>
                <a:schemeClr val="accent6">
                  <a:lumMod val="40000"/>
                  <a:lumOff val="60000"/>
                </a:schemeClr>
              </a:solidFill>
              <a:ln w="6350">
                <a:solidFill>
                  <a:schemeClr val="lt1"/>
                </a:solidFill>
              </a:ln>
              <a:effectLst/>
            </c:spPr>
            <c:extLst>
              <c:ext xmlns:c16="http://schemas.microsoft.com/office/drawing/2014/chart" uri="{C3380CC4-5D6E-409C-BE32-E72D297353CC}">
                <c16:uniqueId val="{00000005-5653-4B65-A9BD-ED959BBDEE9F}"/>
              </c:ext>
            </c:extLst>
          </c:dPt>
          <c:dPt>
            <c:idx val="3"/>
            <c:bubble3D val="0"/>
            <c:spPr>
              <a:solidFill>
                <a:srgbClr val="FFFFCC"/>
              </a:solidFill>
              <a:ln w="6350">
                <a:solidFill>
                  <a:schemeClr val="lt1"/>
                </a:solidFill>
              </a:ln>
              <a:effectLst/>
            </c:spPr>
            <c:extLst>
              <c:ext xmlns:c16="http://schemas.microsoft.com/office/drawing/2014/chart" uri="{C3380CC4-5D6E-409C-BE32-E72D297353CC}">
                <c16:uniqueId val="{00000007-5653-4B65-A9BD-ED959BBDEE9F}"/>
              </c:ext>
            </c:extLst>
          </c:dPt>
          <c:dPt>
            <c:idx val="4"/>
            <c:bubble3D val="0"/>
            <c:spPr>
              <a:solidFill>
                <a:srgbClr val="FCC4D4"/>
              </a:solidFill>
              <a:ln w="6350">
                <a:solidFill>
                  <a:schemeClr val="lt1"/>
                </a:solidFill>
              </a:ln>
              <a:effectLst/>
            </c:spPr>
            <c:extLst>
              <c:ext xmlns:c16="http://schemas.microsoft.com/office/drawing/2014/chart" uri="{C3380CC4-5D6E-409C-BE32-E72D297353CC}">
                <c16:uniqueId val="{00000009-5653-4B65-A9BD-ED959BBDEE9F}"/>
              </c:ext>
            </c:extLst>
          </c:dPt>
          <c:dPt>
            <c:idx val="5"/>
            <c:bubble3D val="0"/>
            <c:spPr>
              <a:solidFill>
                <a:srgbClr val="FFCC99"/>
              </a:solidFill>
              <a:ln w="6350">
                <a:solidFill>
                  <a:schemeClr val="lt1"/>
                </a:solidFill>
              </a:ln>
              <a:effectLst/>
            </c:spPr>
            <c:extLst>
              <c:ext xmlns:c16="http://schemas.microsoft.com/office/drawing/2014/chart" uri="{C3380CC4-5D6E-409C-BE32-E72D297353CC}">
                <c16:uniqueId val="{0000000B-5653-4B65-A9BD-ED959BBDEE9F}"/>
              </c:ext>
            </c:extLst>
          </c:dPt>
          <c:dPt>
            <c:idx val="6"/>
            <c:bubble3D val="0"/>
            <c:spPr>
              <a:solidFill>
                <a:schemeClr val="accent4">
                  <a:lumMod val="20000"/>
                  <a:lumOff val="80000"/>
                </a:schemeClr>
              </a:solidFill>
              <a:ln w="6350">
                <a:solidFill>
                  <a:schemeClr val="lt1"/>
                </a:solidFill>
              </a:ln>
              <a:effectLst/>
            </c:spPr>
            <c:extLst>
              <c:ext xmlns:c16="http://schemas.microsoft.com/office/drawing/2014/chart" uri="{C3380CC4-5D6E-409C-BE32-E72D297353CC}">
                <c16:uniqueId val="{0000000D-5653-4B65-A9BD-ED959BBDEE9F}"/>
              </c:ext>
            </c:extLst>
          </c:dPt>
          <c:dPt>
            <c:idx val="7"/>
            <c:bubble3D val="0"/>
            <c:spPr>
              <a:solidFill>
                <a:srgbClr val="FBE3D6"/>
              </a:solidFill>
              <a:ln w="6350">
                <a:solidFill>
                  <a:schemeClr val="lt1"/>
                </a:solidFill>
              </a:ln>
              <a:effectLst/>
            </c:spPr>
            <c:extLst>
              <c:ext xmlns:c16="http://schemas.microsoft.com/office/drawing/2014/chart" uri="{C3380CC4-5D6E-409C-BE32-E72D297353CC}">
                <c16:uniqueId val="{0000000F-5653-4B65-A9BD-ED959BBDEE9F}"/>
              </c:ext>
            </c:extLst>
          </c:dPt>
          <c:dPt>
            <c:idx val="8"/>
            <c:bubble3D val="0"/>
            <c:spPr>
              <a:solidFill>
                <a:srgbClr val="F7F4CB"/>
              </a:solidFill>
              <a:ln w="6350">
                <a:solidFill>
                  <a:schemeClr val="lt1"/>
                </a:solidFill>
              </a:ln>
              <a:effectLst/>
            </c:spPr>
            <c:extLst>
              <c:ext xmlns:c16="http://schemas.microsoft.com/office/drawing/2014/chart" uri="{C3380CC4-5D6E-409C-BE32-E72D297353CC}">
                <c16:uniqueId val="{00000011-5653-4B65-A9BD-ED959BBDEE9F}"/>
              </c:ext>
            </c:extLst>
          </c:dPt>
          <c:dPt>
            <c:idx val="9"/>
            <c:bubble3D val="0"/>
            <c:spPr>
              <a:solidFill>
                <a:srgbClr val="0070C0"/>
              </a:solidFill>
              <a:ln w="6350">
                <a:solidFill>
                  <a:schemeClr val="lt1"/>
                </a:solidFill>
              </a:ln>
              <a:effectLst/>
            </c:spPr>
            <c:extLst>
              <c:ext xmlns:c16="http://schemas.microsoft.com/office/drawing/2014/chart" uri="{C3380CC4-5D6E-409C-BE32-E72D297353CC}">
                <c16:uniqueId val="{00000013-5653-4B65-A9BD-ED959BBDEE9F}"/>
              </c:ext>
            </c:extLst>
          </c:dPt>
          <c:dPt>
            <c:idx val="10"/>
            <c:bubble3D val="0"/>
            <c:spPr>
              <a:solidFill>
                <a:schemeClr val="bg1">
                  <a:lumMod val="95000"/>
                </a:schemeClr>
              </a:solidFill>
              <a:ln w="6350">
                <a:solidFill>
                  <a:schemeClr val="lt1"/>
                </a:solidFill>
              </a:ln>
              <a:effectLst/>
            </c:spPr>
            <c:extLst>
              <c:ext xmlns:c16="http://schemas.microsoft.com/office/drawing/2014/chart" uri="{C3380CC4-5D6E-409C-BE32-E72D297353CC}">
                <c16:uniqueId val="{00000015-5653-4B65-A9BD-ED959BBDEE9F}"/>
              </c:ext>
            </c:extLst>
          </c:dPt>
          <c:cat>
            <c:strRef>
              <c:f>Sheet1!$A$2:$A$12</c:f>
              <c:strCache>
                <c:ptCount val="11"/>
                <c:pt idx="0">
                  <c:v>教育費</c:v>
                </c:pt>
                <c:pt idx="1">
                  <c:v>保健費</c:v>
                </c:pt>
                <c:pt idx="2">
                  <c:v>公債費</c:v>
                </c:pt>
                <c:pt idx="3">
                  <c:v>商工費</c:v>
                </c:pt>
                <c:pt idx="4">
                  <c:v>生活労働費</c:v>
                </c:pt>
                <c:pt idx="5">
                  <c:v>警察費</c:v>
                </c:pt>
                <c:pt idx="6">
                  <c:v>県土整備費</c:v>
                </c:pt>
                <c:pt idx="7">
                  <c:v>総務費</c:v>
                </c:pt>
                <c:pt idx="8">
                  <c:v>農林水産業費</c:v>
                </c:pt>
                <c:pt idx="9">
                  <c:v>環境費</c:v>
                </c:pt>
                <c:pt idx="10">
                  <c:v>その他（市町村交付金等）</c:v>
                </c:pt>
              </c:strCache>
            </c:strRef>
          </c:cat>
          <c:val>
            <c:numRef>
              <c:f>Sheet1!$B$2:$B$12</c:f>
              <c:numCache>
                <c:formatCode>0.00%</c:formatCode>
                <c:ptCount val="11"/>
                <c:pt idx="0">
                  <c:v>0.16700000000000001</c:v>
                </c:pt>
                <c:pt idx="1">
                  <c:v>0.114</c:v>
                </c:pt>
                <c:pt idx="2">
                  <c:v>0.113</c:v>
                </c:pt>
                <c:pt idx="3">
                  <c:v>0.10299999999999999</c:v>
                </c:pt>
                <c:pt idx="4">
                  <c:v>9.6000000000000002E-2</c:v>
                </c:pt>
                <c:pt idx="5">
                  <c:v>6.5000000000000002E-2</c:v>
                </c:pt>
                <c:pt idx="6">
                  <c:v>5.8000000000000003E-2</c:v>
                </c:pt>
                <c:pt idx="7">
                  <c:v>3.5999999999999997E-2</c:v>
                </c:pt>
                <c:pt idx="8">
                  <c:v>2.7E-2</c:v>
                </c:pt>
                <c:pt idx="9">
                  <c:v>2E-3</c:v>
                </c:pt>
                <c:pt idx="10">
                  <c:v>0.219</c:v>
                </c:pt>
              </c:numCache>
            </c:numRef>
          </c:val>
          <c:extLst>
            <c:ext xmlns:c16="http://schemas.microsoft.com/office/drawing/2014/chart" uri="{C3380CC4-5D6E-409C-BE32-E72D297353CC}">
              <c16:uniqueId val="{00000016-5653-4B65-A9BD-ED959BBDEE9F}"/>
            </c:ext>
          </c:extLst>
        </c:ser>
        <c:dLbls>
          <c:showLegendKey val="0"/>
          <c:showVal val="0"/>
          <c:showCatName val="0"/>
          <c:showSerName val="0"/>
          <c:showPercent val="0"/>
          <c:showBubbleSize val="0"/>
          <c:showLeaderLines val="1"/>
        </c:dLbls>
        <c:firstSliceAng val="0"/>
        <c:holeSize val="3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DABD27-31EF-45CC-9233-47A24C69CE6F}" type="datetimeFigureOut">
              <a:rPr kumimoji="1" lang="ja-JP" altLang="en-US" smtClean="0"/>
              <a:t>2026/6/11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D9A63-D744-4DAC-BE76-053E3C79C747}" type="slidenum">
              <a:rPr kumimoji="1" lang="ja-JP" altLang="en-US" smtClean="0"/>
              <a:t>‹#›</a:t>
            </a:fld>
            <a:endParaRPr kumimoji="1" lang="ja-JP" altLang="en-US"/>
          </a:p>
        </p:txBody>
      </p:sp>
    </p:spTree>
    <p:extLst>
      <p:ext uri="{BB962C8B-B14F-4D97-AF65-F5344CB8AC3E}">
        <p14:creationId xmlns:p14="http://schemas.microsoft.com/office/powerpoint/2010/main" val="3848256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1D9A63-D744-4DAC-BE76-053E3C79C747}" type="slidenum">
              <a:rPr kumimoji="1" lang="ja-JP" altLang="en-US" smtClean="0"/>
              <a:t>32</a:t>
            </a:fld>
            <a:endParaRPr kumimoji="1" lang="ja-JP" altLang="en-US"/>
          </a:p>
        </p:txBody>
      </p:sp>
    </p:spTree>
    <p:extLst>
      <p:ext uri="{BB962C8B-B14F-4D97-AF65-F5344CB8AC3E}">
        <p14:creationId xmlns:p14="http://schemas.microsoft.com/office/powerpoint/2010/main" val="2077265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68352-888A-1860-13E0-288768F1B6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DEB4F5-AD22-6A04-E229-D9005A220BF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C1F102A-6845-C668-50E1-B18116927E5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C909570-FA80-F1D3-7704-B3CBA027FECD}"/>
              </a:ext>
            </a:extLst>
          </p:cNvPr>
          <p:cNvSpPr>
            <a:spLocks noGrp="1"/>
          </p:cNvSpPr>
          <p:nvPr>
            <p:ph type="sldNum" sz="quarter" idx="5"/>
          </p:nvPr>
        </p:nvSpPr>
        <p:spPr/>
        <p:txBody>
          <a:bodyPr/>
          <a:lstStyle/>
          <a:p>
            <a:fld id="{C38112EA-3748-43EF-9144-C5AC34679525}" type="slidenum">
              <a:rPr kumimoji="1" lang="ja-JP" altLang="en-US" smtClean="0"/>
              <a:t>53</a:t>
            </a:fld>
            <a:endParaRPr kumimoji="1" lang="ja-JP" altLang="en-US"/>
          </a:p>
        </p:txBody>
      </p:sp>
    </p:spTree>
    <p:extLst>
      <p:ext uri="{BB962C8B-B14F-4D97-AF65-F5344CB8AC3E}">
        <p14:creationId xmlns:p14="http://schemas.microsoft.com/office/powerpoint/2010/main" val="1824602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1D9A63-D744-4DAC-BE76-053E3C79C747}" type="slidenum">
              <a:rPr kumimoji="1" lang="ja-JP" altLang="en-US" smtClean="0"/>
              <a:t>55</a:t>
            </a:fld>
            <a:endParaRPr kumimoji="1" lang="ja-JP" altLang="en-US"/>
          </a:p>
        </p:txBody>
      </p:sp>
    </p:spTree>
    <p:extLst>
      <p:ext uri="{BB962C8B-B14F-4D97-AF65-F5344CB8AC3E}">
        <p14:creationId xmlns:p14="http://schemas.microsoft.com/office/powerpoint/2010/main" val="167885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4A751-1C70-69F9-E70C-987AE0C38C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4ABEEBE-C6F7-108A-49A8-F9DA397AF9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30902C2-26F5-1D99-635A-F5FC1670BF2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FEDFF8E-7B8F-C43F-E7FA-B3231F11B3D2}"/>
              </a:ext>
            </a:extLst>
          </p:cNvPr>
          <p:cNvSpPr>
            <a:spLocks noGrp="1"/>
          </p:cNvSpPr>
          <p:nvPr>
            <p:ph type="sldNum" sz="quarter" idx="5"/>
          </p:nvPr>
        </p:nvSpPr>
        <p:spPr/>
        <p:txBody>
          <a:bodyPr/>
          <a:lstStyle/>
          <a:p>
            <a:fld id="{581D9A63-D744-4DAC-BE76-053E3C79C747}" type="slidenum">
              <a:rPr kumimoji="1" lang="ja-JP" altLang="en-US" smtClean="0"/>
              <a:t>57</a:t>
            </a:fld>
            <a:endParaRPr kumimoji="1" lang="ja-JP" altLang="en-US"/>
          </a:p>
        </p:txBody>
      </p:sp>
    </p:spTree>
    <p:extLst>
      <p:ext uri="{BB962C8B-B14F-4D97-AF65-F5344CB8AC3E}">
        <p14:creationId xmlns:p14="http://schemas.microsoft.com/office/powerpoint/2010/main" val="501384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FCC4-8298-5EF1-9142-AF890D62B8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E2DDCD-683E-6035-215D-488557B1F62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4CD1CD-9218-3206-2372-671D2CEE929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D44C203-0FE7-187E-8D20-62890D649AC5}"/>
              </a:ext>
            </a:extLst>
          </p:cNvPr>
          <p:cNvSpPr>
            <a:spLocks noGrp="1"/>
          </p:cNvSpPr>
          <p:nvPr>
            <p:ph type="sldNum" sz="quarter" idx="5"/>
          </p:nvPr>
        </p:nvSpPr>
        <p:spPr/>
        <p:txBody>
          <a:bodyPr/>
          <a:lstStyle/>
          <a:p>
            <a:fld id="{581D9A63-D744-4DAC-BE76-053E3C79C747}" type="slidenum">
              <a:rPr kumimoji="1" lang="ja-JP" altLang="en-US" smtClean="0"/>
              <a:t>58</a:t>
            </a:fld>
            <a:endParaRPr kumimoji="1" lang="ja-JP" altLang="en-US"/>
          </a:p>
        </p:txBody>
      </p:sp>
    </p:spTree>
    <p:extLst>
      <p:ext uri="{BB962C8B-B14F-4D97-AF65-F5344CB8AC3E}">
        <p14:creationId xmlns:p14="http://schemas.microsoft.com/office/powerpoint/2010/main" val="188112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43B92-27C3-C55C-7D4C-D621F19D7F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E478D4-EE0E-6595-8A12-F7CF3850D2D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B9013B-C888-FB2F-B447-CF2AE005521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6D91E8A-0046-DBB7-049D-B87F6C6DE032}"/>
              </a:ext>
            </a:extLst>
          </p:cNvPr>
          <p:cNvSpPr>
            <a:spLocks noGrp="1"/>
          </p:cNvSpPr>
          <p:nvPr>
            <p:ph type="sldNum" sz="quarter" idx="5"/>
          </p:nvPr>
        </p:nvSpPr>
        <p:spPr/>
        <p:txBody>
          <a:bodyPr/>
          <a:lstStyle/>
          <a:p>
            <a:fld id="{581D9A63-D744-4DAC-BE76-053E3C79C747}" type="slidenum">
              <a:rPr kumimoji="1" lang="ja-JP" altLang="en-US" smtClean="0"/>
              <a:t>59</a:t>
            </a:fld>
            <a:endParaRPr kumimoji="1" lang="ja-JP" altLang="en-US"/>
          </a:p>
        </p:txBody>
      </p:sp>
    </p:spTree>
    <p:extLst>
      <p:ext uri="{BB962C8B-B14F-4D97-AF65-F5344CB8AC3E}">
        <p14:creationId xmlns:p14="http://schemas.microsoft.com/office/powerpoint/2010/main" val="3624000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1C27-243B-4882-893C-483598063A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CD247B-30A1-8D76-4B78-2261F4DA809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4A7173F-51E0-C3FD-0C84-8DBDACF4CB0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D6A5EC3-AAE7-C15A-1425-76A58ACE1815}"/>
              </a:ext>
            </a:extLst>
          </p:cNvPr>
          <p:cNvSpPr>
            <a:spLocks noGrp="1"/>
          </p:cNvSpPr>
          <p:nvPr>
            <p:ph type="sldNum" sz="quarter" idx="5"/>
          </p:nvPr>
        </p:nvSpPr>
        <p:spPr/>
        <p:txBody>
          <a:bodyPr/>
          <a:lstStyle/>
          <a:p>
            <a:fld id="{581D9A63-D744-4DAC-BE76-053E3C79C747}" type="slidenum">
              <a:rPr kumimoji="1" lang="ja-JP" altLang="en-US" smtClean="0"/>
              <a:t>60</a:t>
            </a:fld>
            <a:endParaRPr kumimoji="1" lang="ja-JP" altLang="en-US"/>
          </a:p>
        </p:txBody>
      </p:sp>
    </p:spTree>
    <p:extLst>
      <p:ext uri="{BB962C8B-B14F-4D97-AF65-F5344CB8AC3E}">
        <p14:creationId xmlns:p14="http://schemas.microsoft.com/office/powerpoint/2010/main" val="198324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973AE-3FAF-CFCE-E444-EF4119DA98A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9FC67B-AB60-3D9D-CA47-200B68633BA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C1AF413-5917-2D5E-7888-35550ECA139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04615BB-F5D1-2483-C141-9EE8CCEC30D4}"/>
              </a:ext>
            </a:extLst>
          </p:cNvPr>
          <p:cNvSpPr>
            <a:spLocks noGrp="1"/>
          </p:cNvSpPr>
          <p:nvPr>
            <p:ph type="sldNum" sz="quarter" idx="5"/>
          </p:nvPr>
        </p:nvSpPr>
        <p:spPr/>
        <p:txBody>
          <a:bodyPr/>
          <a:lstStyle/>
          <a:p>
            <a:fld id="{581D9A63-D744-4DAC-BE76-053E3C79C747}" type="slidenum">
              <a:rPr kumimoji="1" lang="ja-JP" altLang="en-US" smtClean="0"/>
              <a:t>61</a:t>
            </a:fld>
            <a:endParaRPr kumimoji="1" lang="ja-JP" altLang="en-US"/>
          </a:p>
        </p:txBody>
      </p:sp>
    </p:spTree>
    <p:extLst>
      <p:ext uri="{BB962C8B-B14F-4D97-AF65-F5344CB8AC3E}">
        <p14:creationId xmlns:p14="http://schemas.microsoft.com/office/powerpoint/2010/main" val="4290738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883BA-5F4E-996E-F43E-86EB872D5E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53BFB3-1922-AC34-E70B-83D4F3E4FAE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7F6FFA-68CB-D9E2-8B48-B5A05CB284B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E2E5E41-52B2-BDF3-48CA-E45FB2C7DAE9}"/>
              </a:ext>
            </a:extLst>
          </p:cNvPr>
          <p:cNvSpPr>
            <a:spLocks noGrp="1"/>
          </p:cNvSpPr>
          <p:nvPr>
            <p:ph type="sldNum" sz="quarter" idx="5"/>
          </p:nvPr>
        </p:nvSpPr>
        <p:spPr/>
        <p:txBody>
          <a:bodyPr/>
          <a:lstStyle/>
          <a:p>
            <a:fld id="{581D9A63-D744-4DAC-BE76-053E3C79C747}" type="slidenum">
              <a:rPr kumimoji="1" lang="ja-JP" altLang="en-US" smtClean="0"/>
              <a:t>62</a:t>
            </a:fld>
            <a:endParaRPr kumimoji="1" lang="ja-JP" altLang="en-US"/>
          </a:p>
        </p:txBody>
      </p:sp>
    </p:spTree>
    <p:extLst>
      <p:ext uri="{BB962C8B-B14F-4D97-AF65-F5344CB8AC3E}">
        <p14:creationId xmlns:p14="http://schemas.microsoft.com/office/powerpoint/2010/main" val="602250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71834-A03D-602B-E385-A712A646F7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D81E5B0-A192-03CF-542A-54481908E29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B9FFAF-79E0-8E71-87FF-064AFF5B175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28C17B4-1A6E-10B1-7165-5941115D236A}"/>
              </a:ext>
            </a:extLst>
          </p:cNvPr>
          <p:cNvSpPr>
            <a:spLocks noGrp="1"/>
          </p:cNvSpPr>
          <p:nvPr>
            <p:ph type="sldNum" sz="quarter" idx="5"/>
          </p:nvPr>
        </p:nvSpPr>
        <p:spPr/>
        <p:txBody>
          <a:bodyPr/>
          <a:lstStyle/>
          <a:p>
            <a:fld id="{581D9A63-D744-4DAC-BE76-053E3C79C747}" type="slidenum">
              <a:rPr kumimoji="1" lang="ja-JP" altLang="en-US" smtClean="0"/>
              <a:t>63</a:t>
            </a:fld>
            <a:endParaRPr kumimoji="1" lang="ja-JP" altLang="en-US"/>
          </a:p>
        </p:txBody>
      </p:sp>
    </p:spTree>
    <p:extLst>
      <p:ext uri="{BB962C8B-B14F-4D97-AF65-F5344CB8AC3E}">
        <p14:creationId xmlns:p14="http://schemas.microsoft.com/office/powerpoint/2010/main" val="3555425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1D9A63-D744-4DAC-BE76-053E3C79C747}" type="slidenum">
              <a:rPr kumimoji="1" lang="ja-JP" altLang="en-US" smtClean="0"/>
              <a:t>65</a:t>
            </a:fld>
            <a:endParaRPr kumimoji="1" lang="ja-JP" altLang="en-US"/>
          </a:p>
        </p:txBody>
      </p:sp>
    </p:spTree>
    <p:extLst>
      <p:ext uri="{BB962C8B-B14F-4D97-AF65-F5344CB8AC3E}">
        <p14:creationId xmlns:p14="http://schemas.microsoft.com/office/powerpoint/2010/main" val="175184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1D9A63-D744-4DAC-BE76-053E3C79C747}" type="slidenum">
              <a:rPr kumimoji="1" lang="ja-JP" altLang="en-US" smtClean="0"/>
              <a:t>37</a:t>
            </a:fld>
            <a:endParaRPr kumimoji="1" lang="ja-JP" altLang="en-US"/>
          </a:p>
        </p:txBody>
      </p:sp>
    </p:spTree>
    <p:extLst>
      <p:ext uri="{BB962C8B-B14F-4D97-AF65-F5344CB8AC3E}">
        <p14:creationId xmlns:p14="http://schemas.microsoft.com/office/powerpoint/2010/main" val="1064320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1D9A63-D744-4DAC-BE76-053E3C79C747}" type="slidenum">
              <a:rPr kumimoji="1" lang="ja-JP" altLang="en-US" smtClean="0"/>
              <a:t>66</a:t>
            </a:fld>
            <a:endParaRPr kumimoji="1" lang="ja-JP" altLang="en-US"/>
          </a:p>
        </p:txBody>
      </p:sp>
    </p:spTree>
    <p:extLst>
      <p:ext uri="{BB962C8B-B14F-4D97-AF65-F5344CB8AC3E}">
        <p14:creationId xmlns:p14="http://schemas.microsoft.com/office/powerpoint/2010/main" val="3220191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95FF4-811C-FA64-1A6D-8B5111CAB0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9D069D-18A3-6499-24A5-5B835C0354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8AE027-297B-78C0-DAE5-B3779395DD6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7EDE7CC-9643-1A26-7724-78D834021255}"/>
              </a:ext>
            </a:extLst>
          </p:cNvPr>
          <p:cNvSpPr>
            <a:spLocks noGrp="1"/>
          </p:cNvSpPr>
          <p:nvPr>
            <p:ph type="sldNum" sz="quarter" idx="5"/>
          </p:nvPr>
        </p:nvSpPr>
        <p:spPr/>
        <p:txBody>
          <a:bodyPr/>
          <a:lstStyle/>
          <a:p>
            <a:fld id="{581D9A63-D744-4DAC-BE76-053E3C79C747}" type="slidenum">
              <a:rPr kumimoji="1" lang="ja-JP" altLang="en-US" smtClean="0"/>
              <a:t>68</a:t>
            </a:fld>
            <a:endParaRPr kumimoji="1" lang="ja-JP" altLang="en-US"/>
          </a:p>
        </p:txBody>
      </p:sp>
    </p:spTree>
    <p:extLst>
      <p:ext uri="{BB962C8B-B14F-4D97-AF65-F5344CB8AC3E}">
        <p14:creationId xmlns:p14="http://schemas.microsoft.com/office/powerpoint/2010/main" val="2159367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1D9A63-D744-4DAC-BE76-053E3C79C747}" type="slidenum">
              <a:rPr kumimoji="1" lang="ja-JP" altLang="en-US" smtClean="0"/>
              <a:t>69</a:t>
            </a:fld>
            <a:endParaRPr kumimoji="1" lang="ja-JP" altLang="en-US"/>
          </a:p>
        </p:txBody>
      </p:sp>
    </p:spTree>
    <p:extLst>
      <p:ext uri="{BB962C8B-B14F-4D97-AF65-F5344CB8AC3E}">
        <p14:creationId xmlns:p14="http://schemas.microsoft.com/office/powerpoint/2010/main" val="870061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1D9A63-D744-4DAC-BE76-053E3C79C747}" type="slidenum">
              <a:rPr kumimoji="1" lang="ja-JP" altLang="en-US" smtClean="0"/>
              <a:t>70</a:t>
            </a:fld>
            <a:endParaRPr kumimoji="1" lang="ja-JP" altLang="en-US"/>
          </a:p>
        </p:txBody>
      </p:sp>
    </p:spTree>
    <p:extLst>
      <p:ext uri="{BB962C8B-B14F-4D97-AF65-F5344CB8AC3E}">
        <p14:creationId xmlns:p14="http://schemas.microsoft.com/office/powerpoint/2010/main" val="419107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4340D-74CD-8C0C-164C-02B04E2B70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C13069-B271-C523-EFCA-892991B2BDE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0911365-3285-559A-FE97-3F4751FD5D4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1931102-A720-031E-7117-30B6DE3466B3}"/>
              </a:ext>
            </a:extLst>
          </p:cNvPr>
          <p:cNvSpPr>
            <a:spLocks noGrp="1"/>
          </p:cNvSpPr>
          <p:nvPr>
            <p:ph type="sldNum" sz="quarter" idx="5"/>
          </p:nvPr>
        </p:nvSpPr>
        <p:spPr/>
        <p:txBody>
          <a:bodyPr/>
          <a:lstStyle/>
          <a:p>
            <a:fld id="{581D9A63-D744-4DAC-BE76-053E3C79C747}" type="slidenum">
              <a:rPr kumimoji="1" lang="ja-JP" altLang="en-US" smtClean="0"/>
              <a:t>72</a:t>
            </a:fld>
            <a:endParaRPr kumimoji="1" lang="ja-JP" altLang="en-US"/>
          </a:p>
        </p:txBody>
      </p:sp>
    </p:spTree>
    <p:extLst>
      <p:ext uri="{BB962C8B-B14F-4D97-AF65-F5344CB8AC3E}">
        <p14:creationId xmlns:p14="http://schemas.microsoft.com/office/powerpoint/2010/main" val="1066375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2D25A-F99E-8DAA-88D1-339501EEFA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7FF801-0DFA-D32A-B94B-8F76C54510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3B6E82-0BD3-902F-0F03-3CE1FD12252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C8DAC8A-69F2-B81E-251D-AE5F2BCBDD2A}"/>
              </a:ext>
            </a:extLst>
          </p:cNvPr>
          <p:cNvSpPr>
            <a:spLocks noGrp="1"/>
          </p:cNvSpPr>
          <p:nvPr>
            <p:ph type="sldNum" sz="quarter" idx="5"/>
          </p:nvPr>
        </p:nvSpPr>
        <p:spPr/>
        <p:txBody>
          <a:bodyPr/>
          <a:lstStyle/>
          <a:p>
            <a:fld id="{581D9A63-D744-4DAC-BE76-053E3C79C747}" type="slidenum">
              <a:rPr kumimoji="1" lang="ja-JP" altLang="en-US" smtClean="0"/>
              <a:t>73</a:t>
            </a:fld>
            <a:endParaRPr kumimoji="1" lang="ja-JP" altLang="en-US"/>
          </a:p>
        </p:txBody>
      </p:sp>
    </p:spTree>
    <p:extLst>
      <p:ext uri="{BB962C8B-B14F-4D97-AF65-F5344CB8AC3E}">
        <p14:creationId xmlns:p14="http://schemas.microsoft.com/office/powerpoint/2010/main" val="2866463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2D25A-F99E-8DAA-88D1-339501EEFA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7FF801-0DFA-D32A-B94B-8F76C54510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3B6E82-0BD3-902F-0F03-3CE1FD12252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C8DAC8A-69F2-B81E-251D-AE5F2BCBDD2A}"/>
              </a:ext>
            </a:extLst>
          </p:cNvPr>
          <p:cNvSpPr>
            <a:spLocks noGrp="1"/>
          </p:cNvSpPr>
          <p:nvPr>
            <p:ph type="sldNum" sz="quarter" idx="5"/>
          </p:nvPr>
        </p:nvSpPr>
        <p:spPr/>
        <p:txBody>
          <a:bodyPr/>
          <a:lstStyle/>
          <a:p>
            <a:fld id="{581D9A63-D744-4DAC-BE76-053E3C79C747}" type="slidenum">
              <a:rPr kumimoji="1" lang="ja-JP" altLang="en-US" smtClean="0"/>
              <a:t>74</a:t>
            </a:fld>
            <a:endParaRPr kumimoji="1" lang="ja-JP" altLang="en-US"/>
          </a:p>
        </p:txBody>
      </p:sp>
    </p:spTree>
    <p:extLst>
      <p:ext uri="{BB962C8B-B14F-4D97-AF65-F5344CB8AC3E}">
        <p14:creationId xmlns:p14="http://schemas.microsoft.com/office/powerpoint/2010/main" val="2866463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3FD06-6D44-BCDD-2571-5CAD2AB98F9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5A0FDE-1620-E78C-89AD-E802B21D55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8D9D36-CF8D-B298-EDF0-268BC9C47E5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96AB961-3C0A-AB20-5F12-C6D6251C4336}"/>
              </a:ext>
            </a:extLst>
          </p:cNvPr>
          <p:cNvSpPr>
            <a:spLocks noGrp="1"/>
          </p:cNvSpPr>
          <p:nvPr>
            <p:ph type="sldNum" sz="quarter" idx="5"/>
          </p:nvPr>
        </p:nvSpPr>
        <p:spPr/>
        <p:txBody>
          <a:bodyPr/>
          <a:lstStyle/>
          <a:p>
            <a:fld id="{581D9A63-D744-4DAC-BE76-053E3C79C747}" type="slidenum">
              <a:rPr kumimoji="1" lang="ja-JP" altLang="en-US" smtClean="0"/>
              <a:t>75</a:t>
            </a:fld>
            <a:endParaRPr kumimoji="1" lang="ja-JP" altLang="en-US"/>
          </a:p>
        </p:txBody>
      </p:sp>
    </p:spTree>
    <p:extLst>
      <p:ext uri="{BB962C8B-B14F-4D97-AF65-F5344CB8AC3E}">
        <p14:creationId xmlns:p14="http://schemas.microsoft.com/office/powerpoint/2010/main" val="4164899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5A4F7-3EE0-4F2A-73D3-F2A15950B3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36EE860-C579-C4B3-D6F1-BECFB171701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470F77-2E28-926C-CD13-F2F5E8C5977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6304C9C-2056-238E-096F-3E8AB087D298}"/>
              </a:ext>
            </a:extLst>
          </p:cNvPr>
          <p:cNvSpPr>
            <a:spLocks noGrp="1"/>
          </p:cNvSpPr>
          <p:nvPr>
            <p:ph type="sldNum" sz="quarter" idx="5"/>
          </p:nvPr>
        </p:nvSpPr>
        <p:spPr/>
        <p:txBody>
          <a:bodyPr/>
          <a:lstStyle/>
          <a:p>
            <a:fld id="{581D9A63-D744-4DAC-BE76-053E3C79C747}" type="slidenum">
              <a:rPr kumimoji="1" lang="ja-JP" altLang="en-US" smtClean="0"/>
              <a:t>76</a:t>
            </a:fld>
            <a:endParaRPr kumimoji="1" lang="ja-JP" altLang="en-US"/>
          </a:p>
        </p:txBody>
      </p:sp>
    </p:spTree>
    <p:extLst>
      <p:ext uri="{BB962C8B-B14F-4D97-AF65-F5344CB8AC3E}">
        <p14:creationId xmlns:p14="http://schemas.microsoft.com/office/powerpoint/2010/main" val="3488502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2D25A-F99E-8DAA-88D1-339501EEFA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7FF801-0DFA-D32A-B94B-8F76C54510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3B6E82-0BD3-902F-0F03-3CE1FD12252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C8DAC8A-69F2-B81E-251D-AE5F2BCBDD2A}"/>
              </a:ext>
            </a:extLst>
          </p:cNvPr>
          <p:cNvSpPr>
            <a:spLocks noGrp="1"/>
          </p:cNvSpPr>
          <p:nvPr>
            <p:ph type="sldNum" sz="quarter" idx="5"/>
          </p:nvPr>
        </p:nvSpPr>
        <p:spPr/>
        <p:txBody>
          <a:bodyPr/>
          <a:lstStyle/>
          <a:p>
            <a:fld id="{581D9A63-D744-4DAC-BE76-053E3C79C747}" type="slidenum">
              <a:rPr kumimoji="1" lang="ja-JP" altLang="en-US" smtClean="0"/>
              <a:t>77</a:t>
            </a:fld>
            <a:endParaRPr kumimoji="1" lang="ja-JP" altLang="en-US"/>
          </a:p>
        </p:txBody>
      </p:sp>
    </p:spTree>
    <p:extLst>
      <p:ext uri="{BB962C8B-B14F-4D97-AF65-F5344CB8AC3E}">
        <p14:creationId xmlns:p14="http://schemas.microsoft.com/office/powerpoint/2010/main" val="286646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1D9A63-D744-4DAC-BE76-053E3C79C747}" type="slidenum">
              <a:rPr kumimoji="1" lang="ja-JP" altLang="en-US" smtClean="0"/>
              <a:t>45</a:t>
            </a:fld>
            <a:endParaRPr kumimoji="1" lang="ja-JP" altLang="en-US"/>
          </a:p>
        </p:txBody>
      </p:sp>
    </p:spTree>
    <p:extLst>
      <p:ext uri="{BB962C8B-B14F-4D97-AF65-F5344CB8AC3E}">
        <p14:creationId xmlns:p14="http://schemas.microsoft.com/office/powerpoint/2010/main" val="1044746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78</a:t>
            </a:fld>
            <a:endParaRPr kumimoji="1" lang="ja-JP" altLang="en-US"/>
          </a:p>
        </p:txBody>
      </p:sp>
    </p:spTree>
    <p:extLst>
      <p:ext uri="{BB962C8B-B14F-4D97-AF65-F5344CB8AC3E}">
        <p14:creationId xmlns:p14="http://schemas.microsoft.com/office/powerpoint/2010/main" val="2764090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79</a:t>
            </a:fld>
            <a:endParaRPr kumimoji="1" lang="ja-JP" altLang="en-US"/>
          </a:p>
        </p:txBody>
      </p:sp>
    </p:spTree>
    <p:extLst>
      <p:ext uri="{BB962C8B-B14F-4D97-AF65-F5344CB8AC3E}">
        <p14:creationId xmlns:p14="http://schemas.microsoft.com/office/powerpoint/2010/main" val="1785832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927019-59E1-4062-8304-00D42EA0AF8F}" type="slidenum">
              <a:rPr kumimoji="1" lang="ja-JP" altLang="en-US" smtClean="0"/>
              <a:t>80</a:t>
            </a:fld>
            <a:endParaRPr kumimoji="1" lang="ja-JP" altLang="en-US"/>
          </a:p>
        </p:txBody>
      </p:sp>
    </p:spTree>
    <p:extLst>
      <p:ext uri="{BB962C8B-B14F-4D97-AF65-F5344CB8AC3E}">
        <p14:creationId xmlns:p14="http://schemas.microsoft.com/office/powerpoint/2010/main" val="318986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38112EA-3748-43EF-9144-C5AC34679525}" type="slidenum">
              <a:rPr kumimoji="1" lang="ja-JP" altLang="en-US" smtClean="0"/>
              <a:t>47</a:t>
            </a:fld>
            <a:endParaRPr kumimoji="1" lang="ja-JP" altLang="en-US"/>
          </a:p>
        </p:txBody>
      </p:sp>
    </p:spTree>
    <p:extLst>
      <p:ext uri="{BB962C8B-B14F-4D97-AF65-F5344CB8AC3E}">
        <p14:creationId xmlns:p14="http://schemas.microsoft.com/office/powerpoint/2010/main" val="680755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7DA63-6F00-F964-E355-EBCCF21F45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C99624-1FC1-25AC-E0A1-C20557808A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1179CB-0285-D898-AA0D-F29E3C42924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F53289D-E647-DA3C-2B22-8CA8FC37ED59}"/>
              </a:ext>
            </a:extLst>
          </p:cNvPr>
          <p:cNvSpPr>
            <a:spLocks noGrp="1"/>
          </p:cNvSpPr>
          <p:nvPr>
            <p:ph type="sldNum" sz="quarter" idx="5"/>
          </p:nvPr>
        </p:nvSpPr>
        <p:spPr/>
        <p:txBody>
          <a:bodyPr/>
          <a:lstStyle/>
          <a:p>
            <a:fld id="{C38112EA-3748-43EF-9144-C5AC34679525}" type="slidenum">
              <a:rPr kumimoji="1" lang="ja-JP" altLang="en-US" smtClean="0"/>
              <a:t>48</a:t>
            </a:fld>
            <a:endParaRPr kumimoji="1" lang="ja-JP" altLang="en-US"/>
          </a:p>
        </p:txBody>
      </p:sp>
    </p:spTree>
    <p:extLst>
      <p:ext uri="{BB962C8B-B14F-4D97-AF65-F5344CB8AC3E}">
        <p14:creationId xmlns:p14="http://schemas.microsoft.com/office/powerpoint/2010/main" val="22414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4069-161F-E6F7-5F35-1D40EAA37D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E686C2-E07A-A6AA-D280-E3568D98371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B8D8008-C8BC-6F2A-B705-F57DD1CF4E2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A19E096-1355-C9C7-5205-22A9AE91772D}"/>
              </a:ext>
            </a:extLst>
          </p:cNvPr>
          <p:cNvSpPr>
            <a:spLocks noGrp="1"/>
          </p:cNvSpPr>
          <p:nvPr>
            <p:ph type="sldNum" sz="quarter" idx="5"/>
          </p:nvPr>
        </p:nvSpPr>
        <p:spPr/>
        <p:txBody>
          <a:bodyPr/>
          <a:lstStyle/>
          <a:p>
            <a:fld id="{C38112EA-3748-43EF-9144-C5AC34679525}" type="slidenum">
              <a:rPr kumimoji="1" lang="ja-JP" altLang="en-US" smtClean="0"/>
              <a:t>49</a:t>
            </a:fld>
            <a:endParaRPr kumimoji="1" lang="ja-JP" altLang="en-US"/>
          </a:p>
        </p:txBody>
      </p:sp>
    </p:spTree>
    <p:extLst>
      <p:ext uri="{BB962C8B-B14F-4D97-AF65-F5344CB8AC3E}">
        <p14:creationId xmlns:p14="http://schemas.microsoft.com/office/powerpoint/2010/main" val="1809660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A38F5-5974-0A81-7ED6-B307DE64EF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350DDB-8AFE-103C-3E71-FCBEC8502AF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9F7F640-32DF-48C1-DE59-A348968DD6F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616A7E8-C2F5-7206-40CC-C3B88450C3BC}"/>
              </a:ext>
            </a:extLst>
          </p:cNvPr>
          <p:cNvSpPr>
            <a:spLocks noGrp="1"/>
          </p:cNvSpPr>
          <p:nvPr>
            <p:ph type="sldNum" sz="quarter" idx="5"/>
          </p:nvPr>
        </p:nvSpPr>
        <p:spPr/>
        <p:txBody>
          <a:bodyPr/>
          <a:lstStyle/>
          <a:p>
            <a:fld id="{C38112EA-3748-43EF-9144-C5AC34679525}" type="slidenum">
              <a:rPr kumimoji="1" lang="ja-JP" altLang="en-US" smtClean="0"/>
              <a:t>50</a:t>
            </a:fld>
            <a:endParaRPr kumimoji="1" lang="ja-JP" altLang="en-US"/>
          </a:p>
        </p:txBody>
      </p:sp>
    </p:spTree>
    <p:extLst>
      <p:ext uri="{BB962C8B-B14F-4D97-AF65-F5344CB8AC3E}">
        <p14:creationId xmlns:p14="http://schemas.microsoft.com/office/powerpoint/2010/main" val="18527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000A2-9A38-CC51-711B-E2DDDDDC41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42E2763-517E-DB4E-6544-CD39EBF623C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A4D70AD-9F03-3EDC-0BBC-70255576941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A3E0D3-790E-E3DD-76F4-089D4895636A}"/>
              </a:ext>
            </a:extLst>
          </p:cNvPr>
          <p:cNvSpPr>
            <a:spLocks noGrp="1"/>
          </p:cNvSpPr>
          <p:nvPr>
            <p:ph type="sldNum" sz="quarter" idx="5"/>
          </p:nvPr>
        </p:nvSpPr>
        <p:spPr/>
        <p:txBody>
          <a:bodyPr/>
          <a:lstStyle/>
          <a:p>
            <a:fld id="{C38112EA-3748-43EF-9144-C5AC34679525}" type="slidenum">
              <a:rPr kumimoji="1" lang="ja-JP" altLang="en-US" smtClean="0"/>
              <a:t>51</a:t>
            </a:fld>
            <a:endParaRPr kumimoji="1" lang="ja-JP" altLang="en-US"/>
          </a:p>
        </p:txBody>
      </p:sp>
    </p:spTree>
    <p:extLst>
      <p:ext uri="{BB962C8B-B14F-4D97-AF65-F5344CB8AC3E}">
        <p14:creationId xmlns:p14="http://schemas.microsoft.com/office/powerpoint/2010/main" val="640258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EAC5-D0C1-34D1-2E8F-EAC7D9F56A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CF2E6D-E73C-500D-E792-AA75E391F6B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2F746F5-E56B-31D0-411B-638AA19985E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9FB53CD-FF9C-6502-A944-51E9381885ED}"/>
              </a:ext>
            </a:extLst>
          </p:cNvPr>
          <p:cNvSpPr>
            <a:spLocks noGrp="1"/>
          </p:cNvSpPr>
          <p:nvPr>
            <p:ph type="sldNum" sz="quarter" idx="5"/>
          </p:nvPr>
        </p:nvSpPr>
        <p:spPr/>
        <p:txBody>
          <a:bodyPr/>
          <a:lstStyle/>
          <a:p>
            <a:fld id="{C38112EA-3748-43EF-9144-C5AC34679525}" type="slidenum">
              <a:rPr kumimoji="1" lang="ja-JP" altLang="en-US" smtClean="0"/>
              <a:t>52</a:t>
            </a:fld>
            <a:endParaRPr kumimoji="1" lang="ja-JP" altLang="en-US"/>
          </a:p>
        </p:txBody>
      </p:sp>
    </p:spTree>
    <p:extLst>
      <p:ext uri="{BB962C8B-B14F-4D97-AF65-F5344CB8AC3E}">
        <p14:creationId xmlns:p14="http://schemas.microsoft.com/office/powerpoint/2010/main" val="3963828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4720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A0F7D61-7589-E096-2B75-7502465A74C1}"/>
              </a:ext>
            </a:extLst>
          </p:cNvPr>
          <p:cNvSpPr/>
          <p:nvPr userDrawn="1"/>
        </p:nvSpPr>
        <p:spPr>
          <a:xfrm>
            <a:off x="0" y="0"/>
            <a:ext cx="12192000" cy="6858000"/>
          </a:xfrm>
          <a:prstGeom prst="rect">
            <a:avLst/>
          </a:prstGeom>
          <a:gradFill>
            <a:gsLst>
              <a:gs pos="100000">
                <a:schemeClr val="accent4">
                  <a:lumMod val="20000"/>
                  <a:lumOff val="80000"/>
                </a:schemeClr>
              </a:gs>
              <a:gs pos="0">
                <a:schemeClr val="accent4">
                  <a:lumMod val="40000"/>
                  <a:lumOff val="6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Google Shape;111;p1">
            <a:extLst>
              <a:ext uri="{FF2B5EF4-FFF2-40B4-BE49-F238E27FC236}">
                <a16:creationId xmlns:a16="http://schemas.microsoft.com/office/drawing/2014/main" id="{34747059-09DC-E5E5-0A8C-D5507080BA7F}"/>
              </a:ext>
            </a:extLst>
          </p:cNvPr>
          <p:cNvSpPr txBox="1"/>
          <p:nvPr userDrawn="1"/>
        </p:nvSpPr>
        <p:spPr>
          <a:xfrm>
            <a:off x="131501" y="114417"/>
            <a:ext cx="2160180"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zh-TW" altLang="en-US" sz="1200" b="1" i="0" u="none" strike="noStrike" cap="none" spc="100" dirty="0">
                <a:latin typeface="BIZ UDPゴシック" panose="020B0400000000000000" pitchFamily="50" charset="-128"/>
                <a:ea typeface="BIZ UDPゴシック" panose="020B0400000000000000" pitchFamily="50" charset="-128"/>
                <a:cs typeface="Arial"/>
                <a:sym typeface="Arial"/>
              </a:rPr>
              <a:t>中学校学習指導要領準拠</a:t>
            </a:r>
          </a:p>
        </p:txBody>
      </p:sp>
      <p:sp>
        <p:nvSpPr>
          <p:cNvPr id="9" name="Google Shape;111;p1">
            <a:extLst>
              <a:ext uri="{FF2B5EF4-FFF2-40B4-BE49-F238E27FC236}">
                <a16:creationId xmlns:a16="http://schemas.microsoft.com/office/drawing/2014/main" id="{39C4FF61-1987-06B2-B5EB-DBA68B32A07F}"/>
              </a:ext>
            </a:extLst>
          </p:cNvPr>
          <p:cNvSpPr txBox="1"/>
          <p:nvPr userDrawn="1"/>
        </p:nvSpPr>
        <p:spPr>
          <a:xfrm>
            <a:off x="131501" y="346876"/>
            <a:ext cx="1365675"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b="1" i="0" u="none" strike="noStrike" cap="none" spc="300" dirty="0">
                <a:latin typeface="BIZ UDPゴシック" panose="020B0400000000000000" pitchFamily="50" charset="-128"/>
                <a:ea typeface="BIZ UDPゴシック" panose="020B0400000000000000" pitchFamily="50" charset="-128"/>
                <a:cs typeface="Arial"/>
                <a:sym typeface="Arial"/>
              </a:rPr>
              <a:t>福岡県版</a:t>
            </a:r>
            <a:endParaRPr sz="2400" b="1" spc="300" dirty="0">
              <a:latin typeface="BIZ UDPゴシック" panose="020B0400000000000000" pitchFamily="50" charset="-128"/>
              <a:ea typeface="BIZ UDPゴシック" panose="020B0400000000000000" pitchFamily="50" charset="-128"/>
            </a:endParaRPr>
          </a:p>
        </p:txBody>
      </p:sp>
      <p:sp>
        <p:nvSpPr>
          <p:cNvPr id="10" name="楕円 9">
            <a:extLst>
              <a:ext uri="{FF2B5EF4-FFF2-40B4-BE49-F238E27FC236}">
                <a16:creationId xmlns:a16="http://schemas.microsoft.com/office/drawing/2014/main" id="{EFD3FB97-C3EE-2AC1-0B91-D2FBC3925303}"/>
              </a:ext>
            </a:extLst>
          </p:cNvPr>
          <p:cNvSpPr/>
          <p:nvPr userDrawn="1"/>
        </p:nvSpPr>
        <p:spPr>
          <a:xfrm>
            <a:off x="3491582" y="1146475"/>
            <a:ext cx="5208836" cy="52088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1" name="グループ化 10">
            <a:extLst>
              <a:ext uri="{FF2B5EF4-FFF2-40B4-BE49-F238E27FC236}">
                <a16:creationId xmlns:a16="http://schemas.microsoft.com/office/drawing/2014/main" id="{542BDC0F-4CB9-8F71-959C-B326229BD37D}"/>
              </a:ext>
            </a:extLst>
          </p:cNvPr>
          <p:cNvGrpSpPr/>
          <p:nvPr userDrawn="1"/>
        </p:nvGrpSpPr>
        <p:grpSpPr>
          <a:xfrm>
            <a:off x="3732447" y="1605109"/>
            <a:ext cx="4261889" cy="4460226"/>
            <a:chOff x="3732447" y="1605109"/>
            <a:chExt cx="4261889" cy="4460226"/>
          </a:xfrm>
        </p:grpSpPr>
        <p:sp>
          <p:nvSpPr>
            <p:cNvPr id="12" name="フリーフォーム: 図形 11">
              <a:extLst>
                <a:ext uri="{FF2B5EF4-FFF2-40B4-BE49-F238E27FC236}">
                  <a16:creationId xmlns:a16="http://schemas.microsoft.com/office/drawing/2014/main" id="{25728931-1CC9-9C9C-B8D3-46C99273CE48}"/>
                </a:ext>
              </a:extLst>
            </p:cNvPr>
            <p:cNvSpPr/>
            <p:nvPr/>
          </p:nvSpPr>
          <p:spPr>
            <a:xfrm>
              <a:off x="5221328" y="5237667"/>
              <a:ext cx="379484" cy="314121"/>
            </a:xfrm>
            <a:custGeom>
              <a:avLst/>
              <a:gdLst>
                <a:gd name="csX0" fmla="*/ 357263 w 379484"/>
                <a:gd name="csY0" fmla="*/ 121442 h 314121"/>
                <a:gd name="csX1" fmla="*/ 339348 w 379484"/>
                <a:gd name="csY1" fmla="*/ 133845 h 314121"/>
                <a:gd name="csX2" fmla="*/ 321261 w 379484"/>
                <a:gd name="csY2" fmla="*/ 143319 h 314121"/>
                <a:gd name="csX3" fmla="*/ 305413 w 379484"/>
                <a:gd name="csY3" fmla="*/ 178459 h 314121"/>
                <a:gd name="csX4" fmla="*/ 214806 w 379484"/>
                <a:gd name="csY4" fmla="*/ 187934 h 314121"/>
                <a:gd name="csX5" fmla="*/ 197924 w 379484"/>
                <a:gd name="csY5" fmla="*/ 234615 h 314121"/>
                <a:gd name="csX6" fmla="*/ 104216 w 379484"/>
                <a:gd name="csY6" fmla="*/ 249430 h 314121"/>
                <a:gd name="csX7" fmla="*/ 105766 w 379484"/>
                <a:gd name="csY7" fmla="*/ 266311 h 314121"/>
                <a:gd name="csX8" fmla="*/ 129538 w 379484"/>
                <a:gd name="csY8" fmla="*/ 268550 h 314121"/>
                <a:gd name="csX9" fmla="*/ 111623 w 379484"/>
                <a:gd name="csY9" fmla="*/ 313165 h 314121"/>
                <a:gd name="csX10" fmla="*/ 86990 w 379484"/>
                <a:gd name="csY10" fmla="*/ 302485 h 314121"/>
                <a:gd name="csX11" fmla="*/ 30490 w 379484"/>
                <a:gd name="csY11" fmla="*/ 312131 h 314121"/>
                <a:gd name="csX12" fmla="*/ 0 w 379484"/>
                <a:gd name="csY12" fmla="*/ 277163 h 314121"/>
                <a:gd name="csX13" fmla="*/ 16881 w 379484"/>
                <a:gd name="csY13" fmla="*/ 231170 h 314121"/>
                <a:gd name="csX14" fmla="*/ 39964 w 379484"/>
                <a:gd name="csY14" fmla="*/ 204987 h 314121"/>
                <a:gd name="csX15" fmla="*/ 31523 w 379484"/>
                <a:gd name="csY15" fmla="*/ 173808 h 314121"/>
                <a:gd name="csX16" fmla="*/ 63735 w 379484"/>
                <a:gd name="csY16" fmla="*/ 170191 h 314121"/>
                <a:gd name="csX17" fmla="*/ 69937 w 379484"/>
                <a:gd name="csY17" fmla="*/ 123509 h 314121"/>
                <a:gd name="csX18" fmla="*/ 46165 w 379484"/>
                <a:gd name="csY18" fmla="*/ 101632 h 314121"/>
                <a:gd name="csX19" fmla="*/ 70626 w 379484"/>
                <a:gd name="csY19" fmla="*/ 83201 h 314121"/>
                <a:gd name="csX20" fmla="*/ 120408 w 379484"/>
                <a:gd name="csY20" fmla="*/ 83201 h 314121"/>
                <a:gd name="csX21" fmla="*/ 124715 w 379484"/>
                <a:gd name="csY21" fmla="*/ 59084 h 314121"/>
                <a:gd name="csX22" fmla="*/ 128849 w 379484"/>
                <a:gd name="csY22" fmla="*/ 11025 h 314121"/>
                <a:gd name="csX23" fmla="*/ 175014 w 379484"/>
                <a:gd name="csY23" fmla="*/ 24633 h 314121"/>
                <a:gd name="csX24" fmla="*/ 167952 w 379484"/>
                <a:gd name="csY24" fmla="*/ 43581 h 314121"/>
                <a:gd name="csX25" fmla="*/ 200508 w 379484"/>
                <a:gd name="csY25" fmla="*/ 56328 h 314121"/>
                <a:gd name="csX26" fmla="*/ 236338 w 379484"/>
                <a:gd name="csY26" fmla="*/ 12747 h 314121"/>
                <a:gd name="csX27" fmla="*/ 301624 w 379484"/>
                <a:gd name="csY27" fmla="*/ 17054 h 314121"/>
                <a:gd name="csX28" fmla="*/ 341588 w 379484"/>
                <a:gd name="csY28" fmla="*/ 0 h 314121"/>
                <a:gd name="csX29" fmla="*/ 379485 w 379484"/>
                <a:gd name="csY29" fmla="*/ 8441 h 314121"/>
                <a:gd name="csX30" fmla="*/ 356919 w 379484"/>
                <a:gd name="csY30" fmla="*/ 121270 h 314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379484" h="314121">
                  <a:moveTo>
                    <a:pt x="357263" y="121442"/>
                  </a:moveTo>
                  <a:cubicBezTo>
                    <a:pt x="352784" y="123681"/>
                    <a:pt x="343483" y="128160"/>
                    <a:pt x="339348" y="133845"/>
                  </a:cubicBezTo>
                  <a:cubicBezTo>
                    <a:pt x="336937" y="137118"/>
                    <a:pt x="322984" y="139012"/>
                    <a:pt x="321261" y="143319"/>
                  </a:cubicBezTo>
                  <a:cubicBezTo>
                    <a:pt x="318161" y="150726"/>
                    <a:pt x="310753" y="174153"/>
                    <a:pt x="305413" y="178459"/>
                  </a:cubicBezTo>
                  <a:cubicBezTo>
                    <a:pt x="293872" y="187761"/>
                    <a:pt x="228931" y="178115"/>
                    <a:pt x="214806" y="187934"/>
                  </a:cubicBezTo>
                  <a:cubicBezTo>
                    <a:pt x="202575" y="196719"/>
                    <a:pt x="205504" y="221524"/>
                    <a:pt x="197924" y="234615"/>
                  </a:cubicBezTo>
                  <a:cubicBezTo>
                    <a:pt x="180182" y="237027"/>
                    <a:pt x="117480" y="230826"/>
                    <a:pt x="104216" y="249430"/>
                  </a:cubicBezTo>
                  <a:cubicBezTo>
                    <a:pt x="101804" y="252703"/>
                    <a:pt x="103183" y="259076"/>
                    <a:pt x="105766" y="266311"/>
                  </a:cubicBezTo>
                  <a:cubicBezTo>
                    <a:pt x="107661" y="271306"/>
                    <a:pt x="129538" y="268550"/>
                    <a:pt x="129538" y="268550"/>
                  </a:cubicBezTo>
                  <a:cubicBezTo>
                    <a:pt x="122131" y="281297"/>
                    <a:pt x="114896" y="312821"/>
                    <a:pt x="111623" y="313165"/>
                  </a:cubicBezTo>
                  <a:cubicBezTo>
                    <a:pt x="105250" y="313854"/>
                    <a:pt x="100254" y="302830"/>
                    <a:pt x="86990" y="302485"/>
                  </a:cubicBezTo>
                  <a:cubicBezTo>
                    <a:pt x="76138" y="302485"/>
                    <a:pt x="44098" y="319883"/>
                    <a:pt x="30490" y="312131"/>
                  </a:cubicBezTo>
                  <a:cubicBezTo>
                    <a:pt x="16192" y="303863"/>
                    <a:pt x="12919" y="285087"/>
                    <a:pt x="0" y="277163"/>
                  </a:cubicBezTo>
                  <a:cubicBezTo>
                    <a:pt x="3273" y="263210"/>
                    <a:pt x="7407" y="244779"/>
                    <a:pt x="16881" y="231170"/>
                  </a:cubicBezTo>
                  <a:cubicBezTo>
                    <a:pt x="23944" y="221007"/>
                    <a:pt x="36346" y="215839"/>
                    <a:pt x="39964" y="204987"/>
                  </a:cubicBezTo>
                  <a:cubicBezTo>
                    <a:pt x="42720" y="197063"/>
                    <a:pt x="29112" y="180010"/>
                    <a:pt x="31523" y="173808"/>
                  </a:cubicBezTo>
                  <a:cubicBezTo>
                    <a:pt x="33590" y="168985"/>
                    <a:pt x="60635" y="177253"/>
                    <a:pt x="63735" y="170191"/>
                  </a:cubicBezTo>
                  <a:cubicBezTo>
                    <a:pt x="68559" y="160028"/>
                    <a:pt x="77516" y="137290"/>
                    <a:pt x="69937" y="123509"/>
                  </a:cubicBezTo>
                  <a:cubicBezTo>
                    <a:pt x="64080" y="113001"/>
                    <a:pt x="46510" y="111796"/>
                    <a:pt x="46165" y="101632"/>
                  </a:cubicBezTo>
                  <a:cubicBezTo>
                    <a:pt x="46165" y="98015"/>
                    <a:pt x="55812" y="85784"/>
                    <a:pt x="70626" y="83201"/>
                  </a:cubicBezTo>
                  <a:cubicBezTo>
                    <a:pt x="89230" y="80100"/>
                    <a:pt x="114207" y="86646"/>
                    <a:pt x="120408" y="83201"/>
                  </a:cubicBezTo>
                  <a:cubicBezTo>
                    <a:pt x="128505" y="78550"/>
                    <a:pt x="124715" y="60807"/>
                    <a:pt x="124715" y="59084"/>
                  </a:cubicBezTo>
                  <a:cubicBezTo>
                    <a:pt x="124715" y="59084"/>
                    <a:pt x="123337" y="20326"/>
                    <a:pt x="128849" y="11025"/>
                  </a:cubicBezTo>
                  <a:cubicBezTo>
                    <a:pt x="135223" y="345"/>
                    <a:pt x="169674" y="18948"/>
                    <a:pt x="175014" y="24633"/>
                  </a:cubicBezTo>
                  <a:cubicBezTo>
                    <a:pt x="179321" y="29112"/>
                    <a:pt x="168813" y="36002"/>
                    <a:pt x="167952" y="43581"/>
                  </a:cubicBezTo>
                  <a:cubicBezTo>
                    <a:pt x="167090" y="50988"/>
                    <a:pt x="197063" y="56845"/>
                    <a:pt x="200508" y="56328"/>
                  </a:cubicBezTo>
                  <a:cubicBezTo>
                    <a:pt x="205332" y="55639"/>
                    <a:pt x="222385" y="20671"/>
                    <a:pt x="236338" y="12747"/>
                  </a:cubicBezTo>
                  <a:cubicBezTo>
                    <a:pt x="246501" y="7063"/>
                    <a:pt x="294217" y="15331"/>
                    <a:pt x="301624" y="17054"/>
                  </a:cubicBezTo>
                  <a:cubicBezTo>
                    <a:pt x="311098" y="19121"/>
                    <a:pt x="334697" y="3101"/>
                    <a:pt x="341588" y="0"/>
                  </a:cubicBezTo>
                  <a:lnTo>
                    <a:pt x="379485" y="8441"/>
                  </a:lnTo>
                  <a:cubicBezTo>
                    <a:pt x="379485" y="8441"/>
                    <a:pt x="354163" y="96981"/>
                    <a:pt x="356919" y="121270"/>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 name="フリーフォーム: 図形 12">
              <a:extLst>
                <a:ext uri="{FF2B5EF4-FFF2-40B4-BE49-F238E27FC236}">
                  <a16:creationId xmlns:a16="http://schemas.microsoft.com/office/drawing/2014/main" id="{4C2EBEB8-7539-961A-E620-EA5A6E8C7393}"/>
                </a:ext>
              </a:extLst>
            </p:cNvPr>
            <p:cNvSpPr/>
            <p:nvPr/>
          </p:nvSpPr>
          <p:spPr>
            <a:xfrm>
              <a:off x="5221328" y="5237667"/>
              <a:ext cx="379484" cy="314121"/>
            </a:xfrm>
            <a:custGeom>
              <a:avLst/>
              <a:gdLst>
                <a:gd name="csX0" fmla="*/ 357263 w 379484"/>
                <a:gd name="csY0" fmla="*/ 121442 h 314121"/>
                <a:gd name="csX1" fmla="*/ 339348 w 379484"/>
                <a:gd name="csY1" fmla="*/ 133845 h 314121"/>
                <a:gd name="csX2" fmla="*/ 321261 w 379484"/>
                <a:gd name="csY2" fmla="*/ 143319 h 314121"/>
                <a:gd name="csX3" fmla="*/ 305413 w 379484"/>
                <a:gd name="csY3" fmla="*/ 178459 h 314121"/>
                <a:gd name="csX4" fmla="*/ 214806 w 379484"/>
                <a:gd name="csY4" fmla="*/ 187934 h 314121"/>
                <a:gd name="csX5" fmla="*/ 197924 w 379484"/>
                <a:gd name="csY5" fmla="*/ 234615 h 314121"/>
                <a:gd name="csX6" fmla="*/ 104216 w 379484"/>
                <a:gd name="csY6" fmla="*/ 249430 h 314121"/>
                <a:gd name="csX7" fmla="*/ 105766 w 379484"/>
                <a:gd name="csY7" fmla="*/ 266311 h 314121"/>
                <a:gd name="csX8" fmla="*/ 129538 w 379484"/>
                <a:gd name="csY8" fmla="*/ 268550 h 314121"/>
                <a:gd name="csX9" fmla="*/ 111623 w 379484"/>
                <a:gd name="csY9" fmla="*/ 313165 h 314121"/>
                <a:gd name="csX10" fmla="*/ 86990 w 379484"/>
                <a:gd name="csY10" fmla="*/ 302485 h 314121"/>
                <a:gd name="csX11" fmla="*/ 30490 w 379484"/>
                <a:gd name="csY11" fmla="*/ 312131 h 314121"/>
                <a:gd name="csX12" fmla="*/ 0 w 379484"/>
                <a:gd name="csY12" fmla="*/ 277163 h 314121"/>
                <a:gd name="csX13" fmla="*/ 16881 w 379484"/>
                <a:gd name="csY13" fmla="*/ 231170 h 314121"/>
                <a:gd name="csX14" fmla="*/ 39964 w 379484"/>
                <a:gd name="csY14" fmla="*/ 204987 h 314121"/>
                <a:gd name="csX15" fmla="*/ 31523 w 379484"/>
                <a:gd name="csY15" fmla="*/ 173808 h 314121"/>
                <a:gd name="csX16" fmla="*/ 63735 w 379484"/>
                <a:gd name="csY16" fmla="*/ 170191 h 314121"/>
                <a:gd name="csX17" fmla="*/ 69937 w 379484"/>
                <a:gd name="csY17" fmla="*/ 123509 h 314121"/>
                <a:gd name="csX18" fmla="*/ 46165 w 379484"/>
                <a:gd name="csY18" fmla="*/ 101632 h 314121"/>
                <a:gd name="csX19" fmla="*/ 70626 w 379484"/>
                <a:gd name="csY19" fmla="*/ 83201 h 314121"/>
                <a:gd name="csX20" fmla="*/ 120408 w 379484"/>
                <a:gd name="csY20" fmla="*/ 83201 h 314121"/>
                <a:gd name="csX21" fmla="*/ 124715 w 379484"/>
                <a:gd name="csY21" fmla="*/ 59084 h 314121"/>
                <a:gd name="csX22" fmla="*/ 128849 w 379484"/>
                <a:gd name="csY22" fmla="*/ 11025 h 314121"/>
                <a:gd name="csX23" fmla="*/ 175014 w 379484"/>
                <a:gd name="csY23" fmla="*/ 24633 h 314121"/>
                <a:gd name="csX24" fmla="*/ 167952 w 379484"/>
                <a:gd name="csY24" fmla="*/ 43581 h 314121"/>
                <a:gd name="csX25" fmla="*/ 200508 w 379484"/>
                <a:gd name="csY25" fmla="*/ 56328 h 314121"/>
                <a:gd name="csX26" fmla="*/ 236338 w 379484"/>
                <a:gd name="csY26" fmla="*/ 12747 h 314121"/>
                <a:gd name="csX27" fmla="*/ 301624 w 379484"/>
                <a:gd name="csY27" fmla="*/ 17054 h 314121"/>
                <a:gd name="csX28" fmla="*/ 341588 w 379484"/>
                <a:gd name="csY28" fmla="*/ 0 h 314121"/>
                <a:gd name="csX29" fmla="*/ 379485 w 379484"/>
                <a:gd name="csY29" fmla="*/ 8441 h 314121"/>
                <a:gd name="csX30" fmla="*/ 356919 w 379484"/>
                <a:gd name="csY30" fmla="*/ 121270 h 314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379484" h="314121">
                  <a:moveTo>
                    <a:pt x="357263" y="121442"/>
                  </a:moveTo>
                  <a:cubicBezTo>
                    <a:pt x="352784" y="123681"/>
                    <a:pt x="343483" y="128160"/>
                    <a:pt x="339348" y="133845"/>
                  </a:cubicBezTo>
                  <a:cubicBezTo>
                    <a:pt x="336937" y="137118"/>
                    <a:pt x="322984" y="139012"/>
                    <a:pt x="321261" y="143319"/>
                  </a:cubicBezTo>
                  <a:cubicBezTo>
                    <a:pt x="318161" y="150726"/>
                    <a:pt x="310753" y="174153"/>
                    <a:pt x="305413" y="178459"/>
                  </a:cubicBezTo>
                  <a:cubicBezTo>
                    <a:pt x="293872" y="187761"/>
                    <a:pt x="228931" y="178115"/>
                    <a:pt x="214806" y="187934"/>
                  </a:cubicBezTo>
                  <a:cubicBezTo>
                    <a:pt x="202575" y="196719"/>
                    <a:pt x="205504" y="221524"/>
                    <a:pt x="197924" y="234615"/>
                  </a:cubicBezTo>
                  <a:cubicBezTo>
                    <a:pt x="180182" y="237027"/>
                    <a:pt x="117480" y="230826"/>
                    <a:pt x="104216" y="249430"/>
                  </a:cubicBezTo>
                  <a:cubicBezTo>
                    <a:pt x="101804" y="252703"/>
                    <a:pt x="103183" y="259076"/>
                    <a:pt x="105766" y="266311"/>
                  </a:cubicBezTo>
                  <a:cubicBezTo>
                    <a:pt x="107661" y="271306"/>
                    <a:pt x="129538" y="268550"/>
                    <a:pt x="129538" y="268550"/>
                  </a:cubicBezTo>
                  <a:cubicBezTo>
                    <a:pt x="122131" y="281297"/>
                    <a:pt x="114896" y="312821"/>
                    <a:pt x="111623" y="313165"/>
                  </a:cubicBezTo>
                  <a:cubicBezTo>
                    <a:pt x="105250" y="313854"/>
                    <a:pt x="100254" y="302830"/>
                    <a:pt x="86990" y="302485"/>
                  </a:cubicBezTo>
                  <a:cubicBezTo>
                    <a:pt x="76138" y="302485"/>
                    <a:pt x="44098" y="319883"/>
                    <a:pt x="30490" y="312131"/>
                  </a:cubicBezTo>
                  <a:cubicBezTo>
                    <a:pt x="16192" y="303863"/>
                    <a:pt x="12919" y="285087"/>
                    <a:pt x="0" y="277163"/>
                  </a:cubicBezTo>
                  <a:cubicBezTo>
                    <a:pt x="3273" y="263210"/>
                    <a:pt x="7407" y="244779"/>
                    <a:pt x="16881" y="231170"/>
                  </a:cubicBezTo>
                  <a:cubicBezTo>
                    <a:pt x="23944" y="221007"/>
                    <a:pt x="36346" y="215839"/>
                    <a:pt x="39964" y="204987"/>
                  </a:cubicBezTo>
                  <a:cubicBezTo>
                    <a:pt x="42720" y="197063"/>
                    <a:pt x="29112" y="180010"/>
                    <a:pt x="31523" y="173808"/>
                  </a:cubicBezTo>
                  <a:cubicBezTo>
                    <a:pt x="33590" y="168985"/>
                    <a:pt x="60635" y="177253"/>
                    <a:pt x="63735" y="170191"/>
                  </a:cubicBezTo>
                  <a:cubicBezTo>
                    <a:pt x="68559" y="160028"/>
                    <a:pt x="77516" y="137290"/>
                    <a:pt x="69937" y="123509"/>
                  </a:cubicBezTo>
                  <a:cubicBezTo>
                    <a:pt x="64080" y="113001"/>
                    <a:pt x="46510" y="111796"/>
                    <a:pt x="46165" y="101632"/>
                  </a:cubicBezTo>
                  <a:cubicBezTo>
                    <a:pt x="46165" y="98015"/>
                    <a:pt x="55812" y="85784"/>
                    <a:pt x="70626" y="83201"/>
                  </a:cubicBezTo>
                  <a:cubicBezTo>
                    <a:pt x="89230" y="80100"/>
                    <a:pt x="114207" y="86646"/>
                    <a:pt x="120408" y="83201"/>
                  </a:cubicBezTo>
                  <a:cubicBezTo>
                    <a:pt x="128505" y="78550"/>
                    <a:pt x="124715" y="60807"/>
                    <a:pt x="124715" y="59084"/>
                  </a:cubicBezTo>
                  <a:cubicBezTo>
                    <a:pt x="124715" y="59084"/>
                    <a:pt x="123337" y="20326"/>
                    <a:pt x="128849" y="11025"/>
                  </a:cubicBezTo>
                  <a:cubicBezTo>
                    <a:pt x="135223" y="345"/>
                    <a:pt x="169674" y="18948"/>
                    <a:pt x="175014" y="24633"/>
                  </a:cubicBezTo>
                  <a:cubicBezTo>
                    <a:pt x="179321" y="29112"/>
                    <a:pt x="168813" y="36002"/>
                    <a:pt x="167952" y="43581"/>
                  </a:cubicBezTo>
                  <a:cubicBezTo>
                    <a:pt x="167090" y="50988"/>
                    <a:pt x="197063" y="56845"/>
                    <a:pt x="200508" y="56328"/>
                  </a:cubicBezTo>
                  <a:cubicBezTo>
                    <a:pt x="205332" y="55639"/>
                    <a:pt x="222385" y="20671"/>
                    <a:pt x="236338" y="12747"/>
                  </a:cubicBezTo>
                  <a:cubicBezTo>
                    <a:pt x="246501" y="7063"/>
                    <a:pt x="294217" y="15331"/>
                    <a:pt x="301624" y="17054"/>
                  </a:cubicBezTo>
                  <a:cubicBezTo>
                    <a:pt x="311098" y="19121"/>
                    <a:pt x="334697" y="3101"/>
                    <a:pt x="341588" y="0"/>
                  </a:cubicBezTo>
                  <a:lnTo>
                    <a:pt x="379485" y="8441"/>
                  </a:lnTo>
                  <a:cubicBezTo>
                    <a:pt x="379485" y="8441"/>
                    <a:pt x="354163" y="96981"/>
                    <a:pt x="356919" y="121270"/>
                  </a:cubicBezTo>
                  <a:close/>
                </a:path>
              </a:pathLst>
            </a:custGeom>
            <a:noFill/>
            <a:ln w="1270" cap="rnd">
              <a:solidFill>
                <a:schemeClr val="bg1">
                  <a:lumMod val="50000"/>
                </a:schemeClr>
              </a:solidFill>
              <a:prstDash val="solid"/>
              <a:round/>
            </a:ln>
          </p:spPr>
          <p:txBody>
            <a:bodyPr/>
            <a:lstStyle/>
            <a:p>
              <a:endParaRPr lang="ja-JP" altLang="en-US"/>
            </a:p>
          </p:txBody>
        </p:sp>
        <p:sp>
          <p:nvSpPr>
            <p:cNvPr id="14" name="フリーフォーム: 図形 13">
              <a:extLst>
                <a:ext uri="{FF2B5EF4-FFF2-40B4-BE49-F238E27FC236}">
                  <a16:creationId xmlns:a16="http://schemas.microsoft.com/office/drawing/2014/main" id="{F7EF42C0-A26B-D9D7-CA78-D906DC939811}"/>
                </a:ext>
              </a:extLst>
            </p:cNvPr>
            <p:cNvSpPr/>
            <p:nvPr/>
          </p:nvSpPr>
          <p:spPr>
            <a:xfrm>
              <a:off x="7537338" y="3399502"/>
              <a:ext cx="456998" cy="422381"/>
            </a:xfrm>
            <a:custGeom>
              <a:avLst/>
              <a:gdLst>
                <a:gd name="csX0" fmla="*/ 164334 w 456998"/>
                <a:gd name="csY0" fmla="*/ 234615 h 422381"/>
                <a:gd name="csX1" fmla="*/ 101977 w 456998"/>
                <a:gd name="csY1" fmla="*/ 261660 h 422381"/>
                <a:gd name="csX2" fmla="*/ 94397 w 456998"/>
                <a:gd name="csY2" fmla="*/ 311959 h 422381"/>
                <a:gd name="csX3" fmla="*/ 0 w 456998"/>
                <a:gd name="csY3" fmla="*/ 385169 h 422381"/>
                <a:gd name="csX4" fmla="*/ 25494 w 456998"/>
                <a:gd name="csY4" fmla="*/ 403256 h 422381"/>
                <a:gd name="csX5" fmla="*/ 91297 w 456998"/>
                <a:gd name="csY5" fmla="*/ 400155 h 422381"/>
                <a:gd name="csX6" fmla="*/ 124198 w 456998"/>
                <a:gd name="csY6" fmla="*/ 408596 h 422381"/>
                <a:gd name="csX7" fmla="*/ 151759 w 456998"/>
                <a:gd name="csY7" fmla="*/ 395849 h 422381"/>
                <a:gd name="csX8" fmla="*/ 219629 w 456998"/>
                <a:gd name="csY8" fmla="*/ 422377 h 422381"/>
                <a:gd name="csX9" fmla="*/ 243056 w 456998"/>
                <a:gd name="csY9" fmla="*/ 405495 h 422381"/>
                <a:gd name="csX10" fmla="*/ 289738 w 456998"/>
                <a:gd name="csY10" fmla="*/ 405495 h 422381"/>
                <a:gd name="csX11" fmla="*/ 344861 w 456998"/>
                <a:gd name="csY11" fmla="*/ 393782 h 422381"/>
                <a:gd name="csX12" fmla="*/ 411697 w 456998"/>
                <a:gd name="csY12" fmla="*/ 395849 h 422381"/>
                <a:gd name="csX13" fmla="*/ 383102 w 456998"/>
                <a:gd name="csY13" fmla="*/ 361914 h 422381"/>
                <a:gd name="csX14" fmla="*/ 375695 w 456998"/>
                <a:gd name="csY14" fmla="*/ 302485 h 422381"/>
                <a:gd name="csX15" fmla="*/ 447871 w 456998"/>
                <a:gd name="csY15" fmla="*/ 227208 h 422381"/>
                <a:gd name="csX16" fmla="*/ 451144 w 456998"/>
                <a:gd name="csY16" fmla="*/ 137979 h 422381"/>
                <a:gd name="csX17" fmla="*/ 398088 w 456998"/>
                <a:gd name="csY17" fmla="*/ 92330 h 422381"/>
                <a:gd name="csX18" fmla="*/ 398088 w 456998"/>
                <a:gd name="csY18" fmla="*/ 32384 h 422381"/>
                <a:gd name="csX19" fmla="*/ 369321 w 456998"/>
                <a:gd name="csY19" fmla="*/ 39275 h 422381"/>
                <a:gd name="csX20" fmla="*/ 360708 w 456998"/>
                <a:gd name="csY20" fmla="*/ 8613 h 422381"/>
                <a:gd name="csX21" fmla="*/ 336420 w 456998"/>
                <a:gd name="csY21" fmla="*/ 0 h 422381"/>
                <a:gd name="csX22" fmla="*/ 305586 w 456998"/>
                <a:gd name="csY22" fmla="*/ 37208 h 422381"/>
                <a:gd name="csX23" fmla="*/ 239783 w 456998"/>
                <a:gd name="csY23" fmla="*/ 74243 h 422381"/>
                <a:gd name="csX24" fmla="*/ 184661 w 456998"/>
                <a:gd name="csY24" fmla="*/ 180354 h 422381"/>
                <a:gd name="csX25" fmla="*/ 164507 w 456998"/>
                <a:gd name="csY25" fmla="*/ 234443 h 422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456998" h="422381">
                  <a:moveTo>
                    <a:pt x="164334" y="234615"/>
                  </a:moveTo>
                  <a:cubicBezTo>
                    <a:pt x="147108" y="253564"/>
                    <a:pt x="104216" y="250119"/>
                    <a:pt x="101977" y="261660"/>
                  </a:cubicBezTo>
                  <a:cubicBezTo>
                    <a:pt x="99221" y="265105"/>
                    <a:pt x="98187" y="306447"/>
                    <a:pt x="94397" y="311959"/>
                  </a:cubicBezTo>
                  <a:cubicBezTo>
                    <a:pt x="78894" y="335214"/>
                    <a:pt x="10680" y="368460"/>
                    <a:pt x="0" y="385169"/>
                  </a:cubicBezTo>
                  <a:cubicBezTo>
                    <a:pt x="3790" y="388786"/>
                    <a:pt x="12403" y="400500"/>
                    <a:pt x="25494" y="403256"/>
                  </a:cubicBezTo>
                  <a:cubicBezTo>
                    <a:pt x="49955" y="408251"/>
                    <a:pt x="84234" y="402567"/>
                    <a:pt x="91297" y="400155"/>
                  </a:cubicBezTo>
                  <a:cubicBezTo>
                    <a:pt x="101977" y="396366"/>
                    <a:pt x="108006" y="404979"/>
                    <a:pt x="124198" y="408596"/>
                  </a:cubicBezTo>
                  <a:cubicBezTo>
                    <a:pt x="133328" y="410663"/>
                    <a:pt x="146764" y="393265"/>
                    <a:pt x="151759" y="395849"/>
                  </a:cubicBezTo>
                  <a:cubicBezTo>
                    <a:pt x="173636" y="407562"/>
                    <a:pt x="194307" y="420999"/>
                    <a:pt x="219629" y="422377"/>
                  </a:cubicBezTo>
                  <a:cubicBezTo>
                    <a:pt x="224452" y="422721"/>
                    <a:pt x="238750" y="405495"/>
                    <a:pt x="243056" y="405495"/>
                  </a:cubicBezTo>
                  <a:cubicBezTo>
                    <a:pt x="256320" y="405151"/>
                    <a:pt x="268550" y="406874"/>
                    <a:pt x="289738" y="405495"/>
                  </a:cubicBezTo>
                  <a:cubicBezTo>
                    <a:pt x="310926" y="404117"/>
                    <a:pt x="335731" y="393093"/>
                    <a:pt x="344861" y="393782"/>
                  </a:cubicBezTo>
                  <a:cubicBezTo>
                    <a:pt x="358641" y="394815"/>
                    <a:pt x="404290" y="417898"/>
                    <a:pt x="411697" y="395849"/>
                  </a:cubicBezTo>
                  <a:cubicBezTo>
                    <a:pt x="417037" y="379829"/>
                    <a:pt x="384136" y="370355"/>
                    <a:pt x="383102" y="361914"/>
                  </a:cubicBezTo>
                  <a:cubicBezTo>
                    <a:pt x="381552" y="349167"/>
                    <a:pt x="372766" y="312648"/>
                    <a:pt x="375695" y="302485"/>
                  </a:cubicBezTo>
                  <a:cubicBezTo>
                    <a:pt x="380001" y="287671"/>
                    <a:pt x="435124" y="254425"/>
                    <a:pt x="447871" y="227208"/>
                  </a:cubicBezTo>
                  <a:cubicBezTo>
                    <a:pt x="455623" y="210499"/>
                    <a:pt x="462168" y="152448"/>
                    <a:pt x="451144" y="137979"/>
                  </a:cubicBezTo>
                  <a:cubicBezTo>
                    <a:pt x="442359" y="126437"/>
                    <a:pt x="410146" y="106972"/>
                    <a:pt x="398088" y="92330"/>
                  </a:cubicBezTo>
                  <a:cubicBezTo>
                    <a:pt x="395160" y="89919"/>
                    <a:pt x="393782" y="37208"/>
                    <a:pt x="398088" y="32384"/>
                  </a:cubicBezTo>
                  <a:cubicBezTo>
                    <a:pt x="394643" y="29112"/>
                    <a:pt x="376901" y="43926"/>
                    <a:pt x="369321" y="39275"/>
                  </a:cubicBezTo>
                  <a:cubicBezTo>
                    <a:pt x="363120" y="35313"/>
                    <a:pt x="367426" y="12058"/>
                    <a:pt x="360708" y="8613"/>
                  </a:cubicBezTo>
                  <a:cubicBezTo>
                    <a:pt x="351062" y="3790"/>
                    <a:pt x="341932" y="172"/>
                    <a:pt x="336420" y="0"/>
                  </a:cubicBezTo>
                  <a:cubicBezTo>
                    <a:pt x="328668" y="9819"/>
                    <a:pt x="320228" y="27906"/>
                    <a:pt x="305586" y="37208"/>
                  </a:cubicBezTo>
                  <a:cubicBezTo>
                    <a:pt x="275268" y="56501"/>
                    <a:pt x="254597" y="61668"/>
                    <a:pt x="239783" y="74243"/>
                  </a:cubicBezTo>
                  <a:cubicBezTo>
                    <a:pt x="226519" y="85612"/>
                    <a:pt x="192068" y="164679"/>
                    <a:pt x="184661" y="180354"/>
                  </a:cubicBezTo>
                  <a:cubicBezTo>
                    <a:pt x="177253" y="196030"/>
                    <a:pt x="176565" y="222041"/>
                    <a:pt x="164507" y="234443"/>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5" name="フリーフォーム: 図形 14">
              <a:extLst>
                <a:ext uri="{FF2B5EF4-FFF2-40B4-BE49-F238E27FC236}">
                  <a16:creationId xmlns:a16="http://schemas.microsoft.com/office/drawing/2014/main" id="{8840F329-4198-22E9-6AAA-FDDF216845BC}"/>
                </a:ext>
              </a:extLst>
            </p:cNvPr>
            <p:cNvSpPr/>
            <p:nvPr/>
          </p:nvSpPr>
          <p:spPr>
            <a:xfrm>
              <a:off x="7537338" y="3399502"/>
              <a:ext cx="456998" cy="422381"/>
            </a:xfrm>
            <a:custGeom>
              <a:avLst/>
              <a:gdLst>
                <a:gd name="csX0" fmla="*/ 164334 w 456998"/>
                <a:gd name="csY0" fmla="*/ 234615 h 422381"/>
                <a:gd name="csX1" fmla="*/ 101977 w 456998"/>
                <a:gd name="csY1" fmla="*/ 261660 h 422381"/>
                <a:gd name="csX2" fmla="*/ 94397 w 456998"/>
                <a:gd name="csY2" fmla="*/ 311959 h 422381"/>
                <a:gd name="csX3" fmla="*/ 0 w 456998"/>
                <a:gd name="csY3" fmla="*/ 385169 h 422381"/>
                <a:gd name="csX4" fmla="*/ 25494 w 456998"/>
                <a:gd name="csY4" fmla="*/ 403256 h 422381"/>
                <a:gd name="csX5" fmla="*/ 91297 w 456998"/>
                <a:gd name="csY5" fmla="*/ 400155 h 422381"/>
                <a:gd name="csX6" fmla="*/ 124198 w 456998"/>
                <a:gd name="csY6" fmla="*/ 408596 h 422381"/>
                <a:gd name="csX7" fmla="*/ 151759 w 456998"/>
                <a:gd name="csY7" fmla="*/ 395849 h 422381"/>
                <a:gd name="csX8" fmla="*/ 219629 w 456998"/>
                <a:gd name="csY8" fmla="*/ 422377 h 422381"/>
                <a:gd name="csX9" fmla="*/ 243056 w 456998"/>
                <a:gd name="csY9" fmla="*/ 405495 h 422381"/>
                <a:gd name="csX10" fmla="*/ 289738 w 456998"/>
                <a:gd name="csY10" fmla="*/ 405495 h 422381"/>
                <a:gd name="csX11" fmla="*/ 344861 w 456998"/>
                <a:gd name="csY11" fmla="*/ 393782 h 422381"/>
                <a:gd name="csX12" fmla="*/ 411697 w 456998"/>
                <a:gd name="csY12" fmla="*/ 395849 h 422381"/>
                <a:gd name="csX13" fmla="*/ 383102 w 456998"/>
                <a:gd name="csY13" fmla="*/ 361914 h 422381"/>
                <a:gd name="csX14" fmla="*/ 375695 w 456998"/>
                <a:gd name="csY14" fmla="*/ 302485 h 422381"/>
                <a:gd name="csX15" fmla="*/ 447871 w 456998"/>
                <a:gd name="csY15" fmla="*/ 227208 h 422381"/>
                <a:gd name="csX16" fmla="*/ 451144 w 456998"/>
                <a:gd name="csY16" fmla="*/ 137979 h 422381"/>
                <a:gd name="csX17" fmla="*/ 398088 w 456998"/>
                <a:gd name="csY17" fmla="*/ 92330 h 422381"/>
                <a:gd name="csX18" fmla="*/ 398088 w 456998"/>
                <a:gd name="csY18" fmla="*/ 32384 h 422381"/>
                <a:gd name="csX19" fmla="*/ 369321 w 456998"/>
                <a:gd name="csY19" fmla="*/ 39275 h 422381"/>
                <a:gd name="csX20" fmla="*/ 360708 w 456998"/>
                <a:gd name="csY20" fmla="*/ 8613 h 422381"/>
                <a:gd name="csX21" fmla="*/ 336420 w 456998"/>
                <a:gd name="csY21" fmla="*/ 0 h 422381"/>
                <a:gd name="csX22" fmla="*/ 305586 w 456998"/>
                <a:gd name="csY22" fmla="*/ 37208 h 422381"/>
                <a:gd name="csX23" fmla="*/ 239783 w 456998"/>
                <a:gd name="csY23" fmla="*/ 74243 h 422381"/>
                <a:gd name="csX24" fmla="*/ 184661 w 456998"/>
                <a:gd name="csY24" fmla="*/ 180354 h 422381"/>
                <a:gd name="csX25" fmla="*/ 164507 w 456998"/>
                <a:gd name="csY25" fmla="*/ 234443 h 422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456998" h="422381">
                  <a:moveTo>
                    <a:pt x="164334" y="234615"/>
                  </a:moveTo>
                  <a:cubicBezTo>
                    <a:pt x="147108" y="253564"/>
                    <a:pt x="104216" y="250119"/>
                    <a:pt x="101977" y="261660"/>
                  </a:cubicBezTo>
                  <a:cubicBezTo>
                    <a:pt x="99221" y="265105"/>
                    <a:pt x="98187" y="306447"/>
                    <a:pt x="94397" y="311959"/>
                  </a:cubicBezTo>
                  <a:cubicBezTo>
                    <a:pt x="78894" y="335214"/>
                    <a:pt x="10680" y="368460"/>
                    <a:pt x="0" y="385169"/>
                  </a:cubicBezTo>
                  <a:cubicBezTo>
                    <a:pt x="3790" y="388786"/>
                    <a:pt x="12403" y="400500"/>
                    <a:pt x="25494" y="403256"/>
                  </a:cubicBezTo>
                  <a:cubicBezTo>
                    <a:pt x="49955" y="408251"/>
                    <a:pt x="84234" y="402567"/>
                    <a:pt x="91297" y="400155"/>
                  </a:cubicBezTo>
                  <a:cubicBezTo>
                    <a:pt x="101977" y="396366"/>
                    <a:pt x="108006" y="404979"/>
                    <a:pt x="124198" y="408596"/>
                  </a:cubicBezTo>
                  <a:cubicBezTo>
                    <a:pt x="133328" y="410663"/>
                    <a:pt x="146764" y="393265"/>
                    <a:pt x="151759" y="395849"/>
                  </a:cubicBezTo>
                  <a:cubicBezTo>
                    <a:pt x="173636" y="407562"/>
                    <a:pt x="194307" y="420999"/>
                    <a:pt x="219629" y="422377"/>
                  </a:cubicBezTo>
                  <a:cubicBezTo>
                    <a:pt x="224452" y="422721"/>
                    <a:pt x="238750" y="405495"/>
                    <a:pt x="243056" y="405495"/>
                  </a:cubicBezTo>
                  <a:cubicBezTo>
                    <a:pt x="256320" y="405151"/>
                    <a:pt x="268550" y="406874"/>
                    <a:pt x="289738" y="405495"/>
                  </a:cubicBezTo>
                  <a:cubicBezTo>
                    <a:pt x="310926" y="404117"/>
                    <a:pt x="335731" y="393093"/>
                    <a:pt x="344861" y="393782"/>
                  </a:cubicBezTo>
                  <a:cubicBezTo>
                    <a:pt x="358641" y="394815"/>
                    <a:pt x="404290" y="417898"/>
                    <a:pt x="411697" y="395849"/>
                  </a:cubicBezTo>
                  <a:cubicBezTo>
                    <a:pt x="417037" y="379829"/>
                    <a:pt x="384136" y="370355"/>
                    <a:pt x="383102" y="361914"/>
                  </a:cubicBezTo>
                  <a:cubicBezTo>
                    <a:pt x="381552" y="349167"/>
                    <a:pt x="372766" y="312648"/>
                    <a:pt x="375695" y="302485"/>
                  </a:cubicBezTo>
                  <a:cubicBezTo>
                    <a:pt x="380001" y="287671"/>
                    <a:pt x="435124" y="254425"/>
                    <a:pt x="447871" y="227208"/>
                  </a:cubicBezTo>
                  <a:cubicBezTo>
                    <a:pt x="455623" y="210499"/>
                    <a:pt x="462168" y="152448"/>
                    <a:pt x="451144" y="137979"/>
                  </a:cubicBezTo>
                  <a:cubicBezTo>
                    <a:pt x="442359" y="126437"/>
                    <a:pt x="410146" y="106972"/>
                    <a:pt x="398088" y="92330"/>
                  </a:cubicBezTo>
                  <a:cubicBezTo>
                    <a:pt x="395160" y="89919"/>
                    <a:pt x="393782" y="37208"/>
                    <a:pt x="398088" y="32384"/>
                  </a:cubicBezTo>
                  <a:cubicBezTo>
                    <a:pt x="394643" y="29112"/>
                    <a:pt x="376901" y="43926"/>
                    <a:pt x="369321" y="39275"/>
                  </a:cubicBezTo>
                  <a:cubicBezTo>
                    <a:pt x="363120" y="35313"/>
                    <a:pt x="367426" y="12058"/>
                    <a:pt x="360708" y="8613"/>
                  </a:cubicBezTo>
                  <a:cubicBezTo>
                    <a:pt x="351062" y="3790"/>
                    <a:pt x="341932" y="172"/>
                    <a:pt x="336420" y="0"/>
                  </a:cubicBezTo>
                  <a:cubicBezTo>
                    <a:pt x="328668" y="9819"/>
                    <a:pt x="320228" y="27906"/>
                    <a:pt x="305586" y="37208"/>
                  </a:cubicBezTo>
                  <a:cubicBezTo>
                    <a:pt x="275268" y="56501"/>
                    <a:pt x="254597" y="61668"/>
                    <a:pt x="239783" y="74243"/>
                  </a:cubicBezTo>
                  <a:cubicBezTo>
                    <a:pt x="226519" y="85612"/>
                    <a:pt x="192068" y="164679"/>
                    <a:pt x="184661" y="180354"/>
                  </a:cubicBezTo>
                  <a:cubicBezTo>
                    <a:pt x="177253" y="196030"/>
                    <a:pt x="176565" y="222041"/>
                    <a:pt x="164507" y="234443"/>
                  </a:cubicBezTo>
                  <a:close/>
                </a:path>
              </a:pathLst>
            </a:custGeom>
            <a:noFill/>
            <a:ln w="1270" cap="rnd">
              <a:solidFill>
                <a:schemeClr val="bg1">
                  <a:lumMod val="50000"/>
                </a:schemeClr>
              </a:solidFill>
              <a:prstDash val="solid"/>
              <a:round/>
            </a:ln>
          </p:spPr>
          <p:txBody>
            <a:bodyPr/>
            <a:lstStyle/>
            <a:p>
              <a:endParaRPr lang="ja-JP" altLang="en-US"/>
            </a:p>
          </p:txBody>
        </p:sp>
        <p:sp>
          <p:nvSpPr>
            <p:cNvPr id="16" name="フリーフォーム: 図形 15">
              <a:extLst>
                <a:ext uri="{FF2B5EF4-FFF2-40B4-BE49-F238E27FC236}">
                  <a16:creationId xmlns:a16="http://schemas.microsoft.com/office/drawing/2014/main" id="{A4D34031-5F5A-8E55-D654-AAD76394284B}"/>
                </a:ext>
              </a:extLst>
            </p:cNvPr>
            <p:cNvSpPr/>
            <p:nvPr/>
          </p:nvSpPr>
          <p:spPr>
            <a:xfrm>
              <a:off x="7140242" y="2991783"/>
              <a:ext cx="466515" cy="812008"/>
            </a:xfrm>
            <a:custGeom>
              <a:avLst/>
              <a:gdLst>
                <a:gd name="csX0" fmla="*/ 212780 w 466515"/>
                <a:gd name="csY0" fmla="*/ 569986 h 812008"/>
                <a:gd name="csX1" fmla="*/ 263768 w 466515"/>
                <a:gd name="csY1" fmla="*/ 543458 h 812008"/>
                <a:gd name="csX2" fmla="*/ 309417 w 466515"/>
                <a:gd name="csY2" fmla="*/ 456468 h 812008"/>
                <a:gd name="csX3" fmla="*/ 366262 w 466515"/>
                <a:gd name="csY3" fmla="*/ 370856 h 812008"/>
                <a:gd name="csX4" fmla="*/ 400714 w 466515"/>
                <a:gd name="csY4" fmla="*/ 341744 h 812008"/>
                <a:gd name="csX5" fmla="*/ 432237 w 466515"/>
                <a:gd name="csY5" fmla="*/ 283693 h 812008"/>
                <a:gd name="csX6" fmla="*/ 454803 w 466515"/>
                <a:gd name="csY6" fmla="*/ 275425 h 812008"/>
                <a:gd name="csX7" fmla="*/ 466516 w 466515"/>
                <a:gd name="csY7" fmla="*/ 241490 h 812008"/>
                <a:gd name="csX8" fmla="*/ 429308 w 466515"/>
                <a:gd name="csY8" fmla="*/ 159323 h 812008"/>
                <a:gd name="csX9" fmla="*/ 394340 w 466515"/>
                <a:gd name="csY9" fmla="*/ 150882 h 812008"/>
                <a:gd name="csX10" fmla="*/ 394340 w 466515"/>
                <a:gd name="csY10" fmla="*/ 107301 h 812008"/>
                <a:gd name="csX11" fmla="*/ 349725 w 466515"/>
                <a:gd name="csY11" fmla="*/ 30818 h 812008"/>
                <a:gd name="csX12" fmla="*/ 342318 w 466515"/>
                <a:gd name="csY12" fmla="*/ 3257 h 812008"/>
                <a:gd name="csX13" fmla="*/ 319063 w 466515"/>
                <a:gd name="csY13" fmla="*/ 1190 h 812008"/>
                <a:gd name="csX14" fmla="*/ 308383 w 466515"/>
                <a:gd name="csY14" fmla="*/ 28751 h 812008"/>
                <a:gd name="csX15" fmla="*/ 261701 w 466515"/>
                <a:gd name="csY15" fmla="*/ 42532 h 812008"/>
                <a:gd name="csX16" fmla="*/ 221393 w 466515"/>
                <a:gd name="csY16" fmla="*/ 33058 h 812008"/>
                <a:gd name="csX17" fmla="*/ 185219 w 466515"/>
                <a:gd name="csY17" fmla="*/ 53212 h 812008"/>
                <a:gd name="csX18" fmla="*/ 104774 w 466515"/>
                <a:gd name="csY18" fmla="*/ 140374 h 812008"/>
                <a:gd name="csX19" fmla="*/ 99262 w 466515"/>
                <a:gd name="csY19" fmla="*/ 182750 h 812008"/>
                <a:gd name="csX20" fmla="*/ 110975 w 466515"/>
                <a:gd name="csY20" fmla="*/ 212378 h 812008"/>
                <a:gd name="csX21" fmla="*/ 86515 w 466515"/>
                <a:gd name="csY21" fmla="*/ 239078 h 812008"/>
                <a:gd name="csX22" fmla="*/ 76352 w 466515"/>
                <a:gd name="csY22" fmla="*/ 274908 h 812008"/>
                <a:gd name="csX23" fmla="*/ 42417 w 466515"/>
                <a:gd name="csY23" fmla="*/ 355008 h 812008"/>
                <a:gd name="csX24" fmla="*/ 33631 w 466515"/>
                <a:gd name="csY24" fmla="*/ 401690 h 812008"/>
                <a:gd name="csX25" fmla="*/ 1075 w 466515"/>
                <a:gd name="csY25" fmla="*/ 518997 h 812008"/>
                <a:gd name="csX26" fmla="*/ 8826 w 466515"/>
                <a:gd name="csY26" fmla="*/ 560856 h 812008"/>
                <a:gd name="csX27" fmla="*/ 40866 w 466515"/>
                <a:gd name="csY27" fmla="*/ 582044 h 812008"/>
                <a:gd name="csX28" fmla="*/ 20884 w 466515"/>
                <a:gd name="csY28" fmla="*/ 641990 h 812008"/>
                <a:gd name="csX29" fmla="*/ 22951 w 466515"/>
                <a:gd name="csY29" fmla="*/ 739660 h 812008"/>
                <a:gd name="csX30" fmla="*/ 80486 w 466515"/>
                <a:gd name="csY30" fmla="*/ 812008 h 812008"/>
                <a:gd name="csX31" fmla="*/ 112009 w 466515"/>
                <a:gd name="csY31" fmla="*/ 800123 h 812008"/>
                <a:gd name="csX32" fmla="*/ 114076 w 466515"/>
                <a:gd name="csY32" fmla="*/ 742761 h 812008"/>
                <a:gd name="csX33" fmla="*/ 181946 w 466515"/>
                <a:gd name="csY33" fmla="*/ 668517 h 812008"/>
                <a:gd name="csX34" fmla="*/ 191420 w 466515"/>
                <a:gd name="csY34" fmla="*/ 610122 h 812008"/>
                <a:gd name="csX35" fmla="*/ 212608 w 466515"/>
                <a:gd name="csY35" fmla="*/ 569814 h 8120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66515" h="812008">
                  <a:moveTo>
                    <a:pt x="212780" y="569986"/>
                  </a:moveTo>
                  <a:cubicBezTo>
                    <a:pt x="226733" y="563440"/>
                    <a:pt x="250849" y="560339"/>
                    <a:pt x="263768" y="543458"/>
                  </a:cubicBezTo>
                  <a:cubicBezTo>
                    <a:pt x="289090" y="510385"/>
                    <a:pt x="295464" y="477483"/>
                    <a:pt x="309417" y="456468"/>
                  </a:cubicBezTo>
                  <a:cubicBezTo>
                    <a:pt x="321303" y="438381"/>
                    <a:pt x="345419" y="401690"/>
                    <a:pt x="366262" y="370856"/>
                  </a:cubicBezTo>
                  <a:cubicBezTo>
                    <a:pt x="378148" y="353457"/>
                    <a:pt x="393651" y="351218"/>
                    <a:pt x="400714" y="341744"/>
                  </a:cubicBezTo>
                  <a:cubicBezTo>
                    <a:pt x="411566" y="327274"/>
                    <a:pt x="421557" y="302297"/>
                    <a:pt x="432237" y="283693"/>
                  </a:cubicBezTo>
                  <a:cubicBezTo>
                    <a:pt x="436715" y="276114"/>
                    <a:pt x="449979" y="281970"/>
                    <a:pt x="454803" y="275425"/>
                  </a:cubicBezTo>
                  <a:cubicBezTo>
                    <a:pt x="461004" y="266812"/>
                    <a:pt x="466516" y="241490"/>
                    <a:pt x="466516" y="241490"/>
                  </a:cubicBezTo>
                  <a:cubicBezTo>
                    <a:pt x="456353" y="228743"/>
                    <a:pt x="447740" y="180855"/>
                    <a:pt x="429308" y="159323"/>
                  </a:cubicBezTo>
                  <a:cubicBezTo>
                    <a:pt x="417939" y="146059"/>
                    <a:pt x="401747" y="155016"/>
                    <a:pt x="394340" y="150882"/>
                  </a:cubicBezTo>
                  <a:cubicBezTo>
                    <a:pt x="390033" y="141236"/>
                    <a:pt x="396924" y="111263"/>
                    <a:pt x="394340" y="107301"/>
                  </a:cubicBezTo>
                  <a:cubicBezTo>
                    <a:pt x="384004" y="91797"/>
                    <a:pt x="361955" y="58207"/>
                    <a:pt x="349725" y="30818"/>
                  </a:cubicBezTo>
                  <a:cubicBezTo>
                    <a:pt x="346797" y="24100"/>
                    <a:pt x="344557" y="8252"/>
                    <a:pt x="342318" y="3257"/>
                  </a:cubicBezTo>
                  <a:cubicBezTo>
                    <a:pt x="338873" y="-4495"/>
                    <a:pt x="327159" y="4463"/>
                    <a:pt x="319063" y="1190"/>
                  </a:cubicBezTo>
                  <a:cubicBezTo>
                    <a:pt x="319408" y="4980"/>
                    <a:pt x="318719" y="21516"/>
                    <a:pt x="308383" y="28751"/>
                  </a:cubicBezTo>
                  <a:cubicBezTo>
                    <a:pt x="293397" y="39259"/>
                    <a:pt x="266352" y="40292"/>
                    <a:pt x="261701" y="42532"/>
                  </a:cubicBezTo>
                  <a:cubicBezTo>
                    <a:pt x="257567" y="43049"/>
                    <a:pt x="229661" y="32196"/>
                    <a:pt x="221393" y="33058"/>
                  </a:cubicBezTo>
                  <a:cubicBezTo>
                    <a:pt x="211746" y="34091"/>
                    <a:pt x="189525" y="52867"/>
                    <a:pt x="185219" y="53212"/>
                  </a:cubicBezTo>
                  <a:cubicBezTo>
                    <a:pt x="168509" y="76983"/>
                    <a:pt x="111320" y="110057"/>
                    <a:pt x="104774" y="140374"/>
                  </a:cubicBezTo>
                  <a:cubicBezTo>
                    <a:pt x="102879" y="149504"/>
                    <a:pt x="96506" y="168797"/>
                    <a:pt x="99262" y="182750"/>
                  </a:cubicBezTo>
                  <a:cubicBezTo>
                    <a:pt x="101501" y="194463"/>
                    <a:pt x="113042" y="200492"/>
                    <a:pt x="110975" y="212378"/>
                  </a:cubicBezTo>
                  <a:cubicBezTo>
                    <a:pt x="109253" y="222025"/>
                    <a:pt x="88237" y="230465"/>
                    <a:pt x="86515" y="239078"/>
                  </a:cubicBezTo>
                  <a:cubicBezTo>
                    <a:pt x="83070" y="255959"/>
                    <a:pt x="79452" y="269396"/>
                    <a:pt x="76352" y="274908"/>
                  </a:cubicBezTo>
                  <a:cubicBezTo>
                    <a:pt x="67739" y="296612"/>
                    <a:pt x="54991" y="324518"/>
                    <a:pt x="42417" y="355008"/>
                  </a:cubicBezTo>
                  <a:cubicBezTo>
                    <a:pt x="36043" y="370167"/>
                    <a:pt x="39488" y="385842"/>
                    <a:pt x="33631" y="401690"/>
                  </a:cubicBezTo>
                  <a:cubicBezTo>
                    <a:pt x="15544" y="451128"/>
                    <a:pt x="-4954" y="480756"/>
                    <a:pt x="1075" y="518997"/>
                  </a:cubicBezTo>
                  <a:cubicBezTo>
                    <a:pt x="1764" y="523821"/>
                    <a:pt x="2453" y="557239"/>
                    <a:pt x="8826" y="560856"/>
                  </a:cubicBezTo>
                  <a:cubicBezTo>
                    <a:pt x="18128" y="566368"/>
                    <a:pt x="37249" y="571192"/>
                    <a:pt x="40866" y="582044"/>
                  </a:cubicBezTo>
                  <a:cubicBezTo>
                    <a:pt x="45173" y="594963"/>
                    <a:pt x="28636" y="629415"/>
                    <a:pt x="20884" y="641990"/>
                  </a:cubicBezTo>
                  <a:cubicBezTo>
                    <a:pt x="11582" y="657321"/>
                    <a:pt x="21401" y="720712"/>
                    <a:pt x="22951" y="739660"/>
                  </a:cubicBezTo>
                  <a:cubicBezTo>
                    <a:pt x="25018" y="765154"/>
                    <a:pt x="60159" y="787548"/>
                    <a:pt x="80486" y="812008"/>
                  </a:cubicBezTo>
                  <a:cubicBezTo>
                    <a:pt x="88926" y="811836"/>
                    <a:pt x="103741" y="801501"/>
                    <a:pt x="112009" y="800123"/>
                  </a:cubicBezTo>
                  <a:cubicBezTo>
                    <a:pt x="112009" y="800123"/>
                    <a:pt x="107358" y="762398"/>
                    <a:pt x="114076" y="742761"/>
                  </a:cubicBezTo>
                  <a:cubicBezTo>
                    <a:pt x="121139" y="722434"/>
                    <a:pt x="177295" y="688499"/>
                    <a:pt x="181946" y="668517"/>
                  </a:cubicBezTo>
                  <a:cubicBezTo>
                    <a:pt x="185219" y="654737"/>
                    <a:pt x="184530" y="631827"/>
                    <a:pt x="191420" y="610122"/>
                  </a:cubicBezTo>
                  <a:cubicBezTo>
                    <a:pt x="198482" y="588417"/>
                    <a:pt x="204339" y="580838"/>
                    <a:pt x="212608" y="56981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7" name="フリーフォーム: 図形 16">
              <a:extLst>
                <a:ext uri="{FF2B5EF4-FFF2-40B4-BE49-F238E27FC236}">
                  <a16:creationId xmlns:a16="http://schemas.microsoft.com/office/drawing/2014/main" id="{FD767C67-1540-0D49-A79C-87D4FE1132BE}"/>
                </a:ext>
              </a:extLst>
            </p:cNvPr>
            <p:cNvSpPr/>
            <p:nvPr/>
          </p:nvSpPr>
          <p:spPr>
            <a:xfrm>
              <a:off x="7140242" y="2991783"/>
              <a:ext cx="466515" cy="812008"/>
            </a:xfrm>
            <a:custGeom>
              <a:avLst/>
              <a:gdLst>
                <a:gd name="csX0" fmla="*/ 212780 w 466515"/>
                <a:gd name="csY0" fmla="*/ 569986 h 812008"/>
                <a:gd name="csX1" fmla="*/ 263768 w 466515"/>
                <a:gd name="csY1" fmla="*/ 543458 h 812008"/>
                <a:gd name="csX2" fmla="*/ 309417 w 466515"/>
                <a:gd name="csY2" fmla="*/ 456468 h 812008"/>
                <a:gd name="csX3" fmla="*/ 366262 w 466515"/>
                <a:gd name="csY3" fmla="*/ 370856 h 812008"/>
                <a:gd name="csX4" fmla="*/ 400714 w 466515"/>
                <a:gd name="csY4" fmla="*/ 341744 h 812008"/>
                <a:gd name="csX5" fmla="*/ 432237 w 466515"/>
                <a:gd name="csY5" fmla="*/ 283693 h 812008"/>
                <a:gd name="csX6" fmla="*/ 454803 w 466515"/>
                <a:gd name="csY6" fmla="*/ 275425 h 812008"/>
                <a:gd name="csX7" fmla="*/ 466516 w 466515"/>
                <a:gd name="csY7" fmla="*/ 241490 h 812008"/>
                <a:gd name="csX8" fmla="*/ 429308 w 466515"/>
                <a:gd name="csY8" fmla="*/ 159323 h 812008"/>
                <a:gd name="csX9" fmla="*/ 394340 w 466515"/>
                <a:gd name="csY9" fmla="*/ 150882 h 812008"/>
                <a:gd name="csX10" fmla="*/ 394340 w 466515"/>
                <a:gd name="csY10" fmla="*/ 107301 h 812008"/>
                <a:gd name="csX11" fmla="*/ 349725 w 466515"/>
                <a:gd name="csY11" fmla="*/ 30818 h 812008"/>
                <a:gd name="csX12" fmla="*/ 342318 w 466515"/>
                <a:gd name="csY12" fmla="*/ 3257 h 812008"/>
                <a:gd name="csX13" fmla="*/ 319063 w 466515"/>
                <a:gd name="csY13" fmla="*/ 1190 h 812008"/>
                <a:gd name="csX14" fmla="*/ 308383 w 466515"/>
                <a:gd name="csY14" fmla="*/ 28751 h 812008"/>
                <a:gd name="csX15" fmla="*/ 261701 w 466515"/>
                <a:gd name="csY15" fmla="*/ 42532 h 812008"/>
                <a:gd name="csX16" fmla="*/ 221393 w 466515"/>
                <a:gd name="csY16" fmla="*/ 33058 h 812008"/>
                <a:gd name="csX17" fmla="*/ 185219 w 466515"/>
                <a:gd name="csY17" fmla="*/ 53212 h 812008"/>
                <a:gd name="csX18" fmla="*/ 104774 w 466515"/>
                <a:gd name="csY18" fmla="*/ 140374 h 812008"/>
                <a:gd name="csX19" fmla="*/ 99262 w 466515"/>
                <a:gd name="csY19" fmla="*/ 182750 h 812008"/>
                <a:gd name="csX20" fmla="*/ 110975 w 466515"/>
                <a:gd name="csY20" fmla="*/ 212378 h 812008"/>
                <a:gd name="csX21" fmla="*/ 86515 w 466515"/>
                <a:gd name="csY21" fmla="*/ 239078 h 812008"/>
                <a:gd name="csX22" fmla="*/ 76352 w 466515"/>
                <a:gd name="csY22" fmla="*/ 274908 h 812008"/>
                <a:gd name="csX23" fmla="*/ 42417 w 466515"/>
                <a:gd name="csY23" fmla="*/ 355008 h 812008"/>
                <a:gd name="csX24" fmla="*/ 33631 w 466515"/>
                <a:gd name="csY24" fmla="*/ 401690 h 812008"/>
                <a:gd name="csX25" fmla="*/ 1075 w 466515"/>
                <a:gd name="csY25" fmla="*/ 518997 h 812008"/>
                <a:gd name="csX26" fmla="*/ 8826 w 466515"/>
                <a:gd name="csY26" fmla="*/ 560856 h 812008"/>
                <a:gd name="csX27" fmla="*/ 40866 w 466515"/>
                <a:gd name="csY27" fmla="*/ 582044 h 812008"/>
                <a:gd name="csX28" fmla="*/ 20884 w 466515"/>
                <a:gd name="csY28" fmla="*/ 641990 h 812008"/>
                <a:gd name="csX29" fmla="*/ 22951 w 466515"/>
                <a:gd name="csY29" fmla="*/ 739660 h 812008"/>
                <a:gd name="csX30" fmla="*/ 80486 w 466515"/>
                <a:gd name="csY30" fmla="*/ 812008 h 812008"/>
                <a:gd name="csX31" fmla="*/ 112009 w 466515"/>
                <a:gd name="csY31" fmla="*/ 800123 h 812008"/>
                <a:gd name="csX32" fmla="*/ 114076 w 466515"/>
                <a:gd name="csY32" fmla="*/ 742761 h 812008"/>
                <a:gd name="csX33" fmla="*/ 181946 w 466515"/>
                <a:gd name="csY33" fmla="*/ 668517 h 812008"/>
                <a:gd name="csX34" fmla="*/ 191420 w 466515"/>
                <a:gd name="csY34" fmla="*/ 610122 h 812008"/>
                <a:gd name="csX35" fmla="*/ 212608 w 466515"/>
                <a:gd name="csY35" fmla="*/ 569814 h 8120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66515" h="812008">
                  <a:moveTo>
                    <a:pt x="212780" y="569986"/>
                  </a:moveTo>
                  <a:cubicBezTo>
                    <a:pt x="226733" y="563440"/>
                    <a:pt x="250849" y="560339"/>
                    <a:pt x="263768" y="543458"/>
                  </a:cubicBezTo>
                  <a:cubicBezTo>
                    <a:pt x="289090" y="510385"/>
                    <a:pt x="295464" y="477483"/>
                    <a:pt x="309417" y="456468"/>
                  </a:cubicBezTo>
                  <a:cubicBezTo>
                    <a:pt x="321303" y="438381"/>
                    <a:pt x="345419" y="401690"/>
                    <a:pt x="366262" y="370856"/>
                  </a:cubicBezTo>
                  <a:cubicBezTo>
                    <a:pt x="378148" y="353457"/>
                    <a:pt x="393651" y="351218"/>
                    <a:pt x="400714" y="341744"/>
                  </a:cubicBezTo>
                  <a:cubicBezTo>
                    <a:pt x="411566" y="327274"/>
                    <a:pt x="421557" y="302297"/>
                    <a:pt x="432237" y="283693"/>
                  </a:cubicBezTo>
                  <a:cubicBezTo>
                    <a:pt x="436715" y="276114"/>
                    <a:pt x="449979" y="281970"/>
                    <a:pt x="454803" y="275425"/>
                  </a:cubicBezTo>
                  <a:cubicBezTo>
                    <a:pt x="461004" y="266812"/>
                    <a:pt x="466516" y="241490"/>
                    <a:pt x="466516" y="241490"/>
                  </a:cubicBezTo>
                  <a:cubicBezTo>
                    <a:pt x="456353" y="228743"/>
                    <a:pt x="447740" y="180855"/>
                    <a:pt x="429308" y="159323"/>
                  </a:cubicBezTo>
                  <a:cubicBezTo>
                    <a:pt x="417939" y="146059"/>
                    <a:pt x="401747" y="155016"/>
                    <a:pt x="394340" y="150882"/>
                  </a:cubicBezTo>
                  <a:cubicBezTo>
                    <a:pt x="390033" y="141236"/>
                    <a:pt x="396924" y="111263"/>
                    <a:pt x="394340" y="107301"/>
                  </a:cubicBezTo>
                  <a:cubicBezTo>
                    <a:pt x="384004" y="91797"/>
                    <a:pt x="361955" y="58207"/>
                    <a:pt x="349725" y="30818"/>
                  </a:cubicBezTo>
                  <a:cubicBezTo>
                    <a:pt x="346797" y="24100"/>
                    <a:pt x="344557" y="8252"/>
                    <a:pt x="342318" y="3257"/>
                  </a:cubicBezTo>
                  <a:cubicBezTo>
                    <a:pt x="338873" y="-4495"/>
                    <a:pt x="327159" y="4463"/>
                    <a:pt x="319063" y="1190"/>
                  </a:cubicBezTo>
                  <a:cubicBezTo>
                    <a:pt x="319408" y="4980"/>
                    <a:pt x="318719" y="21516"/>
                    <a:pt x="308383" y="28751"/>
                  </a:cubicBezTo>
                  <a:cubicBezTo>
                    <a:pt x="293397" y="39259"/>
                    <a:pt x="266352" y="40292"/>
                    <a:pt x="261701" y="42532"/>
                  </a:cubicBezTo>
                  <a:cubicBezTo>
                    <a:pt x="257567" y="43049"/>
                    <a:pt x="229661" y="32196"/>
                    <a:pt x="221393" y="33058"/>
                  </a:cubicBezTo>
                  <a:cubicBezTo>
                    <a:pt x="211746" y="34091"/>
                    <a:pt x="189525" y="52867"/>
                    <a:pt x="185219" y="53212"/>
                  </a:cubicBezTo>
                  <a:cubicBezTo>
                    <a:pt x="168509" y="76983"/>
                    <a:pt x="111320" y="110057"/>
                    <a:pt x="104774" y="140374"/>
                  </a:cubicBezTo>
                  <a:cubicBezTo>
                    <a:pt x="102879" y="149504"/>
                    <a:pt x="96506" y="168797"/>
                    <a:pt x="99262" y="182750"/>
                  </a:cubicBezTo>
                  <a:cubicBezTo>
                    <a:pt x="101501" y="194463"/>
                    <a:pt x="113042" y="200492"/>
                    <a:pt x="110975" y="212378"/>
                  </a:cubicBezTo>
                  <a:cubicBezTo>
                    <a:pt x="109253" y="222025"/>
                    <a:pt x="88237" y="230465"/>
                    <a:pt x="86515" y="239078"/>
                  </a:cubicBezTo>
                  <a:cubicBezTo>
                    <a:pt x="83070" y="255959"/>
                    <a:pt x="79452" y="269396"/>
                    <a:pt x="76352" y="274908"/>
                  </a:cubicBezTo>
                  <a:cubicBezTo>
                    <a:pt x="67739" y="296612"/>
                    <a:pt x="54991" y="324518"/>
                    <a:pt x="42417" y="355008"/>
                  </a:cubicBezTo>
                  <a:cubicBezTo>
                    <a:pt x="36043" y="370167"/>
                    <a:pt x="39488" y="385842"/>
                    <a:pt x="33631" y="401690"/>
                  </a:cubicBezTo>
                  <a:cubicBezTo>
                    <a:pt x="15544" y="451128"/>
                    <a:pt x="-4954" y="480756"/>
                    <a:pt x="1075" y="518997"/>
                  </a:cubicBezTo>
                  <a:cubicBezTo>
                    <a:pt x="1764" y="523821"/>
                    <a:pt x="2453" y="557239"/>
                    <a:pt x="8826" y="560856"/>
                  </a:cubicBezTo>
                  <a:cubicBezTo>
                    <a:pt x="18128" y="566368"/>
                    <a:pt x="37249" y="571192"/>
                    <a:pt x="40866" y="582044"/>
                  </a:cubicBezTo>
                  <a:cubicBezTo>
                    <a:pt x="45173" y="594963"/>
                    <a:pt x="28636" y="629415"/>
                    <a:pt x="20884" y="641990"/>
                  </a:cubicBezTo>
                  <a:cubicBezTo>
                    <a:pt x="11582" y="657321"/>
                    <a:pt x="21401" y="720712"/>
                    <a:pt x="22951" y="739660"/>
                  </a:cubicBezTo>
                  <a:cubicBezTo>
                    <a:pt x="25018" y="765154"/>
                    <a:pt x="60159" y="787548"/>
                    <a:pt x="80486" y="812008"/>
                  </a:cubicBezTo>
                  <a:cubicBezTo>
                    <a:pt x="88926" y="811836"/>
                    <a:pt x="103741" y="801501"/>
                    <a:pt x="112009" y="800123"/>
                  </a:cubicBezTo>
                  <a:cubicBezTo>
                    <a:pt x="112009" y="800123"/>
                    <a:pt x="107358" y="762398"/>
                    <a:pt x="114076" y="742761"/>
                  </a:cubicBezTo>
                  <a:cubicBezTo>
                    <a:pt x="121139" y="722434"/>
                    <a:pt x="177295" y="688499"/>
                    <a:pt x="181946" y="668517"/>
                  </a:cubicBezTo>
                  <a:cubicBezTo>
                    <a:pt x="185219" y="654737"/>
                    <a:pt x="184530" y="631827"/>
                    <a:pt x="191420" y="610122"/>
                  </a:cubicBezTo>
                  <a:cubicBezTo>
                    <a:pt x="198482" y="588417"/>
                    <a:pt x="204339" y="580838"/>
                    <a:pt x="212608" y="569814"/>
                  </a:cubicBezTo>
                  <a:close/>
                </a:path>
              </a:pathLst>
            </a:custGeom>
            <a:noFill/>
            <a:ln w="1270" cap="rnd">
              <a:solidFill>
                <a:schemeClr val="bg1">
                  <a:lumMod val="50000"/>
                </a:schemeClr>
              </a:solidFill>
              <a:prstDash val="solid"/>
              <a:round/>
            </a:ln>
          </p:spPr>
          <p:txBody>
            <a:bodyPr/>
            <a:lstStyle/>
            <a:p>
              <a:endParaRPr lang="ja-JP" altLang="en-US"/>
            </a:p>
          </p:txBody>
        </p:sp>
        <p:sp>
          <p:nvSpPr>
            <p:cNvPr id="18" name="フリーフォーム: 図形 17">
              <a:extLst>
                <a:ext uri="{FF2B5EF4-FFF2-40B4-BE49-F238E27FC236}">
                  <a16:creationId xmlns:a16="http://schemas.microsoft.com/office/drawing/2014/main" id="{020B2336-C18B-E6A3-0FFE-4581EBBC4158}"/>
                </a:ext>
              </a:extLst>
            </p:cNvPr>
            <p:cNvSpPr/>
            <p:nvPr/>
          </p:nvSpPr>
          <p:spPr>
            <a:xfrm>
              <a:off x="6801286" y="2749663"/>
              <a:ext cx="524691" cy="1142324"/>
            </a:xfrm>
            <a:custGeom>
              <a:avLst/>
              <a:gdLst>
                <a:gd name="csX0" fmla="*/ 330556 w 524691"/>
                <a:gd name="csY0" fmla="*/ 290681 h 1142324"/>
                <a:gd name="csX1" fmla="*/ 279568 w 524691"/>
                <a:gd name="csY1" fmla="*/ 285685 h 1142324"/>
                <a:gd name="csX2" fmla="*/ 246322 w 524691"/>
                <a:gd name="csY2" fmla="*/ 313247 h 1142324"/>
                <a:gd name="csX3" fmla="*/ 213421 w 524691"/>
                <a:gd name="csY3" fmla="*/ 315141 h 1142324"/>
                <a:gd name="csX4" fmla="*/ 217899 w 524691"/>
                <a:gd name="csY4" fmla="*/ 208514 h 1142324"/>
                <a:gd name="csX5" fmla="*/ 248389 w 524691"/>
                <a:gd name="csY5" fmla="*/ 133581 h 1142324"/>
                <a:gd name="csX6" fmla="*/ 223584 w 524691"/>
                <a:gd name="csY6" fmla="*/ 108776 h 1142324"/>
                <a:gd name="csX7" fmla="*/ 169667 w 524691"/>
                <a:gd name="csY7" fmla="*/ 100852 h 1142324"/>
                <a:gd name="csX8" fmla="*/ 152958 w 524691"/>
                <a:gd name="csY8" fmla="*/ 137888 h 1142324"/>
                <a:gd name="csX9" fmla="*/ 124708 w 524691"/>
                <a:gd name="csY9" fmla="*/ 105331 h 1142324"/>
                <a:gd name="csX10" fmla="*/ 100592 w 524691"/>
                <a:gd name="csY10" fmla="*/ 88967 h 1142324"/>
                <a:gd name="csX11" fmla="*/ 89223 w 524691"/>
                <a:gd name="csY11" fmla="*/ 37289 h 1142324"/>
                <a:gd name="csX12" fmla="*/ 76476 w 524691"/>
                <a:gd name="csY12" fmla="*/ 26782 h 1142324"/>
                <a:gd name="csX13" fmla="*/ 67346 w 524691"/>
                <a:gd name="csY13" fmla="*/ 1287 h 1142324"/>
                <a:gd name="csX14" fmla="*/ 19975 w 524691"/>
                <a:gd name="csY14" fmla="*/ 12656 h 1142324"/>
                <a:gd name="csX15" fmla="*/ 854 w 524691"/>
                <a:gd name="csY15" fmla="*/ 37289 h 1142324"/>
                <a:gd name="csX16" fmla="*/ 2232 w 524691"/>
                <a:gd name="csY16" fmla="*/ 79665 h 1142324"/>
                <a:gd name="csX17" fmla="*/ 16358 w 524691"/>
                <a:gd name="csY17" fmla="*/ 172340 h 1142324"/>
                <a:gd name="csX18" fmla="*/ 27727 w 524691"/>
                <a:gd name="csY18" fmla="*/ 193527 h 1142324"/>
                <a:gd name="csX19" fmla="*/ 20664 w 524691"/>
                <a:gd name="csY19" fmla="*/ 245205 h 1142324"/>
                <a:gd name="csX20" fmla="*/ 70274 w 524691"/>
                <a:gd name="csY20" fmla="*/ 320137 h 1142324"/>
                <a:gd name="csX21" fmla="*/ 61145 w 524691"/>
                <a:gd name="csY21" fmla="*/ 366819 h 1142324"/>
                <a:gd name="csX22" fmla="*/ 48398 w 524691"/>
                <a:gd name="csY22" fmla="*/ 393347 h 1142324"/>
                <a:gd name="csX23" fmla="*/ 73892 w 524691"/>
                <a:gd name="csY23" fmla="*/ 418841 h 1142324"/>
                <a:gd name="csX24" fmla="*/ 84572 w 524691"/>
                <a:gd name="csY24" fmla="*/ 430554 h 1142324"/>
                <a:gd name="csX25" fmla="*/ 85605 w 524691"/>
                <a:gd name="csY25" fmla="*/ 482576 h 1142324"/>
                <a:gd name="csX26" fmla="*/ 125914 w 524691"/>
                <a:gd name="csY26" fmla="*/ 465523 h 1142324"/>
                <a:gd name="csX27" fmla="*/ 137455 w 524691"/>
                <a:gd name="csY27" fmla="*/ 506520 h 1142324"/>
                <a:gd name="csX28" fmla="*/ 111100 w 524691"/>
                <a:gd name="csY28" fmla="*/ 570600 h 1142324"/>
                <a:gd name="csX29" fmla="*/ 131254 w 524691"/>
                <a:gd name="csY29" fmla="*/ 628996 h 1142324"/>
                <a:gd name="csX30" fmla="*/ 151408 w 524691"/>
                <a:gd name="csY30" fmla="*/ 651217 h 1142324"/>
                <a:gd name="csX31" fmla="*/ 160882 w 524691"/>
                <a:gd name="csY31" fmla="*/ 696865 h 1142324"/>
                <a:gd name="csX32" fmla="*/ 187065 w 524691"/>
                <a:gd name="csY32" fmla="*/ 709268 h 1142324"/>
                <a:gd name="csX33" fmla="*/ 191716 w 524691"/>
                <a:gd name="csY33" fmla="*/ 830537 h 1142324"/>
                <a:gd name="csX34" fmla="*/ 198090 w 524691"/>
                <a:gd name="csY34" fmla="*/ 872913 h 1142324"/>
                <a:gd name="csX35" fmla="*/ 230474 w 524691"/>
                <a:gd name="csY35" fmla="*/ 941988 h 1142324"/>
                <a:gd name="csX36" fmla="*/ 243049 w 524691"/>
                <a:gd name="csY36" fmla="*/ 1015543 h 1142324"/>
                <a:gd name="csX37" fmla="*/ 255452 w 524691"/>
                <a:gd name="csY37" fmla="*/ 1042587 h 1142324"/>
                <a:gd name="csX38" fmla="*/ 256485 w 524691"/>
                <a:gd name="csY38" fmla="*/ 1090303 h 1142324"/>
                <a:gd name="csX39" fmla="*/ 284047 w 524691"/>
                <a:gd name="csY39" fmla="*/ 1109423 h 1142324"/>
                <a:gd name="csX40" fmla="*/ 295760 w 524691"/>
                <a:gd name="csY40" fmla="*/ 1142325 h 1142324"/>
                <a:gd name="csX41" fmla="*/ 382751 w 524691"/>
                <a:gd name="csY41" fmla="*/ 1066187 h 1142324"/>
                <a:gd name="csX42" fmla="*/ 420131 w 524691"/>
                <a:gd name="csY42" fmla="*/ 1054473 h 1142324"/>
                <a:gd name="csX43" fmla="*/ 362596 w 524691"/>
                <a:gd name="csY43" fmla="*/ 982125 h 1142324"/>
                <a:gd name="csX44" fmla="*/ 360529 w 524691"/>
                <a:gd name="csY44" fmla="*/ 884454 h 1142324"/>
                <a:gd name="csX45" fmla="*/ 380339 w 524691"/>
                <a:gd name="csY45" fmla="*/ 824508 h 1142324"/>
                <a:gd name="csX46" fmla="*/ 348299 w 524691"/>
                <a:gd name="csY46" fmla="*/ 803321 h 1142324"/>
                <a:gd name="csX47" fmla="*/ 340547 w 524691"/>
                <a:gd name="csY47" fmla="*/ 761462 h 1142324"/>
                <a:gd name="csX48" fmla="*/ 373104 w 524691"/>
                <a:gd name="csY48" fmla="*/ 644154 h 1142324"/>
                <a:gd name="csX49" fmla="*/ 381889 w 524691"/>
                <a:gd name="csY49" fmla="*/ 597472 h 1142324"/>
                <a:gd name="csX50" fmla="*/ 415824 w 524691"/>
                <a:gd name="csY50" fmla="*/ 517372 h 1142324"/>
                <a:gd name="csX51" fmla="*/ 425987 w 524691"/>
                <a:gd name="csY51" fmla="*/ 481543 h 1142324"/>
                <a:gd name="csX52" fmla="*/ 450448 w 524691"/>
                <a:gd name="csY52" fmla="*/ 454843 h 1142324"/>
                <a:gd name="csX53" fmla="*/ 438734 w 524691"/>
                <a:gd name="csY53" fmla="*/ 425042 h 1142324"/>
                <a:gd name="csX54" fmla="*/ 444247 w 524691"/>
                <a:gd name="csY54" fmla="*/ 382667 h 1142324"/>
                <a:gd name="csX55" fmla="*/ 524691 w 524691"/>
                <a:gd name="csY55" fmla="*/ 295504 h 1142324"/>
                <a:gd name="csX56" fmla="*/ 506604 w 524691"/>
                <a:gd name="csY56" fmla="*/ 277417 h 1142324"/>
                <a:gd name="csX57" fmla="*/ 495924 w 524691"/>
                <a:gd name="csY57" fmla="*/ 244516 h 1142324"/>
                <a:gd name="csX58" fmla="*/ 465090 w 524691"/>
                <a:gd name="csY58" fmla="*/ 221089 h 1142324"/>
                <a:gd name="csX59" fmla="*/ 442868 w 524691"/>
                <a:gd name="csY59" fmla="*/ 236936 h 1142324"/>
                <a:gd name="csX60" fmla="*/ 385507 w 524691"/>
                <a:gd name="csY60" fmla="*/ 235903 h 1142324"/>
                <a:gd name="csX61" fmla="*/ 330384 w 524691"/>
                <a:gd name="csY61" fmla="*/ 289992 h 11423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524691" h="1142324">
                  <a:moveTo>
                    <a:pt x="330556" y="290681"/>
                  </a:moveTo>
                  <a:cubicBezTo>
                    <a:pt x="330556" y="290681"/>
                    <a:pt x="293004" y="281723"/>
                    <a:pt x="279568" y="285685"/>
                  </a:cubicBezTo>
                  <a:cubicBezTo>
                    <a:pt x="276123" y="286719"/>
                    <a:pt x="259930" y="307734"/>
                    <a:pt x="246322" y="313247"/>
                  </a:cubicBezTo>
                  <a:cubicBezTo>
                    <a:pt x="232714" y="318759"/>
                    <a:pt x="216521" y="315486"/>
                    <a:pt x="213421" y="315141"/>
                  </a:cubicBezTo>
                  <a:cubicBezTo>
                    <a:pt x="216866" y="292576"/>
                    <a:pt x="211871" y="231596"/>
                    <a:pt x="217899" y="208514"/>
                  </a:cubicBezTo>
                  <a:cubicBezTo>
                    <a:pt x="224273" y="184570"/>
                    <a:pt x="253212" y="158214"/>
                    <a:pt x="248389" y="133581"/>
                  </a:cubicBezTo>
                  <a:cubicBezTo>
                    <a:pt x="248389" y="133065"/>
                    <a:pt x="238915" y="116356"/>
                    <a:pt x="223584" y="108776"/>
                  </a:cubicBezTo>
                  <a:cubicBezTo>
                    <a:pt x="205669" y="99991"/>
                    <a:pt x="180864" y="99819"/>
                    <a:pt x="169667" y="100852"/>
                  </a:cubicBezTo>
                  <a:cubicBezTo>
                    <a:pt x="160710" y="101541"/>
                    <a:pt x="152958" y="137888"/>
                    <a:pt x="152958" y="137888"/>
                  </a:cubicBezTo>
                  <a:cubicBezTo>
                    <a:pt x="134527" y="136510"/>
                    <a:pt x="133665" y="116183"/>
                    <a:pt x="124708" y="105331"/>
                  </a:cubicBezTo>
                  <a:cubicBezTo>
                    <a:pt x="118851" y="98269"/>
                    <a:pt x="104037" y="97235"/>
                    <a:pt x="100592" y="88967"/>
                  </a:cubicBezTo>
                  <a:cubicBezTo>
                    <a:pt x="93185" y="70707"/>
                    <a:pt x="96974" y="49520"/>
                    <a:pt x="89223" y="37289"/>
                  </a:cubicBezTo>
                  <a:cubicBezTo>
                    <a:pt x="85605" y="37634"/>
                    <a:pt x="78887" y="33672"/>
                    <a:pt x="76476" y="26782"/>
                  </a:cubicBezTo>
                  <a:cubicBezTo>
                    <a:pt x="73720" y="18858"/>
                    <a:pt x="70447" y="2665"/>
                    <a:pt x="67346" y="1287"/>
                  </a:cubicBezTo>
                  <a:cubicBezTo>
                    <a:pt x="54943" y="-4053"/>
                    <a:pt x="24970" y="8694"/>
                    <a:pt x="19975" y="12656"/>
                  </a:cubicBezTo>
                  <a:cubicBezTo>
                    <a:pt x="8778" y="21097"/>
                    <a:pt x="3783" y="26437"/>
                    <a:pt x="854" y="37289"/>
                  </a:cubicBezTo>
                  <a:cubicBezTo>
                    <a:pt x="-524" y="49692"/>
                    <a:pt x="-351" y="67607"/>
                    <a:pt x="2232" y="79665"/>
                  </a:cubicBezTo>
                  <a:cubicBezTo>
                    <a:pt x="4300" y="89483"/>
                    <a:pt x="7228" y="143056"/>
                    <a:pt x="16358" y="172340"/>
                  </a:cubicBezTo>
                  <a:cubicBezTo>
                    <a:pt x="20836" y="186809"/>
                    <a:pt x="26865" y="189049"/>
                    <a:pt x="27727" y="193527"/>
                  </a:cubicBezTo>
                  <a:cubicBezTo>
                    <a:pt x="29449" y="202140"/>
                    <a:pt x="19458" y="233836"/>
                    <a:pt x="20664" y="245205"/>
                  </a:cubicBezTo>
                  <a:cubicBezTo>
                    <a:pt x="21525" y="253129"/>
                    <a:pt x="63212" y="299811"/>
                    <a:pt x="70274" y="320137"/>
                  </a:cubicBezTo>
                  <a:cubicBezTo>
                    <a:pt x="76993" y="340119"/>
                    <a:pt x="61145" y="366819"/>
                    <a:pt x="61145" y="366819"/>
                  </a:cubicBezTo>
                  <a:cubicBezTo>
                    <a:pt x="55805" y="370953"/>
                    <a:pt x="46331" y="383011"/>
                    <a:pt x="48398" y="393347"/>
                  </a:cubicBezTo>
                  <a:cubicBezTo>
                    <a:pt x="49948" y="400926"/>
                    <a:pt x="71136" y="414879"/>
                    <a:pt x="73892" y="418841"/>
                  </a:cubicBezTo>
                  <a:cubicBezTo>
                    <a:pt x="75442" y="420563"/>
                    <a:pt x="83366" y="425214"/>
                    <a:pt x="84572" y="430554"/>
                  </a:cubicBezTo>
                  <a:cubicBezTo>
                    <a:pt x="86984" y="442440"/>
                    <a:pt x="80265" y="479648"/>
                    <a:pt x="85605" y="482576"/>
                  </a:cubicBezTo>
                  <a:cubicBezTo>
                    <a:pt x="93529" y="486710"/>
                    <a:pt x="117301" y="466384"/>
                    <a:pt x="125914" y="465523"/>
                  </a:cubicBezTo>
                  <a:cubicBezTo>
                    <a:pt x="132115" y="464834"/>
                    <a:pt x="137627" y="500836"/>
                    <a:pt x="137455" y="506520"/>
                  </a:cubicBezTo>
                  <a:cubicBezTo>
                    <a:pt x="136938" y="519440"/>
                    <a:pt x="110238" y="554580"/>
                    <a:pt x="111100" y="570600"/>
                  </a:cubicBezTo>
                  <a:cubicBezTo>
                    <a:pt x="111616" y="580419"/>
                    <a:pt x="121952" y="605741"/>
                    <a:pt x="131254" y="628996"/>
                  </a:cubicBezTo>
                  <a:cubicBezTo>
                    <a:pt x="134699" y="637781"/>
                    <a:pt x="148479" y="642432"/>
                    <a:pt x="151408" y="651217"/>
                  </a:cubicBezTo>
                  <a:cubicBezTo>
                    <a:pt x="157781" y="669993"/>
                    <a:pt x="156920" y="690492"/>
                    <a:pt x="160882" y="696865"/>
                  </a:cubicBezTo>
                  <a:cubicBezTo>
                    <a:pt x="164672" y="702894"/>
                    <a:pt x="187410" y="703067"/>
                    <a:pt x="187065" y="709268"/>
                  </a:cubicBezTo>
                  <a:cubicBezTo>
                    <a:pt x="185515" y="737346"/>
                    <a:pt x="195678" y="804010"/>
                    <a:pt x="191716" y="830537"/>
                  </a:cubicBezTo>
                  <a:cubicBezTo>
                    <a:pt x="191716" y="837772"/>
                    <a:pt x="193439" y="868090"/>
                    <a:pt x="198090" y="872913"/>
                  </a:cubicBezTo>
                  <a:cubicBezTo>
                    <a:pt x="215316" y="891517"/>
                    <a:pt x="224273" y="915288"/>
                    <a:pt x="230474" y="941988"/>
                  </a:cubicBezTo>
                  <a:cubicBezTo>
                    <a:pt x="235642" y="964727"/>
                    <a:pt x="238743" y="989704"/>
                    <a:pt x="243049" y="1015543"/>
                  </a:cubicBezTo>
                  <a:cubicBezTo>
                    <a:pt x="245116" y="1027773"/>
                    <a:pt x="253557" y="1031390"/>
                    <a:pt x="255452" y="1042587"/>
                  </a:cubicBezTo>
                  <a:cubicBezTo>
                    <a:pt x="257863" y="1056885"/>
                    <a:pt x="253729" y="1078589"/>
                    <a:pt x="256485" y="1090303"/>
                  </a:cubicBezTo>
                  <a:cubicBezTo>
                    <a:pt x="258208" y="1097021"/>
                    <a:pt x="273883" y="1100466"/>
                    <a:pt x="284047" y="1109423"/>
                  </a:cubicBezTo>
                  <a:cubicBezTo>
                    <a:pt x="291626" y="1115969"/>
                    <a:pt x="294210" y="1134573"/>
                    <a:pt x="295760" y="1142325"/>
                  </a:cubicBezTo>
                  <a:cubicBezTo>
                    <a:pt x="319532" y="1130956"/>
                    <a:pt x="363113" y="1083585"/>
                    <a:pt x="382751" y="1066187"/>
                  </a:cubicBezTo>
                  <a:cubicBezTo>
                    <a:pt x="387918" y="1061536"/>
                    <a:pt x="411173" y="1051889"/>
                    <a:pt x="420131" y="1054473"/>
                  </a:cubicBezTo>
                  <a:cubicBezTo>
                    <a:pt x="399804" y="1030012"/>
                    <a:pt x="364663" y="1007619"/>
                    <a:pt x="362596" y="982125"/>
                  </a:cubicBezTo>
                  <a:cubicBezTo>
                    <a:pt x="361046" y="963348"/>
                    <a:pt x="351227" y="899785"/>
                    <a:pt x="360529" y="884454"/>
                  </a:cubicBezTo>
                  <a:cubicBezTo>
                    <a:pt x="368109" y="871879"/>
                    <a:pt x="384818" y="837600"/>
                    <a:pt x="380339" y="824508"/>
                  </a:cubicBezTo>
                  <a:cubicBezTo>
                    <a:pt x="376721" y="813656"/>
                    <a:pt x="357601" y="808833"/>
                    <a:pt x="348299" y="803321"/>
                  </a:cubicBezTo>
                  <a:cubicBezTo>
                    <a:pt x="341925" y="799531"/>
                    <a:pt x="341408" y="766285"/>
                    <a:pt x="340547" y="761462"/>
                  </a:cubicBezTo>
                  <a:cubicBezTo>
                    <a:pt x="334518" y="723221"/>
                    <a:pt x="355017" y="693420"/>
                    <a:pt x="373104" y="644154"/>
                  </a:cubicBezTo>
                  <a:cubicBezTo>
                    <a:pt x="378961" y="628307"/>
                    <a:pt x="375516" y="612631"/>
                    <a:pt x="381889" y="597472"/>
                  </a:cubicBezTo>
                  <a:cubicBezTo>
                    <a:pt x="394636" y="566983"/>
                    <a:pt x="407211" y="539077"/>
                    <a:pt x="415824" y="517372"/>
                  </a:cubicBezTo>
                  <a:cubicBezTo>
                    <a:pt x="418925" y="511860"/>
                    <a:pt x="422542" y="498424"/>
                    <a:pt x="425987" y="481543"/>
                  </a:cubicBezTo>
                  <a:cubicBezTo>
                    <a:pt x="427710" y="472930"/>
                    <a:pt x="448725" y="464489"/>
                    <a:pt x="450448" y="454843"/>
                  </a:cubicBezTo>
                  <a:cubicBezTo>
                    <a:pt x="452687" y="442957"/>
                    <a:pt x="441146" y="436756"/>
                    <a:pt x="438734" y="425042"/>
                  </a:cubicBezTo>
                  <a:cubicBezTo>
                    <a:pt x="435978" y="411089"/>
                    <a:pt x="442352" y="391969"/>
                    <a:pt x="444247" y="382667"/>
                  </a:cubicBezTo>
                  <a:cubicBezTo>
                    <a:pt x="450792" y="352349"/>
                    <a:pt x="507982" y="319276"/>
                    <a:pt x="524691" y="295504"/>
                  </a:cubicBezTo>
                  <a:cubicBezTo>
                    <a:pt x="522796" y="291714"/>
                    <a:pt x="506432" y="285513"/>
                    <a:pt x="506604" y="277417"/>
                  </a:cubicBezTo>
                  <a:cubicBezTo>
                    <a:pt x="506948" y="264153"/>
                    <a:pt x="505570" y="251061"/>
                    <a:pt x="495924" y="244516"/>
                  </a:cubicBezTo>
                  <a:cubicBezTo>
                    <a:pt x="489895" y="240381"/>
                    <a:pt x="481971" y="220916"/>
                    <a:pt x="465090" y="221089"/>
                  </a:cubicBezTo>
                  <a:cubicBezTo>
                    <a:pt x="460267" y="221089"/>
                    <a:pt x="453032" y="237453"/>
                    <a:pt x="442868" y="236936"/>
                  </a:cubicBezTo>
                  <a:cubicBezTo>
                    <a:pt x="426676" y="236075"/>
                    <a:pt x="388952" y="235041"/>
                    <a:pt x="385507" y="235903"/>
                  </a:cubicBezTo>
                  <a:cubicBezTo>
                    <a:pt x="356567" y="243999"/>
                    <a:pt x="347782" y="260536"/>
                    <a:pt x="330384" y="289992"/>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19" name="フリーフォーム: 図形 18">
              <a:extLst>
                <a:ext uri="{FF2B5EF4-FFF2-40B4-BE49-F238E27FC236}">
                  <a16:creationId xmlns:a16="http://schemas.microsoft.com/office/drawing/2014/main" id="{39E947BD-BCBF-5821-D70B-7A2787027A4B}"/>
                </a:ext>
              </a:extLst>
            </p:cNvPr>
            <p:cNvSpPr/>
            <p:nvPr/>
          </p:nvSpPr>
          <p:spPr>
            <a:xfrm>
              <a:off x="6801286" y="2749663"/>
              <a:ext cx="524691" cy="1142324"/>
            </a:xfrm>
            <a:custGeom>
              <a:avLst/>
              <a:gdLst>
                <a:gd name="csX0" fmla="*/ 330556 w 524691"/>
                <a:gd name="csY0" fmla="*/ 290681 h 1142324"/>
                <a:gd name="csX1" fmla="*/ 279568 w 524691"/>
                <a:gd name="csY1" fmla="*/ 285685 h 1142324"/>
                <a:gd name="csX2" fmla="*/ 246322 w 524691"/>
                <a:gd name="csY2" fmla="*/ 313247 h 1142324"/>
                <a:gd name="csX3" fmla="*/ 213421 w 524691"/>
                <a:gd name="csY3" fmla="*/ 315141 h 1142324"/>
                <a:gd name="csX4" fmla="*/ 217899 w 524691"/>
                <a:gd name="csY4" fmla="*/ 208514 h 1142324"/>
                <a:gd name="csX5" fmla="*/ 248389 w 524691"/>
                <a:gd name="csY5" fmla="*/ 133581 h 1142324"/>
                <a:gd name="csX6" fmla="*/ 223584 w 524691"/>
                <a:gd name="csY6" fmla="*/ 108776 h 1142324"/>
                <a:gd name="csX7" fmla="*/ 169667 w 524691"/>
                <a:gd name="csY7" fmla="*/ 100852 h 1142324"/>
                <a:gd name="csX8" fmla="*/ 152958 w 524691"/>
                <a:gd name="csY8" fmla="*/ 137888 h 1142324"/>
                <a:gd name="csX9" fmla="*/ 124708 w 524691"/>
                <a:gd name="csY9" fmla="*/ 105331 h 1142324"/>
                <a:gd name="csX10" fmla="*/ 100592 w 524691"/>
                <a:gd name="csY10" fmla="*/ 88967 h 1142324"/>
                <a:gd name="csX11" fmla="*/ 89223 w 524691"/>
                <a:gd name="csY11" fmla="*/ 37289 h 1142324"/>
                <a:gd name="csX12" fmla="*/ 76476 w 524691"/>
                <a:gd name="csY12" fmla="*/ 26782 h 1142324"/>
                <a:gd name="csX13" fmla="*/ 67346 w 524691"/>
                <a:gd name="csY13" fmla="*/ 1287 h 1142324"/>
                <a:gd name="csX14" fmla="*/ 19975 w 524691"/>
                <a:gd name="csY14" fmla="*/ 12656 h 1142324"/>
                <a:gd name="csX15" fmla="*/ 854 w 524691"/>
                <a:gd name="csY15" fmla="*/ 37289 h 1142324"/>
                <a:gd name="csX16" fmla="*/ 2232 w 524691"/>
                <a:gd name="csY16" fmla="*/ 79665 h 1142324"/>
                <a:gd name="csX17" fmla="*/ 16358 w 524691"/>
                <a:gd name="csY17" fmla="*/ 172340 h 1142324"/>
                <a:gd name="csX18" fmla="*/ 27727 w 524691"/>
                <a:gd name="csY18" fmla="*/ 193527 h 1142324"/>
                <a:gd name="csX19" fmla="*/ 20664 w 524691"/>
                <a:gd name="csY19" fmla="*/ 245205 h 1142324"/>
                <a:gd name="csX20" fmla="*/ 70274 w 524691"/>
                <a:gd name="csY20" fmla="*/ 320137 h 1142324"/>
                <a:gd name="csX21" fmla="*/ 61145 w 524691"/>
                <a:gd name="csY21" fmla="*/ 366819 h 1142324"/>
                <a:gd name="csX22" fmla="*/ 48398 w 524691"/>
                <a:gd name="csY22" fmla="*/ 393347 h 1142324"/>
                <a:gd name="csX23" fmla="*/ 73892 w 524691"/>
                <a:gd name="csY23" fmla="*/ 418841 h 1142324"/>
                <a:gd name="csX24" fmla="*/ 84572 w 524691"/>
                <a:gd name="csY24" fmla="*/ 430554 h 1142324"/>
                <a:gd name="csX25" fmla="*/ 85605 w 524691"/>
                <a:gd name="csY25" fmla="*/ 482576 h 1142324"/>
                <a:gd name="csX26" fmla="*/ 125914 w 524691"/>
                <a:gd name="csY26" fmla="*/ 465523 h 1142324"/>
                <a:gd name="csX27" fmla="*/ 137455 w 524691"/>
                <a:gd name="csY27" fmla="*/ 506520 h 1142324"/>
                <a:gd name="csX28" fmla="*/ 111100 w 524691"/>
                <a:gd name="csY28" fmla="*/ 570600 h 1142324"/>
                <a:gd name="csX29" fmla="*/ 131254 w 524691"/>
                <a:gd name="csY29" fmla="*/ 628996 h 1142324"/>
                <a:gd name="csX30" fmla="*/ 151408 w 524691"/>
                <a:gd name="csY30" fmla="*/ 651217 h 1142324"/>
                <a:gd name="csX31" fmla="*/ 160882 w 524691"/>
                <a:gd name="csY31" fmla="*/ 696865 h 1142324"/>
                <a:gd name="csX32" fmla="*/ 187065 w 524691"/>
                <a:gd name="csY32" fmla="*/ 709268 h 1142324"/>
                <a:gd name="csX33" fmla="*/ 191716 w 524691"/>
                <a:gd name="csY33" fmla="*/ 830537 h 1142324"/>
                <a:gd name="csX34" fmla="*/ 198090 w 524691"/>
                <a:gd name="csY34" fmla="*/ 872913 h 1142324"/>
                <a:gd name="csX35" fmla="*/ 230474 w 524691"/>
                <a:gd name="csY35" fmla="*/ 941988 h 1142324"/>
                <a:gd name="csX36" fmla="*/ 243049 w 524691"/>
                <a:gd name="csY36" fmla="*/ 1015543 h 1142324"/>
                <a:gd name="csX37" fmla="*/ 255452 w 524691"/>
                <a:gd name="csY37" fmla="*/ 1042587 h 1142324"/>
                <a:gd name="csX38" fmla="*/ 256485 w 524691"/>
                <a:gd name="csY38" fmla="*/ 1090303 h 1142324"/>
                <a:gd name="csX39" fmla="*/ 284047 w 524691"/>
                <a:gd name="csY39" fmla="*/ 1109423 h 1142324"/>
                <a:gd name="csX40" fmla="*/ 295760 w 524691"/>
                <a:gd name="csY40" fmla="*/ 1142325 h 1142324"/>
                <a:gd name="csX41" fmla="*/ 382751 w 524691"/>
                <a:gd name="csY41" fmla="*/ 1066187 h 1142324"/>
                <a:gd name="csX42" fmla="*/ 420131 w 524691"/>
                <a:gd name="csY42" fmla="*/ 1054473 h 1142324"/>
                <a:gd name="csX43" fmla="*/ 362596 w 524691"/>
                <a:gd name="csY43" fmla="*/ 982125 h 1142324"/>
                <a:gd name="csX44" fmla="*/ 360529 w 524691"/>
                <a:gd name="csY44" fmla="*/ 884454 h 1142324"/>
                <a:gd name="csX45" fmla="*/ 380339 w 524691"/>
                <a:gd name="csY45" fmla="*/ 824508 h 1142324"/>
                <a:gd name="csX46" fmla="*/ 348299 w 524691"/>
                <a:gd name="csY46" fmla="*/ 803321 h 1142324"/>
                <a:gd name="csX47" fmla="*/ 340547 w 524691"/>
                <a:gd name="csY47" fmla="*/ 761462 h 1142324"/>
                <a:gd name="csX48" fmla="*/ 373104 w 524691"/>
                <a:gd name="csY48" fmla="*/ 644154 h 1142324"/>
                <a:gd name="csX49" fmla="*/ 381889 w 524691"/>
                <a:gd name="csY49" fmla="*/ 597472 h 1142324"/>
                <a:gd name="csX50" fmla="*/ 415824 w 524691"/>
                <a:gd name="csY50" fmla="*/ 517372 h 1142324"/>
                <a:gd name="csX51" fmla="*/ 425987 w 524691"/>
                <a:gd name="csY51" fmla="*/ 481543 h 1142324"/>
                <a:gd name="csX52" fmla="*/ 450448 w 524691"/>
                <a:gd name="csY52" fmla="*/ 454843 h 1142324"/>
                <a:gd name="csX53" fmla="*/ 438734 w 524691"/>
                <a:gd name="csY53" fmla="*/ 425042 h 1142324"/>
                <a:gd name="csX54" fmla="*/ 444247 w 524691"/>
                <a:gd name="csY54" fmla="*/ 382667 h 1142324"/>
                <a:gd name="csX55" fmla="*/ 524691 w 524691"/>
                <a:gd name="csY55" fmla="*/ 295504 h 1142324"/>
                <a:gd name="csX56" fmla="*/ 506604 w 524691"/>
                <a:gd name="csY56" fmla="*/ 277417 h 1142324"/>
                <a:gd name="csX57" fmla="*/ 495924 w 524691"/>
                <a:gd name="csY57" fmla="*/ 244516 h 1142324"/>
                <a:gd name="csX58" fmla="*/ 465090 w 524691"/>
                <a:gd name="csY58" fmla="*/ 221089 h 1142324"/>
                <a:gd name="csX59" fmla="*/ 442868 w 524691"/>
                <a:gd name="csY59" fmla="*/ 236936 h 1142324"/>
                <a:gd name="csX60" fmla="*/ 385507 w 524691"/>
                <a:gd name="csY60" fmla="*/ 235903 h 1142324"/>
                <a:gd name="csX61" fmla="*/ 330384 w 524691"/>
                <a:gd name="csY61" fmla="*/ 289992 h 11423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524691" h="1142324">
                  <a:moveTo>
                    <a:pt x="330556" y="290681"/>
                  </a:moveTo>
                  <a:cubicBezTo>
                    <a:pt x="330556" y="290681"/>
                    <a:pt x="293004" y="281723"/>
                    <a:pt x="279568" y="285685"/>
                  </a:cubicBezTo>
                  <a:cubicBezTo>
                    <a:pt x="276123" y="286719"/>
                    <a:pt x="259930" y="307734"/>
                    <a:pt x="246322" y="313247"/>
                  </a:cubicBezTo>
                  <a:cubicBezTo>
                    <a:pt x="232714" y="318759"/>
                    <a:pt x="216521" y="315486"/>
                    <a:pt x="213421" y="315141"/>
                  </a:cubicBezTo>
                  <a:cubicBezTo>
                    <a:pt x="216866" y="292576"/>
                    <a:pt x="211871" y="231596"/>
                    <a:pt x="217899" y="208514"/>
                  </a:cubicBezTo>
                  <a:cubicBezTo>
                    <a:pt x="224273" y="184570"/>
                    <a:pt x="253212" y="158214"/>
                    <a:pt x="248389" y="133581"/>
                  </a:cubicBezTo>
                  <a:cubicBezTo>
                    <a:pt x="248389" y="133065"/>
                    <a:pt x="238915" y="116356"/>
                    <a:pt x="223584" y="108776"/>
                  </a:cubicBezTo>
                  <a:cubicBezTo>
                    <a:pt x="205669" y="99991"/>
                    <a:pt x="180864" y="99819"/>
                    <a:pt x="169667" y="100852"/>
                  </a:cubicBezTo>
                  <a:cubicBezTo>
                    <a:pt x="160710" y="101541"/>
                    <a:pt x="152958" y="137888"/>
                    <a:pt x="152958" y="137888"/>
                  </a:cubicBezTo>
                  <a:cubicBezTo>
                    <a:pt x="134527" y="136510"/>
                    <a:pt x="133665" y="116183"/>
                    <a:pt x="124708" y="105331"/>
                  </a:cubicBezTo>
                  <a:cubicBezTo>
                    <a:pt x="118851" y="98269"/>
                    <a:pt x="104037" y="97235"/>
                    <a:pt x="100592" y="88967"/>
                  </a:cubicBezTo>
                  <a:cubicBezTo>
                    <a:pt x="93185" y="70707"/>
                    <a:pt x="96974" y="49520"/>
                    <a:pt x="89223" y="37289"/>
                  </a:cubicBezTo>
                  <a:cubicBezTo>
                    <a:pt x="85605" y="37634"/>
                    <a:pt x="78887" y="33672"/>
                    <a:pt x="76476" y="26782"/>
                  </a:cubicBezTo>
                  <a:cubicBezTo>
                    <a:pt x="73720" y="18858"/>
                    <a:pt x="70447" y="2665"/>
                    <a:pt x="67346" y="1287"/>
                  </a:cubicBezTo>
                  <a:cubicBezTo>
                    <a:pt x="54943" y="-4053"/>
                    <a:pt x="24970" y="8694"/>
                    <a:pt x="19975" y="12656"/>
                  </a:cubicBezTo>
                  <a:cubicBezTo>
                    <a:pt x="8778" y="21097"/>
                    <a:pt x="3783" y="26437"/>
                    <a:pt x="854" y="37289"/>
                  </a:cubicBezTo>
                  <a:cubicBezTo>
                    <a:pt x="-524" y="49692"/>
                    <a:pt x="-351" y="67607"/>
                    <a:pt x="2232" y="79665"/>
                  </a:cubicBezTo>
                  <a:cubicBezTo>
                    <a:pt x="4300" y="89483"/>
                    <a:pt x="7228" y="143056"/>
                    <a:pt x="16358" y="172340"/>
                  </a:cubicBezTo>
                  <a:cubicBezTo>
                    <a:pt x="20836" y="186809"/>
                    <a:pt x="26865" y="189049"/>
                    <a:pt x="27727" y="193527"/>
                  </a:cubicBezTo>
                  <a:cubicBezTo>
                    <a:pt x="29449" y="202140"/>
                    <a:pt x="19458" y="233836"/>
                    <a:pt x="20664" y="245205"/>
                  </a:cubicBezTo>
                  <a:cubicBezTo>
                    <a:pt x="21525" y="253129"/>
                    <a:pt x="63212" y="299811"/>
                    <a:pt x="70274" y="320137"/>
                  </a:cubicBezTo>
                  <a:cubicBezTo>
                    <a:pt x="76993" y="340119"/>
                    <a:pt x="61145" y="366819"/>
                    <a:pt x="61145" y="366819"/>
                  </a:cubicBezTo>
                  <a:cubicBezTo>
                    <a:pt x="55805" y="370953"/>
                    <a:pt x="46331" y="383011"/>
                    <a:pt x="48398" y="393347"/>
                  </a:cubicBezTo>
                  <a:cubicBezTo>
                    <a:pt x="49948" y="400926"/>
                    <a:pt x="71136" y="414879"/>
                    <a:pt x="73892" y="418841"/>
                  </a:cubicBezTo>
                  <a:cubicBezTo>
                    <a:pt x="75442" y="420563"/>
                    <a:pt x="83366" y="425214"/>
                    <a:pt x="84572" y="430554"/>
                  </a:cubicBezTo>
                  <a:cubicBezTo>
                    <a:pt x="86984" y="442440"/>
                    <a:pt x="80265" y="479648"/>
                    <a:pt x="85605" y="482576"/>
                  </a:cubicBezTo>
                  <a:cubicBezTo>
                    <a:pt x="93529" y="486710"/>
                    <a:pt x="117301" y="466384"/>
                    <a:pt x="125914" y="465523"/>
                  </a:cubicBezTo>
                  <a:cubicBezTo>
                    <a:pt x="132115" y="464834"/>
                    <a:pt x="137627" y="500836"/>
                    <a:pt x="137455" y="506520"/>
                  </a:cubicBezTo>
                  <a:cubicBezTo>
                    <a:pt x="136938" y="519440"/>
                    <a:pt x="110238" y="554580"/>
                    <a:pt x="111100" y="570600"/>
                  </a:cubicBezTo>
                  <a:cubicBezTo>
                    <a:pt x="111616" y="580419"/>
                    <a:pt x="121952" y="605741"/>
                    <a:pt x="131254" y="628996"/>
                  </a:cubicBezTo>
                  <a:cubicBezTo>
                    <a:pt x="134699" y="637781"/>
                    <a:pt x="148479" y="642432"/>
                    <a:pt x="151408" y="651217"/>
                  </a:cubicBezTo>
                  <a:cubicBezTo>
                    <a:pt x="157781" y="669993"/>
                    <a:pt x="156920" y="690492"/>
                    <a:pt x="160882" y="696865"/>
                  </a:cubicBezTo>
                  <a:cubicBezTo>
                    <a:pt x="164672" y="702894"/>
                    <a:pt x="187410" y="703067"/>
                    <a:pt x="187065" y="709268"/>
                  </a:cubicBezTo>
                  <a:cubicBezTo>
                    <a:pt x="185515" y="737346"/>
                    <a:pt x="195678" y="804010"/>
                    <a:pt x="191716" y="830537"/>
                  </a:cubicBezTo>
                  <a:cubicBezTo>
                    <a:pt x="191716" y="837772"/>
                    <a:pt x="193439" y="868090"/>
                    <a:pt x="198090" y="872913"/>
                  </a:cubicBezTo>
                  <a:cubicBezTo>
                    <a:pt x="215316" y="891517"/>
                    <a:pt x="224273" y="915288"/>
                    <a:pt x="230474" y="941988"/>
                  </a:cubicBezTo>
                  <a:cubicBezTo>
                    <a:pt x="235642" y="964727"/>
                    <a:pt x="238743" y="989704"/>
                    <a:pt x="243049" y="1015543"/>
                  </a:cubicBezTo>
                  <a:cubicBezTo>
                    <a:pt x="245116" y="1027773"/>
                    <a:pt x="253557" y="1031390"/>
                    <a:pt x="255452" y="1042587"/>
                  </a:cubicBezTo>
                  <a:cubicBezTo>
                    <a:pt x="257863" y="1056885"/>
                    <a:pt x="253729" y="1078589"/>
                    <a:pt x="256485" y="1090303"/>
                  </a:cubicBezTo>
                  <a:cubicBezTo>
                    <a:pt x="258208" y="1097021"/>
                    <a:pt x="273883" y="1100466"/>
                    <a:pt x="284047" y="1109423"/>
                  </a:cubicBezTo>
                  <a:cubicBezTo>
                    <a:pt x="291626" y="1115969"/>
                    <a:pt x="294210" y="1134573"/>
                    <a:pt x="295760" y="1142325"/>
                  </a:cubicBezTo>
                  <a:cubicBezTo>
                    <a:pt x="319532" y="1130956"/>
                    <a:pt x="363113" y="1083585"/>
                    <a:pt x="382751" y="1066187"/>
                  </a:cubicBezTo>
                  <a:cubicBezTo>
                    <a:pt x="387918" y="1061536"/>
                    <a:pt x="411173" y="1051889"/>
                    <a:pt x="420131" y="1054473"/>
                  </a:cubicBezTo>
                  <a:cubicBezTo>
                    <a:pt x="399804" y="1030012"/>
                    <a:pt x="364663" y="1007619"/>
                    <a:pt x="362596" y="982125"/>
                  </a:cubicBezTo>
                  <a:cubicBezTo>
                    <a:pt x="361046" y="963348"/>
                    <a:pt x="351227" y="899785"/>
                    <a:pt x="360529" y="884454"/>
                  </a:cubicBezTo>
                  <a:cubicBezTo>
                    <a:pt x="368109" y="871879"/>
                    <a:pt x="384818" y="837600"/>
                    <a:pt x="380339" y="824508"/>
                  </a:cubicBezTo>
                  <a:cubicBezTo>
                    <a:pt x="376721" y="813656"/>
                    <a:pt x="357601" y="808833"/>
                    <a:pt x="348299" y="803321"/>
                  </a:cubicBezTo>
                  <a:cubicBezTo>
                    <a:pt x="341925" y="799531"/>
                    <a:pt x="341408" y="766285"/>
                    <a:pt x="340547" y="761462"/>
                  </a:cubicBezTo>
                  <a:cubicBezTo>
                    <a:pt x="334518" y="723221"/>
                    <a:pt x="355017" y="693420"/>
                    <a:pt x="373104" y="644154"/>
                  </a:cubicBezTo>
                  <a:cubicBezTo>
                    <a:pt x="378961" y="628307"/>
                    <a:pt x="375516" y="612631"/>
                    <a:pt x="381889" y="597472"/>
                  </a:cubicBezTo>
                  <a:cubicBezTo>
                    <a:pt x="394636" y="566983"/>
                    <a:pt x="407211" y="539077"/>
                    <a:pt x="415824" y="517372"/>
                  </a:cubicBezTo>
                  <a:cubicBezTo>
                    <a:pt x="418925" y="511860"/>
                    <a:pt x="422542" y="498424"/>
                    <a:pt x="425987" y="481543"/>
                  </a:cubicBezTo>
                  <a:cubicBezTo>
                    <a:pt x="427710" y="472930"/>
                    <a:pt x="448725" y="464489"/>
                    <a:pt x="450448" y="454843"/>
                  </a:cubicBezTo>
                  <a:cubicBezTo>
                    <a:pt x="452687" y="442957"/>
                    <a:pt x="441146" y="436756"/>
                    <a:pt x="438734" y="425042"/>
                  </a:cubicBezTo>
                  <a:cubicBezTo>
                    <a:pt x="435978" y="411089"/>
                    <a:pt x="442352" y="391969"/>
                    <a:pt x="444247" y="382667"/>
                  </a:cubicBezTo>
                  <a:cubicBezTo>
                    <a:pt x="450792" y="352349"/>
                    <a:pt x="507982" y="319276"/>
                    <a:pt x="524691" y="295504"/>
                  </a:cubicBezTo>
                  <a:cubicBezTo>
                    <a:pt x="522796" y="291714"/>
                    <a:pt x="506432" y="285513"/>
                    <a:pt x="506604" y="277417"/>
                  </a:cubicBezTo>
                  <a:cubicBezTo>
                    <a:pt x="506948" y="264153"/>
                    <a:pt x="505570" y="251061"/>
                    <a:pt x="495924" y="244516"/>
                  </a:cubicBezTo>
                  <a:cubicBezTo>
                    <a:pt x="489895" y="240381"/>
                    <a:pt x="481971" y="220916"/>
                    <a:pt x="465090" y="221089"/>
                  </a:cubicBezTo>
                  <a:cubicBezTo>
                    <a:pt x="460267" y="221089"/>
                    <a:pt x="453032" y="237453"/>
                    <a:pt x="442868" y="236936"/>
                  </a:cubicBezTo>
                  <a:cubicBezTo>
                    <a:pt x="426676" y="236075"/>
                    <a:pt x="388952" y="235041"/>
                    <a:pt x="385507" y="235903"/>
                  </a:cubicBezTo>
                  <a:cubicBezTo>
                    <a:pt x="356567" y="243999"/>
                    <a:pt x="347782" y="260536"/>
                    <a:pt x="330384" y="289992"/>
                  </a:cubicBezTo>
                </a:path>
              </a:pathLst>
            </a:custGeom>
            <a:noFill/>
            <a:ln w="1270" cap="rnd">
              <a:solidFill>
                <a:schemeClr val="bg1">
                  <a:lumMod val="50000"/>
                </a:schemeClr>
              </a:solidFill>
              <a:prstDash val="solid"/>
              <a:round/>
            </a:ln>
          </p:spPr>
          <p:txBody>
            <a:bodyPr/>
            <a:lstStyle/>
            <a:p>
              <a:endParaRPr lang="ja-JP" altLang="en-US"/>
            </a:p>
          </p:txBody>
        </p:sp>
        <p:sp>
          <p:nvSpPr>
            <p:cNvPr id="20" name="フリーフォーム: 図形 19">
              <a:extLst>
                <a:ext uri="{FF2B5EF4-FFF2-40B4-BE49-F238E27FC236}">
                  <a16:creationId xmlns:a16="http://schemas.microsoft.com/office/drawing/2014/main" id="{E76D783C-6617-4160-FB62-AD77E77ECF8F}"/>
                </a:ext>
              </a:extLst>
            </p:cNvPr>
            <p:cNvSpPr/>
            <p:nvPr/>
          </p:nvSpPr>
          <p:spPr>
            <a:xfrm>
              <a:off x="6347551" y="2754567"/>
              <a:ext cx="311561" cy="354507"/>
            </a:xfrm>
            <a:custGeom>
              <a:avLst/>
              <a:gdLst>
                <a:gd name="csX0" fmla="*/ 181905 w 311561"/>
                <a:gd name="csY0" fmla="*/ 307653 h 354507"/>
                <a:gd name="csX1" fmla="*/ 199992 w 311561"/>
                <a:gd name="csY1" fmla="*/ 322467 h 354507"/>
                <a:gd name="csX2" fmla="*/ 227553 w 311561"/>
                <a:gd name="csY2" fmla="*/ 309720 h 354507"/>
                <a:gd name="csX3" fmla="*/ 217562 w 311561"/>
                <a:gd name="csY3" fmla="*/ 275785 h 354507"/>
                <a:gd name="csX4" fmla="*/ 239783 w 311561"/>
                <a:gd name="csY4" fmla="*/ 218423 h 354507"/>
                <a:gd name="csX5" fmla="*/ 308687 w 311561"/>
                <a:gd name="csY5" fmla="*/ 205159 h 354507"/>
                <a:gd name="csX6" fmla="*/ 311270 w 311561"/>
                <a:gd name="csY6" fmla="*/ 136084 h 354507"/>
                <a:gd name="csX7" fmla="*/ 289049 w 311561"/>
                <a:gd name="csY7" fmla="*/ 91641 h 354507"/>
                <a:gd name="csX8" fmla="*/ 277336 w 311561"/>
                <a:gd name="csY8" fmla="*/ 76310 h 354507"/>
                <a:gd name="csX9" fmla="*/ 257526 w 311561"/>
                <a:gd name="csY9" fmla="*/ 64941 h 354507"/>
                <a:gd name="csX10" fmla="*/ 246157 w 311561"/>
                <a:gd name="csY10" fmla="*/ 42375 h 354507"/>
                <a:gd name="csX11" fmla="*/ 224969 w 311561"/>
                <a:gd name="csY11" fmla="*/ 31868 h 354507"/>
                <a:gd name="csX12" fmla="*/ 214289 w 311561"/>
                <a:gd name="csY12" fmla="*/ 0 h 354507"/>
                <a:gd name="csX13" fmla="*/ 169674 w 311561"/>
                <a:gd name="csY13" fmla="*/ 9130 h 354507"/>
                <a:gd name="csX14" fmla="*/ 141424 w 311561"/>
                <a:gd name="csY14" fmla="*/ 60118 h 354507"/>
                <a:gd name="csX15" fmla="*/ 60807 w 311561"/>
                <a:gd name="csY15" fmla="*/ 99737 h 354507"/>
                <a:gd name="csX16" fmla="*/ 13781 w 311561"/>
                <a:gd name="csY16" fmla="*/ 110245 h 354507"/>
                <a:gd name="csX17" fmla="*/ 0 w 311561"/>
                <a:gd name="csY17" fmla="*/ 181905 h 354507"/>
                <a:gd name="csX18" fmla="*/ 40309 w 311561"/>
                <a:gd name="csY18" fmla="*/ 254425 h 354507"/>
                <a:gd name="csX19" fmla="*/ 23255 w 311561"/>
                <a:gd name="csY19" fmla="*/ 309203 h 354507"/>
                <a:gd name="csX20" fmla="*/ 45132 w 311561"/>
                <a:gd name="csY20" fmla="*/ 354507 h 354507"/>
                <a:gd name="csX21" fmla="*/ 105939 w 311561"/>
                <a:gd name="csY21" fmla="*/ 340382 h 354507"/>
                <a:gd name="csX22" fmla="*/ 131433 w 311561"/>
                <a:gd name="csY22" fmla="*/ 305069 h 354507"/>
                <a:gd name="csX23" fmla="*/ 154516 w 311561"/>
                <a:gd name="csY23" fmla="*/ 336420 h 354507"/>
                <a:gd name="csX24" fmla="*/ 169846 w 311561"/>
                <a:gd name="csY24" fmla="*/ 337970 h 354507"/>
                <a:gd name="csX25" fmla="*/ 181560 w 311561"/>
                <a:gd name="csY25" fmla="*/ 307825 h 354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11561" h="354507">
                  <a:moveTo>
                    <a:pt x="181905" y="307653"/>
                  </a:moveTo>
                  <a:cubicBezTo>
                    <a:pt x="181905" y="307653"/>
                    <a:pt x="190690" y="316783"/>
                    <a:pt x="199992" y="322467"/>
                  </a:cubicBezTo>
                  <a:cubicBezTo>
                    <a:pt x="209122" y="328152"/>
                    <a:pt x="226347" y="311443"/>
                    <a:pt x="227553" y="309720"/>
                  </a:cubicBezTo>
                  <a:cubicBezTo>
                    <a:pt x="230481" y="305758"/>
                    <a:pt x="217045" y="290944"/>
                    <a:pt x="217562" y="275785"/>
                  </a:cubicBezTo>
                  <a:cubicBezTo>
                    <a:pt x="217907" y="265622"/>
                    <a:pt x="234271" y="223246"/>
                    <a:pt x="239783" y="218423"/>
                  </a:cubicBezTo>
                  <a:cubicBezTo>
                    <a:pt x="244951" y="214117"/>
                    <a:pt x="291288" y="203781"/>
                    <a:pt x="308687" y="205159"/>
                  </a:cubicBezTo>
                  <a:cubicBezTo>
                    <a:pt x="308687" y="205159"/>
                    <a:pt x="312649" y="145903"/>
                    <a:pt x="311270" y="136084"/>
                  </a:cubicBezTo>
                  <a:cubicBezTo>
                    <a:pt x="309203" y="121786"/>
                    <a:pt x="289910" y="99910"/>
                    <a:pt x="289049" y="91641"/>
                  </a:cubicBezTo>
                  <a:cubicBezTo>
                    <a:pt x="284743" y="90780"/>
                    <a:pt x="283020" y="81995"/>
                    <a:pt x="277336" y="76310"/>
                  </a:cubicBezTo>
                  <a:cubicBezTo>
                    <a:pt x="271479" y="70626"/>
                    <a:pt x="261660" y="68042"/>
                    <a:pt x="257526" y="64941"/>
                  </a:cubicBezTo>
                  <a:cubicBezTo>
                    <a:pt x="251841" y="60807"/>
                    <a:pt x="253908" y="49438"/>
                    <a:pt x="246157" y="42375"/>
                  </a:cubicBezTo>
                  <a:cubicBezTo>
                    <a:pt x="239439" y="36346"/>
                    <a:pt x="228070" y="33246"/>
                    <a:pt x="224969" y="31868"/>
                  </a:cubicBezTo>
                  <a:lnTo>
                    <a:pt x="214289" y="0"/>
                  </a:lnTo>
                  <a:cubicBezTo>
                    <a:pt x="206021" y="1723"/>
                    <a:pt x="178976" y="6029"/>
                    <a:pt x="169674" y="9130"/>
                  </a:cubicBezTo>
                  <a:cubicBezTo>
                    <a:pt x="155032" y="14297"/>
                    <a:pt x="150726" y="49094"/>
                    <a:pt x="141424" y="60118"/>
                  </a:cubicBezTo>
                  <a:cubicBezTo>
                    <a:pt x="124370" y="80272"/>
                    <a:pt x="79239" y="94742"/>
                    <a:pt x="60807" y="99737"/>
                  </a:cubicBezTo>
                  <a:cubicBezTo>
                    <a:pt x="49610" y="102838"/>
                    <a:pt x="21705" y="102149"/>
                    <a:pt x="13781" y="110245"/>
                  </a:cubicBezTo>
                  <a:cubicBezTo>
                    <a:pt x="2239" y="121786"/>
                    <a:pt x="13436" y="168641"/>
                    <a:pt x="0" y="181905"/>
                  </a:cubicBezTo>
                  <a:cubicBezTo>
                    <a:pt x="12575" y="199819"/>
                    <a:pt x="27906" y="236338"/>
                    <a:pt x="40309" y="254425"/>
                  </a:cubicBezTo>
                  <a:cubicBezTo>
                    <a:pt x="30318" y="267517"/>
                    <a:pt x="23944" y="293700"/>
                    <a:pt x="23255" y="309203"/>
                  </a:cubicBezTo>
                  <a:cubicBezTo>
                    <a:pt x="22566" y="324017"/>
                    <a:pt x="38758" y="347444"/>
                    <a:pt x="45132" y="354507"/>
                  </a:cubicBezTo>
                  <a:cubicBezTo>
                    <a:pt x="59429" y="348478"/>
                    <a:pt x="92847" y="345894"/>
                    <a:pt x="105939" y="340382"/>
                  </a:cubicBezTo>
                  <a:cubicBezTo>
                    <a:pt x="109729" y="338832"/>
                    <a:pt x="127299" y="307308"/>
                    <a:pt x="131433" y="305069"/>
                  </a:cubicBezTo>
                  <a:cubicBezTo>
                    <a:pt x="137290" y="301796"/>
                    <a:pt x="154516" y="336420"/>
                    <a:pt x="154516" y="336420"/>
                  </a:cubicBezTo>
                  <a:lnTo>
                    <a:pt x="169846" y="337970"/>
                  </a:lnTo>
                  <a:lnTo>
                    <a:pt x="181560" y="307825"/>
                  </a:lnTo>
                  <a:close/>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21" name="フリーフォーム: 図形 20">
              <a:extLst>
                <a:ext uri="{FF2B5EF4-FFF2-40B4-BE49-F238E27FC236}">
                  <a16:creationId xmlns:a16="http://schemas.microsoft.com/office/drawing/2014/main" id="{52F9DF13-9EEA-FE5E-B5D2-6BD683A29D5E}"/>
                </a:ext>
              </a:extLst>
            </p:cNvPr>
            <p:cNvSpPr/>
            <p:nvPr/>
          </p:nvSpPr>
          <p:spPr>
            <a:xfrm>
              <a:off x="6347551" y="2754567"/>
              <a:ext cx="311561" cy="354507"/>
            </a:xfrm>
            <a:custGeom>
              <a:avLst/>
              <a:gdLst>
                <a:gd name="csX0" fmla="*/ 181905 w 311561"/>
                <a:gd name="csY0" fmla="*/ 307653 h 354507"/>
                <a:gd name="csX1" fmla="*/ 199992 w 311561"/>
                <a:gd name="csY1" fmla="*/ 322467 h 354507"/>
                <a:gd name="csX2" fmla="*/ 227553 w 311561"/>
                <a:gd name="csY2" fmla="*/ 309720 h 354507"/>
                <a:gd name="csX3" fmla="*/ 217562 w 311561"/>
                <a:gd name="csY3" fmla="*/ 275785 h 354507"/>
                <a:gd name="csX4" fmla="*/ 239783 w 311561"/>
                <a:gd name="csY4" fmla="*/ 218423 h 354507"/>
                <a:gd name="csX5" fmla="*/ 308687 w 311561"/>
                <a:gd name="csY5" fmla="*/ 205159 h 354507"/>
                <a:gd name="csX6" fmla="*/ 311270 w 311561"/>
                <a:gd name="csY6" fmla="*/ 136084 h 354507"/>
                <a:gd name="csX7" fmla="*/ 289049 w 311561"/>
                <a:gd name="csY7" fmla="*/ 91641 h 354507"/>
                <a:gd name="csX8" fmla="*/ 277336 w 311561"/>
                <a:gd name="csY8" fmla="*/ 76310 h 354507"/>
                <a:gd name="csX9" fmla="*/ 257526 w 311561"/>
                <a:gd name="csY9" fmla="*/ 64941 h 354507"/>
                <a:gd name="csX10" fmla="*/ 246157 w 311561"/>
                <a:gd name="csY10" fmla="*/ 42375 h 354507"/>
                <a:gd name="csX11" fmla="*/ 224969 w 311561"/>
                <a:gd name="csY11" fmla="*/ 31868 h 354507"/>
                <a:gd name="csX12" fmla="*/ 214289 w 311561"/>
                <a:gd name="csY12" fmla="*/ 0 h 354507"/>
                <a:gd name="csX13" fmla="*/ 169674 w 311561"/>
                <a:gd name="csY13" fmla="*/ 9130 h 354507"/>
                <a:gd name="csX14" fmla="*/ 141424 w 311561"/>
                <a:gd name="csY14" fmla="*/ 60118 h 354507"/>
                <a:gd name="csX15" fmla="*/ 60807 w 311561"/>
                <a:gd name="csY15" fmla="*/ 99737 h 354507"/>
                <a:gd name="csX16" fmla="*/ 13781 w 311561"/>
                <a:gd name="csY16" fmla="*/ 110245 h 354507"/>
                <a:gd name="csX17" fmla="*/ 0 w 311561"/>
                <a:gd name="csY17" fmla="*/ 181905 h 354507"/>
                <a:gd name="csX18" fmla="*/ 40309 w 311561"/>
                <a:gd name="csY18" fmla="*/ 254425 h 354507"/>
                <a:gd name="csX19" fmla="*/ 23255 w 311561"/>
                <a:gd name="csY19" fmla="*/ 309203 h 354507"/>
                <a:gd name="csX20" fmla="*/ 45132 w 311561"/>
                <a:gd name="csY20" fmla="*/ 354507 h 354507"/>
                <a:gd name="csX21" fmla="*/ 105939 w 311561"/>
                <a:gd name="csY21" fmla="*/ 340382 h 354507"/>
                <a:gd name="csX22" fmla="*/ 131433 w 311561"/>
                <a:gd name="csY22" fmla="*/ 305069 h 354507"/>
                <a:gd name="csX23" fmla="*/ 154516 w 311561"/>
                <a:gd name="csY23" fmla="*/ 336420 h 354507"/>
                <a:gd name="csX24" fmla="*/ 169846 w 311561"/>
                <a:gd name="csY24" fmla="*/ 337970 h 354507"/>
                <a:gd name="csX25" fmla="*/ 181560 w 311561"/>
                <a:gd name="csY25" fmla="*/ 307825 h 354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11561" h="354507">
                  <a:moveTo>
                    <a:pt x="181905" y="307653"/>
                  </a:moveTo>
                  <a:cubicBezTo>
                    <a:pt x="181905" y="307653"/>
                    <a:pt x="190690" y="316783"/>
                    <a:pt x="199992" y="322467"/>
                  </a:cubicBezTo>
                  <a:cubicBezTo>
                    <a:pt x="209122" y="328152"/>
                    <a:pt x="226347" y="311443"/>
                    <a:pt x="227553" y="309720"/>
                  </a:cubicBezTo>
                  <a:cubicBezTo>
                    <a:pt x="230481" y="305758"/>
                    <a:pt x="217045" y="290944"/>
                    <a:pt x="217562" y="275785"/>
                  </a:cubicBezTo>
                  <a:cubicBezTo>
                    <a:pt x="217907" y="265622"/>
                    <a:pt x="234271" y="223246"/>
                    <a:pt x="239783" y="218423"/>
                  </a:cubicBezTo>
                  <a:cubicBezTo>
                    <a:pt x="244951" y="214117"/>
                    <a:pt x="291288" y="203781"/>
                    <a:pt x="308687" y="205159"/>
                  </a:cubicBezTo>
                  <a:cubicBezTo>
                    <a:pt x="308687" y="205159"/>
                    <a:pt x="312649" y="145903"/>
                    <a:pt x="311270" y="136084"/>
                  </a:cubicBezTo>
                  <a:cubicBezTo>
                    <a:pt x="309203" y="121786"/>
                    <a:pt x="289910" y="99910"/>
                    <a:pt x="289049" y="91641"/>
                  </a:cubicBezTo>
                  <a:cubicBezTo>
                    <a:pt x="284743" y="90780"/>
                    <a:pt x="283020" y="81995"/>
                    <a:pt x="277336" y="76310"/>
                  </a:cubicBezTo>
                  <a:cubicBezTo>
                    <a:pt x="271479" y="70626"/>
                    <a:pt x="261660" y="68042"/>
                    <a:pt x="257526" y="64941"/>
                  </a:cubicBezTo>
                  <a:cubicBezTo>
                    <a:pt x="251841" y="60807"/>
                    <a:pt x="253908" y="49438"/>
                    <a:pt x="246157" y="42375"/>
                  </a:cubicBezTo>
                  <a:cubicBezTo>
                    <a:pt x="239439" y="36346"/>
                    <a:pt x="228070" y="33246"/>
                    <a:pt x="224969" y="31868"/>
                  </a:cubicBezTo>
                  <a:lnTo>
                    <a:pt x="214289" y="0"/>
                  </a:lnTo>
                  <a:cubicBezTo>
                    <a:pt x="206021" y="1723"/>
                    <a:pt x="178976" y="6029"/>
                    <a:pt x="169674" y="9130"/>
                  </a:cubicBezTo>
                  <a:cubicBezTo>
                    <a:pt x="155032" y="14297"/>
                    <a:pt x="150726" y="49094"/>
                    <a:pt x="141424" y="60118"/>
                  </a:cubicBezTo>
                  <a:cubicBezTo>
                    <a:pt x="124370" y="80272"/>
                    <a:pt x="79239" y="94742"/>
                    <a:pt x="60807" y="99737"/>
                  </a:cubicBezTo>
                  <a:cubicBezTo>
                    <a:pt x="49610" y="102838"/>
                    <a:pt x="21705" y="102149"/>
                    <a:pt x="13781" y="110245"/>
                  </a:cubicBezTo>
                  <a:cubicBezTo>
                    <a:pt x="2239" y="121786"/>
                    <a:pt x="13436" y="168641"/>
                    <a:pt x="0" y="181905"/>
                  </a:cubicBezTo>
                  <a:cubicBezTo>
                    <a:pt x="12575" y="199819"/>
                    <a:pt x="27906" y="236338"/>
                    <a:pt x="40309" y="254425"/>
                  </a:cubicBezTo>
                  <a:cubicBezTo>
                    <a:pt x="30318" y="267517"/>
                    <a:pt x="23944" y="293700"/>
                    <a:pt x="23255" y="309203"/>
                  </a:cubicBezTo>
                  <a:cubicBezTo>
                    <a:pt x="22566" y="324017"/>
                    <a:pt x="38758" y="347444"/>
                    <a:pt x="45132" y="354507"/>
                  </a:cubicBezTo>
                  <a:cubicBezTo>
                    <a:pt x="59429" y="348478"/>
                    <a:pt x="92847" y="345894"/>
                    <a:pt x="105939" y="340382"/>
                  </a:cubicBezTo>
                  <a:cubicBezTo>
                    <a:pt x="109729" y="338832"/>
                    <a:pt x="127299" y="307308"/>
                    <a:pt x="131433" y="305069"/>
                  </a:cubicBezTo>
                  <a:cubicBezTo>
                    <a:pt x="137290" y="301796"/>
                    <a:pt x="154516" y="336420"/>
                    <a:pt x="154516" y="336420"/>
                  </a:cubicBezTo>
                  <a:lnTo>
                    <a:pt x="169846" y="337970"/>
                  </a:lnTo>
                  <a:lnTo>
                    <a:pt x="181560" y="307825"/>
                  </a:lnTo>
                  <a:close/>
                </a:path>
              </a:pathLst>
            </a:custGeom>
            <a:noFill/>
            <a:ln w="1270" cap="rnd">
              <a:solidFill>
                <a:schemeClr val="bg1">
                  <a:lumMod val="50000"/>
                </a:schemeClr>
              </a:solidFill>
              <a:prstDash val="solid"/>
              <a:round/>
            </a:ln>
          </p:spPr>
          <p:txBody>
            <a:bodyPr/>
            <a:lstStyle/>
            <a:p>
              <a:endParaRPr lang="ja-JP" altLang="en-US"/>
            </a:p>
          </p:txBody>
        </p:sp>
        <p:sp>
          <p:nvSpPr>
            <p:cNvPr id="22" name="フリーフォーム: 図形 21">
              <a:extLst>
                <a:ext uri="{FF2B5EF4-FFF2-40B4-BE49-F238E27FC236}">
                  <a16:creationId xmlns:a16="http://schemas.microsoft.com/office/drawing/2014/main" id="{A8208F18-7751-7959-C2AB-63CB32AA49B2}"/>
                </a:ext>
              </a:extLst>
            </p:cNvPr>
            <p:cNvSpPr/>
            <p:nvPr/>
          </p:nvSpPr>
          <p:spPr>
            <a:xfrm>
              <a:off x="6033697" y="3286850"/>
              <a:ext cx="579992" cy="676796"/>
            </a:xfrm>
            <a:custGeom>
              <a:avLst/>
              <a:gdLst>
                <a:gd name="csX0" fmla="*/ 154515 w 579992"/>
                <a:gd name="csY0" fmla="*/ 178971 h 676796"/>
                <a:gd name="csX1" fmla="*/ 139873 w 579992"/>
                <a:gd name="csY1" fmla="*/ 234094 h 676796"/>
                <a:gd name="csX2" fmla="*/ 117480 w 579992"/>
                <a:gd name="csY2" fmla="*/ 248219 h 676796"/>
                <a:gd name="csX3" fmla="*/ 117480 w 579992"/>
                <a:gd name="csY3" fmla="*/ 282154 h 676796"/>
                <a:gd name="csX4" fmla="*/ 114035 w 579992"/>
                <a:gd name="csY4" fmla="*/ 311782 h 676796"/>
                <a:gd name="csX5" fmla="*/ 87335 w 579992"/>
                <a:gd name="csY5" fmla="*/ 320912 h 676796"/>
                <a:gd name="csX6" fmla="*/ 70453 w 579992"/>
                <a:gd name="csY6" fmla="*/ 383958 h 676796"/>
                <a:gd name="csX7" fmla="*/ 38930 w 579992"/>
                <a:gd name="csY7" fmla="*/ 403768 h 676796"/>
                <a:gd name="csX8" fmla="*/ 9474 w 579992"/>
                <a:gd name="csY8" fmla="*/ 444765 h 676796"/>
                <a:gd name="csX9" fmla="*/ 17226 w 579992"/>
                <a:gd name="csY9" fmla="*/ 482318 h 676796"/>
                <a:gd name="csX10" fmla="*/ 0 w 579992"/>
                <a:gd name="csY10" fmla="*/ 523315 h 676796"/>
                <a:gd name="csX11" fmla="*/ 24116 w 579992"/>
                <a:gd name="csY11" fmla="*/ 551910 h 676796"/>
                <a:gd name="csX12" fmla="*/ 55639 w 579992"/>
                <a:gd name="csY12" fmla="*/ 557250 h 676796"/>
                <a:gd name="csX13" fmla="*/ 86129 w 579992"/>
                <a:gd name="csY13" fmla="*/ 582744 h 676796"/>
                <a:gd name="csX14" fmla="*/ 134534 w 579992"/>
                <a:gd name="csY14" fmla="*/ 582744 h 676796"/>
                <a:gd name="csX15" fmla="*/ 220318 w 579992"/>
                <a:gd name="csY15" fmla="*/ 619435 h 676796"/>
                <a:gd name="csX16" fmla="*/ 286121 w 579992"/>
                <a:gd name="csY16" fmla="*/ 606171 h 676796"/>
                <a:gd name="csX17" fmla="*/ 324190 w 579992"/>
                <a:gd name="csY17" fmla="*/ 613578 h 676796"/>
                <a:gd name="csX18" fmla="*/ 371905 w 579992"/>
                <a:gd name="csY18" fmla="*/ 605138 h 676796"/>
                <a:gd name="csX19" fmla="*/ 459929 w 579992"/>
                <a:gd name="csY19" fmla="*/ 634766 h 676796"/>
                <a:gd name="csX20" fmla="*/ 480772 w 579992"/>
                <a:gd name="csY20" fmla="*/ 676797 h 676796"/>
                <a:gd name="csX21" fmla="*/ 541752 w 579992"/>
                <a:gd name="csY21" fmla="*/ 671974 h 676796"/>
                <a:gd name="csX22" fmla="*/ 553465 w 579992"/>
                <a:gd name="csY22" fmla="*/ 620985 h 676796"/>
                <a:gd name="csX23" fmla="*/ 579993 w 579992"/>
                <a:gd name="csY23" fmla="*/ 598592 h 676796"/>
                <a:gd name="csX24" fmla="*/ 570519 w 579992"/>
                <a:gd name="csY24" fmla="*/ 567758 h 676796"/>
                <a:gd name="csX25" fmla="*/ 553465 w 579992"/>
                <a:gd name="csY25" fmla="*/ 498854 h 676796"/>
                <a:gd name="csX26" fmla="*/ 533311 w 579992"/>
                <a:gd name="csY26" fmla="*/ 495581 h 676796"/>
                <a:gd name="csX27" fmla="*/ 530727 w 579992"/>
                <a:gd name="csY27" fmla="*/ 437703 h 676796"/>
                <a:gd name="csX28" fmla="*/ 534517 w 579992"/>
                <a:gd name="csY28" fmla="*/ 381030 h 676796"/>
                <a:gd name="csX29" fmla="*/ 516430 w 579992"/>
                <a:gd name="csY29" fmla="*/ 326941 h 676796"/>
                <a:gd name="csX30" fmla="*/ 460273 w 579992"/>
                <a:gd name="csY30" fmla="*/ 240984 h 676796"/>
                <a:gd name="csX31" fmla="*/ 426683 w 579992"/>
                <a:gd name="csY31" fmla="*/ 235989 h 676796"/>
                <a:gd name="csX32" fmla="*/ 423238 w 579992"/>
                <a:gd name="csY32" fmla="*/ 207738 h 676796"/>
                <a:gd name="csX33" fmla="*/ 397055 w 579992"/>
                <a:gd name="csY33" fmla="*/ 191374 h 676796"/>
                <a:gd name="csX34" fmla="*/ 372939 w 579992"/>
                <a:gd name="csY34" fmla="*/ 160195 h 676796"/>
                <a:gd name="csX35" fmla="*/ 331941 w 579992"/>
                <a:gd name="csY35" fmla="*/ 153822 h 676796"/>
                <a:gd name="csX36" fmla="*/ 300074 w 579992"/>
                <a:gd name="csY36" fmla="*/ 106451 h 676796"/>
                <a:gd name="csX37" fmla="*/ 285948 w 579992"/>
                <a:gd name="csY37" fmla="*/ 47710 h 676796"/>
                <a:gd name="csX38" fmla="*/ 253736 w 579992"/>
                <a:gd name="csY38" fmla="*/ 39959 h 676796"/>
                <a:gd name="csX39" fmla="*/ 220835 w 579992"/>
                <a:gd name="csY39" fmla="*/ 21527 h 676796"/>
                <a:gd name="csX40" fmla="*/ 199130 w 579992"/>
                <a:gd name="csY40" fmla="*/ 29279 h 676796"/>
                <a:gd name="csX41" fmla="*/ 160544 w 579992"/>
                <a:gd name="csY41" fmla="*/ 340 h 676796"/>
                <a:gd name="csX42" fmla="*/ 134534 w 579992"/>
                <a:gd name="csY42" fmla="*/ 18771 h 676796"/>
                <a:gd name="csX43" fmla="*/ 142974 w 579992"/>
                <a:gd name="csY43" fmla="*/ 57012 h 676796"/>
                <a:gd name="csX44" fmla="*/ 137289 w 579992"/>
                <a:gd name="csY44" fmla="*/ 85263 h 676796"/>
                <a:gd name="csX45" fmla="*/ 140046 w 579992"/>
                <a:gd name="csY45" fmla="*/ 110068 h 676796"/>
                <a:gd name="csX46" fmla="*/ 156927 w 579992"/>
                <a:gd name="csY46" fmla="*/ 124193 h 676796"/>
                <a:gd name="csX47" fmla="*/ 154860 w 579992"/>
                <a:gd name="csY47" fmla="*/ 178627 h 6767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579992" h="676796">
                  <a:moveTo>
                    <a:pt x="154515" y="178971"/>
                  </a:moveTo>
                  <a:cubicBezTo>
                    <a:pt x="150381" y="190340"/>
                    <a:pt x="146592" y="221863"/>
                    <a:pt x="139873" y="234094"/>
                  </a:cubicBezTo>
                  <a:cubicBezTo>
                    <a:pt x="137806" y="237883"/>
                    <a:pt x="119203" y="244257"/>
                    <a:pt x="117480" y="248219"/>
                  </a:cubicBezTo>
                  <a:cubicBezTo>
                    <a:pt x="113863" y="255798"/>
                    <a:pt x="117480" y="269751"/>
                    <a:pt x="117480" y="282154"/>
                  </a:cubicBezTo>
                  <a:cubicBezTo>
                    <a:pt x="117480" y="298002"/>
                    <a:pt x="114035" y="311782"/>
                    <a:pt x="114035" y="311782"/>
                  </a:cubicBezTo>
                  <a:cubicBezTo>
                    <a:pt x="114035" y="311782"/>
                    <a:pt x="90780" y="314022"/>
                    <a:pt x="87335" y="320912"/>
                  </a:cubicBezTo>
                  <a:cubicBezTo>
                    <a:pt x="83028" y="329525"/>
                    <a:pt x="76655" y="376207"/>
                    <a:pt x="70453" y="383958"/>
                  </a:cubicBezTo>
                  <a:cubicBezTo>
                    <a:pt x="63563" y="392571"/>
                    <a:pt x="50127" y="403768"/>
                    <a:pt x="38930" y="403768"/>
                  </a:cubicBezTo>
                  <a:cubicBezTo>
                    <a:pt x="36691" y="406007"/>
                    <a:pt x="13092" y="429951"/>
                    <a:pt x="9474" y="444765"/>
                  </a:cubicBezTo>
                  <a:cubicBezTo>
                    <a:pt x="7407" y="453206"/>
                    <a:pt x="18087" y="477667"/>
                    <a:pt x="17226" y="482318"/>
                  </a:cubicBezTo>
                  <a:cubicBezTo>
                    <a:pt x="14642" y="495926"/>
                    <a:pt x="12230" y="515563"/>
                    <a:pt x="0" y="523315"/>
                  </a:cubicBezTo>
                  <a:lnTo>
                    <a:pt x="24116" y="551910"/>
                  </a:lnTo>
                  <a:cubicBezTo>
                    <a:pt x="30834" y="555527"/>
                    <a:pt x="45993" y="552943"/>
                    <a:pt x="55639" y="557250"/>
                  </a:cubicBezTo>
                  <a:cubicBezTo>
                    <a:pt x="65286" y="561384"/>
                    <a:pt x="75277" y="579643"/>
                    <a:pt x="86129" y="582744"/>
                  </a:cubicBezTo>
                  <a:cubicBezTo>
                    <a:pt x="97670" y="585845"/>
                    <a:pt x="114724" y="580332"/>
                    <a:pt x="134534" y="582744"/>
                  </a:cubicBezTo>
                  <a:cubicBezTo>
                    <a:pt x="151587" y="584811"/>
                    <a:pt x="204126" y="616679"/>
                    <a:pt x="220318" y="619435"/>
                  </a:cubicBezTo>
                  <a:cubicBezTo>
                    <a:pt x="235132" y="621847"/>
                    <a:pt x="272340" y="611511"/>
                    <a:pt x="286121" y="606171"/>
                  </a:cubicBezTo>
                  <a:cubicBezTo>
                    <a:pt x="303346" y="599453"/>
                    <a:pt x="314715" y="613578"/>
                    <a:pt x="324190" y="613578"/>
                  </a:cubicBezTo>
                  <a:cubicBezTo>
                    <a:pt x="325568" y="613578"/>
                    <a:pt x="370355" y="604793"/>
                    <a:pt x="371905" y="605138"/>
                  </a:cubicBezTo>
                  <a:cubicBezTo>
                    <a:pt x="398433" y="610650"/>
                    <a:pt x="429956" y="614956"/>
                    <a:pt x="459929" y="634766"/>
                  </a:cubicBezTo>
                  <a:cubicBezTo>
                    <a:pt x="470781" y="642001"/>
                    <a:pt x="476466" y="666634"/>
                    <a:pt x="480772" y="676797"/>
                  </a:cubicBezTo>
                  <a:cubicBezTo>
                    <a:pt x="494725" y="674213"/>
                    <a:pt x="529004" y="679036"/>
                    <a:pt x="541752" y="671974"/>
                  </a:cubicBezTo>
                  <a:cubicBezTo>
                    <a:pt x="550192" y="667323"/>
                    <a:pt x="545369" y="640967"/>
                    <a:pt x="553465" y="620985"/>
                  </a:cubicBezTo>
                  <a:cubicBezTo>
                    <a:pt x="557944" y="609788"/>
                    <a:pt x="575170" y="601003"/>
                    <a:pt x="579993" y="598592"/>
                  </a:cubicBezTo>
                  <a:cubicBezTo>
                    <a:pt x="577237" y="591874"/>
                    <a:pt x="572930" y="574131"/>
                    <a:pt x="570519" y="567758"/>
                  </a:cubicBezTo>
                  <a:cubicBezTo>
                    <a:pt x="563111" y="548292"/>
                    <a:pt x="565351" y="516252"/>
                    <a:pt x="553465" y="498854"/>
                  </a:cubicBezTo>
                  <a:cubicBezTo>
                    <a:pt x="551743" y="495409"/>
                    <a:pt x="536239" y="498854"/>
                    <a:pt x="533311" y="495581"/>
                  </a:cubicBezTo>
                  <a:cubicBezTo>
                    <a:pt x="525904" y="487141"/>
                    <a:pt x="529521" y="450450"/>
                    <a:pt x="530727" y="437703"/>
                  </a:cubicBezTo>
                  <a:cubicBezTo>
                    <a:pt x="531761" y="425989"/>
                    <a:pt x="533828" y="393260"/>
                    <a:pt x="534517" y="381030"/>
                  </a:cubicBezTo>
                  <a:cubicBezTo>
                    <a:pt x="535206" y="367594"/>
                    <a:pt x="527454" y="338999"/>
                    <a:pt x="516430" y="326941"/>
                  </a:cubicBezTo>
                  <a:cubicBezTo>
                    <a:pt x="503166" y="312299"/>
                    <a:pt x="460446" y="246152"/>
                    <a:pt x="460273" y="240984"/>
                  </a:cubicBezTo>
                  <a:cubicBezTo>
                    <a:pt x="444942" y="246841"/>
                    <a:pt x="429611" y="239951"/>
                    <a:pt x="426683" y="235989"/>
                  </a:cubicBezTo>
                  <a:cubicBezTo>
                    <a:pt x="419621" y="226687"/>
                    <a:pt x="427372" y="218418"/>
                    <a:pt x="423238" y="207738"/>
                  </a:cubicBezTo>
                  <a:cubicBezTo>
                    <a:pt x="422032" y="204465"/>
                    <a:pt x="407218" y="198953"/>
                    <a:pt x="397055" y="191374"/>
                  </a:cubicBezTo>
                  <a:cubicBezTo>
                    <a:pt x="383446" y="181038"/>
                    <a:pt x="373628" y="167947"/>
                    <a:pt x="372939" y="160195"/>
                  </a:cubicBezTo>
                  <a:lnTo>
                    <a:pt x="331941" y="153822"/>
                  </a:lnTo>
                  <a:cubicBezTo>
                    <a:pt x="323328" y="140902"/>
                    <a:pt x="306447" y="118336"/>
                    <a:pt x="300074" y="106451"/>
                  </a:cubicBezTo>
                  <a:cubicBezTo>
                    <a:pt x="294906" y="96976"/>
                    <a:pt x="292839" y="55462"/>
                    <a:pt x="285948" y="47710"/>
                  </a:cubicBezTo>
                  <a:cubicBezTo>
                    <a:pt x="281986" y="43232"/>
                    <a:pt x="264933" y="45127"/>
                    <a:pt x="253736" y="39959"/>
                  </a:cubicBezTo>
                  <a:cubicBezTo>
                    <a:pt x="239955" y="33758"/>
                    <a:pt x="220835" y="21527"/>
                    <a:pt x="220835" y="21527"/>
                  </a:cubicBezTo>
                  <a:cubicBezTo>
                    <a:pt x="218940" y="23939"/>
                    <a:pt x="208432" y="30140"/>
                    <a:pt x="199130" y="29279"/>
                  </a:cubicBezTo>
                  <a:cubicBezTo>
                    <a:pt x="192412" y="28590"/>
                    <a:pt x="161234" y="512"/>
                    <a:pt x="160544" y="340"/>
                  </a:cubicBezTo>
                  <a:cubicBezTo>
                    <a:pt x="154515" y="-2244"/>
                    <a:pt x="141596" y="10503"/>
                    <a:pt x="134534" y="18771"/>
                  </a:cubicBezTo>
                  <a:cubicBezTo>
                    <a:pt x="135739" y="28073"/>
                    <a:pt x="141768" y="40992"/>
                    <a:pt x="142974" y="57012"/>
                  </a:cubicBezTo>
                  <a:cubicBezTo>
                    <a:pt x="143663" y="65970"/>
                    <a:pt x="137806" y="76822"/>
                    <a:pt x="137289" y="85263"/>
                  </a:cubicBezTo>
                  <a:cubicBezTo>
                    <a:pt x="136601" y="99388"/>
                    <a:pt x="140907" y="109207"/>
                    <a:pt x="140046" y="110068"/>
                  </a:cubicBezTo>
                  <a:cubicBezTo>
                    <a:pt x="141596" y="113513"/>
                    <a:pt x="154171" y="117131"/>
                    <a:pt x="156927" y="124193"/>
                  </a:cubicBezTo>
                  <a:cubicBezTo>
                    <a:pt x="163128" y="140730"/>
                    <a:pt x="159855" y="165880"/>
                    <a:pt x="154860" y="178627"/>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23" name="フリーフォーム: 図形 22">
              <a:extLst>
                <a:ext uri="{FF2B5EF4-FFF2-40B4-BE49-F238E27FC236}">
                  <a16:creationId xmlns:a16="http://schemas.microsoft.com/office/drawing/2014/main" id="{B6259020-24EF-1671-6E8B-5D77866395EB}"/>
                </a:ext>
              </a:extLst>
            </p:cNvPr>
            <p:cNvSpPr/>
            <p:nvPr/>
          </p:nvSpPr>
          <p:spPr>
            <a:xfrm>
              <a:off x="6033697" y="3286850"/>
              <a:ext cx="579992" cy="676796"/>
            </a:xfrm>
            <a:custGeom>
              <a:avLst/>
              <a:gdLst>
                <a:gd name="csX0" fmla="*/ 154515 w 579992"/>
                <a:gd name="csY0" fmla="*/ 178971 h 676796"/>
                <a:gd name="csX1" fmla="*/ 139873 w 579992"/>
                <a:gd name="csY1" fmla="*/ 234094 h 676796"/>
                <a:gd name="csX2" fmla="*/ 117480 w 579992"/>
                <a:gd name="csY2" fmla="*/ 248219 h 676796"/>
                <a:gd name="csX3" fmla="*/ 117480 w 579992"/>
                <a:gd name="csY3" fmla="*/ 282154 h 676796"/>
                <a:gd name="csX4" fmla="*/ 114035 w 579992"/>
                <a:gd name="csY4" fmla="*/ 311782 h 676796"/>
                <a:gd name="csX5" fmla="*/ 87335 w 579992"/>
                <a:gd name="csY5" fmla="*/ 320912 h 676796"/>
                <a:gd name="csX6" fmla="*/ 70453 w 579992"/>
                <a:gd name="csY6" fmla="*/ 383958 h 676796"/>
                <a:gd name="csX7" fmla="*/ 38930 w 579992"/>
                <a:gd name="csY7" fmla="*/ 403768 h 676796"/>
                <a:gd name="csX8" fmla="*/ 9474 w 579992"/>
                <a:gd name="csY8" fmla="*/ 444765 h 676796"/>
                <a:gd name="csX9" fmla="*/ 17226 w 579992"/>
                <a:gd name="csY9" fmla="*/ 482318 h 676796"/>
                <a:gd name="csX10" fmla="*/ 0 w 579992"/>
                <a:gd name="csY10" fmla="*/ 523315 h 676796"/>
                <a:gd name="csX11" fmla="*/ 24116 w 579992"/>
                <a:gd name="csY11" fmla="*/ 551910 h 676796"/>
                <a:gd name="csX12" fmla="*/ 55639 w 579992"/>
                <a:gd name="csY12" fmla="*/ 557250 h 676796"/>
                <a:gd name="csX13" fmla="*/ 86129 w 579992"/>
                <a:gd name="csY13" fmla="*/ 582744 h 676796"/>
                <a:gd name="csX14" fmla="*/ 134534 w 579992"/>
                <a:gd name="csY14" fmla="*/ 582744 h 676796"/>
                <a:gd name="csX15" fmla="*/ 220318 w 579992"/>
                <a:gd name="csY15" fmla="*/ 619435 h 676796"/>
                <a:gd name="csX16" fmla="*/ 286121 w 579992"/>
                <a:gd name="csY16" fmla="*/ 606171 h 676796"/>
                <a:gd name="csX17" fmla="*/ 324190 w 579992"/>
                <a:gd name="csY17" fmla="*/ 613578 h 676796"/>
                <a:gd name="csX18" fmla="*/ 371905 w 579992"/>
                <a:gd name="csY18" fmla="*/ 605138 h 676796"/>
                <a:gd name="csX19" fmla="*/ 459929 w 579992"/>
                <a:gd name="csY19" fmla="*/ 634766 h 676796"/>
                <a:gd name="csX20" fmla="*/ 480772 w 579992"/>
                <a:gd name="csY20" fmla="*/ 676797 h 676796"/>
                <a:gd name="csX21" fmla="*/ 541752 w 579992"/>
                <a:gd name="csY21" fmla="*/ 671974 h 676796"/>
                <a:gd name="csX22" fmla="*/ 553465 w 579992"/>
                <a:gd name="csY22" fmla="*/ 620985 h 676796"/>
                <a:gd name="csX23" fmla="*/ 579993 w 579992"/>
                <a:gd name="csY23" fmla="*/ 598592 h 676796"/>
                <a:gd name="csX24" fmla="*/ 570519 w 579992"/>
                <a:gd name="csY24" fmla="*/ 567758 h 676796"/>
                <a:gd name="csX25" fmla="*/ 553465 w 579992"/>
                <a:gd name="csY25" fmla="*/ 498854 h 676796"/>
                <a:gd name="csX26" fmla="*/ 533311 w 579992"/>
                <a:gd name="csY26" fmla="*/ 495581 h 676796"/>
                <a:gd name="csX27" fmla="*/ 530727 w 579992"/>
                <a:gd name="csY27" fmla="*/ 437703 h 676796"/>
                <a:gd name="csX28" fmla="*/ 534517 w 579992"/>
                <a:gd name="csY28" fmla="*/ 381030 h 676796"/>
                <a:gd name="csX29" fmla="*/ 516430 w 579992"/>
                <a:gd name="csY29" fmla="*/ 326941 h 676796"/>
                <a:gd name="csX30" fmla="*/ 460273 w 579992"/>
                <a:gd name="csY30" fmla="*/ 240984 h 676796"/>
                <a:gd name="csX31" fmla="*/ 426683 w 579992"/>
                <a:gd name="csY31" fmla="*/ 235989 h 676796"/>
                <a:gd name="csX32" fmla="*/ 423238 w 579992"/>
                <a:gd name="csY32" fmla="*/ 207738 h 676796"/>
                <a:gd name="csX33" fmla="*/ 397055 w 579992"/>
                <a:gd name="csY33" fmla="*/ 191374 h 676796"/>
                <a:gd name="csX34" fmla="*/ 372939 w 579992"/>
                <a:gd name="csY34" fmla="*/ 160195 h 676796"/>
                <a:gd name="csX35" fmla="*/ 331941 w 579992"/>
                <a:gd name="csY35" fmla="*/ 153822 h 676796"/>
                <a:gd name="csX36" fmla="*/ 300074 w 579992"/>
                <a:gd name="csY36" fmla="*/ 106451 h 676796"/>
                <a:gd name="csX37" fmla="*/ 285948 w 579992"/>
                <a:gd name="csY37" fmla="*/ 47710 h 676796"/>
                <a:gd name="csX38" fmla="*/ 253736 w 579992"/>
                <a:gd name="csY38" fmla="*/ 39959 h 676796"/>
                <a:gd name="csX39" fmla="*/ 220835 w 579992"/>
                <a:gd name="csY39" fmla="*/ 21527 h 676796"/>
                <a:gd name="csX40" fmla="*/ 199130 w 579992"/>
                <a:gd name="csY40" fmla="*/ 29279 h 676796"/>
                <a:gd name="csX41" fmla="*/ 160544 w 579992"/>
                <a:gd name="csY41" fmla="*/ 340 h 676796"/>
                <a:gd name="csX42" fmla="*/ 134534 w 579992"/>
                <a:gd name="csY42" fmla="*/ 18771 h 676796"/>
                <a:gd name="csX43" fmla="*/ 142974 w 579992"/>
                <a:gd name="csY43" fmla="*/ 57012 h 676796"/>
                <a:gd name="csX44" fmla="*/ 137289 w 579992"/>
                <a:gd name="csY44" fmla="*/ 85263 h 676796"/>
                <a:gd name="csX45" fmla="*/ 140046 w 579992"/>
                <a:gd name="csY45" fmla="*/ 110068 h 676796"/>
                <a:gd name="csX46" fmla="*/ 156927 w 579992"/>
                <a:gd name="csY46" fmla="*/ 124193 h 676796"/>
                <a:gd name="csX47" fmla="*/ 154860 w 579992"/>
                <a:gd name="csY47" fmla="*/ 178627 h 6767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579992" h="676796">
                  <a:moveTo>
                    <a:pt x="154515" y="178971"/>
                  </a:moveTo>
                  <a:cubicBezTo>
                    <a:pt x="150381" y="190340"/>
                    <a:pt x="146592" y="221863"/>
                    <a:pt x="139873" y="234094"/>
                  </a:cubicBezTo>
                  <a:cubicBezTo>
                    <a:pt x="137806" y="237883"/>
                    <a:pt x="119203" y="244257"/>
                    <a:pt x="117480" y="248219"/>
                  </a:cubicBezTo>
                  <a:cubicBezTo>
                    <a:pt x="113863" y="255798"/>
                    <a:pt x="117480" y="269751"/>
                    <a:pt x="117480" y="282154"/>
                  </a:cubicBezTo>
                  <a:cubicBezTo>
                    <a:pt x="117480" y="298002"/>
                    <a:pt x="114035" y="311782"/>
                    <a:pt x="114035" y="311782"/>
                  </a:cubicBezTo>
                  <a:cubicBezTo>
                    <a:pt x="114035" y="311782"/>
                    <a:pt x="90780" y="314022"/>
                    <a:pt x="87335" y="320912"/>
                  </a:cubicBezTo>
                  <a:cubicBezTo>
                    <a:pt x="83028" y="329525"/>
                    <a:pt x="76655" y="376207"/>
                    <a:pt x="70453" y="383958"/>
                  </a:cubicBezTo>
                  <a:cubicBezTo>
                    <a:pt x="63563" y="392571"/>
                    <a:pt x="50127" y="403768"/>
                    <a:pt x="38930" y="403768"/>
                  </a:cubicBezTo>
                  <a:cubicBezTo>
                    <a:pt x="36691" y="406007"/>
                    <a:pt x="13092" y="429951"/>
                    <a:pt x="9474" y="444765"/>
                  </a:cubicBezTo>
                  <a:cubicBezTo>
                    <a:pt x="7407" y="453206"/>
                    <a:pt x="18087" y="477667"/>
                    <a:pt x="17226" y="482318"/>
                  </a:cubicBezTo>
                  <a:cubicBezTo>
                    <a:pt x="14642" y="495926"/>
                    <a:pt x="12230" y="515563"/>
                    <a:pt x="0" y="523315"/>
                  </a:cubicBezTo>
                  <a:lnTo>
                    <a:pt x="24116" y="551910"/>
                  </a:lnTo>
                  <a:cubicBezTo>
                    <a:pt x="30834" y="555527"/>
                    <a:pt x="45993" y="552943"/>
                    <a:pt x="55639" y="557250"/>
                  </a:cubicBezTo>
                  <a:cubicBezTo>
                    <a:pt x="65286" y="561384"/>
                    <a:pt x="75277" y="579643"/>
                    <a:pt x="86129" y="582744"/>
                  </a:cubicBezTo>
                  <a:cubicBezTo>
                    <a:pt x="97670" y="585845"/>
                    <a:pt x="114724" y="580332"/>
                    <a:pt x="134534" y="582744"/>
                  </a:cubicBezTo>
                  <a:cubicBezTo>
                    <a:pt x="151587" y="584811"/>
                    <a:pt x="204126" y="616679"/>
                    <a:pt x="220318" y="619435"/>
                  </a:cubicBezTo>
                  <a:cubicBezTo>
                    <a:pt x="235132" y="621847"/>
                    <a:pt x="272340" y="611511"/>
                    <a:pt x="286121" y="606171"/>
                  </a:cubicBezTo>
                  <a:cubicBezTo>
                    <a:pt x="303346" y="599453"/>
                    <a:pt x="314715" y="613578"/>
                    <a:pt x="324190" y="613578"/>
                  </a:cubicBezTo>
                  <a:cubicBezTo>
                    <a:pt x="325568" y="613578"/>
                    <a:pt x="370355" y="604793"/>
                    <a:pt x="371905" y="605138"/>
                  </a:cubicBezTo>
                  <a:cubicBezTo>
                    <a:pt x="398433" y="610650"/>
                    <a:pt x="429956" y="614956"/>
                    <a:pt x="459929" y="634766"/>
                  </a:cubicBezTo>
                  <a:cubicBezTo>
                    <a:pt x="470781" y="642001"/>
                    <a:pt x="476466" y="666634"/>
                    <a:pt x="480772" y="676797"/>
                  </a:cubicBezTo>
                  <a:cubicBezTo>
                    <a:pt x="494725" y="674213"/>
                    <a:pt x="529004" y="679036"/>
                    <a:pt x="541752" y="671974"/>
                  </a:cubicBezTo>
                  <a:cubicBezTo>
                    <a:pt x="550192" y="667323"/>
                    <a:pt x="545369" y="640967"/>
                    <a:pt x="553465" y="620985"/>
                  </a:cubicBezTo>
                  <a:cubicBezTo>
                    <a:pt x="557944" y="609788"/>
                    <a:pt x="575170" y="601003"/>
                    <a:pt x="579993" y="598592"/>
                  </a:cubicBezTo>
                  <a:cubicBezTo>
                    <a:pt x="577237" y="591874"/>
                    <a:pt x="572930" y="574131"/>
                    <a:pt x="570519" y="567758"/>
                  </a:cubicBezTo>
                  <a:cubicBezTo>
                    <a:pt x="563111" y="548292"/>
                    <a:pt x="565351" y="516252"/>
                    <a:pt x="553465" y="498854"/>
                  </a:cubicBezTo>
                  <a:cubicBezTo>
                    <a:pt x="551743" y="495409"/>
                    <a:pt x="536239" y="498854"/>
                    <a:pt x="533311" y="495581"/>
                  </a:cubicBezTo>
                  <a:cubicBezTo>
                    <a:pt x="525904" y="487141"/>
                    <a:pt x="529521" y="450450"/>
                    <a:pt x="530727" y="437703"/>
                  </a:cubicBezTo>
                  <a:cubicBezTo>
                    <a:pt x="531761" y="425989"/>
                    <a:pt x="533828" y="393260"/>
                    <a:pt x="534517" y="381030"/>
                  </a:cubicBezTo>
                  <a:cubicBezTo>
                    <a:pt x="535206" y="367594"/>
                    <a:pt x="527454" y="338999"/>
                    <a:pt x="516430" y="326941"/>
                  </a:cubicBezTo>
                  <a:cubicBezTo>
                    <a:pt x="503166" y="312299"/>
                    <a:pt x="460446" y="246152"/>
                    <a:pt x="460273" y="240984"/>
                  </a:cubicBezTo>
                  <a:cubicBezTo>
                    <a:pt x="444942" y="246841"/>
                    <a:pt x="429611" y="239951"/>
                    <a:pt x="426683" y="235989"/>
                  </a:cubicBezTo>
                  <a:cubicBezTo>
                    <a:pt x="419621" y="226687"/>
                    <a:pt x="427372" y="218418"/>
                    <a:pt x="423238" y="207738"/>
                  </a:cubicBezTo>
                  <a:cubicBezTo>
                    <a:pt x="422032" y="204465"/>
                    <a:pt x="407218" y="198953"/>
                    <a:pt x="397055" y="191374"/>
                  </a:cubicBezTo>
                  <a:cubicBezTo>
                    <a:pt x="383446" y="181038"/>
                    <a:pt x="373628" y="167947"/>
                    <a:pt x="372939" y="160195"/>
                  </a:cubicBezTo>
                  <a:lnTo>
                    <a:pt x="331941" y="153822"/>
                  </a:lnTo>
                  <a:cubicBezTo>
                    <a:pt x="323328" y="140902"/>
                    <a:pt x="306447" y="118336"/>
                    <a:pt x="300074" y="106451"/>
                  </a:cubicBezTo>
                  <a:cubicBezTo>
                    <a:pt x="294906" y="96976"/>
                    <a:pt x="292839" y="55462"/>
                    <a:pt x="285948" y="47710"/>
                  </a:cubicBezTo>
                  <a:cubicBezTo>
                    <a:pt x="281986" y="43232"/>
                    <a:pt x="264933" y="45127"/>
                    <a:pt x="253736" y="39959"/>
                  </a:cubicBezTo>
                  <a:cubicBezTo>
                    <a:pt x="239955" y="33758"/>
                    <a:pt x="220835" y="21527"/>
                    <a:pt x="220835" y="21527"/>
                  </a:cubicBezTo>
                  <a:cubicBezTo>
                    <a:pt x="218940" y="23939"/>
                    <a:pt x="208432" y="30140"/>
                    <a:pt x="199130" y="29279"/>
                  </a:cubicBezTo>
                  <a:cubicBezTo>
                    <a:pt x="192412" y="28590"/>
                    <a:pt x="161234" y="512"/>
                    <a:pt x="160544" y="340"/>
                  </a:cubicBezTo>
                  <a:cubicBezTo>
                    <a:pt x="154515" y="-2244"/>
                    <a:pt x="141596" y="10503"/>
                    <a:pt x="134534" y="18771"/>
                  </a:cubicBezTo>
                  <a:cubicBezTo>
                    <a:pt x="135739" y="28073"/>
                    <a:pt x="141768" y="40992"/>
                    <a:pt x="142974" y="57012"/>
                  </a:cubicBezTo>
                  <a:cubicBezTo>
                    <a:pt x="143663" y="65970"/>
                    <a:pt x="137806" y="76822"/>
                    <a:pt x="137289" y="85263"/>
                  </a:cubicBezTo>
                  <a:cubicBezTo>
                    <a:pt x="136601" y="99388"/>
                    <a:pt x="140907" y="109207"/>
                    <a:pt x="140046" y="110068"/>
                  </a:cubicBezTo>
                  <a:cubicBezTo>
                    <a:pt x="141596" y="113513"/>
                    <a:pt x="154171" y="117131"/>
                    <a:pt x="156927" y="124193"/>
                  </a:cubicBezTo>
                  <a:cubicBezTo>
                    <a:pt x="163128" y="140730"/>
                    <a:pt x="159855" y="165880"/>
                    <a:pt x="154860" y="178627"/>
                  </a:cubicBezTo>
                  <a:close/>
                </a:path>
              </a:pathLst>
            </a:custGeom>
            <a:noFill/>
            <a:ln w="1270" cap="rnd">
              <a:solidFill>
                <a:schemeClr val="bg1">
                  <a:lumMod val="50000"/>
                </a:schemeClr>
              </a:solidFill>
              <a:prstDash val="solid"/>
              <a:round/>
            </a:ln>
          </p:spPr>
          <p:txBody>
            <a:bodyPr/>
            <a:lstStyle/>
            <a:p>
              <a:endParaRPr lang="ja-JP" altLang="en-US"/>
            </a:p>
          </p:txBody>
        </p:sp>
        <p:sp>
          <p:nvSpPr>
            <p:cNvPr id="24" name="フリーフォーム: 図形 23">
              <a:extLst>
                <a:ext uri="{FF2B5EF4-FFF2-40B4-BE49-F238E27FC236}">
                  <a16:creationId xmlns:a16="http://schemas.microsoft.com/office/drawing/2014/main" id="{B29E0E0E-B776-D369-14AA-BE94445872D9}"/>
                </a:ext>
              </a:extLst>
            </p:cNvPr>
            <p:cNvSpPr/>
            <p:nvPr/>
          </p:nvSpPr>
          <p:spPr>
            <a:xfrm>
              <a:off x="6075891" y="1745824"/>
              <a:ext cx="1294645" cy="1100039"/>
            </a:xfrm>
            <a:custGeom>
              <a:avLst/>
              <a:gdLst>
                <a:gd name="csX0" fmla="*/ 38079 w 1294645"/>
                <a:gd name="csY0" fmla="*/ 309031 h 1100039"/>
                <a:gd name="csX1" fmla="*/ 40835 w 1294645"/>
                <a:gd name="csY1" fmla="*/ 361742 h 1100039"/>
                <a:gd name="csX2" fmla="*/ 57716 w 1294645"/>
                <a:gd name="csY2" fmla="*/ 402395 h 1100039"/>
                <a:gd name="csX3" fmla="*/ 79421 w 1294645"/>
                <a:gd name="csY3" fmla="*/ 420826 h 1100039"/>
                <a:gd name="csX4" fmla="*/ 80799 w 1294645"/>
                <a:gd name="csY4" fmla="*/ 456828 h 1100039"/>
                <a:gd name="csX5" fmla="*/ 113700 w 1294645"/>
                <a:gd name="csY5" fmla="*/ 508506 h 1100039"/>
                <a:gd name="csX6" fmla="*/ 170545 w 1294645"/>
                <a:gd name="csY6" fmla="*/ 562939 h 1100039"/>
                <a:gd name="csX7" fmla="*/ 173301 w 1294645"/>
                <a:gd name="csY7" fmla="*/ 598252 h 1100039"/>
                <a:gd name="csX8" fmla="*/ 222739 w 1294645"/>
                <a:gd name="csY8" fmla="*/ 644934 h 1100039"/>
                <a:gd name="csX9" fmla="*/ 254952 w 1294645"/>
                <a:gd name="csY9" fmla="*/ 676630 h 1100039"/>
                <a:gd name="csX10" fmla="*/ 216366 w 1294645"/>
                <a:gd name="csY10" fmla="*/ 700057 h 1100039"/>
                <a:gd name="csX11" fmla="*/ 181570 w 1294645"/>
                <a:gd name="csY11" fmla="*/ 745705 h 1100039"/>
                <a:gd name="csX12" fmla="*/ 158315 w 1294645"/>
                <a:gd name="csY12" fmla="*/ 713837 h 1100039"/>
                <a:gd name="csX13" fmla="*/ 110944 w 1294645"/>
                <a:gd name="csY13" fmla="*/ 745705 h 1100039"/>
                <a:gd name="csX14" fmla="*/ 123002 w 1294645"/>
                <a:gd name="csY14" fmla="*/ 776022 h 1100039"/>
                <a:gd name="csX15" fmla="*/ 178297 w 1294645"/>
                <a:gd name="csY15" fmla="*/ 863530 h 1100039"/>
                <a:gd name="csX16" fmla="*/ 244099 w 1294645"/>
                <a:gd name="csY16" fmla="*/ 883684 h 1100039"/>
                <a:gd name="csX17" fmla="*/ 311969 w 1294645"/>
                <a:gd name="csY17" fmla="*/ 889024 h 1100039"/>
                <a:gd name="csX18" fmla="*/ 346938 w 1294645"/>
                <a:gd name="csY18" fmla="*/ 859223 h 1100039"/>
                <a:gd name="csX19" fmla="*/ 367092 w 1294645"/>
                <a:gd name="csY19" fmla="*/ 813575 h 1100039"/>
                <a:gd name="csX20" fmla="*/ 420147 w 1294645"/>
                <a:gd name="csY20" fmla="*/ 826322 h 1100039"/>
                <a:gd name="csX21" fmla="*/ 437201 w 1294645"/>
                <a:gd name="csY21" fmla="*/ 848543 h 1100039"/>
                <a:gd name="csX22" fmla="*/ 453565 w 1294645"/>
                <a:gd name="csY22" fmla="*/ 844237 h 1100039"/>
                <a:gd name="csX23" fmla="*/ 476476 w 1294645"/>
                <a:gd name="csY23" fmla="*/ 856467 h 1100039"/>
                <a:gd name="csX24" fmla="*/ 480610 w 1294645"/>
                <a:gd name="csY24" fmla="*/ 951381 h 1100039"/>
                <a:gd name="csX25" fmla="*/ 488017 w 1294645"/>
                <a:gd name="csY25" fmla="*/ 979976 h 1100039"/>
                <a:gd name="csX26" fmla="*/ 485605 w 1294645"/>
                <a:gd name="csY26" fmla="*/ 1008226 h 1100039"/>
                <a:gd name="csX27" fmla="*/ 496285 w 1294645"/>
                <a:gd name="csY27" fmla="*/ 1040094 h 1100039"/>
                <a:gd name="csX28" fmla="*/ 517473 w 1294645"/>
                <a:gd name="csY28" fmla="*/ 1050774 h 1100039"/>
                <a:gd name="csX29" fmla="*/ 528842 w 1294645"/>
                <a:gd name="csY29" fmla="*/ 1073340 h 1100039"/>
                <a:gd name="csX30" fmla="*/ 548652 w 1294645"/>
                <a:gd name="csY30" fmla="*/ 1084709 h 1100039"/>
                <a:gd name="csX31" fmla="*/ 560365 w 1294645"/>
                <a:gd name="csY31" fmla="*/ 1100040 h 1100039"/>
                <a:gd name="csX32" fmla="*/ 616521 w 1294645"/>
                <a:gd name="csY32" fmla="*/ 1082642 h 1100039"/>
                <a:gd name="csX33" fmla="*/ 647011 w 1294645"/>
                <a:gd name="csY33" fmla="*/ 1086948 h 1100039"/>
                <a:gd name="csX34" fmla="*/ 654935 w 1294645"/>
                <a:gd name="csY34" fmla="*/ 1049396 h 1100039"/>
                <a:gd name="csX35" fmla="*/ 693176 w 1294645"/>
                <a:gd name="csY35" fmla="*/ 1034582 h 1100039"/>
                <a:gd name="csX36" fmla="*/ 725733 w 1294645"/>
                <a:gd name="csY36" fmla="*/ 1040955 h 1100039"/>
                <a:gd name="csX37" fmla="*/ 744854 w 1294645"/>
                <a:gd name="csY37" fmla="*/ 1016322 h 1100039"/>
                <a:gd name="csX38" fmla="*/ 792225 w 1294645"/>
                <a:gd name="csY38" fmla="*/ 1004953 h 1100039"/>
                <a:gd name="csX39" fmla="*/ 801354 w 1294645"/>
                <a:gd name="csY39" fmla="*/ 1030448 h 1100039"/>
                <a:gd name="csX40" fmla="*/ 814101 w 1294645"/>
                <a:gd name="csY40" fmla="*/ 1041128 h 1100039"/>
                <a:gd name="csX41" fmla="*/ 845280 w 1294645"/>
                <a:gd name="csY41" fmla="*/ 967573 h 1100039"/>
                <a:gd name="csX42" fmla="*/ 872152 w 1294645"/>
                <a:gd name="csY42" fmla="*/ 982388 h 1100039"/>
                <a:gd name="csX43" fmla="*/ 886622 w 1294645"/>
                <a:gd name="csY43" fmla="*/ 940012 h 1100039"/>
                <a:gd name="csX44" fmla="*/ 882316 w 1294645"/>
                <a:gd name="csY44" fmla="*/ 917791 h 1100039"/>
                <a:gd name="csX45" fmla="*/ 896096 w 1294645"/>
                <a:gd name="csY45" fmla="*/ 896603 h 1100039"/>
                <a:gd name="csX46" fmla="*/ 896096 w 1294645"/>
                <a:gd name="csY46" fmla="*/ 872142 h 1100039"/>
                <a:gd name="csX47" fmla="*/ 935371 w 1294645"/>
                <a:gd name="csY47" fmla="*/ 846648 h 1100039"/>
                <a:gd name="csX48" fmla="*/ 959832 w 1294645"/>
                <a:gd name="csY48" fmla="*/ 857328 h 1100039"/>
                <a:gd name="csX49" fmla="*/ 1034075 w 1294645"/>
                <a:gd name="csY49" fmla="*/ 842514 h 1100039"/>
                <a:gd name="csX50" fmla="*/ 1049923 w 1294645"/>
                <a:gd name="csY50" fmla="*/ 802206 h 1100039"/>
                <a:gd name="csX51" fmla="*/ 1128300 w 1294645"/>
                <a:gd name="csY51" fmla="*/ 707981 h 1100039"/>
                <a:gd name="csX52" fmla="*/ 1084030 w 1294645"/>
                <a:gd name="csY52" fmla="*/ 709875 h 1100039"/>
                <a:gd name="csX53" fmla="*/ 1074211 w 1294645"/>
                <a:gd name="csY53" fmla="*/ 664916 h 1100039"/>
                <a:gd name="csX54" fmla="*/ 1051128 w 1294645"/>
                <a:gd name="csY54" fmla="*/ 625124 h 1100039"/>
                <a:gd name="csX55" fmla="*/ 1060775 w 1294645"/>
                <a:gd name="csY55" fmla="*/ 582749 h 1100039"/>
                <a:gd name="csX56" fmla="*/ 1120204 w 1294645"/>
                <a:gd name="csY56" fmla="*/ 603937 h 1100039"/>
                <a:gd name="csX57" fmla="*/ 1126922 w 1294645"/>
                <a:gd name="csY57" fmla="*/ 552604 h 1100039"/>
                <a:gd name="csX58" fmla="*/ 1141736 w 1294645"/>
                <a:gd name="csY58" fmla="*/ 561044 h 1100039"/>
                <a:gd name="csX59" fmla="*/ 1165852 w 1294645"/>
                <a:gd name="csY59" fmla="*/ 524181 h 1100039"/>
                <a:gd name="csX60" fmla="*/ 1182045 w 1294645"/>
                <a:gd name="csY60" fmla="*/ 523492 h 1100039"/>
                <a:gd name="csX61" fmla="*/ 1206161 w 1294645"/>
                <a:gd name="csY61" fmla="*/ 449938 h 1100039"/>
                <a:gd name="csX62" fmla="*/ 1168953 w 1294645"/>
                <a:gd name="csY62" fmla="*/ 448904 h 1100039"/>
                <a:gd name="csX63" fmla="*/ 1153105 w 1294645"/>
                <a:gd name="csY63" fmla="*/ 462685 h 1100039"/>
                <a:gd name="csX64" fmla="*/ 1143631 w 1294645"/>
                <a:gd name="csY64" fmla="*/ 453211 h 1100039"/>
                <a:gd name="csX65" fmla="*/ 1158445 w 1294645"/>
                <a:gd name="csY65" fmla="*/ 429956 h 1100039"/>
                <a:gd name="csX66" fmla="*/ 1158445 w 1294645"/>
                <a:gd name="csY66" fmla="*/ 383274 h 1100039"/>
                <a:gd name="csX67" fmla="*/ 1184973 w 1294645"/>
                <a:gd name="csY67" fmla="*/ 376901 h 1100039"/>
                <a:gd name="csX68" fmla="*/ 1189279 w 1294645"/>
                <a:gd name="csY68" fmla="*/ 402395 h 1100039"/>
                <a:gd name="csX69" fmla="*/ 1211501 w 1294645"/>
                <a:gd name="csY69" fmla="*/ 406701 h 1100039"/>
                <a:gd name="csX70" fmla="*/ 1227349 w 1294645"/>
                <a:gd name="csY70" fmla="*/ 344172 h 1100039"/>
                <a:gd name="csX71" fmla="*/ 1165852 w 1294645"/>
                <a:gd name="csY71" fmla="*/ 332458 h 1100039"/>
                <a:gd name="csX72" fmla="*/ 1168436 w 1294645"/>
                <a:gd name="csY72" fmla="*/ 314199 h 1100039"/>
                <a:gd name="csX73" fmla="*/ 1195481 w 1294645"/>
                <a:gd name="csY73" fmla="*/ 275096 h 1100039"/>
                <a:gd name="csX74" fmla="*/ 1206161 w 1294645"/>
                <a:gd name="csY74" fmla="*/ 292150 h 1100039"/>
                <a:gd name="csX75" fmla="*/ 1222525 w 1294645"/>
                <a:gd name="csY75" fmla="*/ 289049 h 1100039"/>
                <a:gd name="csX76" fmla="*/ 1221492 w 1294645"/>
                <a:gd name="csY76" fmla="*/ 247707 h 1100039"/>
                <a:gd name="csX77" fmla="*/ 1257494 w 1294645"/>
                <a:gd name="csY77" fmla="*/ 226692 h 1100039"/>
                <a:gd name="csX78" fmla="*/ 1251809 w 1294645"/>
                <a:gd name="csY78" fmla="*/ 218251 h 1100039"/>
                <a:gd name="csX79" fmla="*/ 1217185 w 1294645"/>
                <a:gd name="csY79" fmla="*/ 212739 h 1100039"/>
                <a:gd name="csX80" fmla="*/ 1223731 w 1294645"/>
                <a:gd name="csY80" fmla="*/ 191723 h 1100039"/>
                <a:gd name="csX81" fmla="*/ 1243713 w 1294645"/>
                <a:gd name="csY81" fmla="*/ 173464 h 1100039"/>
                <a:gd name="csX82" fmla="*/ 1232861 w 1294645"/>
                <a:gd name="csY82" fmla="*/ 157788 h 1100039"/>
                <a:gd name="csX83" fmla="*/ 1246986 w 1294645"/>
                <a:gd name="csY83" fmla="*/ 120408 h 1100039"/>
                <a:gd name="csX84" fmla="*/ 1285227 w 1294645"/>
                <a:gd name="csY84" fmla="*/ 114035 h 1100039"/>
                <a:gd name="csX85" fmla="*/ 1277303 w 1294645"/>
                <a:gd name="csY85" fmla="*/ 85440 h 1100039"/>
                <a:gd name="csX86" fmla="*/ 1293668 w 1294645"/>
                <a:gd name="csY86" fmla="*/ 47199 h 1100039"/>
                <a:gd name="csX87" fmla="*/ 1248020 w 1294645"/>
                <a:gd name="csY87" fmla="*/ 13264 h 1100039"/>
                <a:gd name="csX88" fmla="*/ 1230622 w 1294645"/>
                <a:gd name="csY88" fmla="*/ 34624 h 1100039"/>
                <a:gd name="csX89" fmla="*/ 1209089 w 1294645"/>
                <a:gd name="csY89" fmla="*/ 29112 h 1100039"/>
                <a:gd name="csX90" fmla="*/ 1236823 w 1294645"/>
                <a:gd name="csY90" fmla="*/ 8441 h 1100039"/>
                <a:gd name="csX91" fmla="*/ 1212362 w 1294645"/>
                <a:gd name="csY91" fmla="*/ 0 h 1100039"/>
                <a:gd name="csX92" fmla="*/ 1178772 w 1294645"/>
                <a:gd name="csY92" fmla="*/ 36002 h 1100039"/>
                <a:gd name="csX93" fmla="*/ 1140358 w 1294645"/>
                <a:gd name="csY93" fmla="*/ 47888 h 1100039"/>
                <a:gd name="csX94" fmla="*/ 1073867 w 1294645"/>
                <a:gd name="csY94" fmla="*/ 38069 h 1100039"/>
                <a:gd name="csX95" fmla="*/ 1064565 w 1294645"/>
                <a:gd name="csY95" fmla="*/ 49783 h 1100039"/>
                <a:gd name="csX96" fmla="*/ 1076623 w 1294645"/>
                <a:gd name="csY96" fmla="*/ 73382 h 1100039"/>
                <a:gd name="csX97" fmla="*/ 1069732 w 1294645"/>
                <a:gd name="csY97" fmla="*/ 86990 h 1100039"/>
                <a:gd name="csX98" fmla="*/ 1063876 w 1294645"/>
                <a:gd name="csY98" fmla="*/ 102494 h 1100039"/>
                <a:gd name="csX99" fmla="*/ 1048889 w 1294645"/>
                <a:gd name="csY99" fmla="*/ 113518 h 1100039"/>
                <a:gd name="csX100" fmla="*/ 1003413 w 1294645"/>
                <a:gd name="csY100" fmla="*/ 138668 h 1100039"/>
                <a:gd name="csX101" fmla="*/ 986876 w 1294645"/>
                <a:gd name="csY101" fmla="*/ 188967 h 1100039"/>
                <a:gd name="csX102" fmla="*/ 968445 w 1294645"/>
                <a:gd name="csY102" fmla="*/ 242023 h 1100039"/>
                <a:gd name="csX103" fmla="*/ 940883 w 1294645"/>
                <a:gd name="csY103" fmla="*/ 284398 h 1100039"/>
                <a:gd name="csX104" fmla="*/ 918145 w 1294645"/>
                <a:gd name="csY104" fmla="*/ 314026 h 1100039"/>
                <a:gd name="csX105" fmla="*/ 896957 w 1294645"/>
                <a:gd name="csY105" fmla="*/ 325051 h 1100039"/>
                <a:gd name="csX106" fmla="*/ 836150 w 1294645"/>
                <a:gd name="csY106" fmla="*/ 336764 h 1100039"/>
                <a:gd name="csX107" fmla="*/ 806522 w 1294645"/>
                <a:gd name="csY107" fmla="*/ 362948 h 1100039"/>
                <a:gd name="csX108" fmla="*/ 795153 w 1294645"/>
                <a:gd name="csY108" fmla="*/ 361570 h 1100039"/>
                <a:gd name="csX109" fmla="*/ 808589 w 1294645"/>
                <a:gd name="csY109" fmla="*/ 343138 h 1100039"/>
                <a:gd name="csX110" fmla="*/ 782406 w 1294645"/>
                <a:gd name="csY110" fmla="*/ 343827 h 1100039"/>
                <a:gd name="csX111" fmla="*/ 755534 w 1294645"/>
                <a:gd name="csY111" fmla="*/ 355885 h 1100039"/>
                <a:gd name="csX112" fmla="*/ 776721 w 1294645"/>
                <a:gd name="csY112" fmla="*/ 328324 h 1100039"/>
                <a:gd name="csX113" fmla="*/ 814274 w 1294645"/>
                <a:gd name="csY113" fmla="*/ 324706 h 1100039"/>
                <a:gd name="csX114" fmla="*/ 792225 w 1294645"/>
                <a:gd name="csY114" fmla="*/ 299557 h 1100039"/>
                <a:gd name="csX115" fmla="*/ 732107 w 1294645"/>
                <a:gd name="csY115" fmla="*/ 330391 h 1100039"/>
                <a:gd name="csX116" fmla="*/ 704545 w 1294645"/>
                <a:gd name="csY116" fmla="*/ 318333 h 1100039"/>
                <a:gd name="csX117" fmla="*/ 715742 w 1294645"/>
                <a:gd name="csY117" fmla="*/ 309892 h 1100039"/>
                <a:gd name="csX118" fmla="*/ 739341 w 1294645"/>
                <a:gd name="csY118" fmla="*/ 312648 h 1100039"/>
                <a:gd name="csX119" fmla="*/ 781545 w 1294645"/>
                <a:gd name="csY119" fmla="*/ 288532 h 1100039"/>
                <a:gd name="csX120" fmla="*/ 768797 w 1294645"/>
                <a:gd name="csY120" fmla="*/ 275268 h 1100039"/>
                <a:gd name="csX121" fmla="*/ 754672 w 1294645"/>
                <a:gd name="csY121" fmla="*/ 282159 h 1100039"/>
                <a:gd name="csX122" fmla="*/ 746921 w 1294645"/>
                <a:gd name="csY122" fmla="*/ 275096 h 1100039"/>
                <a:gd name="csX123" fmla="*/ 760529 w 1294645"/>
                <a:gd name="csY123" fmla="*/ 266483 h 1100039"/>
                <a:gd name="csX124" fmla="*/ 735552 w 1294645"/>
                <a:gd name="csY124" fmla="*/ 240472 h 1100039"/>
                <a:gd name="csX125" fmla="*/ 674400 w 1294645"/>
                <a:gd name="csY125" fmla="*/ 269067 h 1100039"/>
                <a:gd name="csX126" fmla="*/ 666993 w 1294645"/>
                <a:gd name="csY126" fmla="*/ 290599 h 1100039"/>
                <a:gd name="csX127" fmla="*/ 652868 w 1294645"/>
                <a:gd name="csY127" fmla="*/ 288532 h 1100039"/>
                <a:gd name="csX128" fmla="*/ 655279 w 1294645"/>
                <a:gd name="csY128" fmla="*/ 263727 h 1100039"/>
                <a:gd name="csX129" fmla="*/ 725044 w 1294645"/>
                <a:gd name="csY129" fmla="*/ 228414 h 1100039"/>
                <a:gd name="csX130" fmla="*/ 707990 w 1294645"/>
                <a:gd name="csY130" fmla="*/ 219974 h 1100039"/>
                <a:gd name="csX131" fmla="*/ 655624 w 1294645"/>
                <a:gd name="csY131" fmla="*/ 244262 h 1100039"/>
                <a:gd name="csX132" fmla="*/ 645633 w 1294645"/>
                <a:gd name="csY132" fmla="*/ 224969 h 1100039"/>
                <a:gd name="csX133" fmla="*/ 694382 w 1294645"/>
                <a:gd name="csY133" fmla="*/ 202403 h 1100039"/>
                <a:gd name="csX134" fmla="*/ 677328 w 1294645"/>
                <a:gd name="csY134" fmla="*/ 178976 h 1100039"/>
                <a:gd name="csX135" fmla="*/ 633747 w 1294645"/>
                <a:gd name="csY135" fmla="*/ 185350 h 1100039"/>
                <a:gd name="csX136" fmla="*/ 549341 w 1294645"/>
                <a:gd name="csY136" fmla="*/ 225658 h 1100039"/>
                <a:gd name="csX137" fmla="*/ 545034 w 1294645"/>
                <a:gd name="csY137" fmla="*/ 264416 h 1100039"/>
                <a:gd name="csX138" fmla="*/ 550374 w 1294645"/>
                <a:gd name="csY138" fmla="*/ 291461 h 1100039"/>
                <a:gd name="csX139" fmla="*/ 537110 w 1294645"/>
                <a:gd name="csY139" fmla="*/ 284398 h 1100039"/>
                <a:gd name="csX140" fmla="*/ 528670 w 1294645"/>
                <a:gd name="csY140" fmla="*/ 302830 h 1100039"/>
                <a:gd name="csX141" fmla="*/ 520229 w 1294645"/>
                <a:gd name="csY141" fmla="*/ 324017 h 1100039"/>
                <a:gd name="csX142" fmla="*/ 486294 w 1294645"/>
                <a:gd name="csY142" fmla="*/ 343138 h 1100039"/>
                <a:gd name="csX143" fmla="*/ 489912 w 1294645"/>
                <a:gd name="csY143" fmla="*/ 379140 h 1100039"/>
                <a:gd name="csX144" fmla="*/ 494907 w 1294645"/>
                <a:gd name="csY144" fmla="*/ 409630 h 1100039"/>
                <a:gd name="csX145" fmla="*/ 461662 w 1294645"/>
                <a:gd name="csY145" fmla="*/ 426511 h 1100039"/>
                <a:gd name="csX146" fmla="*/ 480782 w 1294645"/>
                <a:gd name="csY146" fmla="*/ 388270 h 1100039"/>
                <a:gd name="csX147" fmla="*/ 474408 w 1294645"/>
                <a:gd name="csY147" fmla="*/ 349339 h 1100039"/>
                <a:gd name="csX148" fmla="*/ 445125 w 1294645"/>
                <a:gd name="csY148" fmla="*/ 374144 h 1100039"/>
                <a:gd name="csX149" fmla="*/ 410156 w 1294645"/>
                <a:gd name="csY149" fmla="*/ 386892 h 1100039"/>
                <a:gd name="csX150" fmla="*/ 397409 w 1294645"/>
                <a:gd name="csY150" fmla="*/ 411008 h 1100039"/>
                <a:gd name="csX151" fmla="*/ 389657 w 1294645"/>
                <a:gd name="csY151" fmla="*/ 411697 h 1100039"/>
                <a:gd name="csX152" fmla="*/ 393275 w 1294645"/>
                <a:gd name="csY152" fmla="*/ 389131 h 1100039"/>
                <a:gd name="csX153" fmla="*/ 312658 w 1294645"/>
                <a:gd name="csY153" fmla="*/ 414453 h 1100039"/>
                <a:gd name="csX154" fmla="*/ 280101 w 1294645"/>
                <a:gd name="csY154" fmla="*/ 424961 h 1100039"/>
                <a:gd name="csX155" fmla="*/ 255296 w 1294645"/>
                <a:gd name="csY155" fmla="*/ 426339 h 1100039"/>
                <a:gd name="csX156" fmla="*/ 251851 w 1294645"/>
                <a:gd name="csY156" fmla="*/ 421343 h 1100039"/>
                <a:gd name="csX157" fmla="*/ 274589 w 1294645"/>
                <a:gd name="csY157" fmla="*/ 409285 h 1100039"/>
                <a:gd name="csX158" fmla="*/ 262876 w 1294645"/>
                <a:gd name="csY158" fmla="*/ 364326 h 1100039"/>
                <a:gd name="csX159" fmla="*/ 269077 w 1294645"/>
                <a:gd name="csY159" fmla="*/ 361053 h 1100039"/>
                <a:gd name="csX160" fmla="*/ 284580 w 1294645"/>
                <a:gd name="csY160" fmla="*/ 404979 h 1100039"/>
                <a:gd name="csX161" fmla="*/ 402060 w 1294645"/>
                <a:gd name="csY161" fmla="*/ 371733 h 1100039"/>
                <a:gd name="csX162" fmla="*/ 400682 w 1294645"/>
                <a:gd name="csY162" fmla="*/ 363292 h 1100039"/>
                <a:gd name="csX163" fmla="*/ 358307 w 1294645"/>
                <a:gd name="csY163" fmla="*/ 364843 h 1100039"/>
                <a:gd name="csX164" fmla="*/ 326439 w 1294645"/>
                <a:gd name="csY164" fmla="*/ 375178 h 1100039"/>
                <a:gd name="csX165" fmla="*/ 322994 w 1294645"/>
                <a:gd name="csY165" fmla="*/ 369493 h 1100039"/>
                <a:gd name="csX166" fmla="*/ 374671 w 1294645"/>
                <a:gd name="csY166" fmla="*/ 353990 h 1100039"/>
                <a:gd name="csX167" fmla="*/ 453221 w 1294645"/>
                <a:gd name="csY167" fmla="*/ 351923 h 1100039"/>
                <a:gd name="csX168" fmla="*/ 483021 w 1294645"/>
                <a:gd name="csY168" fmla="*/ 308514 h 1100039"/>
                <a:gd name="csX169" fmla="*/ 493357 w 1294645"/>
                <a:gd name="csY169" fmla="*/ 311959 h 1100039"/>
                <a:gd name="csX170" fmla="*/ 517990 w 1294645"/>
                <a:gd name="csY170" fmla="*/ 295767 h 1100039"/>
                <a:gd name="csX171" fmla="*/ 525914 w 1294645"/>
                <a:gd name="csY171" fmla="*/ 247535 h 1100039"/>
                <a:gd name="csX172" fmla="*/ 499903 w 1294645"/>
                <a:gd name="csY172" fmla="*/ 246674 h 1100039"/>
                <a:gd name="csX173" fmla="*/ 489739 w 1294645"/>
                <a:gd name="csY173" fmla="*/ 254253 h 1100039"/>
                <a:gd name="csX174" fmla="*/ 486639 w 1294645"/>
                <a:gd name="csY174" fmla="*/ 242023 h 1100039"/>
                <a:gd name="csX175" fmla="*/ 494563 w 1294645"/>
                <a:gd name="csY175" fmla="*/ 230826 h 1100039"/>
                <a:gd name="csX176" fmla="*/ 527981 w 1294645"/>
                <a:gd name="csY176" fmla="*/ 231343 h 1100039"/>
                <a:gd name="csX177" fmla="*/ 527981 w 1294645"/>
                <a:gd name="csY177" fmla="*/ 195341 h 1100039"/>
                <a:gd name="csX178" fmla="*/ 507827 w 1294645"/>
                <a:gd name="csY178" fmla="*/ 193274 h 1100039"/>
                <a:gd name="csX179" fmla="*/ 491979 w 1294645"/>
                <a:gd name="csY179" fmla="*/ 182594 h 1100039"/>
                <a:gd name="csX180" fmla="*/ 486122 w 1294645"/>
                <a:gd name="csY180" fmla="*/ 175186 h 1100039"/>
                <a:gd name="csX181" fmla="*/ 430827 w 1294645"/>
                <a:gd name="csY181" fmla="*/ 165195 h 1100039"/>
                <a:gd name="csX182" fmla="*/ 422386 w 1294645"/>
                <a:gd name="csY182" fmla="*/ 176220 h 1100039"/>
                <a:gd name="csX183" fmla="*/ 408606 w 1294645"/>
                <a:gd name="csY183" fmla="*/ 174153 h 1100039"/>
                <a:gd name="csX184" fmla="*/ 413429 w 1294645"/>
                <a:gd name="csY184" fmla="*/ 162439 h 1100039"/>
                <a:gd name="csX185" fmla="*/ 380528 w 1294645"/>
                <a:gd name="csY185" fmla="*/ 158650 h 1100039"/>
                <a:gd name="csX186" fmla="*/ 371054 w 1294645"/>
                <a:gd name="csY186" fmla="*/ 190001 h 1100039"/>
                <a:gd name="csX187" fmla="*/ 302667 w 1294645"/>
                <a:gd name="csY187" fmla="*/ 219112 h 1100039"/>
                <a:gd name="csX188" fmla="*/ 287853 w 1294645"/>
                <a:gd name="csY188" fmla="*/ 207399 h 1100039"/>
                <a:gd name="csX189" fmla="*/ 293710 w 1294645"/>
                <a:gd name="csY189" fmla="*/ 199475 h 1100039"/>
                <a:gd name="csX190" fmla="*/ 320238 w 1294645"/>
                <a:gd name="csY190" fmla="*/ 193618 h 1100039"/>
                <a:gd name="csX191" fmla="*/ 309041 w 1294645"/>
                <a:gd name="csY191" fmla="*/ 170363 h 1100039"/>
                <a:gd name="csX192" fmla="*/ 290954 w 1294645"/>
                <a:gd name="csY192" fmla="*/ 179321 h 1100039"/>
                <a:gd name="csX193" fmla="*/ 277173 w 1294645"/>
                <a:gd name="csY193" fmla="*/ 203781 h 1100039"/>
                <a:gd name="csX194" fmla="*/ 265287 w 1294645"/>
                <a:gd name="csY194" fmla="*/ 199475 h 1100039"/>
                <a:gd name="csX195" fmla="*/ 271833 w 1294645"/>
                <a:gd name="csY195" fmla="*/ 163473 h 1100039"/>
                <a:gd name="csX196" fmla="*/ 245305 w 1294645"/>
                <a:gd name="csY196" fmla="*/ 163473 h 1100039"/>
                <a:gd name="csX197" fmla="*/ 233764 w 1294645"/>
                <a:gd name="csY197" fmla="*/ 185694 h 1100039"/>
                <a:gd name="csX198" fmla="*/ 206375 w 1294645"/>
                <a:gd name="csY198" fmla="*/ 178287 h 1100039"/>
                <a:gd name="csX199" fmla="*/ 208442 w 1294645"/>
                <a:gd name="csY199" fmla="*/ 157099 h 1100039"/>
                <a:gd name="csX200" fmla="*/ 150563 w 1294645"/>
                <a:gd name="csY200" fmla="*/ 144352 h 1100039"/>
                <a:gd name="csX201" fmla="*/ 100092 w 1294645"/>
                <a:gd name="csY201" fmla="*/ 136945 h 1100039"/>
                <a:gd name="csX202" fmla="*/ 62195 w 1294645"/>
                <a:gd name="csY202" fmla="*/ 153999 h 1100039"/>
                <a:gd name="csX203" fmla="*/ 34806 w 1294645"/>
                <a:gd name="csY203" fmla="*/ 151932 h 1100039"/>
                <a:gd name="csX204" fmla="*/ 39629 w 1294645"/>
                <a:gd name="csY204" fmla="*/ 195857 h 1100039"/>
                <a:gd name="csX205" fmla="*/ 10 w 1294645"/>
                <a:gd name="csY205" fmla="*/ 219801 h 1100039"/>
                <a:gd name="csX206" fmla="*/ 16891 w 1294645"/>
                <a:gd name="csY206" fmla="*/ 288704 h 1100039"/>
                <a:gd name="csX207" fmla="*/ 38251 w 1294645"/>
                <a:gd name="csY207" fmla="*/ 309203 h 11000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Lst>
              <a:rect l="l" t="t" r="r" b="b"/>
              <a:pathLst>
                <a:path w="1294645" h="1100039">
                  <a:moveTo>
                    <a:pt x="38079" y="309031"/>
                  </a:moveTo>
                  <a:cubicBezTo>
                    <a:pt x="43763" y="317127"/>
                    <a:pt x="44108" y="350717"/>
                    <a:pt x="40835" y="361742"/>
                  </a:cubicBezTo>
                  <a:cubicBezTo>
                    <a:pt x="43591" y="371733"/>
                    <a:pt x="48586" y="388614"/>
                    <a:pt x="57716" y="402395"/>
                  </a:cubicBezTo>
                  <a:cubicBezTo>
                    <a:pt x="63228" y="410663"/>
                    <a:pt x="73392" y="413419"/>
                    <a:pt x="79421" y="420826"/>
                  </a:cubicBezTo>
                  <a:cubicBezTo>
                    <a:pt x="87861" y="430817"/>
                    <a:pt x="76665" y="448732"/>
                    <a:pt x="80799" y="456828"/>
                  </a:cubicBezTo>
                  <a:cubicBezTo>
                    <a:pt x="87000" y="468886"/>
                    <a:pt x="105948" y="498343"/>
                    <a:pt x="113700" y="508506"/>
                  </a:cubicBezTo>
                  <a:cubicBezTo>
                    <a:pt x="128170" y="527110"/>
                    <a:pt x="166411" y="555877"/>
                    <a:pt x="170545" y="562939"/>
                  </a:cubicBezTo>
                  <a:cubicBezTo>
                    <a:pt x="174335" y="569313"/>
                    <a:pt x="172095" y="590673"/>
                    <a:pt x="173301" y="598252"/>
                  </a:cubicBezTo>
                  <a:cubicBezTo>
                    <a:pt x="182776" y="605315"/>
                    <a:pt x="205169" y="626675"/>
                    <a:pt x="222739" y="644934"/>
                  </a:cubicBezTo>
                  <a:cubicBezTo>
                    <a:pt x="235831" y="658542"/>
                    <a:pt x="255296" y="668533"/>
                    <a:pt x="254952" y="676630"/>
                  </a:cubicBezTo>
                  <a:cubicBezTo>
                    <a:pt x="254435" y="692650"/>
                    <a:pt x="224807" y="693683"/>
                    <a:pt x="216366" y="700057"/>
                  </a:cubicBezTo>
                  <a:cubicBezTo>
                    <a:pt x="202585" y="710564"/>
                    <a:pt x="188288" y="746222"/>
                    <a:pt x="181570" y="745705"/>
                  </a:cubicBezTo>
                  <a:cubicBezTo>
                    <a:pt x="175713" y="745188"/>
                    <a:pt x="172612" y="713837"/>
                    <a:pt x="158315" y="713837"/>
                  </a:cubicBezTo>
                  <a:cubicBezTo>
                    <a:pt x="146429" y="713837"/>
                    <a:pt x="116973" y="745361"/>
                    <a:pt x="110944" y="745705"/>
                  </a:cubicBezTo>
                  <a:cubicBezTo>
                    <a:pt x="114561" y="748461"/>
                    <a:pt x="123002" y="776022"/>
                    <a:pt x="123002" y="776022"/>
                  </a:cubicBezTo>
                  <a:cubicBezTo>
                    <a:pt x="138161" y="774472"/>
                    <a:pt x="165894" y="852850"/>
                    <a:pt x="178297" y="863530"/>
                  </a:cubicBezTo>
                  <a:cubicBezTo>
                    <a:pt x="180364" y="865252"/>
                    <a:pt x="210681" y="879894"/>
                    <a:pt x="244099" y="883684"/>
                  </a:cubicBezTo>
                  <a:cubicBezTo>
                    <a:pt x="269766" y="886612"/>
                    <a:pt x="298189" y="888507"/>
                    <a:pt x="311969" y="889024"/>
                  </a:cubicBezTo>
                  <a:cubicBezTo>
                    <a:pt x="323510" y="889368"/>
                    <a:pt x="338669" y="875760"/>
                    <a:pt x="346938" y="859223"/>
                  </a:cubicBezTo>
                  <a:cubicBezTo>
                    <a:pt x="356412" y="840447"/>
                    <a:pt x="358479" y="818226"/>
                    <a:pt x="367092" y="813575"/>
                  </a:cubicBezTo>
                  <a:cubicBezTo>
                    <a:pt x="382251" y="805306"/>
                    <a:pt x="400510" y="811163"/>
                    <a:pt x="420147" y="826322"/>
                  </a:cubicBezTo>
                  <a:cubicBezTo>
                    <a:pt x="425487" y="830456"/>
                    <a:pt x="431689" y="845270"/>
                    <a:pt x="437201" y="848543"/>
                  </a:cubicBezTo>
                  <a:cubicBezTo>
                    <a:pt x="442713" y="851816"/>
                    <a:pt x="447708" y="843720"/>
                    <a:pt x="453565" y="844237"/>
                  </a:cubicBezTo>
                  <a:cubicBezTo>
                    <a:pt x="464590" y="845098"/>
                    <a:pt x="476476" y="856467"/>
                    <a:pt x="476476" y="856467"/>
                  </a:cubicBezTo>
                  <a:cubicBezTo>
                    <a:pt x="480438" y="876449"/>
                    <a:pt x="481126" y="930021"/>
                    <a:pt x="480610" y="951381"/>
                  </a:cubicBezTo>
                  <a:cubicBezTo>
                    <a:pt x="480610" y="955171"/>
                    <a:pt x="486983" y="967746"/>
                    <a:pt x="488017" y="979976"/>
                  </a:cubicBezTo>
                  <a:cubicBezTo>
                    <a:pt x="489050" y="992206"/>
                    <a:pt x="484399" y="1004437"/>
                    <a:pt x="485605" y="1008226"/>
                  </a:cubicBezTo>
                  <a:lnTo>
                    <a:pt x="496285" y="1040094"/>
                  </a:lnTo>
                  <a:cubicBezTo>
                    <a:pt x="499558" y="1041644"/>
                    <a:pt x="510755" y="1044573"/>
                    <a:pt x="517473" y="1050774"/>
                  </a:cubicBezTo>
                  <a:cubicBezTo>
                    <a:pt x="525225" y="1057837"/>
                    <a:pt x="523157" y="1069206"/>
                    <a:pt x="528842" y="1073340"/>
                  </a:cubicBezTo>
                  <a:cubicBezTo>
                    <a:pt x="532976" y="1076440"/>
                    <a:pt x="542967" y="1079024"/>
                    <a:pt x="548652" y="1084709"/>
                  </a:cubicBezTo>
                  <a:cubicBezTo>
                    <a:pt x="554336" y="1090393"/>
                    <a:pt x="556059" y="1099179"/>
                    <a:pt x="560365" y="1100040"/>
                  </a:cubicBezTo>
                  <a:cubicBezTo>
                    <a:pt x="570184" y="1098145"/>
                    <a:pt x="601880" y="1084192"/>
                    <a:pt x="616521" y="1082642"/>
                  </a:cubicBezTo>
                  <a:cubicBezTo>
                    <a:pt x="621689" y="1081953"/>
                    <a:pt x="643738" y="1088671"/>
                    <a:pt x="647011" y="1086948"/>
                  </a:cubicBezTo>
                  <a:cubicBezTo>
                    <a:pt x="659758" y="1079541"/>
                    <a:pt x="649423" y="1060593"/>
                    <a:pt x="654935" y="1049396"/>
                  </a:cubicBezTo>
                  <a:cubicBezTo>
                    <a:pt x="659069" y="1041128"/>
                    <a:pt x="677501" y="1032515"/>
                    <a:pt x="693176" y="1034582"/>
                  </a:cubicBezTo>
                  <a:cubicBezTo>
                    <a:pt x="703856" y="1035960"/>
                    <a:pt x="720221" y="1038544"/>
                    <a:pt x="725733" y="1040955"/>
                  </a:cubicBezTo>
                  <a:cubicBezTo>
                    <a:pt x="728489" y="1030103"/>
                    <a:pt x="733657" y="1024763"/>
                    <a:pt x="744854" y="1016322"/>
                  </a:cubicBezTo>
                  <a:cubicBezTo>
                    <a:pt x="750021" y="1012360"/>
                    <a:pt x="779822" y="999613"/>
                    <a:pt x="792225" y="1004953"/>
                  </a:cubicBezTo>
                  <a:cubicBezTo>
                    <a:pt x="795497" y="1006331"/>
                    <a:pt x="798770" y="1022524"/>
                    <a:pt x="801354" y="1030448"/>
                  </a:cubicBezTo>
                  <a:cubicBezTo>
                    <a:pt x="803766" y="1037338"/>
                    <a:pt x="810484" y="1041472"/>
                    <a:pt x="814101" y="1041128"/>
                  </a:cubicBezTo>
                  <a:cubicBezTo>
                    <a:pt x="818580" y="1031998"/>
                    <a:pt x="836323" y="972569"/>
                    <a:pt x="845280" y="967573"/>
                  </a:cubicBezTo>
                  <a:cubicBezTo>
                    <a:pt x="848208" y="965851"/>
                    <a:pt x="868190" y="982904"/>
                    <a:pt x="872152" y="982388"/>
                  </a:cubicBezTo>
                  <a:cubicBezTo>
                    <a:pt x="873358" y="973775"/>
                    <a:pt x="888689" y="953276"/>
                    <a:pt x="886622" y="940012"/>
                  </a:cubicBezTo>
                  <a:cubicBezTo>
                    <a:pt x="885761" y="933983"/>
                    <a:pt x="879904" y="926059"/>
                    <a:pt x="882316" y="917791"/>
                  </a:cubicBezTo>
                  <a:cubicBezTo>
                    <a:pt x="884383" y="910900"/>
                    <a:pt x="894546" y="904010"/>
                    <a:pt x="896096" y="896603"/>
                  </a:cubicBezTo>
                  <a:cubicBezTo>
                    <a:pt x="897819" y="888335"/>
                    <a:pt x="892651" y="874382"/>
                    <a:pt x="896096" y="872142"/>
                  </a:cubicBezTo>
                  <a:cubicBezTo>
                    <a:pt x="902125" y="868353"/>
                    <a:pt x="916078" y="846821"/>
                    <a:pt x="935371" y="846648"/>
                  </a:cubicBezTo>
                  <a:cubicBezTo>
                    <a:pt x="945018" y="846648"/>
                    <a:pt x="954664" y="856811"/>
                    <a:pt x="959832" y="857328"/>
                  </a:cubicBezTo>
                  <a:cubicBezTo>
                    <a:pt x="980675" y="859223"/>
                    <a:pt x="1025290" y="850955"/>
                    <a:pt x="1034075" y="842514"/>
                  </a:cubicBezTo>
                  <a:cubicBezTo>
                    <a:pt x="1040965" y="835796"/>
                    <a:pt x="1041138" y="809785"/>
                    <a:pt x="1049923" y="802206"/>
                  </a:cubicBezTo>
                  <a:cubicBezTo>
                    <a:pt x="1080412" y="775678"/>
                    <a:pt x="1112108" y="737781"/>
                    <a:pt x="1128300" y="707981"/>
                  </a:cubicBezTo>
                  <a:cubicBezTo>
                    <a:pt x="1128300" y="707981"/>
                    <a:pt x="1089714" y="711081"/>
                    <a:pt x="1084030" y="709875"/>
                  </a:cubicBezTo>
                  <a:cubicBezTo>
                    <a:pt x="1084030" y="709875"/>
                    <a:pt x="1075589" y="667844"/>
                    <a:pt x="1074211" y="664916"/>
                  </a:cubicBezTo>
                  <a:cubicBezTo>
                    <a:pt x="1069905" y="656131"/>
                    <a:pt x="1057158" y="643384"/>
                    <a:pt x="1051128" y="625124"/>
                  </a:cubicBezTo>
                  <a:cubicBezTo>
                    <a:pt x="1045616" y="607899"/>
                    <a:pt x="1060775" y="582749"/>
                    <a:pt x="1060775" y="582749"/>
                  </a:cubicBezTo>
                  <a:lnTo>
                    <a:pt x="1120204" y="603937"/>
                  </a:lnTo>
                  <a:lnTo>
                    <a:pt x="1126922" y="552604"/>
                  </a:lnTo>
                  <a:lnTo>
                    <a:pt x="1141736" y="561044"/>
                  </a:lnTo>
                  <a:lnTo>
                    <a:pt x="1165852" y="524181"/>
                  </a:lnTo>
                  <a:lnTo>
                    <a:pt x="1182045" y="523492"/>
                  </a:lnTo>
                  <a:lnTo>
                    <a:pt x="1206161" y="449938"/>
                  </a:lnTo>
                  <a:lnTo>
                    <a:pt x="1168953" y="448904"/>
                  </a:lnTo>
                  <a:lnTo>
                    <a:pt x="1153105" y="462685"/>
                  </a:lnTo>
                  <a:lnTo>
                    <a:pt x="1143631" y="453211"/>
                  </a:lnTo>
                  <a:lnTo>
                    <a:pt x="1158445" y="429956"/>
                  </a:lnTo>
                  <a:lnTo>
                    <a:pt x="1158445" y="383274"/>
                  </a:lnTo>
                  <a:lnTo>
                    <a:pt x="1184973" y="376901"/>
                  </a:lnTo>
                  <a:lnTo>
                    <a:pt x="1189279" y="402395"/>
                  </a:lnTo>
                  <a:lnTo>
                    <a:pt x="1211501" y="406701"/>
                  </a:lnTo>
                  <a:lnTo>
                    <a:pt x="1227349" y="344172"/>
                  </a:lnTo>
                  <a:lnTo>
                    <a:pt x="1165852" y="332458"/>
                  </a:lnTo>
                  <a:cubicBezTo>
                    <a:pt x="1163613" y="331424"/>
                    <a:pt x="1164819" y="319022"/>
                    <a:pt x="1168436" y="314199"/>
                  </a:cubicBezTo>
                  <a:cubicBezTo>
                    <a:pt x="1174810" y="305586"/>
                    <a:pt x="1185834" y="279575"/>
                    <a:pt x="1195481" y="275096"/>
                  </a:cubicBezTo>
                  <a:cubicBezTo>
                    <a:pt x="1198754" y="273718"/>
                    <a:pt x="1202543" y="292150"/>
                    <a:pt x="1206161" y="292150"/>
                  </a:cubicBezTo>
                  <a:cubicBezTo>
                    <a:pt x="1210467" y="292150"/>
                    <a:pt x="1218391" y="292839"/>
                    <a:pt x="1222525" y="289049"/>
                  </a:cubicBezTo>
                  <a:cubicBezTo>
                    <a:pt x="1229588" y="282503"/>
                    <a:pt x="1219941" y="258904"/>
                    <a:pt x="1221492" y="247707"/>
                  </a:cubicBezTo>
                  <a:cubicBezTo>
                    <a:pt x="1222009" y="243573"/>
                    <a:pt x="1250948" y="233410"/>
                    <a:pt x="1257494" y="226692"/>
                  </a:cubicBezTo>
                  <a:cubicBezTo>
                    <a:pt x="1259561" y="224624"/>
                    <a:pt x="1251809" y="218251"/>
                    <a:pt x="1251809" y="218251"/>
                  </a:cubicBezTo>
                  <a:lnTo>
                    <a:pt x="1217185" y="212739"/>
                  </a:lnTo>
                  <a:cubicBezTo>
                    <a:pt x="1217185" y="212739"/>
                    <a:pt x="1218563" y="200508"/>
                    <a:pt x="1223731" y="191723"/>
                  </a:cubicBezTo>
                  <a:cubicBezTo>
                    <a:pt x="1225626" y="188450"/>
                    <a:pt x="1242507" y="176909"/>
                    <a:pt x="1243713" y="173464"/>
                  </a:cubicBezTo>
                  <a:cubicBezTo>
                    <a:pt x="1244919" y="170191"/>
                    <a:pt x="1233377" y="160545"/>
                    <a:pt x="1232861" y="157788"/>
                  </a:cubicBezTo>
                  <a:lnTo>
                    <a:pt x="1246986" y="120408"/>
                  </a:lnTo>
                  <a:cubicBezTo>
                    <a:pt x="1246986" y="120408"/>
                    <a:pt x="1280576" y="124370"/>
                    <a:pt x="1285227" y="114035"/>
                  </a:cubicBezTo>
                  <a:cubicBezTo>
                    <a:pt x="1289534" y="104561"/>
                    <a:pt x="1279887" y="89574"/>
                    <a:pt x="1277303" y="85440"/>
                  </a:cubicBezTo>
                  <a:cubicBezTo>
                    <a:pt x="1272997" y="78205"/>
                    <a:pt x="1300042" y="53055"/>
                    <a:pt x="1293668" y="47199"/>
                  </a:cubicBezTo>
                  <a:cubicBezTo>
                    <a:pt x="1287811" y="41859"/>
                    <a:pt x="1248020" y="13264"/>
                    <a:pt x="1248020" y="13264"/>
                  </a:cubicBezTo>
                  <a:lnTo>
                    <a:pt x="1230622" y="34624"/>
                  </a:lnTo>
                  <a:lnTo>
                    <a:pt x="1209089" y="29112"/>
                  </a:lnTo>
                  <a:lnTo>
                    <a:pt x="1236823" y="8441"/>
                  </a:lnTo>
                  <a:lnTo>
                    <a:pt x="1212362" y="0"/>
                  </a:lnTo>
                  <a:cubicBezTo>
                    <a:pt x="1200476" y="11197"/>
                    <a:pt x="1187385" y="31868"/>
                    <a:pt x="1178772" y="36002"/>
                  </a:cubicBezTo>
                  <a:cubicBezTo>
                    <a:pt x="1165336" y="42720"/>
                    <a:pt x="1145526" y="47371"/>
                    <a:pt x="1140358" y="47888"/>
                  </a:cubicBezTo>
                  <a:cubicBezTo>
                    <a:pt x="1125889" y="49610"/>
                    <a:pt x="1092298" y="38241"/>
                    <a:pt x="1073867" y="38069"/>
                  </a:cubicBezTo>
                  <a:cubicBezTo>
                    <a:pt x="1070766" y="38069"/>
                    <a:pt x="1068010" y="49783"/>
                    <a:pt x="1064565" y="49783"/>
                  </a:cubicBezTo>
                  <a:cubicBezTo>
                    <a:pt x="1062153" y="55984"/>
                    <a:pt x="1077484" y="66836"/>
                    <a:pt x="1076623" y="73382"/>
                  </a:cubicBezTo>
                  <a:cubicBezTo>
                    <a:pt x="1076106" y="77172"/>
                    <a:pt x="1073350" y="81823"/>
                    <a:pt x="1069732" y="86990"/>
                  </a:cubicBezTo>
                  <a:cubicBezTo>
                    <a:pt x="1066287" y="91814"/>
                    <a:pt x="1067837" y="97843"/>
                    <a:pt x="1063876" y="102494"/>
                  </a:cubicBezTo>
                  <a:cubicBezTo>
                    <a:pt x="1060086" y="107145"/>
                    <a:pt x="1050784" y="110245"/>
                    <a:pt x="1048889" y="113518"/>
                  </a:cubicBezTo>
                  <a:cubicBezTo>
                    <a:pt x="1040965" y="126782"/>
                    <a:pt x="1013059" y="127988"/>
                    <a:pt x="1003413" y="138668"/>
                  </a:cubicBezTo>
                  <a:cubicBezTo>
                    <a:pt x="1003413" y="138668"/>
                    <a:pt x="997039" y="163473"/>
                    <a:pt x="986876" y="188967"/>
                  </a:cubicBezTo>
                  <a:cubicBezTo>
                    <a:pt x="980331" y="205332"/>
                    <a:pt x="976368" y="226003"/>
                    <a:pt x="968445" y="242023"/>
                  </a:cubicBezTo>
                  <a:cubicBezTo>
                    <a:pt x="961210" y="256837"/>
                    <a:pt x="946912" y="273718"/>
                    <a:pt x="940883" y="284398"/>
                  </a:cubicBezTo>
                  <a:cubicBezTo>
                    <a:pt x="934854" y="295078"/>
                    <a:pt x="926069" y="305758"/>
                    <a:pt x="918145" y="314026"/>
                  </a:cubicBezTo>
                  <a:cubicBezTo>
                    <a:pt x="913150" y="319022"/>
                    <a:pt x="905743" y="322467"/>
                    <a:pt x="896957" y="325051"/>
                  </a:cubicBezTo>
                  <a:cubicBezTo>
                    <a:pt x="877665" y="330563"/>
                    <a:pt x="851826" y="334181"/>
                    <a:pt x="836150" y="336764"/>
                  </a:cubicBezTo>
                  <a:cubicBezTo>
                    <a:pt x="832533" y="337453"/>
                    <a:pt x="806522" y="362948"/>
                    <a:pt x="806522" y="362948"/>
                  </a:cubicBezTo>
                  <a:lnTo>
                    <a:pt x="795153" y="361570"/>
                  </a:lnTo>
                  <a:lnTo>
                    <a:pt x="808589" y="343138"/>
                  </a:lnTo>
                  <a:lnTo>
                    <a:pt x="782406" y="343827"/>
                  </a:lnTo>
                  <a:lnTo>
                    <a:pt x="755534" y="355885"/>
                  </a:lnTo>
                  <a:lnTo>
                    <a:pt x="776721" y="328324"/>
                  </a:lnTo>
                  <a:lnTo>
                    <a:pt x="814274" y="324706"/>
                  </a:lnTo>
                  <a:lnTo>
                    <a:pt x="792225" y="299557"/>
                  </a:lnTo>
                  <a:lnTo>
                    <a:pt x="732107" y="330391"/>
                  </a:lnTo>
                  <a:lnTo>
                    <a:pt x="704545" y="318333"/>
                  </a:lnTo>
                  <a:lnTo>
                    <a:pt x="715742" y="309892"/>
                  </a:lnTo>
                  <a:lnTo>
                    <a:pt x="739341" y="312648"/>
                  </a:lnTo>
                  <a:lnTo>
                    <a:pt x="781545" y="288532"/>
                  </a:lnTo>
                  <a:lnTo>
                    <a:pt x="768797" y="275268"/>
                  </a:lnTo>
                  <a:lnTo>
                    <a:pt x="754672" y="282159"/>
                  </a:lnTo>
                  <a:lnTo>
                    <a:pt x="746921" y="275096"/>
                  </a:lnTo>
                  <a:lnTo>
                    <a:pt x="760529" y="266483"/>
                  </a:lnTo>
                  <a:lnTo>
                    <a:pt x="735552" y="240472"/>
                  </a:lnTo>
                  <a:lnTo>
                    <a:pt x="674400" y="269067"/>
                  </a:lnTo>
                  <a:lnTo>
                    <a:pt x="666993" y="290599"/>
                  </a:lnTo>
                  <a:lnTo>
                    <a:pt x="652868" y="288532"/>
                  </a:lnTo>
                  <a:lnTo>
                    <a:pt x="655279" y="263727"/>
                  </a:lnTo>
                  <a:lnTo>
                    <a:pt x="725044" y="228414"/>
                  </a:lnTo>
                  <a:lnTo>
                    <a:pt x="707990" y="219974"/>
                  </a:lnTo>
                  <a:lnTo>
                    <a:pt x="655624" y="244262"/>
                  </a:lnTo>
                  <a:lnTo>
                    <a:pt x="645633" y="224969"/>
                  </a:lnTo>
                  <a:lnTo>
                    <a:pt x="694382" y="202403"/>
                  </a:lnTo>
                  <a:lnTo>
                    <a:pt x="677328" y="178976"/>
                  </a:lnTo>
                  <a:lnTo>
                    <a:pt x="633747" y="185350"/>
                  </a:lnTo>
                  <a:lnTo>
                    <a:pt x="549341" y="225658"/>
                  </a:lnTo>
                  <a:cubicBezTo>
                    <a:pt x="547101" y="231859"/>
                    <a:pt x="545034" y="264416"/>
                    <a:pt x="545034" y="264416"/>
                  </a:cubicBezTo>
                  <a:cubicBezTo>
                    <a:pt x="545034" y="264416"/>
                    <a:pt x="555198" y="286121"/>
                    <a:pt x="550374" y="291461"/>
                  </a:cubicBezTo>
                  <a:cubicBezTo>
                    <a:pt x="547963" y="294044"/>
                    <a:pt x="541417" y="282848"/>
                    <a:pt x="537110" y="284398"/>
                  </a:cubicBezTo>
                  <a:cubicBezTo>
                    <a:pt x="532804" y="285948"/>
                    <a:pt x="530737" y="300073"/>
                    <a:pt x="528670" y="302830"/>
                  </a:cubicBezTo>
                  <a:cubicBezTo>
                    <a:pt x="524708" y="307997"/>
                    <a:pt x="524363" y="319194"/>
                    <a:pt x="520229" y="324017"/>
                  </a:cubicBezTo>
                  <a:cubicBezTo>
                    <a:pt x="511272" y="334525"/>
                    <a:pt x="490084" y="337970"/>
                    <a:pt x="486294" y="343138"/>
                  </a:cubicBezTo>
                  <a:cubicBezTo>
                    <a:pt x="486294" y="343138"/>
                    <a:pt x="489050" y="361914"/>
                    <a:pt x="489912" y="379140"/>
                  </a:cubicBezTo>
                  <a:cubicBezTo>
                    <a:pt x="490084" y="384824"/>
                    <a:pt x="497491" y="405668"/>
                    <a:pt x="494907" y="409630"/>
                  </a:cubicBezTo>
                  <a:cubicBezTo>
                    <a:pt x="490601" y="416003"/>
                    <a:pt x="465279" y="430128"/>
                    <a:pt x="461662" y="426511"/>
                  </a:cubicBezTo>
                  <a:cubicBezTo>
                    <a:pt x="458044" y="422893"/>
                    <a:pt x="480954" y="397744"/>
                    <a:pt x="480782" y="388270"/>
                  </a:cubicBezTo>
                  <a:cubicBezTo>
                    <a:pt x="480265" y="372422"/>
                    <a:pt x="474408" y="349339"/>
                    <a:pt x="474408" y="349339"/>
                  </a:cubicBezTo>
                  <a:cubicBezTo>
                    <a:pt x="471652" y="349167"/>
                    <a:pt x="461489" y="368632"/>
                    <a:pt x="445125" y="374144"/>
                  </a:cubicBezTo>
                  <a:cubicBezTo>
                    <a:pt x="439440" y="376039"/>
                    <a:pt x="417908" y="380518"/>
                    <a:pt x="410156" y="386892"/>
                  </a:cubicBezTo>
                  <a:cubicBezTo>
                    <a:pt x="405505" y="390681"/>
                    <a:pt x="397409" y="411008"/>
                    <a:pt x="397409" y="411008"/>
                  </a:cubicBezTo>
                  <a:lnTo>
                    <a:pt x="389657" y="411697"/>
                  </a:lnTo>
                  <a:lnTo>
                    <a:pt x="393275" y="389131"/>
                  </a:lnTo>
                  <a:lnTo>
                    <a:pt x="312658" y="414453"/>
                  </a:lnTo>
                  <a:lnTo>
                    <a:pt x="280101" y="424961"/>
                  </a:lnTo>
                  <a:lnTo>
                    <a:pt x="255296" y="426339"/>
                  </a:lnTo>
                  <a:lnTo>
                    <a:pt x="251851" y="421343"/>
                  </a:lnTo>
                  <a:lnTo>
                    <a:pt x="274589" y="409285"/>
                  </a:lnTo>
                  <a:lnTo>
                    <a:pt x="262876" y="364326"/>
                  </a:lnTo>
                  <a:lnTo>
                    <a:pt x="269077" y="361053"/>
                  </a:lnTo>
                  <a:lnTo>
                    <a:pt x="284580" y="404979"/>
                  </a:lnTo>
                  <a:lnTo>
                    <a:pt x="402060" y="371733"/>
                  </a:lnTo>
                  <a:lnTo>
                    <a:pt x="400682" y="363292"/>
                  </a:lnTo>
                  <a:lnTo>
                    <a:pt x="358307" y="364843"/>
                  </a:lnTo>
                  <a:lnTo>
                    <a:pt x="326439" y="375178"/>
                  </a:lnTo>
                  <a:lnTo>
                    <a:pt x="322994" y="369493"/>
                  </a:lnTo>
                  <a:lnTo>
                    <a:pt x="374671" y="353990"/>
                  </a:lnTo>
                  <a:lnTo>
                    <a:pt x="453221" y="351923"/>
                  </a:lnTo>
                  <a:lnTo>
                    <a:pt x="483021" y="308514"/>
                  </a:lnTo>
                  <a:lnTo>
                    <a:pt x="493357" y="311959"/>
                  </a:lnTo>
                  <a:lnTo>
                    <a:pt x="517990" y="295767"/>
                  </a:lnTo>
                  <a:lnTo>
                    <a:pt x="525914" y="247535"/>
                  </a:lnTo>
                  <a:lnTo>
                    <a:pt x="499903" y="246674"/>
                  </a:lnTo>
                  <a:lnTo>
                    <a:pt x="489739" y="254253"/>
                  </a:lnTo>
                  <a:lnTo>
                    <a:pt x="486639" y="242023"/>
                  </a:lnTo>
                  <a:lnTo>
                    <a:pt x="494563" y="230826"/>
                  </a:lnTo>
                  <a:lnTo>
                    <a:pt x="527981" y="231343"/>
                  </a:lnTo>
                  <a:lnTo>
                    <a:pt x="527981" y="195341"/>
                  </a:lnTo>
                  <a:lnTo>
                    <a:pt x="507827" y="193274"/>
                  </a:lnTo>
                  <a:lnTo>
                    <a:pt x="491979" y="182594"/>
                  </a:lnTo>
                  <a:lnTo>
                    <a:pt x="486122" y="175186"/>
                  </a:lnTo>
                  <a:lnTo>
                    <a:pt x="430827" y="165195"/>
                  </a:lnTo>
                  <a:lnTo>
                    <a:pt x="422386" y="176220"/>
                  </a:lnTo>
                  <a:lnTo>
                    <a:pt x="408606" y="174153"/>
                  </a:lnTo>
                  <a:lnTo>
                    <a:pt x="413429" y="162439"/>
                  </a:lnTo>
                  <a:lnTo>
                    <a:pt x="380528" y="158650"/>
                  </a:lnTo>
                  <a:lnTo>
                    <a:pt x="371054" y="190001"/>
                  </a:lnTo>
                  <a:lnTo>
                    <a:pt x="302667" y="219112"/>
                  </a:lnTo>
                  <a:lnTo>
                    <a:pt x="287853" y="207399"/>
                  </a:lnTo>
                  <a:lnTo>
                    <a:pt x="293710" y="199475"/>
                  </a:lnTo>
                  <a:lnTo>
                    <a:pt x="320238" y="193618"/>
                  </a:lnTo>
                  <a:lnTo>
                    <a:pt x="309041" y="170363"/>
                  </a:lnTo>
                  <a:lnTo>
                    <a:pt x="290954" y="179321"/>
                  </a:lnTo>
                  <a:lnTo>
                    <a:pt x="277173" y="203781"/>
                  </a:lnTo>
                  <a:lnTo>
                    <a:pt x="265287" y="199475"/>
                  </a:lnTo>
                  <a:lnTo>
                    <a:pt x="271833" y="163473"/>
                  </a:lnTo>
                  <a:lnTo>
                    <a:pt x="245305" y="163473"/>
                  </a:lnTo>
                  <a:lnTo>
                    <a:pt x="233764" y="185694"/>
                  </a:lnTo>
                  <a:lnTo>
                    <a:pt x="206375" y="178287"/>
                  </a:lnTo>
                  <a:lnTo>
                    <a:pt x="208442" y="157099"/>
                  </a:lnTo>
                  <a:cubicBezTo>
                    <a:pt x="200690" y="155721"/>
                    <a:pt x="172785" y="149003"/>
                    <a:pt x="150563" y="144352"/>
                  </a:cubicBezTo>
                  <a:cubicBezTo>
                    <a:pt x="126619" y="139357"/>
                    <a:pt x="108188" y="136601"/>
                    <a:pt x="100092" y="136945"/>
                  </a:cubicBezTo>
                  <a:cubicBezTo>
                    <a:pt x="89412" y="137462"/>
                    <a:pt x="77354" y="152104"/>
                    <a:pt x="62195" y="153999"/>
                  </a:cubicBezTo>
                  <a:cubicBezTo>
                    <a:pt x="57199" y="154688"/>
                    <a:pt x="37734" y="150726"/>
                    <a:pt x="34806" y="151932"/>
                  </a:cubicBezTo>
                  <a:cubicBezTo>
                    <a:pt x="36873" y="159166"/>
                    <a:pt x="41007" y="187417"/>
                    <a:pt x="39629" y="195857"/>
                  </a:cubicBezTo>
                  <a:cubicBezTo>
                    <a:pt x="37218" y="210499"/>
                    <a:pt x="11551" y="218768"/>
                    <a:pt x="10" y="219801"/>
                  </a:cubicBezTo>
                  <a:cubicBezTo>
                    <a:pt x="-335" y="237716"/>
                    <a:pt x="8450" y="274235"/>
                    <a:pt x="16891" y="288704"/>
                  </a:cubicBezTo>
                  <a:cubicBezTo>
                    <a:pt x="20509" y="294906"/>
                    <a:pt x="33772" y="302657"/>
                    <a:pt x="38251" y="309203"/>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25" name="フリーフォーム: 図形 24">
              <a:extLst>
                <a:ext uri="{FF2B5EF4-FFF2-40B4-BE49-F238E27FC236}">
                  <a16:creationId xmlns:a16="http://schemas.microsoft.com/office/drawing/2014/main" id="{EF96AC61-D587-FC74-44CF-98C17FA085C5}"/>
                </a:ext>
              </a:extLst>
            </p:cNvPr>
            <p:cNvSpPr/>
            <p:nvPr/>
          </p:nvSpPr>
          <p:spPr>
            <a:xfrm>
              <a:off x="6075891" y="1745824"/>
              <a:ext cx="1294645" cy="1100039"/>
            </a:xfrm>
            <a:custGeom>
              <a:avLst/>
              <a:gdLst>
                <a:gd name="csX0" fmla="*/ 38079 w 1294645"/>
                <a:gd name="csY0" fmla="*/ 309031 h 1100039"/>
                <a:gd name="csX1" fmla="*/ 40835 w 1294645"/>
                <a:gd name="csY1" fmla="*/ 361742 h 1100039"/>
                <a:gd name="csX2" fmla="*/ 57716 w 1294645"/>
                <a:gd name="csY2" fmla="*/ 402395 h 1100039"/>
                <a:gd name="csX3" fmla="*/ 79421 w 1294645"/>
                <a:gd name="csY3" fmla="*/ 420826 h 1100039"/>
                <a:gd name="csX4" fmla="*/ 80799 w 1294645"/>
                <a:gd name="csY4" fmla="*/ 456828 h 1100039"/>
                <a:gd name="csX5" fmla="*/ 113700 w 1294645"/>
                <a:gd name="csY5" fmla="*/ 508506 h 1100039"/>
                <a:gd name="csX6" fmla="*/ 170545 w 1294645"/>
                <a:gd name="csY6" fmla="*/ 562939 h 1100039"/>
                <a:gd name="csX7" fmla="*/ 173301 w 1294645"/>
                <a:gd name="csY7" fmla="*/ 598252 h 1100039"/>
                <a:gd name="csX8" fmla="*/ 222739 w 1294645"/>
                <a:gd name="csY8" fmla="*/ 644934 h 1100039"/>
                <a:gd name="csX9" fmla="*/ 254952 w 1294645"/>
                <a:gd name="csY9" fmla="*/ 676630 h 1100039"/>
                <a:gd name="csX10" fmla="*/ 216366 w 1294645"/>
                <a:gd name="csY10" fmla="*/ 700057 h 1100039"/>
                <a:gd name="csX11" fmla="*/ 181570 w 1294645"/>
                <a:gd name="csY11" fmla="*/ 745705 h 1100039"/>
                <a:gd name="csX12" fmla="*/ 158315 w 1294645"/>
                <a:gd name="csY12" fmla="*/ 713837 h 1100039"/>
                <a:gd name="csX13" fmla="*/ 110944 w 1294645"/>
                <a:gd name="csY13" fmla="*/ 745705 h 1100039"/>
                <a:gd name="csX14" fmla="*/ 123002 w 1294645"/>
                <a:gd name="csY14" fmla="*/ 776022 h 1100039"/>
                <a:gd name="csX15" fmla="*/ 178297 w 1294645"/>
                <a:gd name="csY15" fmla="*/ 863530 h 1100039"/>
                <a:gd name="csX16" fmla="*/ 244099 w 1294645"/>
                <a:gd name="csY16" fmla="*/ 883684 h 1100039"/>
                <a:gd name="csX17" fmla="*/ 311969 w 1294645"/>
                <a:gd name="csY17" fmla="*/ 889024 h 1100039"/>
                <a:gd name="csX18" fmla="*/ 346938 w 1294645"/>
                <a:gd name="csY18" fmla="*/ 859223 h 1100039"/>
                <a:gd name="csX19" fmla="*/ 367092 w 1294645"/>
                <a:gd name="csY19" fmla="*/ 813575 h 1100039"/>
                <a:gd name="csX20" fmla="*/ 420147 w 1294645"/>
                <a:gd name="csY20" fmla="*/ 826322 h 1100039"/>
                <a:gd name="csX21" fmla="*/ 437201 w 1294645"/>
                <a:gd name="csY21" fmla="*/ 848543 h 1100039"/>
                <a:gd name="csX22" fmla="*/ 453565 w 1294645"/>
                <a:gd name="csY22" fmla="*/ 844237 h 1100039"/>
                <a:gd name="csX23" fmla="*/ 476476 w 1294645"/>
                <a:gd name="csY23" fmla="*/ 856467 h 1100039"/>
                <a:gd name="csX24" fmla="*/ 480610 w 1294645"/>
                <a:gd name="csY24" fmla="*/ 951381 h 1100039"/>
                <a:gd name="csX25" fmla="*/ 488017 w 1294645"/>
                <a:gd name="csY25" fmla="*/ 979976 h 1100039"/>
                <a:gd name="csX26" fmla="*/ 485605 w 1294645"/>
                <a:gd name="csY26" fmla="*/ 1008226 h 1100039"/>
                <a:gd name="csX27" fmla="*/ 496285 w 1294645"/>
                <a:gd name="csY27" fmla="*/ 1040094 h 1100039"/>
                <a:gd name="csX28" fmla="*/ 517473 w 1294645"/>
                <a:gd name="csY28" fmla="*/ 1050774 h 1100039"/>
                <a:gd name="csX29" fmla="*/ 528842 w 1294645"/>
                <a:gd name="csY29" fmla="*/ 1073340 h 1100039"/>
                <a:gd name="csX30" fmla="*/ 548652 w 1294645"/>
                <a:gd name="csY30" fmla="*/ 1084709 h 1100039"/>
                <a:gd name="csX31" fmla="*/ 560365 w 1294645"/>
                <a:gd name="csY31" fmla="*/ 1100040 h 1100039"/>
                <a:gd name="csX32" fmla="*/ 616521 w 1294645"/>
                <a:gd name="csY32" fmla="*/ 1082642 h 1100039"/>
                <a:gd name="csX33" fmla="*/ 647011 w 1294645"/>
                <a:gd name="csY33" fmla="*/ 1086948 h 1100039"/>
                <a:gd name="csX34" fmla="*/ 654935 w 1294645"/>
                <a:gd name="csY34" fmla="*/ 1049396 h 1100039"/>
                <a:gd name="csX35" fmla="*/ 693176 w 1294645"/>
                <a:gd name="csY35" fmla="*/ 1034582 h 1100039"/>
                <a:gd name="csX36" fmla="*/ 725733 w 1294645"/>
                <a:gd name="csY36" fmla="*/ 1040955 h 1100039"/>
                <a:gd name="csX37" fmla="*/ 744854 w 1294645"/>
                <a:gd name="csY37" fmla="*/ 1016322 h 1100039"/>
                <a:gd name="csX38" fmla="*/ 792225 w 1294645"/>
                <a:gd name="csY38" fmla="*/ 1004953 h 1100039"/>
                <a:gd name="csX39" fmla="*/ 801354 w 1294645"/>
                <a:gd name="csY39" fmla="*/ 1030448 h 1100039"/>
                <a:gd name="csX40" fmla="*/ 814101 w 1294645"/>
                <a:gd name="csY40" fmla="*/ 1041128 h 1100039"/>
                <a:gd name="csX41" fmla="*/ 845280 w 1294645"/>
                <a:gd name="csY41" fmla="*/ 967573 h 1100039"/>
                <a:gd name="csX42" fmla="*/ 872152 w 1294645"/>
                <a:gd name="csY42" fmla="*/ 982388 h 1100039"/>
                <a:gd name="csX43" fmla="*/ 886622 w 1294645"/>
                <a:gd name="csY43" fmla="*/ 940012 h 1100039"/>
                <a:gd name="csX44" fmla="*/ 882316 w 1294645"/>
                <a:gd name="csY44" fmla="*/ 917791 h 1100039"/>
                <a:gd name="csX45" fmla="*/ 896096 w 1294645"/>
                <a:gd name="csY45" fmla="*/ 896603 h 1100039"/>
                <a:gd name="csX46" fmla="*/ 896096 w 1294645"/>
                <a:gd name="csY46" fmla="*/ 872142 h 1100039"/>
                <a:gd name="csX47" fmla="*/ 935371 w 1294645"/>
                <a:gd name="csY47" fmla="*/ 846648 h 1100039"/>
                <a:gd name="csX48" fmla="*/ 959832 w 1294645"/>
                <a:gd name="csY48" fmla="*/ 857328 h 1100039"/>
                <a:gd name="csX49" fmla="*/ 1034075 w 1294645"/>
                <a:gd name="csY49" fmla="*/ 842514 h 1100039"/>
                <a:gd name="csX50" fmla="*/ 1049923 w 1294645"/>
                <a:gd name="csY50" fmla="*/ 802206 h 1100039"/>
                <a:gd name="csX51" fmla="*/ 1128300 w 1294645"/>
                <a:gd name="csY51" fmla="*/ 707981 h 1100039"/>
                <a:gd name="csX52" fmla="*/ 1084030 w 1294645"/>
                <a:gd name="csY52" fmla="*/ 709875 h 1100039"/>
                <a:gd name="csX53" fmla="*/ 1074211 w 1294645"/>
                <a:gd name="csY53" fmla="*/ 664916 h 1100039"/>
                <a:gd name="csX54" fmla="*/ 1051128 w 1294645"/>
                <a:gd name="csY54" fmla="*/ 625124 h 1100039"/>
                <a:gd name="csX55" fmla="*/ 1060775 w 1294645"/>
                <a:gd name="csY55" fmla="*/ 582749 h 1100039"/>
                <a:gd name="csX56" fmla="*/ 1120204 w 1294645"/>
                <a:gd name="csY56" fmla="*/ 603937 h 1100039"/>
                <a:gd name="csX57" fmla="*/ 1126922 w 1294645"/>
                <a:gd name="csY57" fmla="*/ 552604 h 1100039"/>
                <a:gd name="csX58" fmla="*/ 1141736 w 1294645"/>
                <a:gd name="csY58" fmla="*/ 561044 h 1100039"/>
                <a:gd name="csX59" fmla="*/ 1165852 w 1294645"/>
                <a:gd name="csY59" fmla="*/ 524181 h 1100039"/>
                <a:gd name="csX60" fmla="*/ 1182045 w 1294645"/>
                <a:gd name="csY60" fmla="*/ 523492 h 1100039"/>
                <a:gd name="csX61" fmla="*/ 1206161 w 1294645"/>
                <a:gd name="csY61" fmla="*/ 449938 h 1100039"/>
                <a:gd name="csX62" fmla="*/ 1168953 w 1294645"/>
                <a:gd name="csY62" fmla="*/ 448904 h 1100039"/>
                <a:gd name="csX63" fmla="*/ 1153105 w 1294645"/>
                <a:gd name="csY63" fmla="*/ 462685 h 1100039"/>
                <a:gd name="csX64" fmla="*/ 1143631 w 1294645"/>
                <a:gd name="csY64" fmla="*/ 453211 h 1100039"/>
                <a:gd name="csX65" fmla="*/ 1158445 w 1294645"/>
                <a:gd name="csY65" fmla="*/ 429956 h 1100039"/>
                <a:gd name="csX66" fmla="*/ 1158445 w 1294645"/>
                <a:gd name="csY66" fmla="*/ 383274 h 1100039"/>
                <a:gd name="csX67" fmla="*/ 1184973 w 1294645"/>
                <a:gd name="csY67" fmla="*/ 376901 h 1100039"/>
                <a:gd name="csX68" fmla="*/ 1189279 w 1294645"/>
                <a:gd name="csY68" fmla="*/ 402395 h 1100039"/>
                <a:gd name="csX69" fmla="*/ 1211501 w 1294645"/>
                <a:gd name="csY69" fmla="*/ 406701 h 1100039"/>
                <a:gd name="csX70" fmla="*/ 1227349 w 1294645"/>
                <a:gd name="csY70" fmla="*/ 344172 h 1100039"/>
                <a:gd name="csX71" fmla="*/ 1165852 w 1294645"/>
                <a:gd name="csY71" fmla="*/ 332458 h 1100039"/>
                <a:gd name="csX72" fmla="*/ 1168436 w 1294645"/>
                <a:gd name="csY72" fmla="*/ 314199 h 1100039"/>
                <a:gd name="csX73" fmla="*/ 1195481 w 1294645"/>
                <a:gd name="csY73" fmla="*/ 275096 h 1100039"/>
                <a:gd name="csX74" fmla="*/ 1206161 w 1294645"/>
                <a:gd name="csY74" fmla="*/ 292150 h 1100039"/>
                <a:gd name="csX75" fmla="*/ 1222525 w 1294645"/>
                <a:gd name="csY75" fmla="*/ 289049 h 1100039"/>
                <a:gd name="csX76" fmla="*/ 1221492 w 1294645"/>
                <a:gd name="csY76" fmla="*/ 247707 h 1100039"/>
                <a:gd name="csX77" fmla="*/ 1257494 w 1294645"/>
                <a:gd name="csY77" fmla="*/ 226692 h 1100039"/>
                <a:gd name="csX78" fmla="*/ 1251809 w 1294645"/>
                <a:gd name="csY78" fmla="*/ 218251 h 1100039"/>
                <a:gd name="csX79" fmla="*/ 1217185 w 1294645"/>
                <a:gd name="csY79" fmla="*/ 212739 h 1100039"/>
                <a:gd name="csX80" fmla="*/ 1223731 w 1294645"/>
                <a:gd name="csY80" fmla="*/ 191723 h 1100039"/>
                <a:gd name="csX81" fmla="*/ 1243713 w 1294645"/>
                <a:gd name="csY81" fmla="*/ 173464 h 1100039"/>
                <a:gd name="csX82" fmla="*/ 1232861 w 1294645"/>
                <a:gd name="csY82" fmla="*/ 157788 h 1100039"/>
                <a:gd name="csX83" fmla="*/ 1246986 w 1294645"/>
                <a:gd name="csY83" fmla="*/ 120408 h 1100039"/>
                <a:gd name="csX84" fmla="*/ 1285227 w 1294645"/>
                <a:gd name="csY84" fmla="*/ 114035 h 1100039"/>
                <a:gd name="csX85" fmla="*/ 1277303 w 1294645"/>
                <a:gd name="csY85" fmla="*/ 85440 h 1100039"/>
                <a:gd name="csX86" fmla="*/ 1293668 w 1294645"/>
                <a:gd name="csY86" fmla="*/ 47199 h 1100039"/>
                <a:gd name="csX87" fmla="*/ 1248020 w 1294645"/>
                <a:gd name="csY87" fmla="*/ 13264 h 1100039"/>
                <a:gd name="csX88" fmla="*/ 1230622 w 1294645"/>
                <a:gd name="csY88" fmla="*/ 34624 h 1100039"/>
                <a:gd name="csX89" fmla="*/ 1209089 w 1294645"/>
                <a:gd name="csY89" fmla="*/ 29112 h 1100039"/>
                <a:gd name="csX90" fmla="*/ 1236823 w 1294645"/>
                <a:gd name="csY90" fmla="*/ 8441 h 1100039"/>
                <a:gd name="csX91" fmla="*/ 1212362 w 1294645"/>
                <a:gd name="csY91" fmla="*/ 0 h 1100039"/>
                <a:gd name="csX92" fmla="*/ 1178772 w 1294645"/>
                <a:gd name="csY92" fmla="*/ 36002 h 1100039"/>
                <a:gd name="csX93" fmla="*/ 1140358 w 1294645"/>
                <a:gd name="csY93" fmla="*/ 47888 h 1100039"/>
                <a:gd name="csX94" fmla="*/ 1073867 w 1294645"/>
                <a:gd name="csY94" fmla="*/ 38069 h 1100039"/>
                <a:gd name="csX95" fmla="*/ 1064565 w 1294645"/>
                <a:gd name="csY95" fmla="*/ 49783 h 1100039"/>
                <a:gd name="csX96" fmla="*/ 1076623 w 1294645"/>
                <a:gd name="csY96" fmla="*/ 73382 h 1100039"/>
                <a:gd name="csX97" fmla="*/ 1069732 w 1294645"/>
                <a:gd name="csY97" fmla="*/ 86990 h 1100039"/>
                <a:gd name="csX98" fmla="*/ 1063876 w 1294645"/>
                <a:gd name="csY98" fmla="*/ 102494 h 1100039"/>
                <a:gd name="csX99" fmla="*/ 1048889 w 1294645"/>
                <a:gd name="csY99" fmla="*/ 113518 h 1100039"/>
                <a:gd name="csX100" fmla="*/ 1003413 w 1294645"/>
                <a:gd name="csY100" fmla="*/ 138668 h 1100039"/>
                <a:gd name="csX101" fmla="*/ 986876 w 1294645"/>
                <a:gd name="csY101" fmla="*/ 188967 h 1100039"/>
                <a:gd name="csX102" fmla="*/ 968445 w 1294645"/>
                <a:gd name="csY102" fmla="*/ 242023 h 1100039"/>
                <a:gd name="csX103" fmla="*/ 940883 w 1294645"/>
                <a:gd name="csY103" fmla="*/ 284398 h 1100039"/>
                <a:gd name="csX104" fmla="*/ 918145 w 1294645"/>
                <a:gd name="csY104" fmla="*/ 314026 h 1100039"/>
                <a:gd name="csX105" fmla="*/ 896957 w 1294645"/>
                <a:gd name="csY105" fmla="*/ 325051 h 1100039"/>
                <a:gd name="csX106" fmla="*/ 836150 w 1294645"/>
                <a:gd name="csY106" fmla="*/ 336764 h 1100039"/>
                <a:gd name="csX107" fmla="*/ 806522 w 1294645"/>
                <a:gd name="csY107" fmla="*/ 362948 h 1100039"/>
                <a:gd name="csX108" fmla="*/ 795153 w 1294645"/>
                <a:gd name="csY108" fmla="*/ 361570 h 1100039"/>
                <a:gd name="csX109" fmla="*/ 808589 w 1294645"/>
                <a:gd name="csY109" fmla="*/ 343138 h 1100039"/>
                <a:gd name="csX110" fmla="*/ 782406 w 1294645"/>
                <a:gd name="csY110" fmla="*/ 343827 h 1100039"/>
                <a:gd name="csX111" fmla="*/ 755534 w 1294645"/>
                <a:gd name="csY111" fmla="*/ 355885 h 1100039"/>
                <a:gd name="csX112" fmla="*/ 776721 w 1294645"/>
                <a:gd name="csY112" fmla="*/ 328324 h 1100039"/>
                <a:gd name="csX113" fmla="*/ 814274 w 1294645"/>
                <a:gd name="csY113" fmla="*/ 324706 h 1100039"/>
                <a:gd name="csX114" fmla="*/ 792225 w 1294645"/>
                <a:gd name="csY114" fmla="*/ 299557 h 1100039"/>
                <a:gd name="csX115" fmla="*/ 732107 w 1294645"/>
                <a:gd name="csY115" fmla="*/ 330391 h 1100039"/>
                <a:gd name="csX116" fmla="*/ 704545 w 1294645"/>
                <a:gd name="csY116" fmla="*/ 318333 h 1100039"/>
                <a:gd name="csX117" fmla="*/ 715742 w 1294645"/>
                <a:gd name="csY117" fmla="*/ 309892 h 1100039"/>
                <a:gd name="csX118" fmla="*/ 739341 w 1294645"/>
                <a:gd name="csY118" fmla="*/ 312648 h 1100039"/>
                <a:gd name="csX119" fmla="*/ 781545 w 1294645"/>
                <a:gd name="csY119" fmla="*/ 288532 h 1100039"/>
                <a:gd name="csX120" fmla="*/ 768797 w 1294645"/>
                <a:gd name="csY120" fmla="*/ 275268 h 1100039"/>
                <a:gd name="csX121" fmla="*/ 754672 w 1294645"/>
                <a:gd name="csY121" fmla="*/ 282159 h 1100039"/>
                <a:gd name="csX122" fmla="*/ 746921 w 1294645"/>
                <a:gd name="csY122" fmla="*/ 275096 h 1100039"/>
                <a:gd name="csX123" fmla="*/ 760529 w 1294645"/>
                <a:gd name="csY123" fmla="*/ 266483 h 1100039"/>
                <a:gd name="csX124" fmla="*/ 735552 w 1294645"/>
                <a:gd name="csY124" fmla="*/ 240472 h 1100039"/>
                <a:gd name="csX125" fmla="*/ 674400 w 1294645"/>
                <a:gd name="csY125" fmla="*/ 269067 h 1100039"/>
                <a:gd name="csX126" fmla="*/ 666993 w 1294645"/>
                <a:gd name="csY126" fmla="*/ 290599 h 1100039"/>
                <a:gd name="csX127" fmla="*/ 652868 w 1294645"/>
                <a:gd name="csY127" fmla="*/ 288532 h 1100039"/>
                <a:gd name="csX128" fmla="*/ 655279 w 1294645"/>
                <a:gd name="csY128" fmla="*/ 263727 h 1100039"/>
                <a:gd name="csX129" fmla="*/ 725044 w 1294645"/>
                <a:gd name="csY129" fmla="*/ 228414 h 1100039"/>
                <a:gd name="csX130" fmla="*/ 707990 w 1294645"/>
                <a:gd name="csY130" fmla="*/ 219974 h 1100039"/>
                <a:gd name="csX131" fmla="*/ 655624 w 1294645"/>
                <a:gd name="csY131" fmla="*/ 244262 h 1100039"/>
                <a:gd name="csX132" fmla="*/ 645633 w 1294645"/>
                <a:gd name="csY132" fmla="*/ 224969 h 1100039"/>
                <a:gd name="csX133" fmla="*/ 694382 w 1294645"/>
                <a:gd name="csY133" fmla="*/ 202403 h 1100039"/>
                <a:gd name="csX134" fmla="*/ 677328 w 1294645"/>
                <a:gd name="csY134" fmla="*/ 178976 h 1100039"/>
                <a:gd name="csX135" fmla="*/ 633747 w 1294645"/>
                <a:gd name="csY135" fmla="*/ 185350 h 1100039"/>
                <a:gd name="csX136" fmla="*/ 549341 w 1294645"/>
                <a:gd name="csY136" fmla="*/ 225658 h 1100039"/>
                <a:gd name="csX137" fmla="*/ 545034 w 1294645"/>
                <a:gd name="csY137" fmla="*/ 264416 h 1100039"/>
                <a:gd name="csX138" fmla="*/ 550374 w 1294645"/>
                <a:gd name="csY138" fmla="*/ 291461 h 1100039"/>
                <a:gd name="csX139" fmla="*/ 537110 w 1294645"/>
                <a:gd name="csY139" fmla="*/ 284398 h 1100039"/>
                <a:gd name="csX140" fmla="*/ 528670 w 1294645"/>
                <a:gd name="csY140" fmla="*/ 302830 h 1100039"/>
                <a:gd name="csX141" fmla="*/ 520229 w 1294645"/>
                <a:gd name="csY141" fmla="*/ 324017 h 1100039"/>
                <a:gd name="csX142" fmla="*/ 486294 w 1294645"/>
                <a:gd name="csY142" fmla="*/ 343138 h 1100039"/>
                <a:gd name="csX143" fmla="*/ 489912 w 1294645"/>
                <a:gd name="csY143" fmla="*/ 379140 h 1100039"/>
                <a:gd name="csX144" fmla="*/ 494907 w 1294645"/>
                <a:gd name="csY144" fmla="*/ 409630 h 1100039"/>
                <a:gd name="csX145" fmla="*/ 461662 w 1294645"/>
                <a:gd name="csY145" fmla="*/ 426511 h 1100039"/>
                <a:gd name="csX146" fmla="*/ 480782 w 1294645"/>
                <a:gd name="csY146" fmla="*/ 388270 h 1100039"/>
                <a:gd name="csX147" fmla="*/ 474408 w 1294645"/>
                <a:gd name="csY147" fmla="*/ 349339 h 1100039"/>
                <a:gd name="csX148" fmla="*/ 445125 w 1294645"/>
                <a:gd name="csY148" fmla="*/ 374144 h 1100039"/>
                <a:gd name="csX149" fmla="*/ 410156 w 1294645"/>
                <a:gd name="csY149" fmla="*/ 386892 h 1100039"/>
                <a:gd name="csX150" fmla="*/ 397409 w 1294645"/>
                <a:gd name="csY150" fmla="*/ 411008 h 1100039"/>
                <a:gd name="csX151" fmla="*/ 389657 w 1294645"/>
                <a:gd name="csY151" fmla="*/ 411697 h 1100039"/>
                <a:gd name="csX152" fmla="*/ 393275 w 1294645"/>
                <a:gd name="csY152" fmla="*/ 389131 h 1100039"/>
                <a:gd name="csX153" fmla="*/ 312658 w 1294645"/>
                <a:gd name="csY153" fmla="*/ 414453 h 1100039"/>
                <a:gd name="csX154" fmla="*/ 280101 w 1294645"/>
                <a:gd name="csY154" fmla="*/ 424961 h 1100039"/>
                <a:gd name="csX155" fmla="*/ 255296 w 1294645"/>
                <a:gd name="csY155" fmla="*/ 426339 h 1100039"/>
                <a:gd name="csX156" fmla="*/ 251851 w 1294645"/>
                <a:gd name="csY156" fmla="*/ 421343 h 1100039"/>
                <a:gd name="csX157" fmla="*/ 274589 w 1294645"/>
                <a:gd name="csY157" fmla="*/ 409285 h 1100039"/>
                <a:gd name="csX158" fmla="*/ 262876 w 1294645"/>
                <a:gd name="csY158" fmla="*/ 364326 h 1100039"/>
                <a:gd name="csX159" fmla="*/ 269077 w 1294645"/>
                <a:gd name="csY159" fmla="*/ 361053 h 1100039"/>
                <a:gd name="csX160" fmla="*/ 284580 w 1294645"/>
                <a:gd name="csY160" fmla="*/ 404979 h 1100039"/>
                <a:gd name="csX161" fmla="*/ 402060 w 1294645"/>
                <a:gd name="csY161" fmla="*/ 371733 h 1100039"/>
                <a:gd name="csX162" fmla="*/ 400682 w 1294645"/>
                <a:gd name="csY162" fmla="*/ 363292 h 1100039"/>
                <a:gd name="csX163" fmla="*/ 358307 w 1294645"/>
                <a:gd name="csY163" fmla="*/ 364843 h 1100039"/>
                <a:gd name="csX164" fmla="*/ 326439 w 1294645"/>
                <a:gd name="csY164" fmla="*/ 375178 h 1100039"/>
                <a:gd name="csX165" fmla="*/ 322994 w 1294645"/>
                <a:gd name="csY165" fmla="*/ 369493 h 1100039"/>
                <a:gd name="csX166" fmla="*/ 374671 w 1294645"/>
                <a:gd name="csY166" fmla="*/ 353990 h 1100039"/>
                <a:gd name="csX167" fmla="*/ 453221 w 1294645"/>
                <a:gd name="csY167" fmla="*/ 351923 h 1100039"/>
                <a:gd name="csX168" fmla="*/ 483021 w 1294645"/>
                <a:gd name="csY168" fmla="*/ 308514 h 1100039"/>
                <a:gd name="csX169" fmla="*/ 493357 w 1294645"/>
                <a:gd name="csY169" fmla="*/ 311959 h 1100039"/>
                <a:gd name="csX170" fmla="*/ 517990 w 1294645"/>
                <a:gd name="csY170" fmla="*/ 295767 h 1100039"/>
                <a:gd name="csX171" fmla="*/ 525914 w 1294645"/>
                <a:gd name="csY171" fmla="*/ 247535 h 1100039"/>
                <a:gd name="csX172" fmla="*/ 499903 w 1294645"/>
                <a:gd name="csY172" fmla="*/ 246674 h 1100039"/>
                <a:gd name="csX173" fmla="*/ 489739 w 1294645"/>
                <a:gd name="csY173" fmla="*/ 254253 h 1100039"/>
                <a:gd name="csX174" fmla="*/ 486639 w 1294645"/>
                <a:gd name="csY174" fmla="*/ 242023 h 1100039"/>
                <a:gd name="csX175" fmla="*/ 494563 w 1294645"/>
                <a:gd name="csY175" fmla="*/ 230826 h 1100039"/>
                <a:gd name="csX176" fmla="*/ 527981 w 1294645"/>
                <a:gd name="csY176" fmla="*/ 231343 h 1100039"/>
                <a:gd name="csX177" fmla="*/ 527981 w 1294645"/>
                <a:gd name="csY177" fmla="*/ 195341 h 1100039"/>
                <a:gd name="csX178" fmla="*/ 507827 w 1294645"/>
                <a:gd name="csY178" fmla="*/ 193274 h 1100039"/>
                <a:gd name="csX179" fmla="*/ 491979 w 1294645"/>
                <a:gd name="csY179" fmla="*/ 182594 h 1100039"/>
                <a:gd name="csX180" fmla="*/ 486122 w 1294645"/>
                <a:gd name="csY180" fmla="*/ 175186 h 1100039"/>
                <a:gd name="csX181" fmla="*/ 430827 w 1294645"/>
                <a:gd name="csY181" fmla="*/ 165195 h 1100039"/>
                <a:gd name="csX182" fmla="*/ 422386 w 1294645"/>
                <a:gd name="csY182" fmla="*/ 176220 h 1100039"/>
                <a:gd name="csX183" fmla="*/ 408606 w 1294645"/>
                <a:gd name="csY183" fmla="*/ 174153 h 1100039"/>
                <a:gd name="csX184" fmla="*/ 413429 w 1294645"/>
                <a:gd name="csY184" fmla="*/ 162439 h 1100039"/>
                <a:gd name="csX185" fmla="*/ 380528 w 1294645"/>
                <a:gd name="csY185" fmla="*/ 158650 h 1100039"/>
                <a:gd name="csX186" fmla="*/ 371054 w 1294645"/>
                <a:gd name="csY186" fmla="*/ 190001 h 1100039"/>
                <a:gd name="csX187" fmla="*/ 302667 w 1294645"/>
                <a:gd name="csY187" fmla="*/ 219112 h 1100039"/>
                <a:gd name="csX188" fmla="*/ 287853 w 1294645"/>
                <a:gd name="csY188" fmla="*/ 207399 h 1100039"/>
                <a:gd name="csX189" fmla="*/ 293710 w 1294645"/>
                <a:gd name="csY189" fmla="*/ 199475 h 1100039"/>
                <a:gd name="csX190" fmla="*/ 320238 w 1294645"/>
                <a:gd name="csY190" fmla="*/ 193618 h 1100039"/>
                <a:gd name="csX191" fmla="*/ 309041 w 1294645"/>
                <a:gd name="csY191" fmla="*/ 170363 h 1100039"/>
                <a:gd name="csX192" fmla="*/ 290954 w 1294645"/>
                <a:gd name="csY192" fmla="*/ 179321 h 1100039"/>
                <a:gd name="csX193" fmla="*/ 277173 w 1294645"/>
                <a:gd name="csY193" fmla="*/ 203781 h 1100039"/>
                <a:gd name="csX194" fmla="*/ 265287 w 1294645"/>
                <a:gd name="csY194" fmla="*/ 199475 h 1100039"/>
                <a:gd name="csX195" fmla="*/ 271833 w 1294645"/>
                <a:gd name="csY195" fmla="*/ 163473 h 1100039"/>
                <a:gd name="csX196" fmla="*/ 245305 w 1294645"/>
                <a:gd name="csY196" fmla="*/ 163473 h 1100039"/>
                <a:gd name="csX197" fmla="*/ 233764 w 1294645"/>
                <a:gd name="csY197" fmla="*/ 185694 h 1100039"/>
                <a:gd name="csX198" fmla="*/ 206375 w 1294645"/>
                <a:gd name="csY198" fmla="*/ 178287 h 1100039"/>
                <a:gd name="csX199" fmla="*/ 208442 w 1294645"/>
                <a:gd name="csY199" fmla="*/ 157099 h 1100039"/>
                <a:gd name="csX200" fmla="*/ 150563 w 1294645"/>
                <a:gd name="csY200" fmla="*/ 144352 h 1100039"/>
                <a:gd name="csX201" fmla="*/ 100092 w 1294645"/>
                <a:gd name="csY201" fmla="*/ 136945 h 1100039"/>
                <a:gd name="csX202" fmla="*/ 62195 w 1294645"/>
                <a:gd name="csY202" fmla="*/ 153999 h 1100039"/>
                <a:gd name="csX203" fmla="*/ 34806 w 1294645"/>
                <a:gd name="csY203" fmla="*/ 151932 h 1100039"/>
                <a:gd name="csX204" fmla="*/ 39629 w 1294645"/>
                <a:gd name="csY204" fmla="*/ 195857 h 1100039"/>
                <a:gd name="csX205" fmla="*/ 10 w 1294645"/>
                <a:gd name="csY205" fmla="*/ 219801 h 1100039"/>
                <a:gd name="csX206" fmla="*/ 16891 w 1294645"/>
                <a:gd name="csY206" fmla="*/ 288704 h 1100039"/>
                <a:gd name="csX207" fmla="*/ 38251 w 1294645"/>
                <a:gd name="csY207" fmla="*/ 309203 h 11000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Lst>
              <a:rect l="l" t="t" r="r" b="b"/>
              <a:pathLst>
                <a:path w="1294645" h="1100039">
                  <a:moveTo>
                    <a:pt x="38079" y="309031"/>
                  </a:moveTo>
                  <a:cubicBezTo>
                    <a:pt x="43763" y="317127"/>
                    <a:pt x="44108" y="350717"/>
                    <a:pt x="40835" y="361742"/>
                  </a:cubicBezTo>
                  <a:cubicBezTo>
                    <a:pt x="43591" y="371733"/>
                    <a:pt x="48586" y="388614"/>
                    <a:pt x="57716" y="402395"/>
                  </a:cubicBezTo>
                  <a:cubicBezTo>
                    <a:pt x="63228" y="410663"/>
                    <a:pt x="73392" y="413419"/>
                    <a:pt x="79421" y="420826"/>
                  </a:cubicBezTo>
                  <a:cubicBezTo>
                    <a:pt x="87861" y="430817"/>
                    <a:pt x="76665" y="448732"/>
                    <a:pt x="80799" y="456828"/>
                  </a:cubicBezTo>
                  <a:cubicBezTo>
                    <a:pt x="87000" y="468886"/>
                    <a:pt x="105948" y="498343"/>
                    <a:pt x="113700" y="508506"/>
                  </a:cubicBezTo>
                  <a:cubicBezTo>
                    <a:pt x="128170" y="527110"/>
                    <a:pt x="166411" y="555877"/>
                    <a:pt x="170545" y="562939"/>
                  </a:cubicBezTo>
                  <a:cubicBezTo>
                    <a:pt x="174335" y="569313"/>
                    <a:pt x="172095" y="590673"/>
                    <a:pt x="173301" y="598252"/>
                  </a:cubicBezTo>
                  <a:cubicBezTo>
                    <a:pt x="182776" y="605315"/>
                    <a:pt x="205169" y="626675"/>
                    <a:pt x="222739" y="644934"/>
                  </a:cubicBezTo>
                  <a:cubicBezTo>
                    <a:pt x="235831" y="658542"/>
                    <a:pt x="255296" y="668533"/>
                    <a:pt x="254952" y="676630"/>
                  </a:cubicBezTo>
                  <a:cubicBezTo>
                    <a:pt x="254435" y="692650"/>
                    <a:pt x="224807" y="693683"/>
                    <a:pt x="216366" y="700057"/>
                  </a:cubicBezTo>
                  <a:cubicBezTo>
                    <a:pt x="202585" y="710564"/>
                    <a:pt x="188288" y="746222"/>
                    <a:pt x="181570" y="745705"/>
                  </a:cubicBezTo>
                  <a:cubicBezTo>
                    <a:pt x="175713" y="745188"/>
                    <a:pt x="172612" y="713837"/>
                    <a:pt x="158315" y="713837"/>
                  </a:cubicBezTo>
                  <a:cubicBezTo>
                    <a:pt x="146429" y="713837"/>
                    <a:pt x="116973" y="745361"/>
                    <a:pt x="110944" y="745705"/>
                  </a:cubicBezTo>
                  <a:cubicBezTo>
                    <a:pt x="114561" y="748461"/>
                    <a:pt x="123002" y="776022"/>
                    <a:pt x="123002" y="776022"/>
                  </a:cubicBezTo>
                  <a:cubicBezTo>
                    <a:pt x="138161" y="774472"/>
                    <a:pt x="165894" y="852850"/>
                    <a:pt x="178297" y="863530"/>
                  </a:cubicBezTo>
                  <a:cubicBezTo>
                    <a:pt x="180364" y="865252"/>
                    <a:pt x="210681" y="879894"/>
                    <a:pt x="244099" y="883684"/>
                  </a:cubicBezTo>
                  <a:cubicBezTo>
                    <a:pt x="269766" y="886612"/>
                    <a:pt x="298189" y="888507"/>
                    <a:pt x="311969" y="889024"/>
                  </a:cubicBezTo>
                  <a:cubicBezTo>
                    <a:pt x="323510" y="889368"/>
                    <a:pt x="338669" y="875760"/>
                    <a:pt x="346938" y="859223"/>
                  </a:cubicBezTo>
                  <a:cubicBezTo>
                    <a:pt x="356412" y="840447"/>
                    <a:pt x="358479" y="818226"/>
                    <a:pt x="367092" y="813575"/>
                  </a:cubicBezTo>
                  <a:cubicBezTo>
                    <a:pt x="382251" y="805306"/>
                    <a:pt x="400510" y="811163"/>
                    <a:pt x="420147" y="826322"/>
                  </a:cubicBezTo>
                  <a:cubicBezTo>
                    <a:pt x="425487" y="830456"/>
                    <a:pt x="431689" y="845270"/>
                    <a:pt x="437201" y="848543"/>
                  </a:cubicBezTo>
                  <a:cubicBezTo>
                    <a:pt x="442713" y="851816"/>
                    <a:pt x="447708" y="843720"/>
                    <a:pt x="453565" y="844237"/>
                  </a:cubicBezTo>
                  <a:cubicBezTo>
                    <a:pt x="464590" y="845098"/>
                    <a:pt x="476476" y="856467"/>
                    <a:pt x="476476" y="856467"/>
                  </a:cubicBezTo>
                  <a:cubicBezTo>
                    <a:pt x="480438" y="876449"/>
                    <a:pt x="481126" y="930021"/>
                    <a:pt x="480610" y="951381"/>
                  </a:cubicBezTo>
                  <a:cubicBezTo>
                    <a:pt x="480610" y="955171"/>
                    <a:pt x="486983" y="967746"/>
                    <a:pt x="488017" y="979976"/>
                  </a:cubicBezTo>
                  <a:cubicBezTo>
                    <a:pt x="489050" y="992206"/>
                    <a:pt x="484399" y="1004437"/>
                    <a:pt x="485605" y="1008226"/>
                  </a:cubicBezTo>
                  <a:lnTo>
                    <a:pt x="496285" y="1040094"/>
                  </a:lnTo>
                  <a:cubicBezTo>
                    <a:pt x="499558" y="1041644"/>
                    <a:pt x="510755" y="1044573"/>
                    <a:pt x="517473" y="1050774"/>
                  </a:cubicBezTo>
                  <a:cubicBezTo>
                    <a:pt x="525225" y="1057837"/>
                    <a:pt x="523157" y="1069206"/>
                    <a:pt x="528842" y="1073340"/>
                  </a:cubicBezTo>
                  <a:cubicBezTo>
                    <a:pt x="532976" y="1076440"/>
                    <a:pt x="542967" y="1079024"/>
                    <a:pt x="548652" y="1084709"/>
                  </a:cubicBezTo>
                  <a:cubicBezTo>
                    <a:pt x="554336" y="1090393"/>
                    <a:pt x="556059" y="1099179"/>
                    <a:pt x="560365" y="1100040"/>
                  </a:cubicBezTo>
                  <a:cubicBezTo>
                    <a:pt x="570184" y="1098145"/>
                    <a:pt x="601880" y="1084192"/>
                    <a:pt x="616521" y="1082642"/>
                  </a:cubicBezTo>
                  <a:cubicBezTo>
                    <a:pt x="621689" y="1081953"/>
                    <a:pt x="643738" y="1088671"/>
                    <a:pt x="647011" y="1086948"/>
                  </a:cubicBezTo>
                  <a:cubicBezTo>
                    <a:pt x="659758" y="1079541"/>
                    <a:pt x="649423" y="1060593"/>
                    <a:pt x="654935" y="1049396"/>
                  </a:cubicBezTo>
                  <a:cubicBezTo>
                    <a:pt x="659069" y="1041128"/>
                    <a:pt x="677501" y="1032515"/>
                    <a:pt x="693176" y="1034582"/>
                  </a:cubicBezTo>
                  <a:cubicBezTo>
                    <a:pt x="703856" y="1035960"/>
                    <a:pt x="720221" y="1038544"/>
                    <a:pt x="725733" y="1040955"/>
                  </a:cubicBezTo>
                  <a:cubicBezTo>
                    <a:pt x="728489" y="1030103"/>
                    <a:pt x="733657" y="1024763"/>
                    <a:pt x="744854" y="1016322"/>
                  </a:cubicBezTo>
                  <a:cubicBezTo>
                    <a:pt x="750021" y="1012360"/>
                    <a:pt x="779822" y="999613"/>
                    <a:pt x="792225" y="1004953"/>
                  </a:cubicBezTo>
                  <a:cubicBezTo>
                    <a:pt x="795497" y="1006331"/>
                    <a:pt x="798770" y="1022524"/>
                    <a:pt x="801354" y="1030448"/>
                  </a:cubicBezTo>
                  <a:cubicBezTo>
                    <a:pt x="803766" y="1037338"/>
                    <a:pt x="810484" y="1041472"/>
                    <a:pt x="814101" y="1041128"/>
                  </a:cubicBezTo>
                  <a:cubicBezTo>
                    <a:pt x="818580" y="1031998"/>
                    <a:pt x="836323" y="972569"/>
                    <a:pt x="845280" y="967573"/>
                  </a:cubicBezTo>
                  <a:cubicBezTo>
                    <a:pt x="848208" y="965851"/>
                    <a:pt x="868190" y="982904"/>
                    <a:pt x="872152" y="982388"/>
                  </a:cubicBezTo>
                  <a:cubicBezTo>
                    <a:pt x="873358" y="973775"/>
                    <a:pt x="888689" y="953276"/>
                    <a:pt x="886622" y="940012"/>
                  </a:cubicBezTo>
                  <a:cubicBezTo>
                    <a:pt x="885761" y="933983"/>
                    <a:pt x="879904" y="926059"/>
                    <a:pt x="882316" y="917791"/>
                  </a:cubicBezTo>
                  <a:cubicBezTo>
                    <a:pt x="884383" y="910900"/>
                    <a:pt x="894546" y="904010"/>
                    <a:pt x="896096" y="896603"/>
                  </a:cubicBezTo>
                  <a:cubicBezTo>
                    <a:pt x="897819" y="888335"/>
                    <a:pt x="892651" y="874382"/>
                    <a:pt x="896096" y="872142"/>
                  </a:cubicBezTo>
                  <a:cubicBezTo>
                    <a:pt x="902125" y="868353"/>
                    <a:pt x="916078" y="846821"/>
                    <a:pt x="935371" y="846648"/>
                  </a:cubicBezTo>
                  <a:cubicBezTo>
                    <a:pt x="945018" y="846648"/>
                    <a:pt x="954664" y="856811"/>
                    <a:pt x="959832" y="857328"/>
                  </a:cubicBezTo>
                  <a:cubicBezTo>
                    <a:pt x="980675" y="859223"/>
                    <a:pt x="1025290" y="850955"/>
                    <a:pt x="1034075" y="842514"/>
                  </a:cubicBezTo>
                  <a:cubicBezTo>
                    <a:pt x="1040965" y="835796"/>
                    <a:pt x="1041138" y="809785"/>
                    <a:pt x="1049923" y="802206"/>
                  </a:cubicBezTo>
                  <a:cubicBezTo>
                    <a:pt x="1080412" y="775678"/>
                    <a:pt x="1112108" y="737781"/>
                    <a:pt x="1128300" y="707981"/>
                  </a:cubicBezTo>
                  <a:cubicBezTo>
                    <a:pt x="1128300" y="707981"/>
                    <a:pt x="1089714" y="711081"/>
                    <a:pt x="1084030" y="709875"/>
                  </a:cubicBezTo>
                  <a:cubicBezTo>
                    <a:pt x="1084030" y="709875"/>
                    <a:pt x="1075589" y="667844"/>
                    <a:pt x="1074211" y="664916"/>
                  </a:cubicBezTo>
                  <a:cubicBezTo>
                    <a:pt x="1069905" y="656131"/>
                    <a:pt x="1057158" y="643384"/>
                    <a:pt x="1051128" y="625124"/>
                  </a:cubicBezTo>
                  <a:cubicBezTo>
                    <a:pt x="1045616" y="607899"/>
                    <a:pt x="1060775" y="582749"/>
                    <a:pt x="1060775" y="582749"/>
                  </a:cubicBezTo>
                  <a:lnTo>
                    <a:pt x="1120204" y="603937"/>
                  </a:lnTo>
                  <a:lnTo>
                    <a:pt x="1126922" y="552604"/>
                  </a:lnTo>
                  <a:lnTo>
                    <a:pt x="1141736" y="561044"/>
                  </a:lnTo>
                  <a:lnTo>
                    <a:pt x="1165852" y="524181"/>
                  </a:lnTo>
                  <a:lnTo>
                    <a:pt x="1182045" y="523492"/>
                  </a:lnTo>
                  <a:lnTo>
                    <a:pt x="1206161" y="449938"/>
                  </a:lnTo>
                  <a:lnTo>
                    <a:pt x="1168953" y="448904"/>
                  </a:lnTo>
                  <a:lnTo>
                    <a:pt x="1153105" y="462685"/>
                  </a:lnTo>
                  <a:lnTo>
                    <a:pt x="1143631" y="453211"/>
                  </a:lnTo>
                  <a:lnTo>
                    <a:pt x="1158445" y="429956"/>
                  </a:lnTo>
                  <a:lnTo>
                    <a:pt x="1158445" y="383274"/>
                  </a:lnTo>
                  <a:lnTo>
                    <a:pt x="1184973" y="376901"/>
                  </a:lnTo>
                  <a:lnTo>
                    <a:pt x="1189279" y="402395"/>
                  </a:lnTo>
                  <a:lnTo>
                    <a:pt x="1211501" y="406701"/>
                  </a:lnTo>
                  <a:lnTo>
                    <a:pt x="1227349" y="344172"/>
                  </a:lnTo>
                  <a:lnTo>
                    <a:pt x="1165852" y="332458"/>
                  </a:lnTo>
                  <a:cubicBezTo>
                    <a:pt x="1163613" y="331424"/>
                    <a:pt x="1164819" y="319022"/>
                    <a:pt x="1168436" y="314199"/>
                  </a:cubicBezTo>
                  <a:cubicBezTo>
                    <a:pt x="1174810" y="305586"/>
                    <a:pt x="1185834" y="279575"/>
                    <a:pt x="1195481" y="275096"/>
                  </a:cubicBezTo>
                  <a:cubicBezTo>
                    <a:pt x="1198754" y="273718"/>
                    <a:pt x="1202543" y="292150"/>
                    <a:pt x="1206161" y="292150"/>
                  </a:cubicBezTo>
                  <a:cubicBezTo>
                    <a:pt x="1210467" y="292150"/>
                    <a:pt x="1218391" y="292839"/>
                    <a:pt x="1222525" y="289049"/>
                  </a:cubicBezTo>
                  <a:cubicBezTo>
                    <a:pt x="1229588" y="282503"/>
                    <a:pt x="1219941" y="258904"/>
                    <a:pt x="1221492" y="247707"/>
                  </a:cubicBezTo>
                  <a:cubicBezTo>
                    <a:pt x="1222009" y="243573"/>
                    <a:pt x="1250948" y="233410"/>
                    <a:pt x="1257494" y="226692"/>
                  </a:cubicBezTo>
                  <a:cubicBezTo>
                    <a:pt x="1259561" y="224624"/>
                    <a:pt x="1251809" y="218251"/>
                    <a:pt x="1251809" y="218251"/>
                  </a:cubicBezTo>
                  <a:lnTo>
                    <a:pt x="1217185" y="212739"/>
                  </a:lnTo>
                  <a:cubicBezTo>
                    <a:pt x="1217185" y="212739"/>
                    <a:pt x="1218563" y="200508"/>
                    <a:pt x="1223731" y="191723"/>
                  </a:cubicBezTo>
                  <a:cubicBezTo>
                    <a:pt x="1225626" y="188450"/>
                    <a:pt x="1242507" y="176909"/>
                    <a:pt x="1243713" y="173464"/>
                  </a:cubicBezTo>
                  <a:cubicBezTo>
                    <a:pt x="1244919" y="170191"/>
                    <a:pt x="1233377" y="160545"/>
                    <a:pt x="1232861" y="157788"/>
                  </a:cubicBezTo>
                  <a:lnTo>
                    <a:pt x="1246986" y="120408"/>
                  </a:lnTo>
                  <a:cubicBezTo>
                    <a:pt x="1246986" y="120408"/>
                    <a:pt x="1280576" y="124370"/>
                    <a:pt x="1285227" y="114035"/>
                  </a:cubicBezTo>
                  <a:cubicBezTo>
                    <a:pt x="1289534" y="104561"/>
                    <a:pt x="1279887" y="89574"/>
                    <a:pt x="1277303" y="85440"/>
                  </a:cubicBezTo>
                  <a:cubicBezTo>
                    <a:pt x="1272997" y="78205"/>
                    <a:pt x="1300042" y="53055"/>
                    <a:pt x="1293668" y="47199"/>
                  </a:cubicBezTo>
                  <a:cubicBezTo>
                    <a:pt x="1287811" y="41859"/>
                    <a:pt x="1248020" y="13264"/>
                    <a:pt x="1248020" y="13264"/>
                  </a:cubicBezTo>
                  <a:lnTo>
                    <a:pt x="1230622" y="34624"/>
                  </a:lnTo>
                  <a:lnTo>
                    <a:pt x="1209089" y="29112"/>
                  </a:lnTo>
                  <a:lnTo>
                    <a:pt x="1236823" y="8441"/>
                  </a:lnTo>
                  <a:lnTo>
                    <a:pt x="1212362" y="0"/>
                  </a:lnTo>
                  <a:cubicBezTo>
                    <a:pt x="1200476" y="11197"/>
                    <a:pt x="1187385" y="31868"/>
                    <a:pt x="1178772" y="36002"/>
                  </a:cubicBezTo>
                  <a:cubicBezTo>
                    <a:pt x="1165336" y="42720"/>
                    <a:pt x="1145526" y="47371"/>
                    <a:pt x="1140358" y="47888"/>
                  </a:cubicBezTo>
                  <a:cubicBezTo>
                    <a:pt x="1125889" y="49610"/>
                    <a:pt x="1092298" y="38241"/>
                    <a:pt x="1073867" y="38069"/>
                  </a:cubicBezTo>
                  <a:cubicBezTo>
                    <a:pt x="1070766" y="38069"/>
                    <a:pt x="1068010" y="49783"/>
                    <a:pt x="1064565" y="49783"/>
                  </a:cubicBezTo>
                  <a:cubicBezTo>
                    <a:pt x="1062153" y="55984"/>
                    <a:pt x="1077484" y="66836"/>
                    <a:pt x="1076623" y="73382"/>
                  </a:cubicBezTo>
                  <a:cubicBezTo>
                    <a:pt x="1076106" y="77172"/>
                    <a:pt x="1073350" y="81823"/>
                    <a:pt x="1069732" y="86990"/>
                  </a:cubicBezTo>
                  <a:cubicBezTo>
                    <a:pt x="1066287" y="91814"/>
                    <a:pt x="1067837" y="97843"/>
                    <a:pt x="1063876" y="102494"/>
                  </a:cubicBezTo>
                  <a:cubicBezTo>
                    <a:pt x="1060086" y="107145"/>
                    <a:pt x="1050784" y="110245"/>
                    <a:pt x="1048889" y="113518"/>
                  </a:cubicBezTo>
                  <a:cubicBezTo>
                    <a:pt x="1040965" y="126782"/>
                    <a:pt x="1013059" y="127988"/>
                    <a:pt x="1003413" y="138668"/>
                  </a:cubicBezTo>
                  <a:cubicBezTo>
                    <a:pt x="1003413" y="138668"/>
                    <a:pt x="997039" y="163473"/>
                    <a:pt x="986876" y="188967"/>
                  </a:cubicBezTo>
                  <a:cubicBezTo>
                    <a:pt x="980331" y="205332"/>
                    <a:pt x="976368" y="226003"/>
                    <a:pt x="968445" y="242023"/>
                  </a:cubicBezTo>
                  <a:cubicBezTo>
                    <a:pt x="961210" y="256837"/>
                    <a:pt x="946912" y="273718"/>
                    <a:pt x="940883" y="284398"/>
                  </a:cubicBezTo>
                  <a:cubicBezTo>
                    <a:pt x="934854" y="295078"/>
                    <a:pt x="926069" y="305758"/>
                    <a:pt x="918145" y="314026"/>
                  </a:cubicBezTo>
                  <a:cubicBezTo>
                    <a:pt x="913150" y="319022"/>
                    <a:pt x="905743" y="322467"/>
                    <a:pt x="896957" y="325051"/>
                  </a:cubicBezTo>
                  <a:cubicBezTo>
                    <a:pt x="877665" y="330563"/>
                    <a:pt x="851826" y="334181"/>
                    <a:pt x="836150" y="336764"/>
                  </a:cubicBezTo>
                  <a:cubicBezTo>
                    <a:pt x="832533" y="337453"/>
                    <a:pt x="806522" y="362948"/>
                    <a:pt x="806522" y="362948"/>
                  </a:cubicBezTo>
                  <a:lnTo>
                    <a:pt x="795153" y="361570"/>
                  </a:lnTo>
                  <a:lnTo>
                    <a:pt x="808589" y="343138"/>
                  </a:lnTo>
                  <a:lnTo>
                    <a:pt x="782406" y="343827"/>
                  </a:lnTo>
                  <a:lnTo>
                    <a:pt x="755534" y="355885"/>
                  </a:lnTo>
                  <a:lnTo>
                    <a:pt x="776721" y="328324"/>
                  </a:lnTo>
                  <a:lnTo>
                    <a:pt x="814274" y="324706"/>
                  </a:lnTo>
                  <a:lnTo>
                    <a:pt x="792225" y="299557"/>
                  </a:lnTo>
                  <a:lnTo>
                    <a:pt x="732107" y="330391"/>
                  </a:lnTo>
                  <a:lnTo>
                    <a:pt x="704545" y="318333"/>
                  </a:lnTo>
                  <a:lnTo>
                    <a:pt x="715742" y="309892"/>
                  </a:lnTo>
                  <a:lnTo>
                    <a:pt x="739341" y="312648"/>
                  </a:lnTo>
                  <a:lnTo>
                    <a:pt x="781545" y="288532"/>
                  </a:lnTo>
                  <a:lnTo>
                    <a:pt x="768797" y="275268"/>
                  </a:lnTo>
                  <a:lnTo>
                    <a:pt x="754672" y="282159"/>
                  </a:lnTo>
                  <a:lnTo>
                    <a:pt x="746921" y="275096"/>
                  </a:lnTo>
                  <a:lnTo>
                    <a:pt x="760529" y="266483"/>
                  </a:lnTo>
                  <a:lnTo>
                    <a:pt x="735552" y="240472"/>
                  </a:lnTo>
                  <a:lnTo>
                    <a:pt x="674400" y="269067"/>
                  </a:lnTo>
                  <a:lnTo>
                    <a:pt x="666993" y="290599"/>
                  </a:lnTo>
                  <a:lnTo>
                    <a:pt x="652868" y="288532"/>
                  </a:lnTo>
                  <a:lnTo>
                    <a:pt x="655279" y="263727"/>
                  </a:lnTo>
                  <a:lnTo>
                    <a:pt x="725044" y="228414"/>
                  </a:lnTo>
                  <a:lnTo>
                    <a:pt x="707990" y="219974"/>
                  </a:lnTo>
                  <a:lnTo>
                    <a:pt x="655624" y="244262"/>
                  </a:lnTo>
                  <a:lnTo>
                    <a:pt x="645633" y="224969"/>
                  </a:lnTo>
                  <a:lnTo>
                    <a:pt x="694382" y="202403"/>
                  </a:lnTo>
                  <a:lnTo>
                    <a:pt x="677328" y="178976"/>
                  </a:lnTo>
                  <a:lnTo>
                    <a:pt x="633747" y="185350"/>
                  </a:lnTo>
                  <a:lnTo>
                    <a:pt x="549341" y="225658"/>
                  </a:lnTo>
                  <a:cubicBezTo>
                    <a:pt x="547101" y="231859"/>
                    <a:pt x="545034" y="264416"/>
                    <a:pt x="545034" y="264416"/>
                  </a:cubicBezTo>
                  <a:cubicBezTo>
                    <a:pt x="545034" y="264416"/>
                    <a:pt x="555198" y="286121"/>
                    <a:pt x="550374" y="291461"/>
                  </a:cubicBezTo>
                  <a:cubicBezTo>
                    <a:pt x="547963" y="294044"/>
                    <a:pt x="541417" y="282848"/>
                    <a:pt x="537110" y="284398"/>
                  </a:cubicBezTo>
                  <a:cubicBezTo>
                    <a:pt x="532804" y="285948"/>
                    <a:pt x="530737" y="300073"/>
                    <a:pt x="528670" y="302830"/>
                  </a:cubicBezTo>
                  <a:cubicBezTo>
                    <a:pt x="524708" y="307997"/>
                    <a:pt x="524363" y="319194"/>
                    <a:pt x="520229" y="324017"/>
                  </a:cubicBezTo>
                  <a:cubicBezTo>
                    <a:pt x="511272" y="334525"/>
                    <a:pt x="490084" y="337970"/>
                    <a:pt x="486294" y="343138"/>
                  </a:cubicBezTo>
                  <a:cubicBezTo>
                    <a:pt x="486294" y="343138"/>
                    <a:pt x="489050" y="361914"/>
                    <a:pt x="489912" y="379140"/>
                  </a:cubicBezTo>
                  <a:cubicBezTo>
                    <a:pt x="490084" y="384824"/>
                    <a:pt x="497491" y="405668"/>
                    <a:pt x="494907" y="409630"/>
                  </a:cubicBezTo>
                  <a:cubicBezTo>
                    <a:pt x="490601" y="416003"/>
                    <a:pt x="465279" y="430128"/>
                    <a:pt x="461662" y="426511"/>
                  </a:cubicBezTo>
                  <a:cubicBezTo>
                    <a:pt x="458044" y="422893"/>
                    <a:pt x="480954" y="397744"/>
                    <a:pt x="480782" y="388270"/>
                  </a:cubicBezTo>
                  <a:cubicBezTo>
                    <a:pt x="480265" y="372422"/>
                    <a:pt x="474408" y="349339"/>
                    <a:pt x="474408" y="349339"/>
                  </a:cubicBezTo>
                  <a:cubicBezTo>
                    <a:pt x="471652" y="349167"/>
                    <a:pt x="461489" y="368632"/>
                    <a:pt x="445125" y="374144"/>
                  </a:cubicBezTo>
                  <a:cubicBezTo>
                    <a:pt x="439440" y="376039"/>
                    <a:pt x="417908" y="380518"/>
                    <a:pt x="410156" y="386892"/>
                  </a:cubicBezTo>
                  <a:cubicBezTo>
                    <a:pt x="405505" y="390681"/>
                    <a:pt x="397409" y="411008"/>
                    <a:pt x="397409" y="411008"/>
                  </a:cubicBezTo>
                  <a:lnTo>
                    <a:pt x="389657" y="411697"/>
                  </a:lnTo>
                  <a:lnTo>
                    <a:pt x="393275" y="389131"/>
                  </a:lnTo>
                  <a:lnTo>
                    <a:pt x="312658" y="414453"/>
                  </a:lnTo>
                  <a:lnTo>
                    <a:pt x="280101" y="424961"/>
                  </a:lnTo>
                  <a:lnTo>
                    <a:pt x="255296" y="426339"/>
                  </a:lnTo>
                  <a:lnTo>
                    <a:pt x="251851" y="421343"/>
                  </a:lnTo>
                  <a:lnTo>
                    <a:pt x="274589" y="409285"/>
                  </a:lnTo>
                  <a:lnTo>
                    <a:pt x="262876" y="364326"/>
                  </a:lnTo>
                  <a:lnTo>
                    <a:pt x="269077" y="361053"/>
                  </a:lnTo>
                  <a:lnTo>
                    <a:pt x="284580" y="404979"/>
                  </a:lnTo>
                  <a:lnTo>
                    <a:pt x="402060" y="371733"/>
                  </a:lnTo>
                  <a:lnTo>
                    <a:pt x="400682" y="363292"/>
                  </a:lnTo>
                  <a:lnTo>
                    <a:pt x="358307" y="364843"/>
                  </a:lnTo>
                  <a:lnTo>
                    <a:pt x="326439" y="375178"/>
                  </a:lnTo>
                  <a:lnTo>
                    <a:pt x="322994" y="369493"/>
                  </a:lnTo>
                  <a:lnTo>
                    <a:pt x="374671" y="353990"/>
                  </a:lnTo>
                  <a:lnTo>
                    <a:pt x="453221" y="351923"/>
                  </a:lnTo>
                  <a:lnTo>
                    <a:pt x="483021" y="308514"/>
                  </a:lnTo>
                  <a:lnTo>
                    <a:pt x="493357" y="311959"/>
                  </a:lnTo>
                  <a:lnTo>
                    <a:pt x="517990" y="295767"/>
                  </a:lnTo>
                  <a:lnTo>
                    <a:pt x="525914" y="247535"/>
                  </a:lnTo>
                  <a:lnTo>
                    <a:pt x="499903" y="246674"/>
                  </a:lnTo>
                  <a:lnTo>
                    <a:pt x="489739" y="254253"/>
                  </a:lnTo>
                  <a:lnTo>
                    <a:pt x="486639" y="242023"/>
                  </a:lnTo>
                  <a:lnTo>
                    <a:pt x="494563" y="230826"/>
                  </a:lnTo>
                  <a:lnTo>
                    <a:pt x="527981" y="231343"/>
                  </a:lnTo>
                  <a:lnTo>
                    <a:pt x="527981" y="195341"/>
                  </a:lnTo>
                  <a:lnTo>
                    <a:pt x="507827" y="193274"/>
                  </a:lnTo>
                  <a:lnTo>
                    <a:pt x="491979" y="182594"/>
                  </a:lnTo>
                  <a:lnTo>
                    <a:pt x="486122" y="175186"/>
                  </a:lnTo>
                  <a:lnTo>
                    <a:pt x="430827" y="165195"/>
                  </a:lnTo>
                  <a:lnTo>
                    <a:pt x="422386" y="176220"/>
                  </a:lnTo>
                  <a:lnTo>
                    <a:pt x="408606" y="174153"/>
                  </a:lnTo>
                  <a:lnTo>
                    <a:pt x="413429" y="162439"/>
                  </a:lnTo>
                  <a:lnTo>
                    <a:pt x="380528" y="158650"/>
                  </a:lnTo>
                  <a:lnTo>
                    <a:pt x="371054" y="190001"/>
                  </a:lnTo>
                  <a:lnTo>
                    <a:pt x="302667" y="219112"/>
                  </a:lnTo>
                  <a:lnTo>
                    <a:pt x="287853" y="207399"/>
                  </a:lnTo>
                  <a:lnTo>
                    <a:pt x="293710" y="199475"/>
                  </a:lnTo>
                  <a:lnTo>
                    <a:pt x="320238" y="193618"/>
                  </a:lnTo>
                  <a:lnTo>
                    <a:pt x="309041" y="170363"/>
                  </a:lnTo>
                  <a:lnTo>
                    <a:pt x="290954" y="179321"/>
                  </a:lnTo>
                  <a:lnTo>
                    <a:pt x="277173" y="203781"/>
                  </a:lnTo>
                  <a:lnTo>
                    <a:pt x="265287" y="199475"/>
                  </a:lnTo>
                  <a:lnTo>
                    <a:pt x="271833" y="163473"/>
                  </a:lnTo>
                  <a:lnTo>
                    <a:pt x="245305" y="163473"/>
                  </a:lnTo>
                  <a:lnTo>
                    <a:pt x="233764" y="185694"/>
                  </a:lnTo>
                  <a:lnTo>
                    <a:pt x="206375" y="178287"/>
                  </a:lnTo>
                  <a:lnTo>
                    <a:pt x="208442" y="157099"/>
                  </a:lnTo>
                  <a:cubicBezTo>
                    <a:pt x="200690" y="155721"/>
                    <a:pt x="172785" y="149003"/>
                    <a:pt x="150563" y="144352"/>
                  </a:cubicBezTo>
                  <a:cubicBezTo>
                    <a:pt x="126619" y="139357"/>
                    <a:pt x="108188" y="136601"/>
                    <a:pt x="100092" y="136945"/>
                  </a:cubicBezTo>
                  <a:cubicBezTo>
                    <a:pt x="89412" y="137462"/>
                    <a:pt x="77354" y="152104"/>
                    <a:pt x="62195" y="153999"/>
                  </a:cubicBezTo>
                  <a:cubicBezTo>
                    <a:pt x="57199" y="154688"/>
                    <a:pt x="37734" y="150726"/>
                    <a:pt x="34806" y="151932"/>
                  </a:cubicBezTo>
                  <a:cubicBezTo>
                    <a:pt x="36873" y="159166"/>
                    <a:pt x="41007" y="187417"/>
                    <a:pt x="39629" y="195857"/>
                  </a:cubicBezTo>
                  <a:cubicBezTo>
                    <a:pt x="37218" y="210499"/>
                    <a:pt x="11551" y="218768"/>
                    <a:pt x="10" y="219801"/>
                  </a:cubicBezTo>
                  <a:cubicBezTo>
                    <a:pt x="-335" y="237716"/>
                    <a:pt x="8450" y="274235"/>
                    <a:pt x="16891" y="288704"/>
                  </a:cubicBezTo>
                  <a:cubicBezTo>
                    <a:pt x="20509" y="294906"/>
                    <a:pt x="33772" y="302657"/>
                    <a:pt x="38251" y="309203"/>
                  </a:cubicBezTo>
                  <a:close/>
                </a:path>
              </a:pathLst>
            </a:custGeom>
            <a:noFill/>
            <a:ln w="1270" cap="rnd">
              <a:solidFill>
                <a:schemeClr val="bg1">
                  <a:lumMod val="50000"/>
                </a:schemeClr>
              </a:solidFill>
              <a:prstDash val="solid"/>
              <a:round/>
            </a:ln>
          </p:spPr>
          <p:txBody>
            <a:bodyPr/>
            <a:lstStyle/>
            <a:p>
              <a:endParaRPr lang="ja-JP" altLang="en-US"/>
            </a:p>
          </p:txBody>
        </p:sp>
        <p:sp>
          <p:nvSpPr>
            <p:cNvPr id="26" name="フリーフォーム: 図形 25">
              <a:extLst>
                <a:ext uri="{FF2B5EF4-FFF2-40B4-BE49-F238E27FC236}">
                  <a16:creationId xmlns:a16="http://schemas.microsoft.com/office/drawing/2014/main" id="{71CA3B31-B5F6-F9AF-67A6-1CB3047205DF}"/>
                </a:ext>
              </a:extLst>
            </p:cNvPr>
            <p:cNvSpPr/>
            <p:nvPr/>
          </p:nvSpPr>
          <p:spPr>
            <a:xfrm>
              <a:off x="6588497" y="1605109"/>
              <a:ext cx="48485" cy="74996"/>
            </a:xfrm>
            <a:custGeom>
              <a:avLst/>
              <a:gdLst>
                <a:gd name="csX0" fmla="*/ 14857 w 48485"/>
                <a:gd name="csY0" fmla="*/ 26508 h 74996"/>
                <a:gd name="csX1" fmla="*/ 46208 w 48485"/>
                <a:gd name="csY1" fmla="*/ 74740 h 74996"/>
                <a:gd name="csX2" fmla="*/ 39146 w 48485"/>
                <a:gd name="csY2" fmla="*/ 26853 h 74996"/>
                <a:gd name="csX3" fmla="*/ 26054 w 48485"/>
                <a:gd name="csY3" fmla="*/ 2564 h 74996"/>
                <a:gd name="csX4" fmla="*/ 560 w 48485"/>
                <a:gd name="csY4" fmla="*/ 7387 h 74996"/>
                <a:gd name="csX5" fmla="*/ 14857 w 48485"/>
                <a:gd name="csY5" fmla="*/ 26508 h 74996"/>
              </a:gdLst>
              <a:ahLst/>
              <a:cxnLst>
                <a:cxn ang="0">
                  <a:pos x="csX0" y="csY0"/>
                </a:cxn>
                <a:cxn ang="0">
                  <a:pos x="csX1" y="csY1"/>
                </a:cxn>
                <a:cxn ang="0">
                  <a:pos x="csX2" y="csY2"/>
                </a:cxn>
                <a:cxn ang="0">
                  <a:pos x="csX3" y="csY3"/>
                </a:cxn>
                <a:cxn ang="0">
                  <a:pos x="csX4" y="csY4"/>
                </a:cxn>
                <a:cxn ang="0">
                  <a:pos x="csX5" y="csY5"/>
                </a:cxn>
              </a:cxnLst>
              <a:rect l="l" t="t" r="r" b="b"/>
              <a:pathLst>
                <a:path w="48485" h="74996">
                  <a:moveTo>
                    <a:pt x="14857" y="26508"/>
                  </a:moveTo>
                  <a:cubicBezTo>
                    <a:pt x="22781" y="33915"/>
                    <a:pt x="37251" y="69917"/>
                    <a:pt x="46208" y="74740"/>
                  </a:cubicBezTo>
                  <a:cubicBezTo>
                    <a:pt x="53271" y="78702"/>
                    <a:pt x="41902" y="35465"/>
                    <a:pt x="39146" y="26853"/>
                  </a:cubicBezTo>
                  <a:cubicBezTo>
                    <a:pt x="37423" y="21513"/>
                    <a:pt x="35011" y="4287"/>
                    <a:pt x="26054" y="2564"/>
                  </a:cubicBezTo>
                  <a:cubicBezTo>
                    <a:pt x="17613" y="1014"/>
                    <a:pt x="4177" y="-4326"/>
                    <a:pt x="560" y="7387"/>
                  </a:cubicBezTo>
                  <a:cubicBezTo>
                    <a:pt x="-3058" y="19101"/>
                    <a:pt x="11929" y="24269"/>
                    <a:pt x="14857" y="26508"/>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27" name="フリーフォーム: 図形 26">
              <a:extLst>
                <a:ext uri="{FF2B5EF4-FFF2-40B4-BE49-F238E27FC236}">
                  <a16:creationId xmlns:a16="http://schemas.microsoft.com/office/drawing/2014/main" id="{4E49586D-1615-5E78-6145-6FC3F26C5F16}"/>
                </a:ext>
              </a:extLst>
            </p:cNvPr>
            <p:cNvSpPr/>
            <p:nvPr/>
          </p:nvSpPr>
          <p:spPr>
            <a:xfrm>
              <a:off x="6588497" y="1605109"/>
              <a:ext cx="48485" cy="74996"/>
            </a:xfrm>
            <a:custGeom>
              <a:avLst/>
              <a:gdLst>
                <a:gd name="csX0" fmla="*/ 14857 w 48485"/>
                <a:gd name="csY0" fmla="*/ 26508 h 74996"/>
                <a:gd name="csX1" fmla="*/ 46208 w 48485"/>
                <a:gd name="csY1" fmla="*/ 74740 h 74996"/>
                <a:gd name="csX2" fmla="*/ 39146 w 48485"/>
                <a:gd name="csY2" fmla="*/ 26853 h 74996"/>
                <a:gd name="csX3" fmla="*/ 26054 w 48485"/>
                <a:gd name="csY3" fmla="*/ 2564 h 74996"/>
                <a:gd name="csX4" fmla="*/ 560 w 48485"/>
                <a:gd name="csY4" fmla="*/ 7387 h 74996"/>
                <a:gd name="csX5" fmla="*/ 14857 w 48485"/>
                <a:gd name="csY5" fmla="*/ 26508 h 74996"/>
              </a:gdLst>
              <a:ahLst/>
              <a:cxnLst>
                <a:cxn ang="0">
                  <a:pos x="csX0" y="csY0"/>
                </a:cxn>
                <a:cxn ang="0">
                  <a:pos x="csX1" y="csY1"/>
                </a:cxn>
                <a:cxn ang="0">
                  <a:pos x="csX2" y="csY2"/>
                </a:cxn>
                <a:cxn ang="0">
                  <a:pos x="csX3" y="csY3"/>
                </a:cxn>
                <a:cxn ang="0">
                  <a:pos x="csX4" y="csY4"/>
                </a:cxn>
                <a:cxn ang="0">
                  <a:pos x="csX5" y="csY5"/>
                </a:cxn>
              </a:cxnLst>
              <a:rect l="l" t="t" r="r" b="b"/>
              <a:pathLst>
                <a:path w="48485" h="74996">
                  <a:moveTo>
                    <a:pt x="14857" y="26508"/>
                  </a:moveTo>
                  <a:cubicBezTo>
                    <a:pt x="22781" y="33915"/>
                    <a:pt x="37251" y="69917"/>
                    <a:pt x="46208" y="74740"/>
                  </a:cubicBezTo>
                  <a:cubicBezTo>
                    <a:pt x="53271" y="78702"/>
                    <a:pt x="41902" y="35465"/>
                    <a:pt x="39146" y="26853"/>
                  </a:cubicBezTo>
                  <a:cubicBezTo>
                    <a:pt x="37423" y="21513"/>
                    <a:pt x="35011" y="4287"/>
                    <a:pt x="26054" y="2564"/>
                  </a:cubicBezTo>
                  <a:cubicBezTo>
                    <a:pt x="17613" y="1014"/>
                    <a:pt x="4177" y="-4326"/>
                    <a:pt x="560" y="7387"/>
                  </a:cubicBezTo>
                  <a:cubicBezTo>
                    <a:pt x="-3058" y="19101"/>
                    <a:pt x="11929" y="24269"/>
                    <a:pt x="14857" y="26508"/>
                  </a:cubicBezTo>
                  <a:close/>
                </a:path>
              </a:pathLst>
            </a:custGeom>
            <a:noFill/>
            <a:ln w="1270" cap="rnd">
              <a:solidFill>
                <a:schemeClr val="bg1">
                  <a:lumMod val="50000"/>
                </a:schemeClr>
              </a:solidFill>
              <a:prstDash val="solid"/>
              <a:round/>
            </a:ln>
          </p:spPr>
          <p:txBody>
            <a:bodyPr/>
            <a:lstStyle/>
            <a:p>
              <a:endParaRPr lang="ja-JP" altLang="en-US"/>
            </a:p>
          </p:txBody>
        </p:sp>
        <p:sp>
          <p:nvSpPr>
            <p:cNvPr id="28" name="フリーフォーム: 図形 27">
              <a:extLst>
                <a:ext uri="{FF2B5EF4-FFF2-40B4-BE49-F238E27FC236}">
                  <a16:creationId xmlns:a16="http://schemas.microsoft.com/office/drawing/2014/main" id="{6CAADB9B-671D-6F25-1733-E4503F6EADE4}"/>
                </a:ext>
              </a:extLst>
            </p:cNvPr>
            <p:cNvSpPr/>
            <p:nvPr/>
          </p:nvSpPr>
          <p:spPr>
            <a:xfrm>
              <a:off x="6481224" y="1832815"/>
              <a:ext cx="227208" cy="87507"/>
            </a:xfrm>
            <a:custGeom>
              <a:avLst/>
              <a:gdLst>
                <a:gd name="csX0" fmla="*/ 102493 w 227208"/>
                <a:gd name="csY0" fmla="*/ 83201 h 87507"/>
                <a:gd name="csX1" fmla="*/ 112484 w 227208"/>
                <a:gd name="csY1" fmla="*/ 72521 h 87507"/>
                <a:gd name="csX2" fmla="*/ 139012 w 227208"/>
                <a:gd name="csY2" fmla="*/ 87507 h 87507"/>
                <a:gd name="csX3" fmla="*/ 227208 w 227208"/>
                <a:gd name="csY3" fmla="*/ 50816 h 87507"/>
                <a:gd name="csX4" fmla="*/ 178287 w 227208"/>
                <a:gd name="csY4" fmla="*/ 0 h 87507"/>
                <a:gd name="csX5" fmla="*/ 113518 w 227208"/>
                <a:gd name="csY5" fmla="*/ 29112 h 87507"/>
                <a:gd name="csX6" fmla="*/ 94397 w 227208"/>
                <a:gd name="csY6" fmla="*/ 7924 h 87507"/>
                <a:gd name="csX7" fmla="*/ 29284 w 227208"/>
                <a:gd name="csY7" fmla="*/ 20154 h 87507"/>
                <a:gd name="csX8" fmla="*/ 27044 w 227208"/>
                <a:gd name="csY8" fmla="*/ 41342 h 87507"/>
                <a:gd name="csX9" fmla="*/ 0 w 227208"/>
                <a:gd name="csY9" fmla="*/ 41342 h 87507"/>
                <a:gd name="csX10" fmla="*/ 1895 w 227208"/>
                <a:gd name="csY10" fmla="*/ 64769 h 87507"/>
                <a:gd name="csX11" fmla="*/ 102493 w 227208"/>
                <a:gd name="csY11" fmla="*/ 83201 h 87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27208" h="87507">
                  <a:moveTo>
                    <a:pt x="102493" y="83201"/>
                  </a:moveTo>
                  <a:lnTo>
                    <a:pt x="112484" y="72521"/>
                  </a:lnTo>
                  <a:lnTo>
                    <a:pt x="139012" y="87507"/>
                  </a:lnTo>
                  <a:lnTo>
                    <a:pt x="227208" y="50816"/>
                  </a:lnTo>
                  <a:lnTo>
                    <a:pt x="178287" y="0"/>
                  </a:lnTo>
                  <a:lnTo>
                    <a:pt x="113518" y="29112"/>
                  </a:lnTo>
                  <a:lnTo>
                    <a:pt x="94397" y="7924"/>
                  </a:lnTo>
                  <a:lnTo>
                    <a:pt x="29284" y="20154"/>
                  </a:lnTo>
                  <a:lnTo>
                    <a:pt x="27044" y="41342"/>
                  </a:lnTo>
                  <a:lnTo>
                    <a:pt x="0" y="41342"/>
                  </a:lnTo>
                  <a:lnTo>
                    <a:pt x="1895" y="64769"/>
                  </a:lnTo>
                  <a:lnTo>
                    <a:pt x="102493" y="83201"/>
                  </a:lnTo>
                  <a:close/>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29" name="フリーフォーム: 図形 28">
              <a:extLst>
                <a:ext uri="{FF2B5EF4-FFF2-40B4-BE49-F238E27FC236}">
                  <a16:creationId xmlns:a16="http://schemas.microsoft.com/office/drawing/2014/main" id="{FECDCB1C-7847-7F57-309D-FAA6A82E5541}"/>
                </a:ext>
              </a:extLst>
            </p:cNvPr>
            <p:cNvSpPr/>
            <p:nvPr/>
          </p:nvSpPr>
          <p:spPr>
            <a:xfrm>
              <a:off x="6481224" y="1832815"/>
              <a:ext cx="227208" cy="87507"/>
            </a:xfrm>
            <a:custGeom>
              <a:avLst/>
              <a:gdLst>
                <a:gd name="csX0" fmla="*/ 102493 w 227208"/>
                <a:gd name="csY0" fmla="*/ 83201 h 87507"/>
                <a:gd name="csX1" fmla="*/ 112484 w 227208"/>
                <a:gd name="csY1" fmla="*/ 72521 h 87507"/>
                <a:gd name="csX2" fmla="*/ 139012 w 227208"/>
                <a:gd name="csY2" fmla="*/ 87507 h 87507"/>
                <a:gd name="csX3" fmla="*/ 227208 w 227208"/>
                <a:gd name="csY3" fmla="*/ 50816 h 87507"/>
                <a:gd name="csX4" fmla="*/ 178287 w 227208"/>
                <a:gd name="csY4" fmla="*/ 0 h 87507"/>
                <a:gd name="csX5" fmla="*/ 113518 w 227208"/>
                <a:gd name="csY5" fmla="*/ 29112 h 87507"/>
                <a:gd name="csX6" fmla="*/ 94397 w 227208"/>
                <a:gd name="csY6" fmla="*/ 7924 h 87507"/>
                <a:gd name="csX7" fmla="*/ 29284 w 227208"/>
                <a:gd name="csY7" fmla="*/ 20154 h 87507"/>
                <a:gd name="csX8" fmla="*/ 27044 w 227208"/>
                <a:gd name="csY8" fmla="*/ 41342 h 87507"/>
                <a:gd name="csX9" fmla="*/ 0 w 227208"/>
                <a:gd name="csY9" fmla="*/ 41342 h 87507"/>
                <a:gd name="csX10" fmla="*/ 1895 w 227208"/>
                <a:gd name="csY10" fmla="*/ 64769 h 87507"/>
                <a:gd name="csX11" fmla="*/ 102493 w 227208"/>
                <a:gd name="csY11" fmla="*/ 83201 h 87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27208" h="87507">
                  <a:moveTo>
                    <a:pt x="102493" y="83201"/>
                  </a:moveTo>
                  <a:lnTo>
                    <a:pt x="112484" y="72521"/>
                  </a:lnTo>
                  <a:lnTo>
                    <a:pt x="139012" y="87507"/>
                  </a:lnTo>
                  <a:lnTo>
                    <a:pt x="227208" y="50816"/>
                  </a:lnTo>
                  <a:lnTo>
                    <a:pt x="178287" y="0"/>
                  </a:lnTo>
                  <a:lnTo>
                    <a:pt x="113518" y="29112"/>
                  </a:lnTo>
                  <a:lnTo>
                    <a:pt x="94397" y="7924"/>
                  </a:lnTo>
                  <a:lnTo>
                    <a:pt x="29284" y="20154"/>
                  </a:lnTo>
                  <a:lnTo>
                    <a:pt x="27044" y="41342"/>
                  </a:lnTo>
                  <a:lnTo>
                    <a:pt x="0" y="41342"/>
                  </a:lnTo>
                  <a:lnTo>
                    <a:pt x="1895" y="64769"/>
                  </a:lnTo>
                  <a:lnTo>
                    <a:pt x="102493" y="83201"/>
                  </a:lnTo>
                  <a:close/>
                </a:path>
              </a:pathLst>
            </a:custGeom>
            <a:noFill/>
            <a:ln w="1270" cap="rnd">
              <a:solidFill>
                <a:schemeClr val="bg1">
                  <a:lumMod val="50000"/>
                </a:schemeClr>
              </a:solidFill>
              <a:prstDash val="solid"/>
              <a:round/>
            </a:ln>
          </p:spPr>
          <p:txBody>
            <a:bodyPr/>
            <a:lstStyle/>
            <a:p>
              <a:endParaRPr lang="ja-JP" altLang="en-US"/>
            </a:p>
          </p:txBody>
        </p:sp>
        <p:sp>
          <p:nvSpPr>
            <p:cNvPr id="30" name="フリーフォーム: 図形 29">
              <a:extLst>
                <a:ext uri="{FF2B5EF4-FFF2-40B4-BE49-F238E27FC236}">
                  <a16:creationId xmlns:a16="http://schemas.microsoft.com/office/drawing/2014/main" id="{6367BE06-7043-BC86-18A1-2D8526BF2217}"/>
                </a:ext>
              </a:extLst>
            </p:cNvPr>
            <p:cNvSpPr/>
            <p:nvPr/>
          </p:nvSpPr>
          <p:spPr>
            <a:xfrm>
              <a:off x="4314389" y="2880144"/>
              <a:ext cx="1101115" cy="1288073"/>
            </a:xfrm>
            <a:custGeom>
              <a:avLst/>
              <a:gdLst>
                <a:gd name="csX0" fmla="*/ 736920 w 1101115"/>
                <a:gd name="csY0" fmla="*/ 1226822 h 1288073"/>
                <a:gd name="csX1" fmla="*/ 766376 w 1101115"/>
                <a:gd name="csY1" fmla="*/ 1232162 h 1288073"/>
                <a:gd name="csX2" fmla="*/ 739504 w 1101115"/>
                <a:gd name="csY2" fmla="*/ 1180484 h 1288073"/>
                <a:gd name="csX3" fmla="*/ 701263 w 1101115"/>
                <a:gd name="csY3" fmla="*/ 1154646 h 1288073"/>
                <a:gd name="csX4" fmla="*/ 698506 w 1101115"/>
                <a:gd name="csY4" fmla="*/ 1106930 h 1288073"/>
                <a:gd name="csX5" fmla="*/ 680247 w 1101115"/>
                <a:gd name="csY5" fmla="*/ 1039061 h 1288073"/>
                <a:gd name="csX6" fmla="*/ 667672 w 1101115"/>
                <a:gd name="csY6" fmla="*/ 975325 h 1288073"/>
                <a:gd name="csX7" fmla="*/ 645279 w 1101115"/>
                <a:gd name="csY7" fmla="*/ 932950 h 1288073"/>
                <a:gd name="csX8" fmla="*/ 730891 w 1101115"/>
                <a:gd name="csY8" fmla="*/ 920202 h 1288073"/>
                <a:gd name="csX9" fmla="*/ 773094 w 1101115"/>
                <a:gd name="csY9" fmla="*/ 863529 h 1288073"/>
                <a:gd name="csX10" fmla="*/ 818398 w 1101115"/>
                <a:gd name="csY10" fmla="*/ 839413 h 1288073"/>
                <a:gd name="csX11" fmla="*/ 847854 w 1101115"/>
                <a:gd name="csY11" fmla="*/ 821499 h 1288073"/>
                <a:gd name="csX12" fmla="*/ 854228 w 1101115"/>
                <a:gd name="csY12" fmla="*/ 850093 h 1288073"/>
                <a:gd name="csX13" fmla="*/ 875243 w 1101115"/>
                <a:gd name="csY13" fmla="*/ 850093 h 1288073"/>
                <a:gd name="csX14" fmla="*/ 905561 w 1101115"/>
                <a:gd name="csY14" fmla="*/ 806340 h 1288073"/>
                <a:gd name="csX15" fmla="*/ 898326 w 1101115"/>
                <a:gd name="csY15" fmla="*/ 763103 h 1288073"/>
                <a:gd name="csX16" fmla="*/ 935189 w 1101115"/>
                <a:gd name="csY16" fmla="*/ 738642 h 1288073"/>
                <a:gd name="csX17" fmla="*/ 978426 w 1101115"/>
                <a:gd name="csY17" fmla="*/ 788425 h 1288073"/>
                <a:gd name="csX18" fmla="*/ 1001681 w 1101115"/>
                <a:gd name="csY18" fmla="*/ 783085 h 1288073"/>
                <a:gd name="csX19" fmla="*/ 1010121 w 1101115"/>
                <a:gd name="csY19" fmla="*/ 757591 h 1288073"/>
                <a:gd name="csX20" fmla="*/ 1003576 w 1101115"/>
                <a:gd name="csY20" fmla="*/ 721589 h 1288073"/>
                <a:gd name="csX21" fmla="*/ 975497 w 1101115"/>
                <a:gd name="csY21" fmla="*/ 680247 h 1288073"/>
                <a:gd name="csX22" fmla="*/ 1002887 w 1101115"/>
                <a:gd name="csY22" fmla="*/ 680247 h 1288073"/>
                <a:gd name="csX23" fmla="*/ 1024936 w 1101115"/>
                <a:gd name="csY23" fmla="*/ 722622 h 1288073"/>
                <a:gd name="csX24" fmla="*/ 1056459 w 1101115"/>
                <a:gd name="csY24" fmla="*/ 696784 h 1288073"/>
                <a:gd name="csX25" fmla="*/ 1063349 w 1101115"/>
                <a:gd name="csY25" fmla="*/ 684209 h 1288073"/>
                <a:gd name="csX26" fmla="*/ 1040094 w 1101115"/>
                <a:gd name="csY26" fmla="*/ 650446 h 1288073"/>
                <a:gd name="csX27" fmla="*/ 1038544 w 1101115"/>
                <a:gd name="csY27" fmla="*/ 605831 h 1288073"/>
                <a:gd name="csX28" fmla="*/ 917791 w 1101115"/>
                <a:gd name="csY28" fmla="*/ 484217 h 1288073"/>
                <a:gd name="csX29" fmla="*/ 910039 w 1101115"/>
                <a:gd name="csY29" fmla="*/ 456656 h 1288073"/>
                <a:gd name="csX30" fmla="*/ 957066 w 1101115"/>
                <a:gd name="csY30" fmla="*/ 399294 h 1288073"/>
                <a:gd name="csX31" fmla="*/ 992551 w 1101115"/>
                <a:gd name="csY31" fmla="*/ 373628 h 1288073"/>
                <a:gd name="csX32" fmla="*/ 1020112 w 1101115"/>
                <a:gd name="csY32" fmla="*/ 348306 h 1288073"/>
                <a:gd name="csX33" fmla="*/ 1069895 w 1101115"/>
                <a:gd name="csY33" fmla="*/ 387925 h 1288073"/>
                <a:gd name="csX34" fmla="*/ 1100729 w 1101115"/>
                <a:gd name="csY34" fmla="*/ 364670 h 1288073"/>
                <a:gd name="csX35" fmla="*/ 1097284 w 1101115"/>
                <a:gd name="csY35" fmla="*/ 301624 h 1288073"/>
                <a:gd name="csX36" fmla="*/ 1046985 w 1101115"/>
                <a:gd name="csY36" fmla="*/ 275613 h 1288073"/>
                <a:gd name="csX37" fmla="*/ 1013739 w 1101115"/>
                <a:gd name="csY37" fmla="*/ 216012 h 1288073"/>
                <a:gd name="csX38" fmla="*/ 1002025 w 1101115"/>
                <a:gd name="csY38" fmla="*/ 154515 h 1288073"/>
                <a:gd name="csX39" fmla="*/ 995652 w 1101115"/>
                <a:gd name="csY39" fmla="*/ 140390 h 1288073"/>
                <a:gd name="csX40" fmla="*/ 957066 w 1101115"/>
                <a:gd name="csY40" fmla="*/ 146764 h 1288073"/>
                <a:gd name="csX41" fmla="*/ 941563 w 1101115"/>
                <a:gd name="csY41" fmla="*/ 112140 h 1288073"/>
                <a:gd name="csX42" fmla="*/ 919858 w 1101115"/>
                <a:gd name="csY42" fmla="*/ 72521 h 1288073"/>
                <a:gd name="csX43" fmla="*/ 886268 w 1101115"/>
                <a:gd name="csY43" fmla="*/ 52711 h 1288073"/>
                <a:gd name="csX44" fmla="*/ 822360 w 1101115"/>
                <a:gd name="csY44" fmla="*/ 0 h 1288073"/>
                <a:gd name="csX45" fmla="*/ 811852 w 1101115"/>
                <a:gd name="csY45" fmla="*/ 55467 h 1288073"/>
                <a:gd name="csX46" fmla="*/ 651308 w 1101115"/>
                <a:gd name="csY46" fmla="*/ 193618 h 1288073"/>
                <a:gd name="csX47" fmla="*/ 585505 w 1101115"/>
                <a:gd name="csY47" fmla="*/ 218079 h 1288073"/>
                <a:gd name="csX48" fmla="*/ 552259 w 1101115"/>
                <a:gd name="csY48" fmla="*/ 234443 h 1288073"/>
                <a:gd name="csX49" fmla="*/ 483356 w 1101115"/>
                <a:gd name="csY49" fmla="*/ 247535 h 1288073"/>
                <a:gd name="csX50" fmla="*/ 435468 w 1101115"/>
                <a:gd name="csY50" fmla="*/ 229103 h 1288073"/>
                <a:gd name="csX51" fmla="*/ 417554 w 1101115"/>
                <a:gd name="csY51" fmla="*/ 166573 h 1288073"/>
                <a:gd name="csX52" fmla="*/ 374489 w 1101115"/>
                <a:gd name="csY52" fmla="*/ 110417 h 1288073"/>
                <a:gd name="csX53" fmla="*/ 332286 w 1101115"/>
                <a:gd name="csY53" fmla="*/ 140046 h 1288073"/>
                <a:gd name="csX54" fmla="*/ 352785 w 1101115"/>
                <a:gd name="csY54" fmla="*/ 220146 h 1288073"/>
                <a:gd name="csX55" fmla="*/ 389131 w 1101115"/>
                <a:gd name="csY55" fmla="*/ 247190 h 1288073"/>
                <a:gd name="csX56" fmla="*/ 425994 w 1101115"/>
                <a:gd name="csY56" fmla="*/ 235477 h 1288073"/>
                <a:gd name="csX57" fmla="*/ 480255 w 1101115"/>
                <a:gd name="csY57" fmla="*/ 252875 h 1288073"/>
                <a:gd name="csX58" fmla="*/ 499721 w 1101115"/>
                <a:gd name="csY58" fmla="*/ 290599 h 1288073"/>
                <a:gd name="csX59" fmla="*/ 533483 w 1101115"/>
                <a:gd name="csY59" fmla="*/ 284743 h 1288073"/>
                <a:gd name="csX60" fmla="*/ 585677 w 1101115"/>
                <a:gd name="csY60" fmla="*/ 317127 h 1288073"/>
                <a:gd name="csX61" fmla="*/ 608932 w 1101115"/>
                <a:gd name="csY61" fmla="*/ 316093 h 1288073"/>
                <a:gd name="csX62" fmla="*/ 603592 w 1101115"/>
                <a:gd name="csY62" fmla="*/ 273718 h 1288073"/>
                <a:gd name="csX63" fmla="*/ 643556 w 1101115"/>
                <a:gd name="csY63" fmla="*/ 221696 h 1288073"/>
                <a:gd name="csX64" fmla="*/ 731925 w 1101115"/>
                <a:gd name="csY64" fmla="*/ 203609 h 1288073"/>
                <a:gd name="csX65" fmla="*/ 775161 w 1101115"/>
                <a:gd name="csY65" fmla="*/ 172775 h 1288073"/>
                <a:gd name="csX66" fmla="*/ 767754 w 1101115"/>
                <a:gd name="csY66" fmla="*/ 149520 h 1288073"/>
                <a:gd name="csX67" fmla="*/ 808235 w 1101115"/>
                <a:gd name="csY67" fmla="*/ 134706 h 1288073"/>
                <a:gd name="csX68" fmla="*/ 845615 w 1101115"/>
                <a:gd name="csY68" fmla="*/ 124543 h 1288073"/>
                <a:gd name="csX69" fmla="*/ 875071 w 1101115"/>
                <a:gd name="csY69" fmla="*/ 134706 h 1288073"/>
                <a:gd name="csX70" fmla="*/ 868181 w 1101115"/>
                <a:gd name="csY70" fmla="*/ 163301 h 1288073"/>
                <a:gd name="csX71" fmla="*/ 848715 w 1101115"/>
                <a:gd name="csY71" fmla="*/ 173981 h 1288073"/>
                <a:gd name="csX72" fmla="*/ 881961 w 1101115"/>
                <a:gd name="csY72" fmla="*/ 224969 h 1288073"/>
                <a:gd name="csX73" fmla="*/ 875071 w 1101115"/>
                <a:gd name="csY73" fmla="*/ 249430 h 1288073"/>
                <a:gd name="csX74" fmla="*/ 848715 w 1101115"/>
                <a:gd name="csY74" fmla="*/ 246329 h 1288073"/>
                <a:gd name="csX75" fmla="*/ 840792 w 1101115"/>
                <a:gd name="csY75" fmla="*/ 269584 h 1288073"/>
                <a:gd name="csX76" fmla="*/ 828734 w 1101115"/>
                <a:gd name="csY76" fmla="*/ 291805 h 1288073"/>
                <a:gd name="csX77" fmla="*/ 835107 w 1101115"/>
                <a:gd name="csY77" fmla="*/ 299729 h 1288073"/>
                <a:gd name="csX78" fmla="*/ 830801 w 1101115"/>
                <a:gd name="csY78" fmla="*/ 330563 h 1288073"/>
                <a:gd name="csX79" fmla="*/ 797555 w 1101115"/>
                <a:gd name="csY79" fmla="*/ 317299 h 1288073"/>
                <a:gd name="csX80" fmla="*/ 796005 w 1101115"/>
                <a:gd name="csY80" fmla="*/ 322639 h 1288073"/>
                <a:gd name="csX81" fmla="*/ 830628 w 1101115"/>
                <a:gd name="csY81" fmla="*/ 337109 h 1288073"/>
                <a:gd name="csX82" fmla="*/ 827700 w 1101115"/>
                <a:gd name="csY82" fmla="*/ 347961 h 1288073"/>
                <a:gd name="csX83" fmla="*/ 781363 w 1101115"/>
                <a:gd name="csY83" fmla="*/ 324706 h 1288073"/>
                <a:gd name="csX84" fmla="*/ 769821 w 1101115"/>
                <a:gd name="csY84" fmla="*/ 358641 h 1288073"/>
                <a:gd name="csX85" fmla="*/ 787736 w 1101115"/>
                <a:gd name="csY85" fmla="*/ 367599 h 1288073"/>
                <a:gd name="csX86" fmla="*/ 784119 w 1101115"/>
                <a:gd name="csY86" fmla="*/ 382413 h 1288073"/>
                <a:gd name="csX87" fmla="*/ 775506 w 1101115"/>
                <a:gd name="csY87" fmla="*/ 381379 h 1288073"/>
                <a:gd name="csX88" fmla="*/ 767237 w 1101115"/>
                <a:gd name="csY88" fmla="*/ 408941 h 1288073"/>
                <a:gd name="csX89" fmla="*/ 808752 w 1101115"/>
                <a:gd name="csY89" fmla="*/ 423755 h 1288073"/>
                <a:gd name="csX90" fmla="*/ 807718 w 1101115"/>
                <a:gd name="csY90" fmla="*/ 437019 h 1288073"/>
                <a:gd name="csX91" fmla="*/ 767754 w 1101115"/>
                <a:gd name="csY91" fmla="*/ 425305 h 1288073"/>
                <a:gd name="csX92" fmla="*/ 757763 w 1101115"/>
                <a:gd name="csY92" fmla="*/ 447526 h 1288073"/>
                <a:gd name="csX93" fmla="*/ 784119 w 1101115"/>
                <a:gd name="csY93" fmla="*/ 464580 h 1288073"/>
                <a:gd name="csX94" fmla="*/ 774128 w 1101115"/>
                <a:gd name="csY94" fmla="*/ 475260 h 1288073"/>
                <a:gd name="csX95" fmla="*/ 747772 w 1101115"/>
                <a:gd name="csY95" fmla="*/ 456656 h 1288073"/>
                <a:gd name="csX96" fmla="*/ 736231 w 1101115"/>
                <a:gd name="csY96" fmla="*/ 466819 h 1288073"/>
                <a:gd name="csX97" fmla="*/ 767237 w 1101115"/>
                <a:gd name="csY97" fmla="*/ 489557 h 1288073"/>
                <a:gd name="csX98" fmla="*/ 761553 w 1101115"/>
                <a:gd name="csY98" fmla="*/ 497481 h 1288073"/>
                <a:gd name="csX99" fmla="*/ 746739 w 1101115"/>
                <a:gd name="csY99" fmla="*/ 488524 h 1288073"/>
                <a:gd name="csX100" fmla="*/ 743121 w 1101115"/>
                <a:gd name="csY100" fmla="*/ 493347 h 1288073"/>
                <a:gd name="csX101" fmla="*/ 752940 w 1101115"/>
                <a:gd name="csY101" fmla="*/ 509539 h 1288073"/>
                <a:gd name="csX102" fmla="*/ 741571 w 1101115"/>
                <a:gd name="csY102" fmla="*/ 516774 h 1288073"/>
                <a:gd name="csX103" fmla="*/ 718316 w 1101115"/>
                <a:gd name="csY103" fmla="*/ 470092 h 1288073"/>
                <a:gd name="csX104" fmla="*/ 700918 w 1101115"/>
                <a:gd name="csY104" fmla="*/ 481289 h 1288073"/>
                <a:gd name="csX105" fmla="*/ 712115 w 1101115"/>
                <a:gd name="csY105" fmla="*/ 506611 h 1288073"/>
                <a:gd name="csX106" fmla="*/ 701952 w 1101115"/>
                <a:gd name="csY106" fmla="*/ 514707 h 1288073"/>
                <a:gd name="csX107" fmla="*/ 711426 w 1101115"/>
                <a:gd name="csY107" fmla="*/ 520564 h 1288073"/>
                <a:gd name="csX108" fmla="*/ 723484 w 1101115"/>
                <a:gd name="csY108" fmla="*/ 514707 h 1288073"/>
                <a:gd name="csX109" fmla="*/ 731925 w 1101115"/>
                <a:gd name="csY109" fmla="*/ 526421 h 1288073"/>
                <a:gd name="csX110" fmla="*/ 705052 w 1101115"/>
                <a:gd name="csY110" fmla="*/ 539168 h 1288073"/>
                <a:gd name="csX111" fmla="*/ 683520 w 1101115"/>
                <a:gd name="csY111" fmla="*/ 537617 h 1288073"/>
                <a:gd name="csX112" fmla="*/ 692133 w 1101115"/>
                <a:gd name="csY112" fmla="*/ 526937 h 1288073"/>
                <a:gd name="csX113" fmla="*/ 687826 w 1101115"/>
                <a:gd name="csY113" fmla="*/ 502132 h 1288073"/>
                <a:gd name="csX114" fmla="*/ 660437 w 1101115"/>
                <a:gd name="csY114" fmla="*/ 489385 h 1288073"/>
                <a:gd name="csX115" fmla="*/ 648896 w 1101115"/>
                <a:gd name="csY115" fmla="*/ 505405 h 1288073"/>
                <a:gd name="csX116" fmla="*/ 619440 w 1101115"/>
                <a:gd name="csY116" fmla="*/ 509712 h 1288073"/>
                <a:gd name="csX117" fmla="*/ 598425 w 1101115"/>
                <a:gd name="csY117" fmla="*/ 528315 h 1288073"/>
                <a:gd name="csX118" fmla="*/ 551570 w 1101115"/>
                <a:gd name="csY118" fmla="*/ 534172 h 1288073"/>
                <a:gd name="csX119" fmla="*/ 545197 w 1101115"/>
                <a:gd name="csY119" fmla="*/ 561733 h 1288073"/>
                <a:gd name="csX120" fmla="*/ 534689 w 1101115"/>
                <a:gd name="csY120" fmla="*/ 565523 h 1288073"/>
                <a:gd name="csX121" fmla="*/ 531588 w 1101115"/>
                <a:gd name="csY121" fmla="*/ 531588 h 1288073"/>
                <a:gd name="csX122" fmla="*/ 484217 w 1101115"/>
                <a:gd name="csY122" fmla="*/ 522631 h 1288073"/>
                <a:gd name="csX123" fmla="*/ 481461 w 1101115"/>
                <a:gd name="csY123" fmla="*/ 541924 h 1288073"/>
                <a:gd name="csX124" fmla="*/ 467336 w 1101115"/>
                <a:gd name="csY124" fmla="*/ 543819 h 1288073"/>
                <a:gd name="csX125" fmla="*/ 465786 w 1101115"/>
                <a:gd name="csY125" fmla="*/ 520564 h 1288073"/>
                <a:gd name="csX126" fmla="*/ 425822 w 1101115"/>
                <a:gd name="csY126" fmla="*/ 523664 h 1288073"/>
                <a:gd name="csX127" fmla="*/ 422721 w 1101115"/>
                <a:gd name="csY127" fmla="*/ 540718 h 1288073"/>
                <a:gd name="csX128" fmla="*/ 425822 w 1101115"/>
                <a:gd name="csY128" fmla="*/ 566729 h 1288073"/>
                <a:gd name="csX129" fmla="*/ 362603 w 1101115"/>
                <a:gd name="csY129" fmla="*/ 596357 h 1288073"/>
                <a:gd name="csX130" fmla="*/ 335731 w 1101115"/>
                <a:gd name="csY130" fmla="*/ 585161 h 1288073"/>
                <a:gd name="csX131" fmla="*/ 315749 w 1101115"/>
                <a:gd name="csY131" fmla="*/ 594635 h 1288073"/>
                <a:gd name="csX132" fmla="*/ 253736 w 1101115"/>
                <a:gd name="csY132" fmla="*/ 569141 h 1288073"/>
                <a:gd name="csX133" fmla="*/ 268550 w 1101115"/>
                <a:gd name="csY133" fmla="*/ 528832 h 1288073"/>
                <a:gd name="csX134" fmla="*/ 290083 w 1101115"/>
                <a:gd name="csY134" fmla="*/ 478705 h 1288073"/>
                <a:gd name="csX135" fmla="*/ 273890 w 1101115"/>
                <a:gd name="csY135" fmla="*/ 456656 h 1288073"/>
                <a:gd name="csX136" fmla="*/ 232893 w 1101115"/>
                <a:gd name="csY136" fmla="*/ 464063 h 1288073"/>
                <a:gd name="csX137" fmla="*/ 150726 w 1101115"/>
                <a:gd name="csY137" fmla="*/ 456656 h 1288073"/>
                <a:gd name="csX138" fmla="*/ 98015 w 1101115"/>
                <a:gd name="csY138" fmla="*/ 358986 h 1288073"/>
                <a:gd name="csX139" fmla="*/ 140046 w 1101115"/>
                <a:gd name="csY139" fmla="*/ 311270 h 1288073"/>
                <a:gd name="csX140" fmla="*/ 136428 w 1101115"/>
                <a:gd name="csY140" fmla="*/ 286465 h 1288073"/>
                <a:gd name="csX141" fmla="*/ 54778 w 1101115"/>
                <a:gd name="csY141" fmla="*/ 215839 h 1288073"/>
                <a:gd name="csX142" fmla="*/ 33763 w 1101115"/>
                <a:gd name="csY142" fmla="*/ 218940 h 1288073"/>
                <a:gd name="csX143" fmla="*/ 42203 w 1101115"/>
                <a:gd name="csY143" fmla="*/ 278369 h 1288073"/>
                <a:gd name="csX144" fmla="*/ 0 w 1101115"/>
                <a:gd name="csY144" fmla="*/ 330391 h 1288073"/>
                <a:gd name="csX145" fmla="*/ 24288 w 1101115"/>
                <a:gd name="csY145" fmla="*/ 365532 h 1288073"/>
                <a:gd name="csX146" fmla="*/ 28595 w 1101115"/>
                <a:gd name="csY146" fmla="*/ 455622 h 1288073"/>
                <a:gd name="csX147" fmla="*/ 45648 w 1101115"/>
                <a:gd name="csY147" fmla="*/ 488696 h 1288073"/>
                <a:gd name="csX148" fmla="*/ 36002 w 1101115"/>
                <a:gd name="csY148" fmla="*/ 523492 h 1288073"/>
                <a:gd name="csX149" fmla="*/ 48749 w 1101115"/>
                <a:gd name="csY149" fmla="*/ 561733 h 1288073"/>
                <a:gd name="csX150" fmla="*/ 83545 w 1101115"/>
                <a:gd name="csY150" fmla="*/ 596702 h 1288073"/>
                <a:gd name="csX151" fmla="*/ 149864 w 1101115"/>
                <a:gd name="csY151" fmla="*/ 601008 h 1288073"/>
                <a:gd name="csX152" fmla="*/ 149864 w 1101115"/>
                <a:gd name="csY152" fmla="*/ 719866 h 1288073"/>
                <a:gd name="csX153" fmla="*/ 190173 w 1101115"/>
                <a:gd name="csY153" fmla="*/ 702468 h 1288073"/>
                <a:gd name="csX154" fmla="*/ 245640 w 1101115"/>
                <a:gd name="csY154" fmla="*/ 701779 h 1288073"/>
                <a:gd name="csX155" fmla="*/ 268895 w 1101115"/>
                <a:gd name="csY155" fmla="*/ 741054 h 1288073"/>
                <a:gd name="csX156" fmla="*/ 333147 w 1101115"/>
                <a:gd name="csY156" fmla="*/ 782396 h 1288073"/>
                <a:gd name="csX157" fmla="*/ 336248 w 1101115"/>
                <a:gd name="csY157" fmla="*/ 848199 h 1288073"/>
                <a:gd name="csX158" fmla="*/ 347445 w 1101115"/>
                <a:gd name="csY158" fmla="*/ 901943 h 1288073"/>
                <a:gd name="csX159" fmla="*/ 322467 w 1101115"/>
                <a:gd name="csY159" fmla="*/ 911762 h 1288073"/>
                <a:gd name="csX160" fmla="*/ 278197 w 1101115"/>
                <a:gd name="csY160" fmla="*/ 972224 h 1288073"/>
                <a:gd name="csX161" fmla="*/ 286637 w 1101115"/>
                <a:gd name="csY161" fmla="*/ 999786 h 1288073"/>
                <a:gd name="csX162" fmla="*/ 280264 w 1101115"/>
                <a:gd name="csY162" fmla="*/ 1046468 h 1288073"/>
                <a:gd name="csX163" fmla="*/ 370699 w 1101115"/>
                <a:gd name="csY163" fmla="*/ 1119677 h 1288073"/>
                <a:gd name="csX164" fmla="*/ 418070 w 1101115"/>
                <a:gd name="csY164" fmla="*/ 1130357 h 1288073"/>
                <a:gd name="csX165" fmla="*/ 485423 w 1101115"/>
                <a:gd name="csY165" fmla="*/ 1165498 h 1288073"/>
                <a:gd name="csX166" fmla="*/ 541924 w 1101115"/>
                <a:gd name="csY166" fmla="*/ 1203911 h 1288073"/>
                <a:gd name="csX167" fmla="*/ 569485 w 1101115"/>
                <a:gd name="csY167" fmla="*/ 1238708 h 1288073"/>
                <a:gd name="csX168" fmla="*/ 647174 w 1101115"/>
                <a:gd name="csY168" fmla="*/ 1260584 h 1288073"/>
                <a:gd name="csX169" fmla="*/ 670084 w 1101115"/>
                <a:gd name="csY169" fmla="*/ 1281255 h 1288073"/>
                <a:gd name="csX170" fmla="*/ 733992 w 1101115"/>
                <a:gd name="csY170" fmla="*/ 1284184 h 1288073"/>
                <a:gd name="csX171" fmla="*/ 738126 w 1101115"/>
                <a:gd name="csY171" fmla="*/ 1226822 h 1288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Lst>
              <a:rect l="l" t="t" r="r" b="b"/>
              <a:pathLst>
                <a:path w="1101115" h="1288073">
                  <a:moveTo>
                    <a:pt x="736920" y="1226822"/>
                  </a:moveTo>
                  <a:cubicBezTo>
                    <a:pt x="737954" y="1221482"/>
                    <a:pt x="762242" y="1239569"/>
                    <a:pt x="766376" y="1232162"/>
                  </a:cubicBezTo>
                  <a:cubicBezTo>
                    <a:pt x="769132" y="1227166"/>
                    <a:pt x="752595" y="1202878"/>
                    <a:pt x="739504" y="1180484"/>
                  </a:cubicBezTo>
                  <a:cubicBezTo>
                    <a:pt x="732786" y="1169288"/>
                    <a:pt x="703330" y="1162053"/>
                    <a:pt x="701263" y="1154646"/>
                  </a:cubicBezTo>
                  <a:cubicBezTo>
                    <a:pt x="699540" y="1148617"/>
                    <a:pt x="702124" y="1129496"/>
                    <a:pt x="698506" y="1106930"/>
                  </a:cubicBezTo>
                  <a:cubicBezTo>
                    <a:pt x="694028" y="1079714"/>
                    <a:pt x="683003" y="1048190"/>
                    <a:pt x="680247" y="1039061"/>
                  </a:cubicBezTo>
                  <a:cubicBezTo>
                    <a:pt x="676113" y="1025107"/>
                    <a:pt x="675768" y="997202"/>
                    <a:pt x="667672" y="975325"/>
                  </a:cubicBezTo>
                  <a:cubicBezTo>
                    <a:pt x="659576" y="953621"/>
                    <a:pt x="643901" y="937773"/>
                    <a:pt x="645279" y="932950"/>
                  </a:cubicBezTo>
                  <a:cubicBezTo>
                    <a:pt x="647174" y="926059"/>
                    <a:pt x="722967" y="919513"/>
                    <a:pt x="730891" y="920202"/>
                  </a:cubicBezTo>
                  <a:cubicBezTo>
                    <a:pt x="743810" y="921408"/>
                    <a:pt x="760175" y="872315"/>
                    <a:pt x="773094" y="863529"/>
                  </a:cubicBezTo>
                  <a:cubicBezTo>
                    <a:pt x="790320" y="851988"/>
                    <a:pt x="799450" y="851816"/>
                    <a:pt x="818398" y="839413"/>
                  </a:cubicBezTo>
                  <a:cubicBezTo>
                    <a:pt x="829939" y="831834"/>
                    <a:pt x="837174" y="825116"/>
                    <a:pt x="847854" y="821499"/>
                  </a:cubicBezTo>
                  <a:cubicBezTo>
                    <a:pt x="858534" y="817709"/>
                    <a:pt x="842514" y="846476"/>
                    <a:pt x="854228" y="850093"/>
                  </a:cubicBezTo>
                  <a:cubicBezTo>
                    <a:pt x="862496" y="852677"/>
                    <a:pt x="867836" y="849060"/>
                    <a:pt x="875243" y="850093"/>
                  </a:cubicBezTo>
                  <a:cubicBezTo>
                    <a:pt x="880239" y="833729"/>
                    <a:pt x="894192" y="819431"/>
                    <a:pt x="905561" y="806340"/>
                  </a:cubicBezTo>
                  <a:cubicBezTo>
                    <a:pt x="911590" y="799450"/>
                    <a:pt x="895397" y="769649"/>
                    <a:pt x="898326" y="763103"/>
                  </a:cubicBezTo>
                  <a:cubicBezTo>
                    <a:pt x="899015" y="761553"/>
                    <a:pt x="926576" y="738642"/>
                    <a:pt x="935189" y="738642"/>
                  </a:cubicBezTo>
                  <a:cubicBezTo>
                    <a:pt x="942941" y="738642"/>
                    <a:pt x="959650" y="774817"/>
                    <a:pt x="978426" y="788425"/>
                  </a:cubicBezTo>
                  <a:cubicBezTo>
                    <a:pt x="986694" y="794454"/>
                    <a:pt x="999958" y="781707"/>
                    <a:pt x="1001681" y="783085"/>
                  </a:cubicBezTo>
                  <a:cubicBezTo>
                    <a:pt x="1006332" y="775678"/>
                    <a:pt x="1009260" y="768443"/>
                    <a:pt x="1010121" y="757591"/>
                  </a:cubicBezTo>
                  <a:cubicBezTo>
                    <a:pt x="1010466" y="753974"/>
                    <a:pt x="1007365" y="726757"/>
                    <a:pt x="1003576" y="721589"/>
                  </a:cubicBezTo>
                  <a:cubicBezTo>
                    <a:pt x="1001336" y="718661"/>
                    <a:pt x="973775" y="681797"/>
                    <a:pt x="975497" y="680247"/>
                  </a:cubicBezTo>
                  <a:cubicBezTo>
                    <a:pt x="976703" y="679386"/>
                    <a:pt x="994618" y="675941"/>
                    <a:pt x="1002887" y="680247"/>
                  </a:cubicBezTo>
                  <a:cubicBezTo>
                    <a:pt x="1024074" y="691271"/>
                    <a:pt x="1021663" y="723311"/>
                    <a:pt x="1024936" y="722622"/>
                  </a:cubicBezTo>
                  <a:cubicBezTo>
                    <a:pt x="1031998" y="721244"/>
                    <a:pt x="1045951" y="710392"/>
                    <a:pt x="1056459" y="696784"/>
                  </a:cubicBezTo>
                  <a:cubicBezTo>
                    <a:pt x="1059904" y="692133"/>
                    <a:pt x="1062488" y="687826"/>
                    <a:pt x="1063349" y="684209"/>
                  </a:cubicBezTo>
                  <a:cubicBezTo>
                    <a:pt x="1060076" y="680419"/>
                    <a:pt x="1041989" y="654925"/>
                    <a:pt x="1040094" y="650446"/>
                  </a:cubicBezTo>
                  <a:cubicBezTo>
                    <a:pt x="1035788" y="640628"/>
                    <a:pt x="1045606" y="620990"/>
                    <a:pt x="1038544" y="605831"/>
                  </a:cubicBezTo>
                  <a:cubicBezTo>
                    <a:pt x="1025280" y="577753"/>
                    <a:pt x="937428" y="508334"/>
                    <a:pt x="917791" y="484217"/>
                  </a:cubicBezTo>
                  <a:cubicBezTo>
                    <a:pt x="917791" y="484217"/>
                    <a:pt x="907456" y="460963"/>
                    <a:pt x="910039" y="456656"/>
                  </a:cubicBezTo>
                  <a:cubicBezTo>
                    <a:pt x="912451" y="452694"/>
                    <a:pt x="933466" y="422549"/>
                    <a:pt x="957066" y="399294"/>
                  </a:cubicBezTo>
                  <a:cubicBezTo>
                    <a:pt x="969124" y="387581"/>
                    <a:pt x="987211" y="376212"/>
                    <a:pt x="992551" y="373628"/>
                  </a:cubicBezTo>
                  <a:cubicBezTo>
                    <a:pt x="999269" y="370355"/>
                    <a:pt x="1014772" y="349684"/>
                    <a:pt x="1020112" y="348306"/>
                  </a:cubicBezTo>
                  <a:cubicBezTo>
                    <a:pt x="1031654" y="345377"/>
                    <a:pt x="1057492" y="389131"/>
                    <a:pt x="1069895" y="387925"/>
                  </a:cubicBezTo>
                  <a:cubicBezTo>
                    <a:pt x="1079886" y="387064"/>
                    <a:pt x="1092116" y="365876"/>
                    <a:pt x="1100729" y="364670"/>
                  </a:cubicBezTo>
                  <a:cubicBezTo>
                    <a:pt x="1101590" y="356057"/>
                    <a:pt x="1101246" y="308170"/>
                    <a:pt x="1097284" y="301624"/>
                  </a:cubicBezTo>
                  <a:cubicBezTo>
                    <a:pt x="1089705" y="289394"/>
                    <a:pt x="1055253" y="286982"/>
                    <a:pt x="1046985" y="275613"/>
                  </a:cubicBezTo>
                  <a:cubicBezTo>
                    <a:pt x="1040783" y="267000"/>
                    <a:pt x="1018390" y="233926"/>
                    <a:pt x="1013739" y="216012"/>
                  </a:cubicBezTo>
                  <a:cubicBezTo>
                    <a:pt x="1011327" y="206710"/>
                    <a:pt x="999097" y="158305"/>
                    <a:pt x="1002025" y="154515"/>
                  </a:cubicBezTo>
                  <a:cubicBezTo>
                    <a:pt x="1001164" y="153826"/>
                    <a:pt x="1000819" y="140907"/>
                    <a:pt x="995652" y="140390"/>
                  </a:cubicBezTo>
                  <a:cubicBezTo>
                    <a:pt x="983249" y="139012"/>
                    <a:pt x="959994" y="149692"/>
                    <a:pt x="957066" y="146764"/>
                  </a:cubicBezTo>
                  <a:cubicBezTo>
                    <a:pt x="951037" y="140907"/>
                    <a:pt x="947764" y="119203"/>
                    <a:pt x="941563" y="112140"/>
                  </a:cubicBezTo>
                  <a:cubicBezTo>
                    <a:pt x="937084" y="106972"/>
                    <a:pt x="931572" y="85268"/>
                    <a:pt x="919858" y="72521"/>
                  </a:cubicBezTo>
                  <a:cubicBezTo>
                    <a:pt x="915896" y="68214"/>
                    <a:pt x="891091" y="57362"/>
                    <a:pt x="886268" y="52711"/>
                  </a:cubicBezTo>
                  <a:cubicBezTo>
                    <a:pt x="871626" y="38930"/>
                    <a:pt x="843892" y="7235"/>
                    <a:pt x="822360" y="0"/>
                  </a:cubicBezTo>
                  <a:cubicBezTo>
                    <a:pt x="816675" y="12230"/>
                    <a:pt x="818915" y="45648"/>
                    <a:pt x="811852" y="55467"/>
                  </a:cubicBezTo>
                  <a:cubicBezTo>
                    <a:pt x="788770" y="85096"/>
                    <a:pt x="689549" y="174325"/>
                    <a:pt x="651308" y="193618"/>
                  </a:cubicBezTo>
                  <a:cubicBezTo>
                    <a:pt x="632704" y="202920"/>
                    <a:pt x="616167" y="203609"/>
                    <a:pt x="585505" y="218079"/>
                  </a:cubicBezTo>
                  <a:cubicBezTo>
                    <a:pt x="576375" y="222385"/>
                    <a:pt x="561389" y="230998"/>
                    <a:pt x="552259" y="234443"/>
                  </a:cubicBezTo>
                  <a:cubicBezTo>
                    <a:pt x="526076" y="244262"/>
                    <a:pt x="501443" y="245640"/>
                    <a:pt x="483356" y="247535"/>
                  </a:cubicBezTo>
                  <a:lnTo>
                    <a:pt x="435468" y="229103"/>
                  </a:lnTo>
                  <a:cubicBezTo>
                    <a:pt x="429267" y="225486"/>
                    <a:pt x="423410" y="179321"/>
                    <a:pt x="417554" y="166573"/>
                  </a:cubicBezTo>
                  <a:cubicBezTo>
                    <a:pt x="404979" y="139012"/>
                    <a:pt x="393093" y="122820"/>
                    <a:pt x="374489" y="110417"/>
                  </a:cubicBezTo>
                  <a:cubicBezTo>
                    <a:pt x="366048" y="104733"/>
                    <a:pt x="335386" y="126782"/>
                    <a:pt x="332286" y="140046"/>
                  </a:cubicBezTo>
                  <a:cubicBezTo>
                    <a:pt x="328152" y="158650"/>
                    <a:pt x="341243" y="204470"/>
                    <a:pt x="352785" y="220146"/>
                  </a:cubicBezTo>
                  <a:cubicBezTo>
                    <a:pt x="359158" y="228759"/>
                    <a:pt x="378279" y="244951"/>
                    <a:pt x="389131" y="247190"/>
                  </a:cubicBezTo>
                  <a:cubicBezTo>
                    <a:pt x="414453" y="252530"/>
                    <a:pt x="418243" y="232032"/>
                    <a:pt x="425994" y="235477"/>
                  </a:cubicBezTo>
                  <a:lnTo>
                    <a:pt x="480255" y="252875"/>
                  </a:lnTo>
                  <a:cubicBezTo>
                    <a:pt x="489213" y="262694"/>
                    <a:pt x="486974" y="284570"/>
                    <a:pt x="499721" y="290599"/>
                  </a:cubicBezTo>
                  <a:cubicBezTo>
                    <a:pt x="507128" y="294217"/>
                    <a:pt x="526593" y="281814"/>
                    <a:pt x="533483" y="284743"/>
                  </a:cubicBezTo>
                  <a:cubicBezTo>
                    <a:pt x="544335" y="289394"/>
                    <a:pt x="581199" y="315404"/>
                    <a:pt x="585677" y="317127"/>
                  </a:cubicBezTo>
                  <a:cubicBezTo>
                    <a:pt x="589467" y="318677"/>
                    <a:pt x="608588" y="318333"/>
                    <a:pt x="608932" y="316093"/>
                  </a:cubicBezTo>
                  <a:cubicBezTo>
                    <a:pt x="609794" y="307481"/>
                    <a:pt x="600319" y="283881"/>
                    <a:pt x="603592" y="273718"/>
                  </a:cubicBezTo>
                  <a:cubicBezTo>
                    <a:pt x="608760" y="258387"/>
                    <a:pt x="628570" y="230309"/>
                    <a:pt x="643556" y="221696"/>
                  </a:cubicBezTo>
                  <a:cubicBezTo>
                    <a:pt x="671462" y="205848"/>
                    <a:pt x="704191" y="218768"/>
                    <a:pt x="731925" y="203609"/>
                  </a:cubicBezTo>
                  <a:cubicBezTo>
                    <a:pt x="735025" y="201886"/>
                    <a:pt x="775161" y="172775"/>
                    <a:pt x="775161" y="172775"/>
                  </a:cubicBezTo>
                  <a:cubicBezTo>
                    <a:pt x="775161" y="167435"/>
                    <a:pt x="764309" y="152965"/>
                    <a:pt x="767754" y="149520"/>
                  </a:cubicBezTo>
                  <a:cubicBezTo>
                    <a:pt x="774989" y="142113"/>
                    <a:pt x="798761" y="138323"/>
                    <a:pt x="808235" y="134706"/>
                  </a:cubicBezTo>
                  <a:cubicBezTo>
                    <a:pt x="828217" y="126954"/>
                    <a:pt x="835624" y="124543"/>
                    <a:pt x="845615" y="124543"/>
                  </a:cubicBezTo>
                  <a:cubicBezTo>
                    <a:pt x="852850" y="124543"/>
                    <a:pt x="873004" y="125576"/>
                    <a:pt x="875071" y="134706"/>
                  </a:cubicBezTo>
                  <a:cubicBezTo>
                    <a:pt x="876105" y="138840"/>
                    <a:pt x="871626" y="158650"/>
                    <a:pt x="868181" y="163301"/>
                  </a:cubicBezTo>
                  <a:cubicBezTo>
                    <a:pt x="863874" y="169157"/>
                    <a:pt x="848715" y="173981"/>
                    <a:pt x="848715" y="173981"/>
                  </a:cubicBezTo>
                  <a:cubicBezTo>
                    <a:pt x="848715" y="173981"/>
                    <a:pt x="875243" y="213428"/>
                    <a:pt x="881961" y="224969"/>
                  </a:cubicBezTo>
                  <a:cubicBezTo>
                    <a:pt x="883684" y="227897"/>
                    <a:pt x="875071" y="249430"/>
                    <a:pt x="875071" y="249430"/>
                  </a:cubicBezTo>
                  <a:lnTo>
                    <a:pt x="848715" y="246329"/>
                  </a:lnTo>
                  <a:cubicBezTo>
                    <a:pt x="848715" y="246329"/>
                    <a:pt x="843892" y="261660"/>
                    <a:pt x="840792" y="269584"/>
                  </a:cubicBezTo>
                  <a:cubicBezTo>
                    <a:pt x="835968" y="281470"/>
                    <a:pt x="828734" y="291805"/>
                    <a:pt x="828734" y="291805"/>
                  </a:cubicBezTo>
                  <a:lnTo>
                    <a:pt x="835107" y="299729"/>
                  </a:lnTo>
                  <a:lnTo>
                    <a:pt x="830801" y="330563"/>
                  </a:lnTo>
                  <a:lnTo>
                    <a:pt x="797555" y="317299"/>
                  </a:lnTo>
                  <a:lnTo>
                    <a:pt x="796005" y="322639"/>
                  </a:lnTo>
                  <a:lnTo>
                    <a:pt x="830628" y="337109"/>
                  </a:lnTo>
                  <a:lnTo>
                    <a:pt x="827700" y="347961"/>
                  </a:lnTo>
                  <a:lnTo>
                    <a:pt x="781363" y="324706"/>
                  </a:lnTo>
                  <a:lnTo>
                    <a:pt x="769821" y="358641"/>
                  </a:lnTo>
                  <a:lnTo>
                    <a:pt x="787736" y="367599"/>
                  </a:lnTo>
                  <a:lnTo>
                    <a:pt x="784119" y="382413"/>
                  </a:lnTo>
                  <a:lnTo>
                    <a:pt x="775506" y="381379"/>
                  </a:lnTo>
                  <a:lnTo>
                    <a:pt x="767237" y="408941"/>
                  </a:lnTo>
                  <a:lnTo>
                    <a:pt x="808752" y="423755"/>
                  </a:lnTo>
                  <a:lnTo>
                    <a:pt x="807718" y="437019"/>
                  </a:lnTo>
                  <a:lnTo>
                    <a:pt x="767754" y="425305"/>
                  </a:lnTo>
                  <a:lnTo>
                    <a:pt x="757763" y="447526"/>
                  </a:lnTo>
                  <a:lnTo>
                    <a:pt x="784119" y="464580"/>
                  </a:lnTo>
                  <a:lnTo>
                    <a:pt x="774128" y="475260"/>
                  </a:lnTo>
                  <a:lnTo>
                    <a:pt x="747772" y="456656"/>
                  </a:lnTo>
                  <a:lnTo>
                    <a:pt x="736231" y="466819"/>
                  </a:lnTo>
                  <a:lnTo>
                    <a:pt x="767237" y="489557"/>
                  </a:lnTo>
                  <a:lnTo>
                    <a:pt x="761553" y="497481"/>
                  </a:lnTo>
                  <a:lnTo>
                    <a:pt x="746739" y="488524"/>
                  </a:lnTo>
                  <a:lnTo>
                    <a:pt x="743121" y="493347"/>
                  </a:lnTo>
                  <a:lnTo>
                    <a:pt x="752940" y="509539"/>
                  </a:lnTo>
                  <a:lnTo>
                    <a:pt x="741571" y="516774"/>
                  </a:lnTo>
                  <a:lnTo>
                    <a:pt x="718316" y="470092"/>
                  </a:lnTo>
                  <a:lnTo>
                    <a:pt x="700918" y="481289"/>
                  </a:lnTo>
                  <a:lnTo>
                    <a:pt x="712115" y="506611"/>
                  </a:lnTo>
                  <a:lnTo>
                    <a:pt x="701952" y="514707"/>
                  </a:lnTo>
                  <a:lnTo>
                    <a:pt x="711426" y="520564"/>
                  </a:lnTo>
                  <a:lnTo>
                    <a:pt x="723484" y="514707"/>
                  </a:lnTo>
                  <a:lnTo>
                    <a:pt x="731925" y="526421"/>
                  </a:lnTo>
                  <a:lnTo>
                    <a:pt x="705052" y="539168"/>
                  </a:lnTo>
                  <a:lnTo>
                    <a:pt x="683520" y="537617"/>
                  </a:lnTo>
                  <a:lnTo>
                    <a:pt x="692133" y="526937"/>
                  </a:lnTo>
                  <a:lnTo>
                    <a:pt x="687826" y="502132"/>
                  </a:lnTo>
                  <a:lnTo>
                    <a:pt x="660437" y="489385"/>
                  </a:lnTo>
                  <a:lnTo>
                    <a:pt x="648896" y="505405"/>
                  </a:lnTo>
                  <a:lnTo>
                    <a:pt x="619440" y="509712"/>
                  </a:lnTo>
                  <a:lnTo>
                    <a:pt x="598425" y="528315"/>
                  </a:lnTo>
                  <a:lnTo>
                    <a:pt x="551570" y="534172"/>
                  </a:lnTo>
                  <a:lnTo>
                    <a:pt x="545197" y="561733"/>
                  </a:lnTo>
                  <a:lnTo>
                    <a:pt x="534689" y="565523"/>
                  </a:lnTo>
                  <a:lnTo>
                    <a:pt x="531588" y="531588"/>
                  </a:lnTo>
                  <a:lnTo>
                    <a:pt x="484217" y="522631"/>
                  </a:lnTo>
                  <a:lnTo>
                    <a:pt x="481461" y="541924"/>
                  </a:lnTo>
                  <a:lnTo>
                    <a:pt x="467336" y="543819"/>
                  </a:lnTo>
                  <a:lnTo>
                    <a:pt x="465786" y="520564"/>
                  </a:lnTo>
                  <a:lnTo>
                    <a:pt x="425822" y="523664"/>
                  </a:lnTo>
                  <a:lnTo>
                    <a:pt x="422721" y="540718"/>
                  </a:lnTo>
                  <a:lnTo>
                    <a:pt x="425822" y="566729"/>
                  </a:lnTo>
                  <a:cubicBezTo>
                    <a:pt x="407046" y="575170"/>
                    <a:pt x="383274" y="596185"/>
                    <a:pt x="362603" y="596357"/>
                  </a:cubicBezTo>
                  <a:cubicBezTo>
                    <a:pt x="358641" y="596357"/>
                    <a:pt x="339865" y="585161"/>
                    <a:pt x="335731" y="585161"/>
                  </a:cubicBezTo>
                  <a:cubicBezTo>
                    <a:pt x="331941" y="585161"/>
                    <a:pt x="319539" y="594635"/>
                    <a:pt x="315749" y="594635"/>
                  </a:cubicBezTo>
                  <a:cubicBezTo>
                    <a:pt x="287843" y="594635"/>
                    <a:pt x="278714" y="587055"/>
                    <a:pt x="253736" y="569141"/>
                  </a:cubicBezTo>
                  <a:cubicBezTo>
                    <a:pt x="248224" y="565179"/>
                    <a:pt x="263210" y="530899"/>
                    <a:pt x="268550" y="528832"/>
                  </a:cubicBezTo>
                  <a:cubicBezTo>
                    <a:pt x="279230" y="524526"/>
                    <a:pt x="295595" y="495931"/>
                    <a:pt x="290083" y="478705"/>
                  </a:cubicBezTo>
                  <a:cubicBezTo>
                    <a:pt x="286810" y="468370"/>
                    <a:pt x="281297" y="459412"/>
                    <a:pt x="273890" y="456656"/>
                  </a:cubicBezTo>
                  <a:cubicBezTo>
                    <a:pt x="266311" y="453900"/>
                    <a:pt x="244262" y="464063"/>
                    <a:pt x="232893" y="464063"/>
                  </a:cubicBezTo>
                  <a:cubicBezTo>
                    <a:pt x="206710" y="464063"/>
                    <a:pt x="156927" y="463374"/>
                    <a:pt x="150726" y="456656"/>
                  </a:cubicBezTo>
                  <a:cubicBezTo>
                    <a:pt x="131777" y="435813"/>
                    <a:pt x="95603" y="373800"/>
                    <a:pt x="98015" y="358986"/>
                  </a:cubicBezTo>
                  <a:cubicBezTo>
                    <a:pt x="100082" y="346755"/>
                    <a:pt x="125921" y="321778"/>
                    <a:pt x="140046" y="311270"/>
                  </a:cubicBezTo>
                  <a:cubicBezTo>
                    <a:pt x="144525" y="307825"/>
                    <a:pt x="141596" y="289049"/>
                    <a:pt x="136428" y="286465"/>
                  </a:cubicBezTo>
                  <a:cubicBezTo>
                    <a:pt x="110934" y="273718"/>
                    <a:pt x="70281" y="221868"/>
                    <a:pt x="54778" y="215839"/>
                  </a:cubicBezTo>
                  <a:cubicBezTo>
                    <a:pt x="49955" y="213944"/>
                    <a:pt x="34624" y="212050"/>
                    <a:pt x="33763" y="218940"/>
                  </a:cubicBezTo>
                  <a:cubicBezTo>
                    <a:pt x="38241" y="230137"/>
                    <a:pt x="38069" y="266656"/>
                    <a:pt x="42203" y="278369"/>
                  </a:cubicBezTo>
                  <a:cubicBezTo>
                    <a:pt x="39103" y="296456"/>
                    <a:pt x="8957" y="318333"/>
                    <a:pt x="0" y="330391"/>
                  </a:cubicBezTo>
                  <a:cubicBezTo>
                    <a:pt x="0" y="330391"/>
                    <a:pt x="22049" y="349512"/>
                    <a:pt x="24288" y="365532"/>
                  </a:cubicBezTo>
                  <a:cubicBezTo>
                    <a:pt x="25839" y="377762"/>
                    <a:pt x="31523" y="437708"/>
                    <a:pt x="28595" y="455622"/>
                  </a:cubicBezTo>
                  <a:cubicBezTo>
                    <a:pt x="26528" y="467508"/>
                    <a:pt x="45304" y="480772"/>
                    <a:pt x="45648" y="488696"/>
                  </a:cubicBezTo>
                  <a:cubicBezTo>
                    <a:pt x="46510" y="508850"/>
                    <a:pt x="34968" y="510745"/>
                    <a:pt x="36002" y="523492"/>
                  </a:cubicBezTo>
                  <a:cubicBezTo>
                    <a:pt x="36174" y="525904"/>
                    <a:pt x="48404" y="549848"/>
                    <a:pt x="48749" y="561733"/>
                  </a:cubicBezTo>
                  <a:cubicBezTo>
                    <a:pt x="48749" y="561733"/>
                    <a:pt x="76999" y="595152"/>
                    <a:pt x="83545" y="596702"/>
                  </a:cubicBezTo>
                  <a:cubicBezTo>
                    <a:pt x="99737" y="600836"/>
                    <a:pt x="142457" y="587400"/>
                    <a:pt x="149864" y="601008"/>
                  </a:cubicBezTo>
                  <a:cubicBezTo>
                    <a:pt x="162784" y="624435"/>
                    <a:pt x="140390" y="710220"/>
                    <a:pt x="149864" y="719866"/>
                  </a:cubicBezTo>
                  <a:cubicBezTo>
                    <a:pt x="153999" y="724001"/>
                    <a:pt x="167779" y="709359"/>
                    <a:pt x="190173" y="702468"/>
                  </a:cubicBezTo>
                  <a:cubicBezTo>
                    <a:pt x="209983" y="696439"/>
                    <a:pt x="238233" y="698162"/>
                    <a:pt x="245640" y="701779"/>
                  </a:cubicBezTo>
                  <a:cubicBezTo>
                    <a:pt x="252186" y="704880"/>
                    <a:pt x="254597" y="728652"/>
                    <a:pt x="268895" y="741054"/>
                  </a:cubicBezTo>
                  <a:cubicBezTo>
                    <a:pt x="293355" y="762414"/>
                    <a:pt x="325223" y="767410"/>
                    <a:pt x="333147" y="782396"/>
                  </a:cubicBezTo>
                  <a:cubicBezTo>
                    <a:pt x="339348" y="794282"/>
                    <a:pt x="333492" y="838380"/>
                    <a:pt x="336248" y="848199"/>
                  </a:cubicBezTo>
                  <a:cubicBezTo>
                    <a:pt x="342104" y="868697"/>
                    <a:pt x="350890" y="897981"/>
                    <a:pt x="347445" y="901943"/>
                  </a:cubicBezTo>
                  <a:cubicBezTo>
                    <a:pt x="343827" y="906250"/>
                    <a:pt x="330908" y="903493"/>
                    <a:pt x="322467" y="911762"/>
                  </a:cubicBezTo>
                  <a:cubicBezTo>
                    <a:pt x="303346" y="930882"/>
                    <a:pt x="283192" y="961027"/>
                    <a:pt x="278197" y="972224"/>
                  </a:cubicBezTo>
                  <a:cubicBezTo>
                    <a:pt x="273718" y="982560"/>
                    <a:pt x="287499" y="992206"/>
                    <a:pt x="286637" y="999786"/>
                  </a:cubicBezTo>
                  <a:cubicBezTo>
                    <a:pt x="284570" y="1018389"/>
                    <a:pt x="279747" y="1029586"/>
                    <a:pt x="280264" y="1046468"/>
                  </a:cubicBezTo>
                  <a:cubicBezTo>
                    <a:pt x="310926" y="1057837"/>
                    <a:pt x="338659" y="1104863"/>
                    <a:pt x="370699" y="1119677"/>
                  </a:cubicBezTo>
                  <a:cubicBezTo>
                    <a:pt x="379657" y="1123812"/>
                    <a:pt x="401706" y="1124673"/>
                    <a:pt x="418070" y="1130357"/>
                  </a:cubicBezTo>
                  <a:cubicBezTo>
                    <a:pt x="446837" y="1140176"/>
                    <a:pt x="472848" y="1155852"/>
                    <a:pt x="485423" y="1165498"/>
                  </a:cubicBezTo>
                  <a:cubicBezTo>
                    <a:pt x="496103" y="1173594"/>
                    <a:pt x="531761" y="1189786"/>
                    <a:pt x="541924" y="1203911"/>
                  </a:cubicBezTo>
                  <a:cubicBezTo>
                    <a:pt x="551915" y="1217864"/>
                    <a:pt x="561217" y="1231473"/>
                    <a:pt x="569485" y="1238708"/>
                  </a:cubicBezTo>
                  <a:cubicBezTo>
                    <a:pt x="584472" y="1251799"/>
                    <a:pt x="621852" y="1258000"/>
                    <a:pt x="647174" y="1260584"/>
                  </a:cubicBezTo>
                  <a:cubicBezTo>
                    <a:pt x="649413" y="1260929"/>
                    <a:pt x="665088" y="1276777"/>
                    <a:pt x="670084" y="1281255"/>
                  </a:cubicBezTo>
                  <a:cubicBezTo>
                    <a:pt x="689032" y="1298309"/>
                    <a:pt x="711426" y="1277121"/>
                    <a:pt x="733992" y="1284184"/>
                  </a:cubicBezTo>
                  <a:cubicBezTo>
                    <a:pt x="727618" y="1266097"/>
                    <a:pt x="735714" y="1239224"/>
                    <a:pt x="738126" y="1226822"/>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31" name="フリーフォーム: 図形 30">
              <a:extLst>
                <a:ext uri="{FF2B5EF4-FFF2-40B4-BE49-F238E27FC236}">
                  <a16:creationId xmlns:a16="http://schemas.microsoft.com/office/drawing/2014/main" id="{53F44EAD-912C-0555-CCDF-0D87B1DE6202}"/>
                </a:ext>
              </a:extLst>
            </p:cNvPr>
            <p:cNvSpPr/>
            <p:nvPr/>
          </p:nvSpPr>
          <p:spPr>
            <a:xfrm>
              <a:off x="4314389" y="2880144"/>
              <a:ext cx="1101115" cy="1288073"/>
            </a:xfrm>
            <a:custGeom>
              <a:avLst/>
              <a:gdLst>
                <a:gd name="csX0" fmla="*/ 736920 w 1101115"/>
                <a:gd name="csY0" fmla="*/ 1226822 h 1288073"/>
                <a:gd name="csX1" fmla="*/ 766376 w 1101115"/>
                <a:gd name="csY1" fmla="*/ 1232162 h 1288073"/>
                <a:gd name="csX2" fmla="*/ 739504 w 1101115"/>
                <a:gd name="csY2" fmla="*/ 1180484 h 1288073"/>
                <a:gd name="csX3" fmla="*/ 701263 w 1101115"/>
                <a:gd name="csY3" fmla="*/ 1154646 h 1288073"/>
                <a:gd name="csX4" fmla="*/ 698506 w 1101115"/>
                <a:gd name="csY4" fmla="*/ 1106930 h 1288073"/>
                <a:gd name="csX5" fmla="*/ 680247 w 1101115"/>
                <a:gd name="csY5" fmla="*/ 1039061 h 1288073"/>
                <a:gd name="csX6" fmla="*/ 667672 w 1101115"/>
                <a:gd name="csY6" fmla="*/ 975325 h 1288073"/>
                <a:gd name="csX7" fmla="*/ 645279 w 1101115"/>
                <a:gd name="csY7" fmla="*/ 932950 h 1288073"/>
                <a:gd name="csX8" fmla="*/ 730891 w 1101115"/>
                <a:gd name="csY8" fmla="*/ 920202 h 1288073"/>
                <a:gd name="csX9" fmla="*/ 773094 w 1101115"/>
                <a:gd name="csY9" fmla="*/ 863529 h 1288073"/>
                <a:gd name="csX10" fmla="*/ 818398 w 1101115"/>
                <a:gd name="csY10" fmla="*/ 839413 h 1288073"/>
                <a:gd name="csX11" fmla="*/ 847854 w 1101115"/>
                <a:gd name="csY11" fmla="*/ 821499 h 1288073"/>
                <a:gd name="csX12" fmla="*/ 854228 w 1101115"/>
                <a:gd name="csY12" fmla="*/ 850093 h 1288073"/>
                <a:gd name="csX13" fmla="*/ 875243 w 1101115"/>
                <a:gd name="csY13" fmla="*/ 850093 h 1288073"/>
                <a:gd name="csX14" fmla="*/ 905561 w 1101115"/>
                <a:gd name="csY14" fmla="*/ 806340 h 1288073"/>
                <a:gd name="csX15" fmla="*/ 898326 w 1101115"/>
                <a:gd name="csY15" fmla="*/ 763103 h 1288073"/>
                <a:gd name="csX16" fmla="*/ 935189 w 1101115"/>
                <a:gd name="csY16" fmla="*/ 738642 h 1288073"/>
                <a:gd name="csX17" fmla="*/ 978426 w 1101115"/>
                <a:gd name="csY17" fmla="*/ 788425 h 1288073"/>
                <a:gd name="csX18" fmla="*/ 1001681 w 1101115"/>
                <a:gd name="csY18" fmla="*/ 783085 h 1288073"/>
                <a:gd name="csX19" fmla="*/ 1010121 w 1101115"/>
                <a:gd name="csY19" fmla="*/ 757591 h 1288073"/>
                <a:gd name="csX20" fmla="*/ 1003576 w 1101115"/>
                <a:gd name="csY20" fmla="*/ 721589 h 1288073"/>
                <a:gd name="csX21" fmla="*/ 975497 w 1101115"/>
                <a:gd name="csY21" fmla="*/ 680247 h 1288073"/>
                <a:gd name="csX22" fmla="*/ 1002887 w 1101115"/>
                <a:gd name="csY22" fmla="*/ 680247 h 1288073"/>
                <a:gd name="csX23" fmla="*/ 1024936 w 1101115"/>
                <a:gd name="csY23" fmla="*/ 722622 h 1288073"/>
                <a:gd name="csX24" fmla="*/ 1056459 w 1101115"/>
                <a:gd name="csY24" fmla="*/ 696784 h 1288073"/>
                <a:gd name="csX25" fmla="*/ 1063349 w 1101115"/>
                <a:gd name="csY25" fmla="*/ 684209 h 1288073"/>
                <a:gd name="csX26" fmla="*/ 1040094 w 1101115"/>
                <a:gd name="csY26" fmla="*/ 650446 h 1288073"/>
                <a:gd name="csX27" fmla="*/ 1038544 w 1101115"/>
                <a:gd name="csY27" fmla="*/ 605831 h 1288073"/>
                <a:gd name="csX28" fmla="*/ 917791 w 1101115"/>
                <a:gd name="csY28" fmla="*/ 484217 h 1288073"/>
                <a:gd name="csX29" fmla="*/ 910039 w 1101115"/>
                <a:gd name="csY29" fmla="*/ 456656 h 1288073"/>
                <a:gd name="csX30" fmla="*/ 957066 w 1101115"/>
                <a:gd name="csY30" fmla="*/ 399294 h 1288073"/>
                <a:gd name="csX31" fmla="*/ 992551 w 1101115"/>
                <a:gd name="csY31" fmla="*/ 373628 h 1288073"/>
                <a:gd name="csX32" fmla="*/ 1020112 w 1101115"/>
                <a:gd name="csY32" fmla="*/ 348306 h 1288073"/>
                <a:gd name="csX33" fmla="*/ 1069895 w 1101115"/>
                <a:gd name="csY33" fmla="*/ 387925 h 1288073"/>
                <a:gd name="csX34" fmla="*/ 1100729 w 1101115"/>
                <a:gd name="csY34" fmla="*/ 364670 h 1288073"/>
                <a:gd name="csX35" fmla="*/ 1097284 w 1101115"/>
                <a:gd name="csY35" fmla="*/ 301624 h 1288073"/>
                <a:gd name="csX36" fmla="*/ 1046985 w 1101115"/>
                <a:gd name="csY36" fmla="*/ 275613 h 1288073"/>
                <a:gd name="csX37" fmla="*/ 1013739 w 1101115"/>
                <a:gd name="csY37" fmla="*/ 216012 h 1288073"/>
                <a:gd name="csX38" fmla="*/ 1002025 w 1101115"/>
                <a:gd name="csY38" fmla="*/ 154515 h 1288073"/>
                <a:gd name="csX39" fmla="*/ 995652 w 1101115"/>
                <a:gd name="csY39" fmla="*/ 140390 h 1288073"/>
                <a:gd name="csX40" fmla="*/ 957066 w 1101115"/>
                <a:gd name="csY40" fmla="*/ 146764 h 1288073"/>
                <a:gd name="csX41" fmla="*/ 941563 w 1101115"/>
                <a:gd name="csY41" fmla="*/ 112140 h 1288073"/>
                <a:gd name="csX42" fmla="*/ 919858 w 1101115"/>
                <a:gd name="csY42" fmla="*/ 72521 h 1288073"/>
                <a:gd name="csX43" fmla="*/ 886268 w 1101115"/>
                <a:gd name="csY43" fmla="*/ 52711 h 1288073"/>
                <a:gd name="csX44" fmla="*/ 822360 w 1101115"/>
                <a:gd name="csY44" fmla="*/ 0 h 1288073"/>
                <a:gd name="csX45" fmla="*/ 811852 w 1101115"/>
                <a:gd name="csY45" fmla="*/ 55467 h 1288073"/>
                <a:gd name="csX46" fmla="*/ 651308 w 1101115"/>
                <a:gd name="csY46" fmla="*/ 193618 h 1288073"/>
                <a:gd name="csX47" fmla="*/ 585505 w 1101115"/>
                <a:gd name="csY47" fmla="*/ 218079 h 1288073"/>
                <a:gd name="csX48" fmla="*/ 552259 w 1101115"/>
                <a:gd name="csY48" fmla="*/ 234443 h 1288073"/>
                <a:gd name="csX49" fmla="*/ 483356 w 1101115"/>
                <a:gd name="csY49" fmla="*/ 247535 h 1288073"/>
                <a:gd name="csX50" fmla="*/ 435468 w 1101115"/>
                <a:gd name="csY50" fmla="*/ 229103 h 1288073"/>
                <a:gd name="csX51" fmla="*/ 417554 w 1101115"/>
                <a:gd name="csY51" fmla="*/ 166573 h 1288073"/>
                <a:gd name="csX52" fmla="*/ 374489 w 1101115"/>
                <a:gd name="csY52" fmla="*/ 110417 h 1288073"/>
                <a:gd name="csX53" fmla="*/ 332286 w 1101115"/>
                <a:gd name="csY53" fmla="*/ 140046 h 1288073"/>
                <a:gd name="csX54" fmla="*/ 352785 w 1101115"/>
                <a:gd name="csY54" fmla="*/ 220146 h 1288073"/>
                <a:gd name="csX55" fmla="*/ 389131 w 1101115"/>
                <a:gd name="csY55" fmla="*/ 247190 h 1288073"/>
                <a:gd name="csX56" fmla="*/ 425994 w 1101115"/>
                <a:gd name="csY56" fmla="*/ 235477 h 1288073"/>
                <a:gd name="csX57" fmla="*/ 480255 w 1101115"/>
                <a:gd name="csY57" fmla="*/ 252875 h 1288073"/>
                <a:gd name="csX58" fmla="*/ 499721 w 1101115"/>
                <a:gd name="csY58" fmla="*/ 290599 h 1288073"/>
                <a:gd name="csX59" fmla="*/ 533483 w 1101115"/>
                <a:gd name="csY59" fmla="*/ 284743 h 1288073"/>
                <a:gd name="csX60" fmla="*/ 585677 w 1101115"/>
                <a:gd name="csY60" fmla="*/ 317127 h 1288073"/>
                <a:gd name="csX61" fmla="*/ 608932 w 1101115"/>
                <a:gd name="csY61" fmla="*/ 316093 h 1288073"/>
                <a:gd name="csX62" fmla="*/ 603592 w 1101115"/>
                <a:gd name="csY62" fmla="*/ 273718 h 1288073"/>
                <a:gd name="csX63" fmla="*/ 643556 w 1101115"/>
                <a:gd name="csY63" fmla="*/ 221696 h 1288073"/>
                <a:gd name="csX64" fmla="*/ 731925 w 1101115"/>
                <a:gd name="csY64" fmla="*/ 203609 h 1288073"/>
                <a:gd name="csX65" fmla="*/ 775161 w 1101115"/>
                <a:gd name="csY65" fmla="*/ 172775 h 1288073"/>
                <a:gd name="csX66" fmla="*/ 767754 w 1101115"/>
                <a:gd name="csY66" fmla="*/ 149520 h 1288073"/>
                <a:gd name="csX67" fmla="*/ 808235 w 1101115"/>
                <a:gd name="csY67" fmla="*/ 134706 h 1288073"/>
                <a:gd name="csX68" fmla="*/ 845615 w 1101115"/>
                <a:gd name="csY68" fmla="*/ 124543 h 1288073"/>
                <a:gd name="csX69" fmla="*/ 875071 w 1101115"/>
                <a:gd name="csY69" fmla="*/ 134706 h 1288073"/>
                <a:gd name="csX70" fmla="*/ 868181 w 1101115"/>
                <a:gd name="csY70" fmla="*/ 163301 h 1288073"/>
                <a:gd name="csX71" fmla="*/ 848715 w 1101115"/>
                <a:gd name="csY71" fmla="*/ 173981 h 1288073"/>
                <a:gd name="csX72" fmla="*/ 881961 w 1101115"/>
                <a:gd name="csY72" fmla="*/ 224969 h 1288073"/>
                <a:gd name="csX73" fmla="*/ 875071 w 1101115"/>
                <a:gd name="csY73" fmla="*/ 249430 h 1288073"/>
                <a:gd name="csX74" fmla="*/ 848715 w 1101115"/>
                <a:gd name="csY74" fmla="*/ 246329 h 1288073"/>
                <a:gd name="csX75" fmla="*/ 840792 w 1101115"/>
                <a:gd name="csY75" fmla="*/ 269584 h 1288073"/>
                <a:gd name="csX76" fmla="*/ 828734 w 1101115"/>
                <a:gd name="csY76" fmla="*/ 291805 h 1288073"/>
                <a:gd name="csX77" fmla="*/ 835107 w 1101115"/>
                <a:gd name="csY77" fmla="*/ 299729 h 1288073"/>
                <a:gd name="csX78" fmla="*/ 830801 w 1101115"/>
                <a:gd name="csY78" fmla="*/ 330563 h 1288073"/>
                <a:gd name="csX79" fmla="*/ 797555 w 1101115"/>
                <a:gd name="csY79" fmla="*/ 317299 h 1288073"/>
                <a:gd name="csX80" fmla="*/ 796005 w 1101115"/>
                <a:gd name="csY80" fmla="*/ 322639 h 1288073"/>
                <a:gd name="csX81" fmla="*/ 830628 w 1101115"/>
                <a:gd name="csY81" fmla="*/ 337109 h 1288073"/>
                <a:gd name="csX82" fmla="*/ 827700 w 1101115"/>
                <a:gd name="csY82" fmla="*/ 347961 h 1288073"/>
                <a:gd name="csX83" fmla="*/ 781363 w 1101115"/>
                <a:gd name="csY83" fmla="*/ 324706 h 1288073"/>
                <a:gd name="csX84" fmla="*/ 769821 w 1101115"/>
                <a:gd name="csY84" fmla="*/ 358641 h 1288073"/>
                <a:gd name="csX85" fmla="*/ 787736 w 1101115"/>
                <a:gd name="csY85" fmla="*/ 367599 h 1288073"/>
                <a:gd name="csX86" fmla="*/ 784119 w 1101115"/>
                <a:gd name="csY86" fmla="*/ 382413 h 1288073"/>
                <a:gd name="csX87" fmla="*/ 775506 w 1101115"/>
                <a:gd name="csY87" fmla="*/ 381379 h 1288073"/>
                <a:gd name="csX88" fmla="*/ 767237 w 1101115"/>
                <a:gd name="csY88" fmla="*/ 408941 h 1288073"/>
                <a:gd name="csX89" fmla="*/ 808752 w 1101115"/>
                <a:gd name="csY89" fmla="*/ 423755 h 1288073"/>
                <a:gd name="csX90" fmla="*/ 807718 w 1101115"/>
                <a:gd name="csY90" fmla="*/ 437019 h 1288073"/>
                <a:gd name="csX91" fmla="*/ 767754 w 1101115"/>
                <a:gd name="csY91" fmla="*/ 425305 h 1288073"/>
                <a:gd name="csX92" fmla="*/ 757763 w 1101115"/>
                <a:gd name="csY92" fmla="*/ 447526 h 1288073"/>
                <a:gd name="csX93" fmla="*/ 784119 w 1101115"/>
                <a:gd name="csY93" fmla="*/ 464580 h 1288073"/>
                <a:gd name="csX94" fmla="*/ 774128 w 1101115"/>
                <a:gd name="csY94" fmla="*/ 475260 h 1288073"/>
                <a:gd name="csX95" fmla="*/ 747772 w 1101115"/>
                <a:gd name="csY95" fmla="*/ 456656 h 1288073"/>
                <a:gd name="csX96" fmla="*/ 736231 w 1101115"/>
                <a:gd name="csY96" fmla="*/ 466819 h 1288073"/>
                <a:gd name="csX97" fmla="*/ 767237 w 1101115"/>
                <a:gd name="csY97" fmla="*/ 489557 h 1288073"/>
                <a:gd name="csX98" fmla="*/ 761553 w 1101115"/>
                <a:gd name="csY98" fmla="*/ 497481 h 1288073"/>
                <a:gd name="csX99" fmla="*/ 746739 w 1101115"/>
                <a:gd name="csY99" fmla="*/ 488524 h 1288073"/>
                <a:gd name="csX100" fmla="*/ 743121 w 1101115"/>
                <a:gd name="csY100" fmla="*/ 493347 h 1288073"/>
                <a:gd name="csX101" fmla="*/ 752940 w 1101115"/>
                <a:gd name="csY101" fmla="*/ 509539 h 1288073"/>
                <a:gd name="csX102" fmla="*/ 741571 w 1101115"/>
                <a:gd name="csY102" fmla="*/ 516774 h 1288073"/>
                <a:gd name="csX103" fmla="*/ 718316 w 1101115"/>
                <a:gd name="csY103" fmla="*/ 470092 h 1288073"/>
                <a:gd name="csX104" fmla="*/ 700918 w 1101115"/>
                <a:gd name="csY104" fmla="*/ 481289 h 1288073"/>
                <a:gd name="csX105" fmla="*/ 712115 w 1101115"/>
                <a:gd name="csY105" fmla="*/ 506611 h 1288073"/>
                <a:gd name="csX106" fmla="*/ 701952 w 1101115"/>
                <a:gd name="csY106" fmla="*/ 514707 h 1288073"/>
                <a:gd name="csX107" fmla="*/ 711426 w 1101115"/>
                <a:gd name="csY107" fmla="*/ 520564 h 1288073"/>
                <a:gd name="csX108" fmla="*/ 723484 w 1101115"/>
                <a:gd name="csY108" fmla="*/ 514707 h 1288073"/>
                <a:gd name="csX109" fmla="*/ 731925 w 1101115"/>
                <a:gd name="csY109" fmla="*/ 526421 h 1288073"/>
                <a:gd name="csX110" fmla="*/ 705052 w 1101115"/>
                <a:gd name="csY110" fmla="*/ 539168 h 1288073"/>
                <a:gd name="csX111" fmla="*/ 683520 w 1101115"/>
                <a:gd name="csY111" fmla="*/ 537617 h 1288073"/>
                <a:gd name="csX112" fmla="*/ 692133 w 1101115"/>
                <a:gd name="csY112" fmla="*/ 526937 h 1288073"/>
                <a:gd name="csX113" fmla="*/ 687826 w 1101115"/>
                <a:gd name="csY113" fmla="*/ 502132 h 1288073"/>
                <a:gd name="csX114" fmla="*/ 660437 w 1101115"/>
                <a:gd name="csY114" fmla="*/ 489385 h 1288073"/>
                <a:gd name="csX115" fmla="*/ 648896 w 1101115"/>
                <a:gd name="csY115" fmla="*/ 505405 h 1288073"/>
                <a:gd name="csX116" fmla="*/ 619440 w 1101115"/>
                <a:gd name="csY116" fmla="*/ 509712 h 1288073"/>
                <a:gd name="csX117" fmla="*/ 598425 w 1101115"/>
                <a:gd name="csY117" fmla="*/ 528315 h 1288073"/>
                <a:gd name="csX118" fmla="*/ 551570 w 1101115"/>
                <a:gd name="csY118" fmla="*/ 534172 h 1288073"/>
                <a:gd name="csX119" fmla="*/ 545197 w 1101115"/>
                <a:gd name="csY119" fmla="*/ 561733 h 1288073"/>
                <a:gd name="csX120" fmla="*/ 534689 w 1101115"/>
                <a:gd name="csY120" fmla="*/ 565523 h 1288073"/>
                <a:gd name="csX121" fmla="*/ 531588 w 1101115"/>
                <a:gd name="csY121" fmla="*/ 531588 h 1288073"/>
                <a:gd name="csX122" fmla="*/ 484217 w 1101115"/>
                <a:gd name="csY122" fmla="*/ 522631 h 1288073"/>
                <a:gd name="csX123" fmla="*/ 481461 w 1101115"/>
                <a:gd name="csY123" fmla="*/ 541924 h 1288073"/>
                <a:gd name="csX124" fmla="*/ 467336 w 1101115"/>
                <a:gd name="csY124" fmla="*/ 543819 h 1288073"/>
                <a:gd name="csX125" fmla="*/ 465786 w 1101115"/>
                <a:gd name="csY125" fmla="*/ 520564 h 1288073"/>
                <a:gd name="csX126" fmla="*/ 425822 w 1101115"/>
                <a:gd name="csY126" fmla="*/ 523664 h 1288073"/>
                <a:gd name="csX127" fmla="*/ 422721 w 1101115"/>
                <a:gd name="csY127" fmla="*/ 540718 h 1288073"/>
                <a:gd name="csX128" fmla="*/ 425822 w 1101115"/>
                <a:gd name="csY128" fmla="*/ 566729 h 1288073"/>
                <a:gd name="csX129" fmla="*/ 362603 w 1101115"/>
                <a:gd name="csY129" fmla="*/ 596357 h 1288073"/>
                <a:gd name="csX130" fmla="*/ 335731 w 1101115"/>
                <a:gd name="csY130" fmla="*/ 585161 h 1288073"/>
                <a:gd name="csX131" fmla="*/ 315749 w 1101115"/>
                <a:gd name="csY131" fmla="*/ 594635 h 1288073"/>
                <a:gd name="csX132" fmla="*/ 253736 w 1101115"/>
                <a:gd name="csY132" fmla="*/ 569141 h 1288073"/>
                <a:gd name="csX133" fmla="*/ 268550 w 1101115"/>
                <a:gd name="csY133" fmla="*/ 528832 h 1288073"/>
                <a:gd name="csX134" fmla="*/ 290083 w 1101115"/>
                <a:gd name="csY134" fmla="*/ 478705 h 1288073"/>
                <a:gd name="csX135" fmla="*/ 273890 w 1101115"/>
                <a:gd name="csY135" fmla="*/ 456656 h 1288073"/>
                <a:gd name="csX136" fmla="*/ 232893 w 1101115"/>
                <a:gd name="csY136" fmla="*/ 464063 h 1288073"/>
                <a:gd name="csX137" fmla="*/ 150726 w 1101115"/>
                <a:gd name="csY137" fmla="*/ 456656 h 1288073"/>
                <a:gd name="csX138" fmla="*/ 98015 w 1101115"/>
                <a:gd name="csY138" fmla="*/ 358986 h 1288073"/>
                <a:gd name="csX139" fmla="*/ 140046 w 1101115"/>
                <a:gd name="csY139" fmla="*/ 311270 h 1288073"/>
                <a:gd name="csX140" fmla="*/ 136428 w 1101115"/>
                <a:gd name="csY140" fmla="*/ 286465 h 1288073"/>
                <a:gd name="csX141" fmla="*/ 54778 w 1101115"/>
                <a:gd name="csY141" fmla="*/ 215839 h 1288073"/>
                <a:gd name="csX142" fmla="*/ 33763 w 1101115"/>
                <a:gd name="csY142" fmla="*/ 218940 h 1288073"/>
                <a:gd name="csX143" fmla="*/ 42203 w 1101115"/>
                <a:gd name="csY143" fmla="*/ 278369 h 1288073"/>
                <a:gd name="csX144" fmla="*/ 0 w 1101115"/>
                <a:gd name="csY144" fmla="*/ 330391 h 1288073"/>
                <a:gd name="csX145" fmla="*/ 24288 w 1101115"/>
                <a:gd name="csY145" fmla="*/ 365532 h 1288073"/>
                <a:gd name="csX146" fmla="*/ 28595 w 1101115"/>
                <a:gd name="csY146" fmla="*/ 455622 h 1288073"/>
                <a:gd name="csX147" fmla="*/ 45648 w 1101115"/>
                <a:gd name="csY147" fmla="*/ 488696 h 1288073"/>
                <a:gd name="csX148" fmla="*/ 36002 w 1101115"/>
                <a:gd name="csY148" fmla="*/ 523492 h 1288073"/>
                <a:gd name="csX149" fmla="*/ 48749 w 1101115"/>
                <a:gd name="csY149" fmla="*/ 561733 h 1288073"/>
                <a:gd name="csX150" fmla="*/ 83545 w 1101115"/>
                <a:gd name="csY150" fmla="*/ 596702 h 1288073"/>
                <a:gd name="csX151" fmla="*/ 149864 w 1101115"/>
                <a:gd name="csY151" fmla="*/ 601008 h 1288073"/>
                <a:gd name="csX152" fmla="*/ 149864 w 1101115"/>
                <a:gd name="csY152" fmla="*/ 719866 h 1288073"/>
                <a:gd name="csX153" fmla="*/ 190173 w 1101115"/>
                <a:gd name="csY153" fmla="*/ 702468 h 1288073"/>
                <a:gd name="csX154" fmla="*/ 245640 w 1101115"/>
                <a:gd name="csY154" fmla="*/ 701779 h 1288073"/>
                <a:gd name="csX155" fmla="*/ 268895 w 1101115"/>
                <a:gd name="csY155" fmla="*/ 741054 h 1288073"/>
                <a:gd name="csX156" fmla="*/ 333147 w 1101115"/>
                <a:gd name="csY156" fmla="*/ 782396 h 1288073"/>
                <a:gd name="csX157" fmla="*/ 336248 w 1101115"/>
                <a:gd name="csY157" fmla="*/ 848199 h 1288073"/>
                <a:gd name="csX158" fmla="*/ 347445 w 1101115"/>
                <a:gd name="csY158" fmla="*/ 901943 h 1288073"/>
                <a:gd name="csX159" fmla="*/ 322467 w 1101115"/>
                <a:gd name="csY159" fmla="*/ 911762 h 1288073"/>
                <a:gd name="csX160" fmla="*/ 278197 w 1101115"/>
                <a:gd name="csY160" fmla="*/ 972224 h 1288073"/>
                <a:gd name="csX161" fmla="*/ 286637 w 1101115"/>
                <a:gd name="csY161" fmla="*/ 999786 h 1288073"/>
                <a:gd name="csX162" fmla="*/ 280264 w 1101115"/>
                <a:gd name="csY162" fmla="*/ 1046468 h 1288073"/>
                <a:gd name="csX163" fmla="*/ 370699 w 1101115"/>
                <a:gd name="csY163" fmla="*/ 1119677 h 1288073"/>
                <a:gd name="csX164" fmla="*/ 418070 w 1101115"/>
                <a:gd name="csY164" fmla="*/ 1130357 h 1288073"/>
                <a:gd name="csX165" fmla="*/ 485423 w 1101115"/>
                <a:gd name="csY165" fmla="*/ 1165498 h 1288073"/>
                <a:gd name="csX166" fmla="*/ 541924 w 1101115"/>
                <a:gd name="csY166" fmla="*/ 1203911 h 1288073"/>
                <a:gd name="csX167" fmla="*/ 569485 w 1101115"/>
                <a:gd name="csY167" fmla="*/ 1238708 h 1288073"/>
                <a:gd name="csX168" fmla="*/ 647174 w 1101115"/>
                <a:gd name="csY168" fmla="*/ 1260584 h 1288073"/>
                <a:gd name="csX169" fmla="*/ 670084 w 1101115"/>
                <a:gd name="csY169" fmla="*/ 1281255 h 1288073"/>
                <a:gd name="csX170" fmla="*/ 733992 w 1101115"/>
                <a:gd name="csY170" fmla="*/ 1284184 h 1288073"/>
                <a:gd name="csX171" fmla="*/ 738126 w 1101115"/>
                <a:gd name="csY171" fmla="*/ 1226822 h 1288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Lst>
              <a:rect l="l" t="t" r="r" b="b"/>
              <a:pathLst>
                <a:path w="1101115" h="1288073">
                  <a:moveTo>
                    <a:pt x="736920" y="1226822"/>
                  </a:moveTo>
                  <a:cubicBezTo>
                    <a:pt x="737954" y="1221482"/>
                    <a:pt x="762242" y="1239569"/>
                    <a:pt x="766376" y="1232162"/>
                  </a:cubicBezTo>
                  <a:cubicBezTo>
                    <a:pt x="769132" y="1227166"/>
                    <a:pt x="752595" y="1202878"/>
                    <a:pt x="739504" y="1180484"/>
                  </a:cubicBezTo>
                  <a:cubicBezTo>
                    <a:pt x="732786" y="1169288"/>
                    <a:pt x="703330" y="1162053"/>
                    <a:pt x="701263" y="1154646"/>
                  </a:cubicBezTo>
                  <a:cubicBezTo>
                    <a:pt x="699540" y="1148617"/>
                    <a:pt x="702124" y="1129496"/>
                    <a:pt x="698506" y="1106930"/>
                  </a:cubicBezTo>
                  <a:cubicBezTo>
                    <a:pt x="694028" y="1079714"/>
                    <a:pt x="683003" y="1048190"/>
                    <a:pt x="680247" y="1039061"/>
                  </a:cubicBezTo>
                  <a:cubicBezTo>
                    <a:pt x="676113" y="1025107"/>
                    <a:pt x="675768" y="997202"/>
                    <a:pt x="667672" y="975325"/>
                  </a:cubicBezTo>
                  <a:cubicBezTo>
                    <a:pt x="659576" y="953621"/>
                    <a:pt x="643901" y="937773"/>
                    <a:pt x="645279" y="932950"/>
                  </a:cubicBezTo>
                  <a:cubicBezTo>
                    <a:pt x="647174" y="926059"/>
                    <a:pt x="722967" y="919513"/>
                    <a:pt x="730891" y="920202"/>
                  </a:cubicBezTo>
                  <a:cubicBezTo>
                    <a:pt x="743810" y="921408"/>
                    <a:pt x="760175" y="872315"/>
                    <a:pt x="773094" y="863529"/>
                  </a:cubicBezTo>
                  <a:cubicBezTo>
                    <a:pt x="790320" y="851988"/>
                    <a:pt x="799450" y="851816"/>
                    <a:pt x="818398" y="839413"/>
                  </a:cubicBezTo>
                  <a:cubicBezTo>
                    <a:pt x="829939" y="831834"/>
                    <a:pt x="837174" y="825116"/>
                    <a:pt x="847854" y="821499"/>
                  </a:cubicBezTo>
                  <a:cubicBezTo>
                    <a:pt x="858534" y="817709"/>
                    <a:pt x="842514" y="846476"/>
                    <a:pt x="854228" y="850093"/>
                  </a:cubicBezTo>
                  <a:cubicBezTo>
                    <a:pt x="862496" y="852677"/>
                    <a:pt x="867836" y="849060"/>
                    <a:pt x="875243" y="850093"/>
                  </a:cubicBezTo>
                  <a:cubicBezTo>
                    <a:pt x="880239" y="833729"/>
                    <a:pt x="894192" y="819431"/>
                    <a:pt x="905561" y="806340"/>
                  </a:cubicBezTo>
                  <a:cubicBezTo>
                    <a:pt x="911590" y="799450"/>
                    <a:pt x="895397" y="769649"/>
                    <a:pt x="898326" y="763103"/>
                  </a:cubicBezTo>
                  <a:cubicBezTo>
                    <a:pt x="899015" y="761553"/>
                    <a:pt x="926576" y="738642"/>
                    <a:pt x="935189" y="738642"/>
                  </a:cubicBezTo>
                  <a:cubicBezTo>
                    <a:pt x="942941" y="738642"/>
                    <a:pt x="959650" y="774817"/>
                    <a:pt x="978426" y="788425"/>
                  </a:cubicBezTo>
                  <a:cubicBezTo>
                    <a:pt x="986694" y="794454"/>
                    <a:pt x="999958" y="781707"/>
                    <a:pt x="1001681" y="783085"/>
                  </a:cubicBezTo>
                  <a:cubicBezTo>
                    <a:pt x="1006332" y="775678"/>
                    <a:pt x="1009260" y="768443"/>
                    <a:pt x="1010121" y="757591"/>
                  </a:cubicBezTo>
                  <a:cubicBezTo>
                    <a:pt x="1010466" y="753974"/>
                    <a:pt x="1007365" y="726757"/>
                    <a:pt x="1003576" y="721589"/>
                  </a:cubicBezTo>
                  <a:cubicBezTo>
                    <a:pt x="1001336" y="718661"/>
                    <a:pt x="973775" y="681797"/>
                    <a:pt x="975497" y="680247"/>
                  </a:cubicBezTo>
                  <a:cubicBezTo>
                    <a:pt x="976703" y="679386"/>
                    <a:pt x="994618" y="675941"/>
                    <a:pt x="1002887" y="680247"/>
                  </a:cubicBezTo>
                  <a:cubicBezTo>
                    <a:pt x="1024074" y="691271"/>
                    <a:pt x="1021663" y="723311"/>
                    <a:pt x="1024936" y="722622"/>
                  </a:cubicBezTo>
                  <a:cubicBezTo>
                    <a:pt x="1031998" y="721244"/>
                    <a:pt x="1045951" y="710392"/>
                    <a:pt x="1056459" y="696784"/>
                  </a:cubicBezTo>
                  <a:cubicBezTo>
                    <a:pt x="1059904" y="692133"/>
                    <a:pt x="1062488" y="687826"/>
                    <a:pt x="1063349" y="684209"/>
                  </a:cubicBezTo>
                  <a:cubicBezTo>
                    <a:pt x="1060076" y="680419"/>
                    <a:pt x="1041989" y="654925"/>
                    <a:pt x="1040094" y="650446"/>
                  </a:cubicBezTo>
                  <a:cubicBezTo>
                    <a:pt x="1035788" y="640628"/>
                    <a:pt x="1045606" y="620990"/>
                    <a:pt x="1038544" y="605831"/>
                  </a:cubicBezTo>
                  <a:cubicBezTo>
                    <a:pt x="1025280" y="577753"/>
                    <a:pt x="937428" y="508334"/>
                    <a:pt x="917791" y="484217"/>
                  </a:cubicBezTo>
                  <a:cubicBezTo>
                    <a:pt x="917791" y="484217"/>
                    <a:pt x="907456" y="460963"/>
                    <a:pt x="910039" y="456656"/>
                  </a:cubicBezTo>
                  <a:cubicBezTo>
                    <a:pt x="912451" y="452694"/>
                    <a:pt x="933466" y="422549"/>
                    <a:pt x="957066" y="399294"/>
                  </a:cubicBezTo>
                  <a:cubicBezTo>
                    <a:pt x="969124" y="387581"/>
                    <a:pt x="987211" y="376212"/>
                    <a:pt x="992551" y="373628"/>
                  </a:cubicBezTo>
                  <a:cubicBezTo>
                    <a:pt x="999269" y="370355"/>
                    <a:pt x="1014772" y="349684"/>
                    <a:pt x="1020112" y="348306"/>
                  </a:cubicBezTo>
                  <a:cubicBezTo>
                    <a:pt x="1031654" y="345377"/>
                    <a:pt x="1057492" y="389131"/>
                    <a:pt x="1069895" y="387925"/>
                  </a:cubicBezTo>
                  <a:cubicBezTo>
                    <a:pt x="1079886" y="387064"/>
                    <a:pt x="1092116" y="365876"/>
                    <a:pt x="1100729" y="364670"/>
                  </a:cubicBezTo>
                  <a:cubicBezTo>
                    <a:pt x="1101590" y="356057"/>
                    <a:pt x="1101246" y="308170"/>
                    <a:pt x="1097284" y="301624"/>
                  </a:cubicBezTo>
                  <a:cubicBezTo>
                    <a:pt x="1089705" y="289394"/>
                    <a:pt x="1055253" y="286982"/>
                    <a:pt x="1046985" y="275613"/>
                  </a:cubicBezTo>
                  <a:cubicBezTo>
                    <a:pt x="1040783" y="267000"/>
                    <a:pt x="1018390" y="233926"/>
                    <a:pt x="1013739" y="216012"/>
                  </a:cubicBezTo>
                  <a:cubicBezTo>
                    <a:pt x="1011327" y="206710"/>
                    <a:pt x="999097" y="158305"/>
                    <a:pt x="1002025" y="154515"/>
                  </a:cubicBezTo>
                  <a:cubicBezTo>
                    <a:pt x="1001164" y="153826"/>
                    <a:pt x="1000819" y="140907"/>
                    <a:pt x="995652" y="140390"/>
                  </a:cubicBezTo>
                  <a:cubicBezTo>
                    <a:pt x="983249" y="139012"/>
                    <a:pt x="959994" y="149692"/>
                    <a:pt x="957066" y="146764"/>
                  </a:cubicBezTo>
                  <a:cubicBezTo>
                    <a:pt x="951037" y="140907"/>
                    <a:pt x="947764" y="119203"/>
                    <a:pt x="941563" y="112140"/>
                  </a:cubicBezTo>
                  <a:cubicBezTo>
                    <a:pt x="937084" y="106972"/>
                    <a:pt x="931572" y="85268"/>
                    <a:pt x="919858" y="72521"/>
                  </a:cubicBezTo>
                  <a:cubicBezTo>
                    <a:pt x="915896" y="68214"/>
                    <a:pt x="891091" y="57362"/>
                    <a:pt x="886268" y="52711"/>
                  </a:cubicBezTo>
                  <a:cubicBezTo>
                    <a:pt x="871626" y="38930"/>
                    <a:pt x="843892" y="7235"/>
                    <a:pt x="822360" y="0"/>
                  </a:cubicBezTo>
                  <a:cubicBezTo>
                    <a:pt x="816675" y="12230"/>
                    <a:pt x="818915" y="45648"/>
                    <a:pt x="811852" y="55467"/>
                  </a:cubicBezTo>
                  <a:cubicBezTo>
                    <a:pt x="788770" y="85096"/>
                    <a:pt x="689549" y="174325"/>
                    <a:pt x="651308" y="193618"/>
                  </a:cubicBezTo>
                  <a:cubicBezTo>
                    <a:pt x="632704" y="202920"/>
                    <a:pt x="616167" y="203609"/>
                    <a:pt x="585505" y="218079"/>
                  </a:cubicBezTo>
                  <a:cubicBezTo>
                    <a:pt x="576375" y="222385"/>
                    <a:pt x="561389" y="230998"/>
                    <a:pt x="552259" y="234443"/>
                  </a:cubicBezTo>
                  <a:cubicBezTo>
                    <a:pt x="526076" y="244262"/>
                    <a:pt x="501443" y="245640"/>
                    <a:pt x="483356" y="247535"/>
                  </a:cubicBezTo>
                  <a:lnTo>
                    <a:pt x="435468" y="229103"/>
                  </a:lnTo>
                  <a:cubicBezTo>
                    <a:pt x="429267" y="225486"/>
                    <a:pt x="423410" y="179321"/>
                    <a:pt x="417554" y="166573"/>
                  </a:cubicBezTo>
                  <a:cubicBezTo>
                    <a:pt x="404979" y="139012"/>
                    <a:pt x="393093" y="122820"/>
                    <a:pt x="374489" y="110417"/>
                  </a:cubicBezTo>
                  <a:cubicBezTo>
                    <a:pt x="366048" y="104733"/>
                    <a:pt x="335386" y="126782"/>
                    <a:pt x="332286" y="140046"/>
                  </a:cubicBezTo>
                  <a:cubicBezTo>
                    <a:pt x="328152" y="158650"/>
                    <a:pt x="341243" y="204470"/>
                    <a:pt x="352785" y="220146"/>
                  </a:cubicBezTo>
                  <a:cubicBezTo>
                    <a:pt x="359158" y="228759"/>
                    <a:pt x="378279" y="244951"/>
                    <a:pt x="389131" y="247190"/>
                  </a:cubicBezTo>
                  <a:cubicBezTo>
                    <a:pt x="414453" y="252530"/>
                    <a:pt x="418243" y="232032"/>
                    <a:pt x="425994" y="235477"/>
                  </a:cubicBezTo>
                  <a:lnTo>
                    <a:pt x="480255" y="252875"/>
                  </a:lnTo>
                  <a:cubicBezTo>
                    <a:pt x="489213" y="262694"/>
                    <a:pt x="486974" y="284570"/>
                    <a:pt x="499721" y="290599"/>
                  </a:cubicBezTo>
                  <a:cubicBezTo>
                    <a:pt x="507128" y="294217"/>
                    <a:pt x="526593" y="281814"/>
                    <a:pt x="533483" y="284743"/>
                  </a:cubicBezTo>
                  <a:cubicBezTo>
                    <a:pt x="544335" y="289394"/>
                    <a:pt x="581199" y="315404"/>
                    <a:pt x="585677" y="317127"/>
                  </a:cubicBezTo>
                  <a:cubicBezTo>
                    <a:pt x="589467" y="318677"/>
                    <a:pt x="608588" y="318333"/>
                    <a:pt x="608932" y="316093"/>
                  </a:cubicBezTo>
                  <a:cubicBezTo>
                    <a:pt x="609794" y="307481"/>
                    <a:pt x="600319" y="283881"/>
                    <a:pt x="603592" y="273718"/>
                  </a:cubicBezTo>
                  <a:cubicBezTo>
                    <a:pt x="608760" y="258387"/>
                    <a:pt x="628570" y="230309"/>
                    <a:pt x="643556" y="221696"/>
                  </a:cubicBezTo>
                  <a:cubicBezTo>
                    <a:pt x="671462" y="205848"/>
                    <a:pt x="704191" y="218768"/>
                    <a:pt x="731925" y="203609"/>
                  </a:cubicBezTo>
                  <a:cubicBezTo>
                    <a:pt x="735025" y="201886"/>
                    <a:pt x="775161" y="172775"/>
                    <a:pt x="775161" y="172775"/>
                  </a:cubicBezTo>
                  <a:cubicBezTo>
                    <a:pt x="775161" y="167435"/>
                    <a:pt x="764309" y="152965"/>
                    <a:pt x="767754" y="149520"/>
                  </a:cubicBezTo>
                  <a:cubicBezTo>
                    <a:pt x="774989" y="142113"/>
                    <a:pt x="798761" y="138323"/>
                    <a:pt x="808235" y="134706"/>
                  </a:cubicBezTo>
                  <a:cubicBezTo>
                    <a:pt x="828217" y="126954"/>
                    <a:pt x="835624" y="124543"/>
                    <a:pt x="845615" y="124543"/>
                  </a:cubicBezTo>
                  <a:cubicBezTo>
                    <a:pt x="852850" y="124543"/>
                    <a:pt x="873004" y="125576"/>
                    <a:pt x="875071" y="134706"/>
                  </a:cubicBezTo>
                  <a:cubicBezTo>
                    <a:pt x="876105" y="138840"/>
                    <a:pt x="871626" y="158650"/>
                    <a:pt x="868181" y="163301"/>
                  </a:cubicBezTo>
                  <a:cubicBezTo>
                    <a:pt x="863874" y="169157"/>
                    <a:pt x="848715" y="173981"/>
                    <a:pt x="848715" y="173981"/>
                  </a:cubicBezTo>
                  <a:cubicBezTo>
                    <a:pt x="848715" y="173981"/>
                    <a:pt x="875243" y="213428"/>
                    <a:pt x="881961" y="224969"/>
                  </a:cubicBezTo>
                  <a:cubicBezTo>
                    <a:pt x="883684" y="227897"/>
                    <a:pt x="875071" y="249430"/>
                    <a:pt x="875071" y="249430"/>
                  </a:cubicBezTo>
                  <a:lnTo>
                    <a:pt x="848715" y="246329"/>
                  </a:lnTo>
                  <a:cubicBezTo>
                    <a:pt x="848715" y="246329"/>
                    <a:pt x="843892" y="261660"/>
                    <a:pt x="840792" y="269584"/>
                  </a:cubicBezTo>
                  <a:cubicBezTo>
                    <a:pt x="835968" y="281470"/>
                    <a:pt x="828734" y="291805"/>
                    <a:pt x="828734" y="291805"/>
                  </a:cubicBezTo>
                  <a:lnTo>
                    <a:pt x="835107" y="299729"/>
                  </a:lnTo>
                  <a:lnTo>
                    <a:pt x="830801" y="330563"/>
                  </a:lnTo>
                  <a:lnTo>
                    <a:pt x="797555" y="317299"/>
                  </a:lnTo>
                  <a:lnTo>
                    <a:pt x="796005" y="322639"/>
                  </a:lnTo>
                  <a:lnTo>
                    <a:pt x="830628" y="337109"/>
                  </a:lnTo>
                  <a:lnTo>
                    <a:pt x="827700" y="347961"/>
                  </a:lnTo>
                  <a:lnTo>
                    <a:pt x="781363" y="324706"/>
                  </a:lnTo>
                  <a:lnTo>
                    <a:pt x="769821" y="358641"/>
                  </a:lnTo>
                  <a:lnTo>
                    <a:pt x="787736" y="367599"/>
                  </a:lnTo>
                  <a:lnTo>
                    <a:pt x="784119" y="382413"/>
                  </a:lnTo>
                  <a:lnTo>
                    <a:pt x="775506" y="381379"/>
                  </a:lnTo>
                  <a:lnTo>
                    <a:pt x="767237" y="408941"/>
                  </a:lnTo>
                  <a:lnTo>
                    <a:pt x="808752" y="423755"/>
                  </a:lnTo>
                  <a:lnTo>
                    <a:pt x="807718" y="437019"/>
                  </a:lnTo>
                  <a:lnTo>
                    <a:pt x="767754" y="425305"/>
                  </a:lnTo>
                  <a:lnTo>
                    <a:pt x="757763" y="447526"/>
                  </a:lnTo>
                  <a:lnTo>
                    <a:pt x="784119" y="464580"/>
                  </a:lnTo>
                  <a:lnTo>
                    <a:pt x="774128" y="475260"/>
                  </a:lnTo>
                  <a:lnTo>
                    <a:pt x="747772" y="456656"/>
                  </a:lnTo>
                  <a:lnTo>
                    <a:pt x="736231" y="466819"/>
                  </a:lnTo>
                  <a:lnTo>
                    <a:pt x="767237" y="489557"/>
                  </a:lnTo>
                  <a:lnTo>
                    <a:pt x="761553" y="497481"/>
                  </a:lnTo>
                  <a:lnTo>
                    <a:pt x="746739" y="488524"/>
                  </a:lnTo>
                  <a:lnTo>
                    <a:pt x="743121" y="493347"/>
                  </a:lnTo>
                  <a:lnTo>
                    <a:pt x="752940" y="509539"/>
                  </a:lnTo>
                  <a:lnTo>
                    <a:pt x="741571" y="516774"/>
                  </a:lnTo>
                  <a:lnTo>
                    <a:pt x="718316" y="470092"/>
                  </a:lnTo>
                  <a:lnTo>
                    <a:pt x="700918" y="481289"/>
                  </a:lnTo>
                  <a:lnTo>
                    <a:pt x="712115" y="506611"/>
                  </a:lnTo>
                  <a:lnTo>
                    <a:pt x="701952" y="514707"/>
                  </a:lnTo>
                  <a:lnTo>
                    <a:pt x="711426" y="520564"/>
                  </a:lnTo>
                  <a:lnTo>
                    <a:pt x="723484" y="514707"/>
                  </a:lnTo>
                  <a:lnTo>
                    <a:pt x="731925" y="526421"/>
                  </a:lnTo>
                  <a:lnTo>
                    <a:pt x="705052" y="539168"/>
                  </a:lnTo>
                  <a:lnTo>
                    <a:pt x="683520" y="537617"/>
                  </a:lnTo>
                  <a:lnTo>
                    <a:pt x="692133" y="526937"/>
                  </a:lnTo>
                  <a:lnTo>
                    <a:pt x="687826" y="502132"/>
                  </a:lnTo>
                  <a:lnTo>
                    <a:pt x="660437" y="489385"/>
                  </a:lnTo>
                  <a:lnTo>
                    <a:pt x="648896" y="505405"/>
                  </a:lnTo>
                  <a:lnTo>
                    <a:pt x="619440" y="509712"/>
                  </a:lnTo>
                  <a:lnTo>
                    <a:pt x="598425" y="528315"/>
                  </a:lnTo>
                  <a:lnTo>
                    <a:pt x="551570" y="534172"/>
                  </a:lnTo>
                  <a:lnTo>
                    <a:pt x="545197" y="561733"/>
                  </a:lnTo>
                  <a:lnTo>
                    <a:pt x="534689" y="565523"/>
                  </a:lnTo>
                  <a:lnTo>
                    <a:pt x="531588" y="531588"/>
                  </a:lnTo>
                  <a:lnTo>
                    <a:pt x="484217" y="522631"/>
                  </a:lnTo>
                  <a:lnTo>
                    <a:pt x="481461" y="541924"/>
                  </a:lnTo>
                  <a:lnTo>
                    <a:pt x="467336" y="543819"/>
                  </a:lnTo>
                  <a:lnTo>
                    <a:pt x="465786" y="520564"/>
                  </a:lnTo>
                  <a:lnTo>
                    <a:pt x="425822" y="523664"/>
                  </a:lnTo>
                  <a:lnTo>
                    <a:pt x="422721" y="540718"/>
                  </a:lnTo>
                  <a:lnTo>
                    <a:pt x="425822" y="566729"/>
                  </a:lnTo>
                  <a:cubicBezTo>
                    <a:pt x="407046" y="575170"/>
                    <a:pt x="383274" y="596185"/>
                    <a:pt x="362603" y="596357"/>
                  </a:cubicBezTo>
                  <a:cubicBezTo>
                    <a:pt x="358641" y="596357"/>
                    <a:pt x="339865" y="585161"/>
                    <a:pt x="335731" y="585161"/>
                  </a:cubicBezTo>
                  <a:cubicBezTo>
                    <a:pt x="331941" y="585161"/>
                    <a:pt x="319539" y="594635"/>
                    <a:pt x="315749" y="594635"/>
                  </a:cubicBezTo>
                  <a:cubicBezTo>
                    <a:pt x="287843" y="594635"/>
                    <a:pt x="278714" y="587055"/>
                    <a:pt x="253736" y="569141"/>
                  </a:cubicBezTo>
                  <a:cubicBezTo>
                    <a:pt x="248224" y="565179"/>
                    <a:pt x="263210" y="530899"/>
                    <a:pt x="268550" y="528832"/>
                  </a:cubicBezTo>
                  <a:cubicBezTo>
                    <a:pt x="279230" y="524526"/>
                    <a:pt x="295595" y="495931"/>
                    <a:pt x="290083" y="478705"/>
                  </a:cubicBezTo>
                  <a:cubicBezTo>
                    <a:pt x="286810" y="468370"/>
                    <a:pt x="281297" y="459412"/>
                    <a:pt x="273890" y="456656"/>
                  </a:cubicBezTo>
                  <a:cubicBezTo>
                    <a:pt x="266311" y="453900"/>
                    <a:pt x="244262" y="464063"/>
                    <a:pt x="232893" y="464063"/>
                  </a:cubicBezTo>
                  <a:cubicBezTo>
                    <a:pt x="206710" y="464063"/>
                    <a:pt x="156927" y="463374"/>
                    <a:pt x="150726" y="456656"/>
                  </a:cubicBezTo>
                  <a:cubicBezTo>
                    <a:pt x="131777" y="435813"/>
                    <a:pt x="95603" y="373800"/>
                    <a:pt x="98015" y="358986"/>
                  </a:cubicBezTo>
                  <a:cubicBezTo>
                    <a:pt x="100082" y="346755"/>
                    <a:pt x="125921" y="321778"/>
                    <a:pt x="140046" y="311270"/>
                  </a:cubicBezTo>
                  <a:cubicBezTo>
                    <a:pt x="144525" y="307825"/>
                    <a:pt x="141596" y="289049"/>
                    <a:pt x="136428" y="286465"/>
                  </a:cubicBezTo>
                  <a:cubicBezTo>
                    <a:pt x="110934" y="273718"/>
                    <a:pt x="70281" y="221868"/>
                    <a:pt x="54778" y="215839"/>
                  </a:cubicBezTo>
                  <a:cubicBezTo>
                    <a:pt x="49955" y="213944"/>
                    <a:pt x="34624" y="212050"/>
                    <a:pt x="33763" y="218940"/>
                  </a:cubicBezTo>
                  <a:cubicBezTo>
                    <a:pt x="38241" y="230137"/>
                    <a:pt x="38069" y="266656"/>
                    <a:pt x="42203" y="278369"/>
                  </a:cubicBezTo>
                  <a:cubicBezTo>
                    <a:pt x="39103" y="296456"/>
                    <a:pt x="8957" y="318333"/>
                    <a:pt x="0" y="330391"/>
                  </a:cubicBezTo>
                  <a:cubicBezTo>
                    <a:pt x="0" y="330391"/>
                    <a:pt x="22049" y="349512"/>
                    <a:pt x="24288" y="365532"/>
                  </a:cubicBezTo>
                  <a:cubicBezTo>
                    <a:pt x="25839" y="377762"/>
                    <a:pt x="31523" y="437708"/>
                    <a:pt x="28595" y="455622"/>
                  </a:cubicBezTo>
                  <a:cubicBezTo>
                    <a:pt x="26528" y="467508"/>
                    <a:pt x="45304" y="480772"/>
                    <a:pt x="45648" y="488696"/>
                  </a:cubicBezTo>
                  <a:cubicBezTo>
                    <a:pt x="46510" y="508850"/>
                    <a:pt x="34968" y="510745"/>
                    <a:pt x="36002" y="523492"/>
                  </a:cubicBezTo>
                  <a:cubicBezTo>
                    <a:pt x="36174" y="525904"/>
                    <a:pt x="48404" y="549848"/>
                    <a:pt x="48749" y="561733"/>
                  </a:cubicBezTo>
                  <a:cubicBezTo>
                    <a:pt x="48749" y="561733"/>
                    <a:pt x="76999" y="595152"/>
                    <a:pt x="83545" y="596702"/>
                  </a:cubicBezTo>
                  <a:cubicBezTo>
                    <a:pt x="99737" y="600836"/>
                    <a:pt x="142457" y="587400"/>
                    <a:pt x="149864" y="601008"/>
                  </a:cubicBezTo>
                  <a:cubicBezTo>
                    <a:pt x="162784" y="624435"/>
                    <a:pt x="140390" y="710220"/>
                    <a:pt x="149864" y="719866"/>
                  </a:cubicBezTo>
                  <a:cubicBezTo>
                    <a:pt x="153999" y="724001"/>
                    <a:pt x="167779" y="709359"/>
                    <a:pt x="190173" y="702468"/>
                  </a:cubicBezTo>
                  <a:cubicBezTo>
                    <a:pt x="209983" y="696439"/>
                    <a:pt x="238233" y="698162"/>
                    <a:pt x="245640" y="701779"/>
                  </a:cubicBezTo>
                  <a:cubicBezTo>
                    <a:pt x="252186" y="704880"/>
                    <a:pt x="254597" y="728652"/>
                    <a:pt x="268895" y="741054"/>
                  </a:cubicBezTo>
                  <a:cubicBezTo>
                    <a:pt x="293355" y="762414"/>
                    <a:pt x="325223" y="767410"/>
                    <a:pt x="333147" y="782396"/>
                  </a:cubicBezTo>
                  <a:cubicBezTo>
                    <a:pt x="339348" y="794282"/>
                    <a:pt x="333492" y="838380"/>
                    <a:pt x="336248" y="848199"/>
                  </a:cubicBezTo>
                  <a:cubicBezTo>
                    <a:pt x="342104" y="868697"/>
                    <a:pt x="350890" y="897981"/>
                    <a:pt x="347445" y="901943"/>
                  </a:cubicBezTo>
                  <a:cubicBezTo>
                    <a:pt x="343827" y="906250"/>
                    <a:pt x="330908" y="903493"/>
                    <a:pt x="322467" y="911762"/>
                  </a:cubicBezTo>
                  <a:cubicBezTo>
                    <a:pt x="303346" y="930882"/>
                    <a:pt x="283192" y="961027"/>
                    <a:pt x="278197" y="972224"/>
                  </a:cubicBezTo>
                  <a:cubicBezTo>
                    <a:pt x="273718" y="982560"/>
                    <a:pt x="287499" y="992206"/>
                    <a:pt x="286637" y="999786"/>
                  </a:cubicBezTo>
                  <a:cubicBezTo>
                    <a:pt x="284570" y="1018389"/>
                    <a:pt x="279747" y="1029586"/>
                    <a:pt x="280264" y="1046468"/>
                  </a:cubicBezTo>
                  <a:cubicBezTo>
                    <a:pt x="310926" y="1057837"/>
                    <a:pt x="338659" y="1104863"/>
                    <a:pt x="370699" y="1119677"/>
                  </a:cubicBezTo>
                  <a:cubicBezTo>
                    <a:pt x="379657" y="1123812"/>
                    <a:pt x="401706" y="1124673"/>
                    <a:pt x="418070" y="1130357"/>
                  </a:cubicBezTo>
                  <a:cubicBezTo>
                    <a:pt x="446837" y="1140176"/>
                    <a:pt x="472848" y="1155852"/>
                    <a:pt x="485423" y="1165498"/>
                  </a:cubicBezTo>
                  <a:cubicBezTo>
                    <a:pt x="496103" y="1173594"/>
                    <a:pt x="531761" y="1189786"/>
                    <a:pt x="541924" y="1203911"/>
                  </a:cubicBezTo>
                  <a:cubicBezTo>
                    <a:pt x="551915" y="1217864"/>
                    <a:pt x="561217" y="1231473"/>
                    <a:pt x="569485" y="1238708"/>
                  </a:cubicBezTo>
                  <a:cubicBezTo>
                    <a:pt x="584472" y="1251799"/>
                    <a:pt x="621852" y="1258000"/>
                    <a:pt x="647174" y="1260584"/>
                  </a:cubicBezTo>
                  <a:cubicBezTo>
                    <a:pt x="649413" y="1260929"/>
                    <a:pt x="665088" y="1276777"/>
                    <a:pt x="670084" y="1281255"/>
                  </a:cubicBezTo>
                  <a:cubicBezTo>
                    <a:pt x="689032" y="1298309"/>
                    <a:pt x="711426" y="1277121"/>
                    <a:pt x="733992" y="1284184"/>
                  </a:cubicBezTo>
                  <a:cubicBezTo>
                    <a:pt x="727618" y="1266097"/>
                    <a:pt x="735714" y="1239224"/>
                    <a:pt x="738126" y="1226822"/>
                  </a:cubicBezTo>
                  <a:close/>
                </a:path>
              </a:pathLst>
            </a:custGeom>
            <a:noFill/>
            <a:ln w="1270" cap="rnd">
              <a:solidFill>
                <a:schemeClr val="bg1">
                  <a:lumMod val="50000"/>
                </a:schemeClr>
              </a:solidFill>
              <a:prstDash val="solid"/>
              <a:round/>
            </a:ln>
          </p:spPr>
          <p:txBody>
            <a:bodyPr/>
            <a:lstStyle/>
            <a:p>
              <a:endParaRPr lang="ja-JP" altLang="en-US"/>
            </a:p>
          </p:txBody>
        </p:sp>
        <p:sp>
          <p:nvSpPr>
            <p:cNvPr id="32" name="フリーフォーム: 図形 31">
              <a:extLst>
                <a:ext uri="{FF2B5EF4-FFF2-40B4-BE49-F238E27FC236}">
                  <a16:creationId xmlns:a16="http://schemas.microsoft.com/office/drawing/2014/main" id="{954C35A9-8BA6-43B9-5B06-505DC51F3213}"/>
                </a:ext>
              </a:extLst>
            </p:cNvPr>
            <p:cNvSpPr/>
            <p:nvPr/>
          </p:nvSpPr>
          <p:spPr>
            <a:xfrm>
              <a:off x="4673513" y="3243779"/>
              <a:ext cx="66396" cy="136946"/>
            </a:xfrm>
            <a:custGeom>
              <a:avLst/>
              <a:gdLst>
                <a:gd name="csX0" fmla="*/ 18294 w 66396"/>
                <a:gd name="csY0" fmla="*/ 136947 h 136946"/>
                <a:gd name="csX1" fmla="*/ 41032 w 66396"/>
                <a:gd name="csY1" fmla="*/ 135913 h 136946"/>
                <a:gd name="csX2" fmla="*/ 66354 w 66396"/>
                <a:gd name="csY2" fmla="*/ 83891 h 136946"/>
                <a:gd name="csX3" fmla="*/ 38965 w 66396"/>
                <a:gd name="csY3" fmla="*/ 3275 h 136946"/>
                <a:gd name="csX4" fmla="*/ 13643 w 66396"/>
                <a:gd name="csY4" fmla="*/ 8615 h 136946"/>
                <a:gd name="csX5" fmla="*/ 15710 w 66396"/>
                <a:gd name="csY5" fmla="*/ 56330 h 136946"/>
                <a:gd name="csX6" fmla="*/ 34 w 66396"/>
                <a:gd name="csY6" fmla="*/ 94055 h 136946"/>
                <a:gd name="csX7" fmla="*/ 18121 w 66396"/>
                <a:gd name="csY7" fmla="*/ 136775 h 136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6396" h="136946">
                  <a:moveTo>
                    <a:pt x="18294" y="136947"/>
                  </a:moveTo>
                  <a:lnTo>
                    <a:pt x="41032" y="135913"/>
                  </a:lnTo>
                  <a:cubicBezTo>
                    <a:pt x="41032" y="135913"/>
                    <a:pt x="64459" y="111453"/>
                    <a:pt x="66354" y="83891"/>
                  </a:cubicBezTo>
                  <a:cubicBezTo>
                    <a:pt x="67387" y="68044"/>
                    <a:pt x="49300" y="23601"/>
                    <a:pt x="38965" y="3275"/>
                  </a:cubicBezTo>
                  <a:cubicBezTo>
                    <a:pt x="35003" y="-4477"/>
                    <a:pt x="18294" y="3275"/>
                    <a:pt x="13643" y="8615"/>
                  </a:cubicBezTo>
                  <a:cubicBezTo>
                    <a:pt x="6063" y="17572"/>
                    <a:pt x="16743" y="43583"/>
                    <a:pt x="15710" y="56330"/>
                  </a:cubicBezTo>
                  <a:cubicBezTo>
                    <a:pt x="15193" y="62187"/>
                    <a:pt x="896" y="82858"/>
                    <a:pt x="34" y="94055"/>
                  </a:cubicBezTo>
                  <a:cubicBezTo>
                    <a:pt x="-655" y="102840"/>
                    <a:pt x="9164" y="127473"/>
                    <a:pt x="18121" y="13677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33" name="フリーフォーム: 図形 32">
              <a:extLst>
                <a:ext uri="{FF2B5EF4-FFF2-40B4-BE49-F238E27FC236}">
                  <a16:creationId xmlns:a16="http://schemas.microsoft.com/office/drawing/2014/main" id="{D558B0DA-6E32-5B84-D83C-9A8BA2686C33}"/>
                </a:ext>
              </a:extLst>
            </p:cNvPr>
            <p:cNvSpPr/>
            <p:nvPr/>
          </p:nvSpPr>
          <p:spPr>
            <a:xfrm>
              <a:off x="4673513" y="3243779"/>
              <a:ext cx="66396" cy="136946"/>
            </a:xfrm>
            <a:custGeom>
              <a:avLst/>
              <a:gdLst>
                <a:gd name="csX0" fmla="*/ 18294 w 66396"/>
                <a:gd name="csY0" fmla="*/ 136947 h 136946"/>
                <a:gd name="csX1" fmla="*/ 41032 w 66396"/>
                <a:gd name="csY1" fmla="*/ 135913 h 136946"/>
                <a:gd name="csX2" fmla="*/ 66354 w 66396"/>
                <a:gd name="csY2" fmla="*/ 83891 h 136946"/>
                <a:gd name="csX3" fmla="*/ 38965 w 66396"/>
                <a:gd name="csY3" fmla="*/ 3275 h 136946"/>
                <a:gd name="csX4" fmla="*/ 13643 w 66396"/>
                <a:gd name="csY4" fmla="*/ 8615 h 136946"/>
                <a:gd name="csX5" fmla="*/ 15710 w 66396"/>
                <a:gd name="csY5" fmla="*/ 56330 h 136946"/>
                <a:gd name="csX6" fmla="*/ 34 w 66396"/>
                <a:gd name="csY6" fmla="*/ 94055 h 136946"/>
                <a:gd name="csX7" fmla="*/ 18121 w 66396"/>
                <a:gd name="csY7" fmla="*/ 136775 h 136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6396" h="136946">
                  <a:moveTo>
                    <a:pt x="18294" y="136947"/>
                  </a:moveTo>
                  <a:lnTo>
                    <a:pt x="41032" y="135913"/>
                  </a:lnTo>
                  <a:cubicBezTo>
                    <a:pt x="41032" y="135913"/>
                    <a:pt x="64459" y="111453"/>
                    <a:pt x="66354" y="83891"/>
                  </a:cubicBezTo>
                  <a:cubicBezTo>
                    <a:pt x="67387" y="68044"/>
                    <a:pt x="49300" y="23601"/>
                    <a:pt x="38965" y="3275"/>
                  </a:cubicBezTo>
                  <a:cubicBezTo>
                    <a:pt x="35003" y="-4477"/>
                    <a:pt x="18294" y="3275"/>
                    <a:pt x="13643" y="8615"/>
                  </a:cubicBezTo>
                  <a:cubicBezTo>
                    <a:pt x="6063" y="17572"/>
                    <a:pt x="16743" y="43583"/>
                    <a:pt x="15710" y="56330"/>
                  </a:cubicBezTo>
                  <a:cubicBezTo>
                    <a:pt x="15193" y="62187"/>
                    <a:pt x="896" y="82858"/>
                    <a:pt x="34" y="94055"/>
                  </a:cubicBezTo>
                  <a:cubicBezTo>
                    <a:pt x="-655" y="102840"/>
                    <a:pt x="9164" y="127473"/>
                    <a:pt x="18121" y="136775"/>
                  </a:cubicBezTo>
                  <a:close/>
                </a:path>
              </a:pathLst>
            </a:custGeom>
            <a:noFill/>
            <a:ln w="1270" cap="rnd">
              <a:solidFill>
                <a:schemeClr val="bg1">
                  <a:lumMod val="50000"/>
                </a:schemeClr>
              </a:solidFill>
              <a:prstDash val="solid"/>
              <a:round/>
            </a:ln>
          </p:spPr>
          <p:txBody>
            <a:bodyPr/>
            <a:lstStyle/>
            <a:p>
              <a:endParaRPr lang="ja-JP" altLang="en-US"/>
            </a:p>
          </p:txBody>
        </p:sp>
        <p:sp>
          <p:nvSpPr>
            <p:cNvPr id="34" name="フリーフォーム: 図形 33">
              <a:extLst>
                <a:ext uri="{FF2B5EF4-FFF2-40B4-BE49-F238E27FC236}">
                  <a16:creationId xmlns:a16="http://schemas.microsoft.com/office/drawing/2014/main" id="{1DF915EF-AFA5-BD90-0B55-332D6827C00D}"/>
                </a:ext>
              </a:extLst>
            </p:cNvPr>
            <p:cNvSpPr/>
            <p:nvPr/>
          </p:nvSpPr>
          <p:spPr>
            <a:xfrm>
              <a:off x="4410342" y="2988064"/>
              <a:ext cx="51382" cy="55458"/>
            </a:xfrm>
            <a:custGeom>
              <a:avLst/>
              <a:gdLst>
                <a:gd name="csX0" fmla="*/ 19460 w 51382"/>
                <a:gd name="csY0" fmla="*/ 47284 h 55458"/>
                <a:gd name="csX1" fmla="*/ 47366 w 51382"/>
                <a:gd name="csY1" fmla="*/ 54691 h 55458"/>
                <a:gd name="csX2" fmla="*/ 45815 w 51382"/>
                <a:gd name="csY2" fmla="*/ 9043 h 55458"/>
                <a:gd name="csX3" fmla="*/ 20493 w 51382"/>
                <a:gd name="csY3" fmla="*/ 602 h 55458"/>
                <a:gd name="csX4" fmla="*/ 167 w 51382"/>
                <a:gd name="csY4" fmla="*/ 8181 h 55458"/>
                <a:gd name="csX5" fmla="*/ 19460 w 51382"/>
                <a:gd name="csY5" fmla="*/ 47284 h 55458"/>
              </a:gdLst>
              <a:ahLst/>
              <a:cxnLst>
                <a:cxn ang="0">
                  <a:pos x="csX0" y="csY0"/>
                </a:cxn>
                <a:cxn ang="0">
                  <a:pos x="csX1" y="csY1"/>
                </a:cxn>
                <a:cxn ang="0">
                  <a:pos x="csX2" y="csY2"/>
                </a:cxn>
                <a:cxn ang="0">
                  <a:pos x="csX3" y="csY3"/>
                </a:cxn>
                <a:cxn ang="0">
                  <a:pos x="csX4" y="csY4"/>
                </a:cxn>
                <a:cxn ang="0">
                  <a:pos x="csX5" y="csY5"/>
                </a:cxn>
              </a:cxnLst>
              <a:rect l="l" t="t" r="r" b="b"/>
              <a:pathLst>
                <a:path w="51382" h="55458">
                  <a:moveTo>
                    <a:pt x="19460" y="47284"/>
                  </a:moveTo>
                  <a:cubicBezTo>
                    <a:pt x="23077" y="49868"/>
                    <a:pt x="44265" y="57964"/>
                    <a:pt x="47366" y="54691"/>
                  </a:cubicBezTo>
                  <a:cubicBezTo>
                    <a:pt x="50466" y="51590"/>
                    <a:pt x="55290" y="20756"/>
                    <a:pt x="45815" y="9043"/>
                  </a:cubicBezTo>
                  <a:cubicBezTo>
                    <a:pt x="35824" y="-3360"/>
                    <a:pt x="27384" y="602"/>
                    <a:pt x="20493" y="602"/>
                  </a:cubicBezTo>
                  <a:cubicBezTo>
                    <a:pt x="14637" y="602"/>
                    <a:pt x="1545" y="2152"/>
                    <a:pt x="167" y="8181"/>
                  </a:cubicBezTo>
                  <a:cubicBezTo>
                    <a:pt x="-1900" y="16794"/>
                    <a:pt x="15842" y="44700"/>
                    <a:pt x="19460" y="4728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35" name="フリーフォーム: 図形 34">
              <a:extLst>
                <a:ext uri="{FF2B5EF4-FFF2-40B4-BE49-F238E27FC236}">
                  <a16:creationId xmlns:a16="http://schemas.microsoft.com/office/drawing/2014/main" id="{9949FCA7-DF10-A28C-ADD4-F2925103A0FC}"/>
                </a:ext>
              </a:extLst>
            </p:cNvPr>
            <p:cNvSpPr/>
            <p:nvPr/>
          </p:nvSpPr>
          <p:spPr>
            <a:xfrm>
              <a:off x="4410342" y="2988064"/>
              <a:ext cx="51382" cy="55458"/>
            </a:xfrm>
            <a:custGeom>
              <a:avLst/>
              <a:gdLst>
                <a:gd name="csX0" fmla="*/ 19460 w 51382"/>
                <a:gd name="csY0" fmla="*/ 47284 h 55458"/>
                <a:gd name="csX1" fmla="*/ 47366 w 51382"/>
                <a:gd name="csY1" fmla="*/ 54691 h 55458"/>
                <a:gd name="csX2" fmla="*/ 45815 w 51382"/>
                <a:gd name="csY2" fmla="*/ 9043 h 55458"/>
                <a:gd name="csX3" fmla="*/ 20493 w 51382"/>
                <a:gd name="csY3" fmla="*/ 602 h 55458"/>
                <a:gd name="csX4" fmla="*/ 167 w 51382"/>
                <a:gd name="csY4" fmla="*/ 8181 h 55458"/>
                <a:gd name="csX5" fmla="*/ 19460 w 51382"/>
                <a:gd name="csY5" fmla="*/ 47284 h 55458"/>
              </a:gdLst>
              <a:ahLst/>
              <a:cxnLst>
                <a:cxn ang="0">
                  <a:pos x="csX0" y="csY0"/>
                </a:cxn>
                <a:cxn ang="0">
                  <a:pos x="csX1" y="csY1"/>
                </a:cxn>
                <a:cxn ang="0">
                  <a:pos x="csX2" y="csY2"/>
                </a:cxn>
                <a:cxn ang="0">
                  <a:pos x="csX3" y="csY3"/>
                </a:cxn>
                <a:cxn ang="0">
                  <a:pos x="csX4" y="csY4"/>
                </a:cxn>
                <a:cxn ang="0">
                  <a:pos x="csX5" y="csY5"/>
                </a:cxn>
              </a:cxnLst>
              <a:rect l="l" t="t" r="r" b="b"/>
              <a:pathLst>
                <a:path w="51382" h="55458">
                  <a:moveTo>
                    <a:pt x="19460" y="47284"/>
                  </a:moveTo>
                  <a:cubicBezTo>
                    <a:pt x="23077" y="49868"/>
                    <a:pt x="44265" y="57964"/>
                    <a:pt x="47366" y="54691"/>
                  </a:cubicBezTo>
                  <a:cubicBezTo>
                    <a:pt x="50466" y="51590"/>
                    <a:pt x="55290" y="20756"/>
                    <a:pt x="45815" y="9043"/>
                  </a:cubicBezTo>
                  <a:cubicBezTo>
                    <a:pt x="35824" y="-3360"/>
                    <a:pt x="27384" y="602"/>
                    <a:pt x="20493" y="602"/>
                  </a:cubicBezTo>
                  <a:cubicBezTo>
                    <a:pt x="14637" y="602"/>
                    <a:pt x="1545" y="2152"/>
                    <a:pt x="167" y="8181"/>
                  </a:cubicBezTo>
                  <a:cubicBezTo>
                    <a:pt x="-1900" y="16794"/>
                    <a:pt x="15842" y="44700"/>
                    <a:pt x="19460" y="47284"/>
                  </a:cubicBezTo>
                  <a:close/>
                </a:path>
              </a:pathLst>
            </a:custGeom>
            <a:noFill/>
            <a:ln w="1270" cap="rnd">
              <a:solidFill>
                <a:schemeClr val="bg1">
                  <a:lumMod val="50000"/>
                </a:schemeClr>
              </a:solidFill>
              <a:prstDash val="solid"/>
              <a:round/>
            </a:ln>
          </p:spPr>
          <p:txBody>
            <a:bodyPr/>
            <a:lstStyle/>
            <a:p>
              <a:endParaRPr lang="ja-JP" altLang="en-US"/>
            </a:p>
          </p:txBody>
        </p:sp>
        <p:sp>
          <p:nvSpPr>
            <p:cNvPr id="36" name="フリーフォーム: 図形 35">
              <a:extLst>
                <a:ext uri="{FF2B5EF4-FFF2-40B4-BE49-F238E27FC236}">
                  <a16:creationId xmlns:a16="http://schemas.microsoft.com/office/drawing/2014/main" id="{1F4C9BBA-2FF9-C722-4BCC-3FB1F2662D09}"/>
                </a:ext>
              </a:extLst>
            </p:cNvPr>
            <p:cNvSpPr/>
            <p:nvPr/>
          </p:nvSpPr>
          <p:spPr>
            <a:xfrm>
              <a:off x="5315448" y="2891513"/>
              <a:ext cx="345827" cy="353128"/>
            </a:xfrm>
            <a:custGeom>
              <a:avLst/>
              <a:gdLst>
                <a:gd name="csX0" fmla="*/ 165301 w 345827"/>
                <a:gd name="csY0" fmla="*/ 327807 h 353128"/>
                <a:gd name="csX1" fmla="*/ 250913 w 345827"/>
                <a:gd name="csY1" fmla="*/ 330563 h 353128"/>
                <a:gd name="csX2" fmla="*/ 260043 w 345827"/>
                <a:gd name="csY2" fmla="*/ 305758 h 353128"/>
                <a:gd name="csX3" fmla="*/ 295184 w 345827"/>
                <a:gd name="csY3" fmla="*/ 293700 h 353128"/>
                <a:gd name="csX4" fmla="*/ 300868 w 345827"/>
                <a:gd name="csY4" fmla="*/ 256148 h 353128"/>
                <a:gd name="csX5" fmla="*/ 345827 w 345827"/>
                <a:gd name="csY5" fmla="*/ 205159 h 353128"/>
                <a:gd name="csX6" fmla="*/ 312065 w 345827"/>
                <a:gd name="csY6" fmla="*/ 192412 h 353128"/>
                <a:gd name="csX7" fmla="*/ 300868 w 345827"/>
                <a:gd name="csY7" fmla="*/ 166229 h 353128"/>
                <a:gd name="csX8" fmla="*/ 278475 w 345827"/>
                <a:gd name="csY8" fmla="*/ 152104 h 353128"/>
                <a:gd name="csX9" fmla="*/ 284159 w 345827"/>
                <a:gd name="csY9" fmla="*/ 89919 h 353128"/>
                <a:gd name="csX10" fmla="*/ 282609 w 345827"/>
                <a:gd name="csY10" fmla="*/ 52366 h 353128"/>
                <a:gd name="csX11" fmla="*/ 286915 w 345827"/>
                <a:gd name="csY11" fmla="*/ 0 h 353128"/>
                <a:gd name="csX12" fmla="*/ 249018 w 345827"/>
                <a:gd name="csY12" fmla="*/ 5684 h 353128"/>
                <a:gd name="csX13" fmla="*/ 205437 w 345827"/>
                <a:gd name="csY13" fmla="*/ 47371 h 353128"/>
                <a:gd name="csX14" fmla="*/ 192173 w 345827"/>
                <a:gd name="csY14" fmla="*/ 81995 h 353128"/>
                <a:gd name="csX15" fmla="*/ 152898 w 345827"/>
                <a:gd name="csY15" fmla="*/ 106800 h 353128"/>
                <a:gd name="csX16" fmla="*/ 153071 w 345827"/>
                <a:gd name="csY16" fmla="*/ 120236 h 353128"/>
                <a:gd name="csX17" fmla="*/ 110695 w 345827"/>
                <a:gd name="csY17" fmla="*/ 131605 h 353128"/>
                <a:gd name="csX18" fmla="*/ 75555 w 345827"/>
                <a:gd name="csY18" fmla="*/ 162784 h 353128"/>
                <a:gd name="csX19" fmla="*/ 450 w 345827"/>
                <a:gd name="csY19" fmla="*/ 142974 h 353128"/>
                <a:gd name="csX20" fmla="*/ 12164 w 345827"/>
                <a:gd name="csY20" fmla="*/ 204470 h 353128"/>
                <a:gd name="csX21" fmla="*/ 45409 w 345827"/>
                <a:gd name="csY21" fmla="*/ 264071 h 353128"/>
                <a:gd name="csX22" fmla="*/ 95709 w 345827"/>
                <a:gd name="csY22" fmla="*/ 290082 h 353128"/>
                <a:gd name="csX23" fmla="*/ 99154 w 345827"/>
                <a:gd name="csY23" fmla="*/ 353129 h 353128"/>
                <a:gd name="csX24" fmla="*/ 111901 w 345827"/>
                <a:gd name="csY24" fmla="*/ 353129 h 353128"/>
                <a:gd name="csX25" fmla="*/ 165129 w 345827"/>
                <a:gd name="csY25" fmla="*/ 327635 h 3531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45827" h="353128">
                  <a:moveTo>
                    <a:pt x="165301" y="327807"/>
                  </a:moveTo>
                  <a:cubicBezTo>
                    <a:pt x="178909" y="327118"/>
                    <a:pt x="241956" y="336420"/>
                    <a:pt x="250913" y="330563"/>
                  </a:cubicBezTo>
                  <a:cubicBezTo>
                    <a:pt x="260387" y="324362"/>
                    <a:pt x="255736" y="310064"/>
                    <a:pt x="260043" y="305758"/>
                  </a:cubicBezTo>
                  <a:cubicBezTo>
                    <a:pt x="265727" y="299901"/>
                    <a:pt x="288982" y="298179"/>
                    <a:pt x="295184" y="293700"/>
                  </a:cubicBezTo>
                  <a:cubicBezTo>
                    <a:pt x="300007" y="290255"/>
                    <a:pt x="298112" y="261143"/>
                    <a:pt x="300868" y="256148"/>
                  </a:cubicBezTo>
                  <a:cubicBezTo>
                    <a:pt x="307242" y="244779"/>
                    <a:pt x="345827" y="205159"/>
                    <a:pt x="345827" y="205159"/>
                  </a:cubicBezTo>
                  <a:cubicBezTo>
                    <a:pt x="341865" y="201886"/>
                    <a:pt x="318611" y="199130"/>
                    <a:pt x="312065" y="192412"/>
                  </a:cubicBezTo>
                  <a:cubicBezTo>
                    <a:pt x="303452" y="183455"/>
                    <a:pt x="305863" y="170363"/>
                    <a:pt x="300868" y="166229"/>
                  </a:cubicBezTo>
                  <a:cubicBezTo>
                    <a:pt x="293633" y="160200"/>
                    <a:pt x="282092" y="161750"/>
                    <a:pt x="278475" y="152104"/>
                  </a:cubicBezTo>
                  <a:cubicBezTo>
                    <a:pt x="274857" y="142974"/>
                    <a:pt x="282437" y="103183"/>
                    <a:pt x="284159" y="89919"/>
                  </a:cubicBezTo>
                  <a:cubicBezTo>
                    <a:pt x="285020" y="82684"/>
                    <a:pt x="282609" y="68214"/>
                    <a:pt x="282609" y="52366"/>
                  </a:cubicBezTo>
                  <a:cubicBezTo>
                    <a:pt x="282609" y="37380"/>
                    <a:pt x="284848" y="7924"/>
                    <a:pt x="286915" y="0"/>
                  </a:cubicBezTo>
                  <a:cubicBezTo>
                    <a:pt x="279336" y="2756"/>
                    <a:pt x="255909" y="1206"/>
                    <a:pt x="249018" y="5684"/>
                  </a:cubicBezTo>
                  <a:cubicBezTo>
                    <a:pt x="239716" y="11714"/>
                    <a:pt x="213878" y="39619"/>
                    <a:pt x="205437" y="47371"/>
                  </a:cubicBezTo>
                  <a:cubicBezTo>
                    <a:pt x="197169" y="55123"/>
                    <a:pt x="199753" y="73554"/>
                    <a:pt x="192173" y="81995"/>
                  </a:cubicBezTo>
                  <a:cubicBezTo>
                    <a:pt x="182871" y="92330"/>
                    <a:pt x="164612" y="103010"/>
                    <a:pt x="152898" y="106800"/>
                  </a:cubicBezTo>
                  <a:cubicBezTo>
                    <a:pt x="153071" y="109039"/>
                    <a:pt x="153243" y="114551"/>
                    <a:pt x="153071" y="120236"/>
                  </a:cubicBezTo>
                  <a:cubicBezTo>
                    <a:pt x="152898" y="127299"/>
                    <a:pt x="112934" y="129882"/>
                    <a:pt x="110695" y="131605"/>
                  </a:cubicBezTo>
                  <a:cubicBezTo>
                    <a:pt x="101393" y="138495"/>
                    <a:pt x="81584" y="162095"/>
                    <a:pt x="75555" y="162784"/>
                  </a:cubicBezTo>
                  <a:cubicBezTo>
                    <a:pt x="67803" y="163645"/>
                    <a:pt x="9752" y="146247"/>
                    <a:pt x="450" y="142974"/>
                  </a:cubicBezTo>
                  <a:cubicBezTo>
                    <a:pt x="-2478" y="146764"/>
                    <a:pt x="9752" y="195341"/>
                    <a:pt x="12164" y="204470"/>
                  </a:cubicBezTo>
                  <a:cubicBezTo>
                    <a:pt x="16814" y="222385"/>
                    <a:pt x="39208" y="255459"/>
                    <a:pt x="45409" y="264071"/>
                  </a:cubicBezTo>
                  <a:cubicBezTo>
                    <a:pt x="53678" y="275613"/>
                    <a:pt x="88129" y="278024"/>
                    <a:pt x="95709" y="290082"/>
                  </a:cubicBezTo>
                  <a:cubicBezTo>
                    <a:pt x="99843" y="296628"/>
                    <a:pt x="100187" y="344344"/>
                    <a:pt x="99154" y="353129"/>
                  </a:cubicBezTo>
                  <a:lnTo>
                    <a:pt x="111901" y="353129"/>
                  </a:lnTo>
                  <a:cubicBezTo>
                    <a:pt x="122236" y="347100"/>
                    <a:pt x="146353" y="328496"/>
                    <a:pt x="165129" y="32763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37" name="フリーフォーム: 図形 36">
              <a:extLst>
                <a:ext uri="{FF2B5EF4-FFF2-40B4-BE49-F238E27FC236}">
                  <a16:creationId xmlns:a16="http://schemas.microsoft.com/office/drawing/2014/main" id="{6FCF7D32-D4BA-D4F6-050C-1A9D4F6066CB}"/>
                </a:ext>
              </a:extLst>
            </p:cNvPr>
            <p:cNvSpPr/>
            <p:nvPr/>
          </p:nvSpPr>
          <p:spPr>
            <a:xfrm>
              <a:off x="5315448" y="2891513"/>
              <a:ext cx="345827" cy="353128"/>
            </a:xfrm>
            <a:custGeom>
              <a:avLst/>
              <a:gdLst>
                <a:gd name="csX0" fmla="*/ 165301 w 345827"/>
                <a:gd name="csY0" fmla="*/ 327807 h 353128"/>
                <a:gd name="csX1" fmla="*/ 250913 w 345827"/>
                <a:gd name="csY1" fmla="*/ 330563 h 353128"/>
                <a:gd name="csX2" fmla="*/ 260043 w 345827"/>
                <a:gd name="csY2" fmla="*/ 305758 h 353128"/>
                <a:gd name="csX3" fmla="*/ 295184 w 345827"/>
                <a:gd name="csY3" fmla="*/ 293700 h 353128"/>
                <a:gd name="csX4" fmla="*/ 300868 w 345827"/>
                <a:gd name="csY4" fmla="*/ 256148 h 353128"/>
                <a:gd name="csX5" fmla="*/ 345827 w 345827"/>
                <a:gd name="csY5" fmla="*/ 205159 h 353128"/>
                <a:gd name="csX6" fmla="*/ 312065 w 345827"/>
                <a:gd name="csY6" fmla="*/ 192412 h 353128"/>
                <a:gd name="csX7" fmla="*/ 300868 w 345827"/>
                <a:gd name="csY7" fmla="*/ 166229 h 353128"/>
                <a:gd name="csX8" fmla="*/ 278475 w 345827"/>
                <a:gd name="csY8" fmla="*/ 152104 h 353128"/>
                <a:gd name="csX9" fmla="*/ 284159 w 345827"/>
                <a:gd name="csY9" fmla="*/ 89919 h 353128"/>
                <a:gd name="csX10" fmla="*/ 282609 w 345827"/>
                <a:gd name="csY10" fmla="*/ 52366 h 353128"/>
                <a:gd name="csX11" fmla="*/ 286915 w 345827"/>
                <a:gd name="csY11" fmla="*/ 0 h 353128"/>
                <a:gd name="csX12" fmla="*/ 249018 w 345827"/>
                <a:gd name="csY12" fmla="*/ 5684 h 353128"/>
                <a:gd name="csX13" fmla="*/ 205437 w 345827"/>
                <a:gd name="csY13" fmla="*/ 47371 h 353128"/>
                <a:gd name="csX14" fmla="*/ 192173 w 345827"/>
                <a:gd name="csY14" fmla="*/ 81995 h 353128"/>
                <a:gd name="csX15" fmla="*/ 152898 w 345827"/>
                <a:gd name="csY15" fmla="*/ 106800 h 353128"/>
                <a:gd name="csX16" fmla="*/ 153071 w 345827"/>
                <a:gd name="csY16" fmla="*/ 120236 h 353128"/>
                <a:gd name="csX17" fmla="*/ 110695 w 345827"/>
                <a:gd name="csY17" fmla="*/ 131605 h 353128"/>
                <a:gd name="csX18" fmla="*/ 75555 w 345827"/>
                <a:gd name="csY18" fmla="*/ 162784 h 353128"/>
                <a:gd name="csX19" fmla="*/ 450 w 345827"/>
                <a:gd name="csY19" fmla="*/ 142974 h 353128"/>
                <a:gd name="csX20" fmla="*/ 12164 w 345827"/>
                <a:gd name="csY20" fmla="*/ 204470 h 353128"/>
                <a:gd name="csX21" fmla="*/ 45409 w 345827"/>
                <a:gd name="csY21" fmla="*/ 264071 h 353128"/>
                <a:gd name="csX22" fmla="*/ 95709 w 345827"/>
                <a:gd name="csY22" fmla="*/ 290082 h 353128"/>
                <a:gd name="csX23" fmla="*/ 99154 w 345827"/>
                <a:gd name="csY23" fmla="*/ 353129 h 353128"/>
                <a:gd name="csX24" fmla="*/ 111901 w 345827"/>
                <a:gd name="csY24" fmla="*/ 353129 h 353128"/>
                <a:gd name="csX25" fmla="*/ 165129 w 345827"/>
                <a:gd name="csY25" fmla="*/ 327635 h 3531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345827" h="353128">
                  <a:moveTo>
                    <a:pt x="165301" y="327807"/>
                  </a:moveTo>
                  <a:cubicBezTo>
                    <a:pt x="178909" y="327118"/>
                    <a:pt x="241956" y="336420"/>
                    <a:pt x="250913" y="330563"/>
                  </a:cubicBezTo>
                  <a:cubicBezTo>
                    <a:pt x="260387" y="324362"/>
                    <a:pt x="255736" y="310064"/>
                    <a:pt x="260043" y="305758"/>
                  </a:cubicBezTo>
                  <a:cubicBezTo>
                    <a:pt x="265727" y="299901"/>
                    <a:pt x="288982" y="298179"/>
                    <a:pt x="295184" y="293700"/>
                  </a:cubicBezTo>
                  <a:cubicBezTo>
                    <a:pt x="300007" y="290255"/>
                    <a:pt x="298112" y="261143"/>
                    <a:pt x="300868" y="256148"/>
                  </a:cubicBezTo>
                  <a:cubicBezTo>
                    <a:pt x="307242" y="244779"/>
                    <a:pt x="345827" y="205159"/>
                    <a:pt x="345827" y="205159"/>
                  </a:cubicBezTo>
                  <a:cubicBezTo>
                    <a:pt x="341865" y="201886"/>
                    <a:pt x="318611" y="199130"/>
                    <a:pt x="312065" y="192412"/>
                  </a:cubicBezTo>
                  <a:cubicBezTo>
                    <a:pt x="303452" y="183455"/>
                    <a:pt x="305863" y="170363"/>
                    <a:pt x="300868" y="166229"/>
                  </a:cubicBezTo>
                  <a:cubicBezTo>
                    <a:pt x="293633" y="160200"/>
                    <a:pt x="282092" y="161750"/>
                    <a:pt x="278475" y="152104"/>
                  </a:cubicBezTo>
                  <a:cubicBezTo>
                    <a:pt x="274857" y="142974"/>
                    <a:pt x="282437" y="103183"/>
                    <a:pt x="284159" y="89919"/>
                  </a:cubicBezTo>
                  <a:cubicBezTo>
                    <a:pt x="285020" y="82684"/>
                    <a:pt x="282609" y="68214"/>
                    <a:pt x="282609" y="52366"/>
                  </a:cubicBezTo>
                  <a:cubicBezTo>
                    <a:pt x="282609" y="37380"/>
                    <a:pt x="284848" y="7924"/>
                    <a:pt x="286915" y="0"/>
                  </a:cubicBezTo>
                  <a:cubicBezTo>
                    <a:pt x="279336" y="2756"/>
                    <a:pt x="255909" y="1206"/>
                    <a:pt x="249018" y="5684"/>
                  </a:cubicBezTo>
                  <a:cubicBezTo>
                    <a:pt x="239716" y="11714"/>
                    <a:pt x="213878" y="39619"/>
                    <a:pt x="205437" y="47371"/>
                  </a:cubicBezTo>
                  <a:cubicBezTo>
                    <a:pt x="197169" y="55123"/>
                    <a:pt x="199753" y="73554"/>
                    <a:pt x="192173" y="81995"/>
                  </a:cubicBezTo>
                  <a:cubicBezTo>
                    <a:pt x="182871" y="92330"/>
                    <a:pt x="164612" y="103010"/>
                    <a:pt x="152898" y="106800"/>
                  </a:cubicBezTo>
                  <a:cubicBezTo>
                    <a:pt x="153071" y="109039"/>
                    <a:pt x="153243" y="114551"/>
                    <a:pt x="153071" y="120236"/>
                  </a:cubicBezTo>
                  <a:cubicBezTo>
                    <a:pt x="152898" y="127299"/>
                    <a:pt x="112934" y="129882"/>
                    <a:pt x="110695" y="131605"/>
                  </a:cubicBezTo>
                  <a:cubicBezTo>
                    <a:pt x="101393" y="138495"/>
                    <a:pt x="81584" y="162095"/>
                    <a:pt x="75555" y="162784"/>
                  </a:cubicBezTo>
                  <a:cubicBezTo>
                    <a:pt x="67803" y="163645"/>
                    <a:pt x="9752" y="146247"/>
                    <a:pt x="450" y="142974"/>
                  </a:cubicBezTo>
                  <a:cubicBezTo>
                    <a:pt x="-2478" y="146764"/>
                    <a:pt x="9752" y="195341"/>
                    <a:pt x="12164" y="204470"/>
                  </a:cubicBezTo>
                  <a:cubicBezTo>
                    <a:pt x="16814" y="222385"/>
                    <a:pt x="39208" y="255459"/>
                    <a:pt x="45409" y="264071"/>
                  </a:cubicBezTo>
                  <a:cubicBezTo>
                    <a:pt x="53678" y="275613"/>
                    <a:pt x="88129" y="278024"/>
                    <a:pt x="95709" y="290082"/>
                  </a:cubicBezTo>
                  <a:cubicBezTo>
                    <a:pt x="99843" y="296628"/>
                    <a:pt x="100187" y="344344"/>
                    <a:pt x="99154" y="353129"/>
                  </a:cubicBezTo>
                  <a:lnTo>
                    <a:pt x="111901" y="353129"/>
                  </a:lnTo>
                  <a:cubicBezTo>
                    <a:pt x="122236" y="347100"/>
                    <a:pt x="146353" y="328496"/>
                    <a:pt x="165129" y="327635"/>
                  </a:cubicBezTo>
                  <a:close/>
                </a:path>
              </a:pathLst>
            </a:custGeom>
            <a:noFill/>
            <a:ln w="1270" cap="rnd">
              <a:solidFill>
                <a:schemeClr val="bg1">
                  <a:lumMod val="50000"/>
                </a:schemeClr>
              </a:solidFill>
              <a:prstDash val="solid"/>
              <a:round/>
            </a:ln>
          </p:spPr>
          <p:txBody>
            <a:bodyPr/>
            <a:lstStyle/>
            <a:p>
              <a:endParaRPr lang="ja-JP" altLang="en-US"/>
            </a:p>
          </p:txBody>
        </p:sp>
        <p:sp>
          <p:nvSpPr>
            <p:cNvPr id="38" name="フリーフォーム: 図形 37">
              <a:extLst>
                <a:ext uri="{FF2B5EF4-FFF2-40B4-BE49-F238E27FC236}">
                  <a16:creationId xmlns:a16="http://schemas.microsoft.com/office/drawing/2014/main" id="{2E3442DF-780B-CA04-B226-7AD49516728A}"/>
                </a:ext>
              </a:extLst>
            </p:cNvPr>
            <p:cNvSpPr/>
            <p:nvPr/>
          </p:nvSpPr>
          <p:spPr>
            <a:xfrm>
              <a:off x="5231491" y="3350258"/>
              <a:ext cx="207953" cy="214267"/>
            </a:xfrm>
            <a:custGeom>
              <a:avLst/>
              <a:gdLst>
                <a:gd name="csX0" fmla="*/ 156755 w 207953"/>
                <a:gd name="csY0" fmla="*/ 170858 h 214267"/>
                <a:gd name="csX1" fmla="*/ 206882 w 207953"/>
                <a:gd name="csY1" fmla="*/ 153977 h 214267"/>
                <a:gd name="csX2" fmla="*/ 206882 w 207953"/>
                <a:gd name="csY2" fmla="*/ 123143 h 214267"/>
                <a:gd name="csX3" fmla="*/ 180527 w 207953"/>
                <a:gd name="csY3" fmla="*/ 107639 h 214267"/>
                <a:gd name="csX4" fmla="*/ 165712 w 207953"/>
                <a:gd name="csY4" fmla="*/ 64575 h 214267"/>
                <a:gd name="csX5" fmla="*/ 132983 w 207953"/>
                <a:gd name="csY5" fmla="*/ 65953 h 214267"/>
                <a:gd name="csX6" fmla="*/ 44959 w 207953"/>
                <a:gd name="csY6" fmla="*/ 150 h 214267"/>
                <a:gd name="csX7" fmla="*/ 0 w 207953"/>
                <a:gd name="csY7" fmla="*/ 14275 h 214267"/>
                <a:gd name="csX8" fmla="*/ 120753 w 207953"/>
                <a:gd name="csY8" fmla="*/ 135890 h 214267"/>
                <a:gd name="csX9" fmla="*/ 122303 w 207953"/>
                <a:gd name="csY9" fmla="*/ 180504 h 214267"/>
                <a:gd name="csX10" fmla="*/ 145558 w 207953"/>
                <a:gd name="csY10" fmla="*/ 214267 h 214267"/>
                <a:gd name="csX11" fmla="*/ 158477 w 207953"/>
                <a:gd name="csY11" fmla="*/ 209961 h 214267"/>
                <a:gd name="csX12" fmla="*/ 156755 w 207953"/>
                <a:gd name="csY12" fmla="*/ 171030 h 2142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7953" h="214267">
                  <a:moveTo>
                    <a:pt x="156755" y="170858"/>
                  </a:moveTo>
                  <a:cubicBezTo>
                    <a:pt x="158994" y="164140"/>
                    <a:pt x="202403" y="159833"/>
                    <a:pt x="206882" y="153977"/>
                  </a:cubicBezTo>
                  <a:cubicBezTo>
                    <a:pt x="209294" y="150704"/>
                    <a:pt x="206882" y="123143"/>
                    <a:pt x="206882" y="123143"/>
                  </a:cubicBezTo>
                  <a:cubicBezTo>
                    <a:pt x="207399" y="119181"/>
                    <a:pt x="182594" y="109534"/>
                    <a:pt x="180527" y="107639"/>
                  </a:cubicBezTo>
                  <a:cubicBezTo>
                    <a:pt x="165712" y="94203"/>
                    <a:pt x="165712" y="64575"/>
                    <a:pt x="165712" y="64575"/>
                  </a:cubicBezTo>
                  <a:cubicBezTo>
                    <a:pt x="157272" y="66642"/>
                    <a:pt x="140735" y="68537"/>
                    <a:pt x="132983" y="65953"/>
                  </a:cubicBezTo>
                  <a:cubicBezTo>
                    <a:pt x="123854" y="63024"/>
                    <a:pt x="53228" y="5663"/>
                    <a:pt x="44959" y="150"/>
                  </a:cubicBezTo>
                  <a:cubicBezTo>
                    <a:pt x="42375" y="-1572"/>
                    <a:pt x="6201" y="12036"/>
                    <a:pt x="0" y="14275"/>
                  </a:cubicBezTo>
                  <a:cubicBezTo>
                    <a:pt x="19465" y="38392"/>
                    <a:pt x="107489" y="107984"/>
                    <a:pt x="120753" y="135890"/>
                  </a:cubicBezTo>
                  <a:cubicBezTo>
                    <a:pt x="127815" y="151048"/>
                    <a:pt x="117997" y="170513"/>
                    <a:pt x="122303" y="180504"/>
                  </a:cubicBezTo>
                  <a:cubicBezTo>
                    <a:pt x="124198" y="184983"/>
                    <a:pt x="142113" y="210305"/>
                    <a:pt x="145558" y="214267"/>
                  </a:cubicBezTo>
                  <a:cubicBezTo>
                    <a:pt x="148487" y="212544"/>
                    <a:pt x="156410" y="209961"/>
                    <a:pt x="158477" y="209961"/>
                  </a:cubicBezTo>
                  <a:cubicBezTo>
                    <a:pt x="160200" y="203931"/>
                    <a:pt x="154171" y="178782"/>
                    <a:pt x="156755" y="171030"/>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39" name="フリーフォーム: 図形 38">
              <a:extLst>
                <a:ext uri="{FF2B5EF4-FFF2-40B4-BE49-F238E27FC236}">
                  <a16:creationId xmlns:a16="http://schemas.microsoft.com/office/drawing/2014/main" id="{5B64C50E-AD77-659E-E003-28D04AC13E45}"/>
                </a:ext>
              </a:extLst>
            </p:cNvPr>
            <p:cNvSpPr/>
            <p:nvPr/>
          </p:nvSpPr>
          <p:spPr>
            <a:xfrm>
              <a:off x="5231491" y="3350258"/>
              <a:ext cx="207953" cy="214267"/>
            </a:xfrm>
            <a:custGeom>
              <a:avLst/>
              <a:gdLst>
                <a:gd name="csX0" fmla="*/ 156755 w 207953"/>
                <a:gd name="csY0" fmla="*/ 170858 h 214267"/>
                <a:gd name="csX1" fmla="*/ 206882 w 207953"/>
                <a:gd name="csY1" fmla="*/ 153977 h 214267"/>
                <a:gd name="csX2" fmla="*/ 206882 w 207953"/>
                <a:gd name="csY2" fmla="*/ 123143 h 214267"/>
                <a:gd name="csX3" fmla="*/ 180527 w 207953"/>
                <a:gd name="csY3" fmla="*/ 107639 h 214267"/>
                <a:gd name="csX4" fmla="*/ 165712 w 207953"/>
                <a:gd name="csY4" fmla="*/ 64575 h 214267"/>
                <a:gd name="csX5" fmla="*/ 132983 w 207953"/>
                <a:gd name="csY5" fmla="*/ 65953 h 214267"/>
                <a:gd name="csX6" fmla="*/ 44959 w 207953"/>
                <a:gd name="csY6" fmla="*/ 150 h 214267"/>
                <a:gd name="csX7" fmla="*/ 0 w 207953"/>
                <a:gd name="csY7" fmla="*/ 14275 h 214267"/>
                <a:gd name="csX8" fmla="*/ 120753 w 207953"/>
                <a:gd name="csY8" fmla="*/ 135890 h 214267"/>
                <a:gd name="csX9" fmla="*/ 122303 w 207953"/>
                <a:gd name="csY9" fmla="*/ 180504 h 214267"/>
                <a:gd name="csX10" fmla="*/ 145558 w 207953"/>
                <a:gd name="csY10" fmla="*/ 214267 h 214267"/>
                <a:gd name="csX11" fmla="*/ 158477 w 207953"/>
                <a:gd name="csY11" fmla="*/ 209961 h 214267"/>
                <a:gd name="csX12" fmla="*/ 156755 w 207953"/>
                <a:gd name="csY12" fmla="*/ 171030 h 2142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7953" h="214267">
                  <a:moveTo>
                    <a:pt x="156755" y="170858"/>
                  </a:moveTo>
                  <a:cubicBezTo>
                    <a:pt x="158994" y="164140"/>
                    <a:pt x="202403" y="159833"/>
                    <a:pt x="206882" y="153977"/>
                  </a:cubicBezTo>
                  <a:cubicBezTo>
                    <a:pt x="209294" y="150704"/>
                    <a:pt x="206882" y="123143"/>
                    <a:pt x="206882" y="123143"/>
                  </a:cubicBezTo>
                  <a:cubicBezTo>
                    <a:pt x="207399" y="119181"/>
                    <a:pt x="182594" y="109534"/>
                    <a:pt x="180527" y="107639"/>
                  </a:cubicBezTo>
                  <a:cubicBezTo>
                    <a:pt x="165712" y="94203"/>
                    <a:pt x="165712" y="64575"/>
                    <a:pt x="165712" y="64575"/>
                  </a:cubicBezTo>
                  <a:cubicBezTo>
                    <a:pt x="157272" y="66642"/>
                    <a:pt x="140735" y="68537"/>
                    <a:pt x="132983" y="65953"/>
                  </a:cubicBezTo>
                  <a:cubicBezTo>
                    <a:pt x="123854" y="63024"/>
                    <a:pt x="53228" y="5663"/>
                    <a:pt x="44959" y="150"/>
                  </a:cubicBezTo>
                  <a:cubicBezTo>
                    <a:pt x="42375" y="-1572"/>
                    <a:pt x="6201" y="12036"/>
                    <a:pt x="0" y="14275"/>
                  </a:cubicBezTo>
                  <a:cubicBezTo>
                    <a:pt x="19465" y="38392"/>
                    <a:pt x="107489" y="107984"/>
                    <a:pt x="120753" y="135890"/>
                  </a:cubicBezTo>
                  <a:cubicBezTo>
                    <a:pt x="127815" y="151048"/>
                    <a:pt x="117997" y="170513"/>
                    <a:pt x="122303" y="180504"/>
                  </a:cubicBezTo>
                  <a:cubicBezTo>
                    <a:pt x="124198" y="184983"/>
                    <a:pt x="142113" y="210305"/>
                    <a:pt x="145558" y="214267"/>
                  </a:cubicBezTo>
                  <a:cubicBezTo>
                    <a:pt x="148487" y="212544"/>
                    <a:pt x="156410" y="209961"/>
                    <a:pt x="158477" y="209961"/>
                  </a:cubicBezTo>
                  <a:cubicBezTo>
                    <a:pt x="160200" y="203931"/>
                    <a:pt x="154171" y="178782"/>
                    <a:pt x="156755" y="171030"/>
                  </a:cubicBezTo>
                  <a:close/>
                </a:path>
              </a:pathLst>
            </a:custGeom>
            <a:noFill/>
            <a:ln w="1270" cap="rnd">
              <a:solidFill>
                <a:schemeClr val="bg1">
                  <a:lumMod val="50000"/>
                </a:schemeClr>
              </a:solidFill>
              <a:prstDash val="solid"/>
              <a:round/>
            </a:ln>
          </p:spPr>
          <p:txBody>
            <a:bodyPr/>
            <a:lstStyle/>
            <a:p>
              <a:endParaRPr lang="ja-JP" altLang="en-US"/>
            </a:p>
          </p:txBody>
        </p:sp>
        <p:sp>
          <p:nvSpPr>
            <p:cNvPr id="40" name="フリーフォーム: 図形 39">
              <a:extLst>
                <a:ext uri="{FF2B5EF4-FFF2-40B4-BE49-F238E27FC236}">
                  <a16:creationId xmlns:a16="http://schemas.microsoft.com/office/drawing/2014/main" id="{A3132EF4-20D2-6946-D7B1-DFCF34BB51D5}"/>
                </a:ext>
              </a:extLst>
            </p:cNvPr>
            <p:cNvSpPr/>
            <p:nvPr/>
          </p:nvSpPr>
          <p:spPr>
            <a:xfrm>
              <a:off x="5372325" y="3588171"/>
              <a:ext cx="324273" cy="377542"/>
            </a:xfrm>
            <a:custGeom>
              <a:avLst/>
              <a:gdLst>
                <a:gd name="csX0" fmla="*/ 259838 w 324273"/>
                <a:gd name="csY0" fmla="*/ 3226 h 377542"/>
                <a:gd name="csX1" fmla="*/ 217290 w 324273"/>
                <a:gd name="csY1" fmla="*/ 1159 h 377542"/>
                <a:gd name="csX2" fmla="*/ 209539 w 324273"/>
                <a:gd name="csY2" fmla="*/ 33716 h 377542"/>
                <a:gd name="csX3" fmla="*/ 167508 w 324273"/>
                <a:gd name="csY3" fmla="*/ 58521 h 377542"/>
                <a:gd name="csX4" fmla="*/ 164752 w 324273"/>
                <a:gd name="csY4" fmla="*/ 92456 h 377542"/>
                <a:gd name="csX5" fmla="*/ 130300 w 324273"/>
                <a:gd name="csY5" fmla="*/ 111576 h 377542"/>
                <a:gd name="csX6" fmla="*/ 112730 w 324273"/>
                <a:gd name="csY6" fmla="*/ 91078 h 377542"/>
                <a:gd name="csX7" fmla="*/ 39003 w 324273"/>
                <a:gd name="csY7" fmla="*/ 106925 h 377542"/>
                <a:gd name="csX8" fmla="*/ 32630 w 324273"/>
                <a:gd name="csY8" fmla="*/ 165321 h 377542"/>
                <a:gd name="csX9" fmla="*/ 7480 w 324273"/>
                <a:gd name="csY9" fmla="*/ 184441 h 377542"/>
                <a:gd name="csX10" fmla="*/ 14887 w 324273"/>
                <a:gd name="csY10" fmla="*/ 225784 h 377542"/>
                <a:gd name="csX11" fmla="*/ 73 w 324273"/>
                <a:gd name="csY11" fmla="*/ 270398 h 377542"/>
                <a:gd name="csX12" fmla="*/ 23156 w 324273"/>
                <a:gd name="csY12" fmla="*/ 377543 h 377542"/>
                <a:gd name="csX13" fmla="*/ 52956 w 324273"/>
                <a:gd name="csY13" fmla="*/ 340852 h 377542"/>
                <a:gd name="csX14" fmla="*/ 37625 w 324273"/>
                <a:gd name="csY14" fmla="*/ 314669 h 377542"/>
                <a:gd name="csX15" fmla="*/ 58641 w 324273"/>
                <a:gd name="csY15" fmla="*/ 253861 h 377542"/>
                <a:gd name="csX16" fmla="*/ 71215 w 324273"/>
                <a:gd name="csY16" fmla="*/ 205113 h 377542"/>
                <a:gd name="csX17" fmla="*/ 97915 w 324273"/>
                <a:gd name="csY17" fmla="*/ 246799 h 377542"/>
                <a:gd name="csX18" fmla="*/ 153383 w 324273"/>
                <a:gd name="csY18" fmla="*/ 216309 h 377542"/>
                <a:gd name="csX19" fmla="*/ 207472 w 324273"/>
                <a:gd name="csY19" fmla="*/ 284868 h 377542"/>
                <a:gd name="csX20" fmla="*/ 242268 w 324273"/>
                <a:gd name="csY20" fmla="*/ 216309 h 377542"/>
                <a:gd name="csX21" fmla="*/ 212467 w 324273"/>
                <a:gd name="csY21" fmla="*/ 180996 h 377542"/>
                <a:gd name="csX22" fmla="*/ 228659 w 324273"/>
                <a:gd name="csY22" fmla="*/ 139310 h 377542"/>
                <a:gd name="csX23" fmla="*/ 264489 w 324273"/>
                <a:gd name="csY23" fmla="*/ 148440 h 377542"/>
                <a:gd name="csX24" fmla="*/ 324090 w 324273"/>
                <a:gd name="csY24" fmla="*/ 52320 h 377542"/>
                <a:gd name="csX25" fmla="*/ 297390 w 324273"/>
                <a:gd name="csY25" fmla="*/ 42329 h 377542"/>
                <a:gd name="csX26" fmla="*/ 259838 w 324273"/>
                <a:gd name="csY26" fmla="*/ 3398 h 3775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24273" h="377542">
                  <a:moveTo>
                    <a:pt x="259838" y="3226"/>
                  </a:moveTo>
                  <a:cubicBezTo>
                    <a:pt x="254498" y="-736"/>
                    <a:pt x="218668" y="-564"/>
                    <a:pt x="217290" y="1159"/>
                  </a:cubicBezTo>
                  <a:cubicBezTo>
                    <a:pt x="209883" y="11150"/>
                    <a:pt x="217979" y="25275"/>
                    <a:pt x="209539" y="33716"/>
                  </a:cubicBezTo>
                  <a:cubicBezTo>
                    <a:pt x="201098" y="42156"/>
                    <a:pt x="174398" y="48530"/>
                    <a:pt x="167508" y="58521"/>
                  </a:cubicBezTo>
                  <a:cubicBezTo>
                    <a:pt x="164579" y="62655"/>
                    <a:pt x="168025" y="88666"/>
                    <a:pt x="164752" y="92456"/>
                  </a:cubicBezTo>
                  <a:cubicBezTo>
                    <a:pt x="159412" y="98657"/>
                    <a:pt x="137363" y="110026"/>
                    <a:pt x="130300" y="111576"/>
                  </a:cubicBezTo>
                  <a:cubicBezTo>
                    <a:pt x="125649" y="112610"/>
                    <a:pt x="118070" y="93662"/>
                    <a:pt x="112730" y="91078"/>
                  </a:cubicBezTo>
                  <a:cubicBezTo>
                    <a:pt x="97571" y="95212"/>
                    <a:pt x="48822" y="98312"/>
                    <a:pt x="39003" y="106925"/>
                  </a:cubicBezTo>
                  <a:cubicBezTo>
                    <a:pt x="33491" y="111749"/>
                    <a:pt x="35386" y="160153"/>
                    <a:pt x="32630" y="165321"/>
                  </a:cubicBezTo>
                  <a:cubicBezTo>
                    <a:pt x="29012" y="172211"/>
                    <a:pt x="10581" y="175140"/>
                    <a:pt x="7480" y="184441"/>
                  </a:cubicBezTo>
                  <a:cubicBezTo>
                    <a:pt x="3001" y="197189"/>
                    <a:pt x="16265" y="211486"/>
                    <a:pt x="14887" y="225784"/>
                  </a:cubicBezTo>
                  <a:cubicBezTo>
                    <a:pt x="12992" y="245249"/>
                    <a:pt x="-1133" y="250588"/>
                    <a:pt x="73" y="270398"/>
                  </a:cubicBezTo>
                  <a:cubicBezTo>
                    <a:pt x="1279" y="290380"/>
                    <a:pt x="17471" y="361178"/>
                    <a:pt x="23156" y="377543"/>
                  </a:cubicBezTo>
                  <a:cubicBezTo>
                    <a:pt x="30563" y="373925"/>
                    <a:pt x="48477" y="351532"/>
                    <a:pt x="52956" y="340852"/>
                  </a:cubicBezTo>
                  <a:cubicBezTo>
                    <a:pt x="56918" y="331378"/>
                    <a:pt x="36419" y="323626"/>
                    <a:pt x="37625" y="314669"/>
                  </a:cubicBezTo>
                  <a:cubicBezTo>
                    <a:pt x="39864" y="296237"/>
                    <a:pt x="51923" y="271432"/>
                    <a:pt x="58641" y="253861"/>
                  </a:cubicBezTo>
                  <a:cubicBezTo>
                    <a:pt x="63292" y="241803"/>
                    <a:pt x="71215" y="205113"/>
                    <a:pt x="71215" y="205113"/>
                  </a:cubicBezTo>
                  <a:cubicBezTo>
                    <a:pt x="78106" y="209763"/>
                    <a:pt x="90853" y="242665"/>
                    <a:pt x="97915" y="246799"/>
                  </a:cubicBezTo>
                  <a:cubicBezTo>
                    <a:pt x="106528" y="251967"/>
                    <a:pt x="142703" y="212520"/>
                    <a:pt x="153383" y="216309"/>
                  </a:cubicBezTo>
                  <a:cubicBezTo>
                    <a:pt x="157000" y="217687"/>
                    <a:pt x="202648" y="284351"/>
                    <a:pt x="207472" y="284868"/>
                  </a:cubicBezTo>
                  <a:cubicBezTo>
                    <a:pt x="228659" y="287107"/>
                    <a:pt x="242440" y="225956"/>
                    <a:pt x="242268" y="216309"/>
                  </a:cubicBezTo>
                  <a:cubicBezTo>
                    <a:pt x="242096" y="203390"/>
                    <a:pt x="209022" y="188748"/>
                    <a:pt x="212467" y="180996"/>
                  </a:cubicBezTo>
                  <a:cubicBezTo>
                    <a:pt x="214879" y="175656"/>
                    <a:pt x="221424" y="141033"/>
                    <a:pt x="228659" y="139310"/>
                  </a:cubicBezTo>
                  <a:cubicBezTo>
                    <a:pt x="237617" y="137243"/>
                    <a:pt x="257254" y="150334"/>
                    <a:pt x="264489" y="148440"/>
                  </a:cubicBezTo>
                  <a:cubicBezTo>
                    <a:pt x="276719" y="145167"/>
                    <a:pt x="327708" y="72129"/>
                    <a:pt x="324090" y="52320"/>
                  </a:cubicBezTo>
                  <a:cubicBezTo>
                    <a:pt x="317028" y="50769"/>
                    <a:pt x="302730" y="46118"/>
                    <a:pt x="297390" y="42329"/>
                  </a:cubicBezTo>
                  <a:cubicBezTo>
                    <a:pt x="283610" y="32510"/>
                    <a:pt x="274480" y="14078"/>
                    <a:pt x="259838" y="3398"/>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41" name="フリーフォーム: 図形 40">
              <a:extLst>
                <a:ext uri="{FF2B5EF4-FFF2-40B4-BE49-F238E27FC236}">
                  <a16:creationId xmlns:a16="http://schemas.microsoft.com/office/drawing/2014/main" id="{11986C8D-DCB9-32D6-619B-98EFC7A283A4}"/>
                </a:ext>
              </a:extLst>
            </p:cNvPr>
            <p:cNvSpPr/>
            <p:nvPr/>
          </p:nvSpPr>
          <p:spPr>
            <a:xfrm>
              <a:off x="5372325" y="3588171"/>
              <a:ext cx="324273" cy="377542"/>
            </a:xfrm>
            <a:custGeom>
              <a:avLst/>
              <a:gdLst>
                <a:gd name="csX0" fmla="*/ 259838 w 324273"/>
                <a:gd name="csY0" fmla="*/ 3226 h 377542"/>
                <a:gd name="csX1" fmla="*/ 217290 w 324273"/>
                <a:gd name="csY1" fmla="*/ 1159 h 377542"/>
                <a:gd name="csX2" fmla="*/ 209539 w 324273"/>
                <a:gd name="csY2" fmla="*/ 33716 h 377542"/>
                <a:gd name="csX3" fmla="*/ 167508 w 324273"/>
                <a:gd name="csY3" fmla="*/ 58521 h 377542"/>
                <a:gd name="csX4" fmla="*/ 164752 w 324273"/>
                <a:gd name="csY4" fmla="*/ 92456 h 377542"/>
                <a:gd name="csX5" fmla="*/ 130300 w 324273"/>
                <a:gd name="csY5" fmla="*/ 111576 h 377542"/>
                <a:gd name="csX6" fmla="*/ 112730 w 324273"/>
                <a:gd name="csY6" fmla="*/ 91078 h 377542"/>
                <a:gd name="csX7" fmla="*/ 39003 w 324273"/>
                <a:gd name="csY7" fmla="*/ 106925 h 377542"/>
                <a:gd name="csX8" fmla="*/ 32630 w 324273"/>
                <a:gd name="csY8" fmla="*/ 165321 h 377542"/>
                <a:gd name="csX9" fmla="*/ 7480 w 324273"/>
                <a:gd name="csY9" fmla="*/ 184441 h 377542"/>
                <a:gd name="csX10" fmla="*/ 14887 w 324273"/>
                <a:gd name="csY10" fmla="*/ 225784 h 377542"/>
                <a:gd name="csX11" fmla="*/ 73 w 324273"/>
                <a:gd name="csY11" fmla="*/ 270398 h 377542"/>
                <a:gd name="csX12" fmla="*/ 23156 w 324273"/>
                <a:gd name="csY12" fmla="*/ 377543 h 377542"/>
                <a:gd name="csX13" fmla="*/ 52956 w 324273"/>
                <a:gd name="csY13" fmla="*/ 340852 h 377542"/>
                <a:gd name="csX14" fmla="*/ 37625 w 324273"/>
                <a:gd name="csY14" fmla="*/ 314669 h 377542"/>
                <a:gd name="csX15" fmla="*/ 58641 w 324273"/>
                <a:gd name="csY15" fmla="*/ 253861 h 377542"/>
                <a:gd name="csX16" fmla="*/ 71215 w 324273"/>
                <a:gd name="csY16" fmla="*/ 205113 h 377542"/>
                <a:gd name="csX17" fmla="*/ 97915 w 324273"/>
                <a:gd name="csY17" fmla="*/ 246799 h 377542"/>
                <a:gd name="csX18" fmla="*/ 153383 w 324273"/>
                <a:gd name="csY18" fmla="*/ 216309 h 377542"/>
                <a:gd name="csX19" fmla="*/ 207472 w 324273"/>
                <a:gd name="csY19" fmla="*/ 284868 h 377542"/>
                <a:gd name="csX20" fmla="*/ 242268 w 324273"/>
                <a:gd name="csY20" fmla="*/ 216309 h 377542"/>
                <a:gd name="csX21" fmla="*/ 212467 w 324273"/>
                <a:gd name="csY21" fmla="*/ 180996 h 377542"/>
                <a:gd name="csX22" fmla="*/ 228659 w 324273"/>
                <a:gd name="csY22" fmla="*/ 139310 h 377542"/>
                <a:gd name="csX23" fmla="*/ 264489 w 324273"/>
                <a:gd name="csY23" fmla="*/ 148440 h 377542"/>
                <a:gd name="csX24" fmla="*/ 324090 w 324273"/>
                <a:gd name="csY24" fmla="*/ 52320 h 377542"/>
                <a:gd name="csX25" fmla="*/ 297390 w 324273"/>
                <a:gd name="csY25" fmla="*/ 42329 h 377542"/>
                <a:gd name="csX26" fmla="*/ 259838 w 324273"/>
                <a:gd name="csY26" fmla="*/ 3398 h 3775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24273" h="377542">
                  <a:moveTo>
                    <a:pt x="259838" y="3226"/>
                  </a:moveTo>
                  <a:cubicBezTo>
                    <a:pt x="254498" y="-736"/>
                    <a:pt x="218668" y="-564"/>
                    <a:pt x="217290" y="1159"/>
                  </a:cubicBezTo>
                  <a:cubicBezTo>
                    <a:pt x="209883" y="11150"/>
                    <a:pt x="217979" y="25275"/>
                    <a:pt x="209539" y="33716"/>
                  </a:cubicBezTo>
                  <a:cubicBezTo>
                    <a:pt x="201098" y="42156"/>
                    <a:pt x="174398" y="48530"/>
                    <a:pt x="167508" y="58521"/>
                  </a:cubicBezTo>
                  <a:cubicBezTo>
                    <a:pt x="164579" y="62655"/>
                    <a:pt x="168025" y="88666"/>
                    <a:pt x="164752" y="92456"/>
                  </a:cubicBezTo>
                  <a:cubicBezTo>
                    <a:pt x="159412" y="98657"/>
                    <a:pt x="137363" y="110026"/>
                    <a:pt x="130300" y="111576"/>
                  </a:cubicBezTo>
                  <a:cubicBezTo>
                    <a:pt x="125649" y="112610"/>
                    <a:pt x="118070" y="93662"/>
                    <a:pt x="112730" y="91078"/>
                  </a:cubicBezTo>
                  <a:cubicBezTo>
                    <a:pt x="97571" y="95212"/>
                    <a:pt x="48822" y="98312"/>
                    <a:pt x="39003" y="106925"/>
                  </a:cubicBezTo>
                  <a:cubicBezTo>
                    <a:pt x="33491" y="111749"/>
                    <a:pt x="35386" y="160153"/>
                    <a:pt x="32630" y="165321"/>
                  </a:cubicBezTo>
                  <a:cubicBezTo>
                    <a:pt x="29012" y="172211"/>
                    <a:pt x="10581" y="175140"/>
                    <a:pt x="7480" y="184441"/>
                  </a:cubicBezTo>
                  <a:cubicBezTo>
                    <a:pt x="3001" y="197189"/>
                    <a:pt x="16265" y="211486"/>
                    <a:pt x="14887" y="225784"/>
                  </a:cubicBezTo>
                  <a:cubicBezTo>
                    <a:pt x="12992" y="245249"/>
                    <a:pt x="-1133" y="250588"/>
                    <a:pt x="73" y="270398"/>
                  </a:cubicBezTo>
                  <a:cubicBezTo>
                    <a:pt x="1279" y="290380"/>
                    <a:pt x="17471" y="361178"/>
                    <a:pt x="23156" y="377543"/>
                  </a:cubicBezTo>
                  <a:cubicBezTo>
                    <a:pt x="30563" y="373925"/>
                    <a:pt x="48477" y="351532"/>
                    <a:pt x="52956" y="340852"/>
                  </a:cubicBezTo>
                  <a:cubicBezTo>
                    <a:pt x="56918" y="331378"/>
                    <a:pt x="36419" y="323626"/>
                    <a:pt x="37625" y="314669"/>
                  </a:cubicBezTo>
                  <a:cubicBezTo>
                    <a:pt x="39864" y="296237"/>
                    <a:pt x="51923" y="271432"/>
                    <a:pt x="58641" y="253861"/>
                  </a:cubicBezTo>
                  <a:cubicBezTo>
                    <a:pt x="63292" y="241803"/>
                    <a:pt x="71215" y="205113"/>
                    <a:pt x="71215" y="205113"/>
                  </a:cubicBezTo>
                  <a:cubicBezTo>
                    <a:pt x="78106" y="209763"/>
                    <a:pt x="90853" y="242665"/>
                    <a:pt x="97915" y="246799"/>
                  </a:cubicBezTo>
                  <a:cubicBezTo>
                    <a:pt x="106528" y="251967"/>
                    <a:pt x="142703" y="212520"/>
                    <a:pt x="153383" y="216309"/>
                  </a:cubicBezTo>
                  <a:cubicBezTo>
                    <a:pt x="157000" y="217687"/>
                    <a:pt x="202648" y="284351"/>
                    <a:pt x="207472" y="284868"/>
                  </a:cubicBezTo>
                  <a:cubicBezTo>
                    <a:pt x="228659" y="287107"/>
                    <a:pt x="242440" y="225956"/>
                    <a:pt x="242268" y="216309"/>
                  </a:cubicBezTo>
                  <a:cubicBezTo>
                    <a:pt x="242096" y="203390"/>
                    <a:pt x="209022" y="188748"/>
                    <a:pt x="212467" y="180996"/>
                  </a:cubicBezTo>
                  <a:cubicBezTo>
                    <a:pt x="214879" y="175656"/>
                    <a:pt x="221424" y="141033"/>
                    <a:pt x="228659" y="139310"/>
                  </a:cubicBezTo>
                  <a:cubicBezTo>
                    <a:pt x="237617" y="137243"/>
                    <a:pt x="257254" y="150334"/>
                    <a:pt x="264489" y="148440"/>
                  </a:cubicBezTo>
                  <a:cubicBezTo>
                    <a:pt x="276719" y="145167"/>
                    <a:pt x="327708" y="72129"/>
                    <a:pt x="324090" y="52320"/>
                  </a:cubicBezTo>
                  <a:cubicBezTo>
                    <a:pt x="317028" y="50769"/>
                    <a:pt x="302730" y="46118"/>
                    <a:pt x="297390" y="42329"/>
                  </a:cubicBezTo>
                  <a:cubicBezTo>
                    <a:pt x="283610" y="32510"/>
                    <a:pt x="274480" y="14078"/>
                    <a:pt x="259838" y="3398"/>
                  </a:cubicBezTo>
                  <a:close/>
                </a:path>
              </a:pathLst>
            </a:custGeom>
            <a:noFill/>
            <a:ln w="1270" cap="rnd">
              <a:solidFill>
                <a:schemeClr val="bg1">
                  <a:lumMod val="50000"/>
                </a:schemeClr>
              </a:solidFill>
              <a:prstDash val="solid"/>
              <a:round/>
            </a:ln>
          </p:spPr>
          <p:txBody>
            <a:bodyPr/>
            <a:lstStyle/>
            <a:p>
              <a:endParaRPr lang="ja-JP" altLang="en-US"/>
            </a:p>
          </p:txBody>
        </p:sp>
        <p:sp>
          <p:nvSpPr>
            <p:cNvPr id="42" name="フリーフォーム: 図形 41">
              <a:extLst>
                <a:ext uri="{FF2B5EF4-FFF2-40B4-BE49-F238E27FC236}">
                  <a16:creationId xmlns:a16="http://schemas.microsoft.com/office/drawing/2014/main" id="{C9527079-234B-1764-5D1F-C982382C7F46}"/>
                </a:ext>
              </a:extLst>
            </p:cNvPr>
            <p:cNvSpPr/>
            <p:nvPr/>
          </p:nvSpPr>
          <p:spPr>
            <a:xfrm>
              <a:off x="6083307" y="2094822"/>
              <a:ext cx="166229" cy="270730"/>
            </a:xfrm>
            <a:custGeom>
              <a:avLst/>
              <a:gdLst>
                <a:gd name="csX0" fmla="*/ 13092 w 166229"/>
                <a:gd name="csY0" fmla="*/ 107831 h 270730"/>
                <a:gd name="csX1" fmla="*/ 19465 w 166229"/>
                <a:gd name="csY1" fmla="*/ 153134 h 270730"/>
                <a:gd name="csX2" fmla="*/ 53572 w 166229"/>
                <a:gd name="csY2" fmla="*/ 256317 h 270730"/>
                <a:gd name="csX3" fmla="*/ 75621 w 166229"/>
                <a:gd name="csY3" fmla="*/ 270098 h 270730"/>
                <a:gd name="csX4" fmla="*/ 102493 w 166229"/>
                <a:gd name="csY4" fmla="*/ 250460 h 270730"/>
                <a:gd name="csX5" fmla="*/ 100426 w 166229"/>
                <a:gd name="csY5" fmla="*/ 217559 h 270730"/>
                <a:gd name="csX6" fmla="*/ 126265 w 166229"/>
                <a:gd name="csY6" fmla="*/ 239263 h 270730"/>
                <a:gd name="csX7" fmla="*/ 166229 w 166229"/>
                <a:gd name="csY7" fmla="*/ 249427 h 270730"/>
                <a:gd name="csX8" fmla="*/ 163473 w 166229"/>
                <a:gd name="csY8" fmla="*/ 214114 h 270730"/>
                <a:gd name="csX9" fmla="*/ 106628 w 166229"/>
                <a:gd name="csY9" fmla="*/ 159680 h 270730"/>
                <a:gd name="csX10" fmla="*/ 73726 w 166229"/>
                <a:gd name="csY10" fmla="*/ 108003 h 270730"/>
                <a:gd name="csX11" fmla="*/ 72348 w 166229"/>
                <a:gd name="csY11" fmla="*/ 72001 h 270730"/>
                <a:gd name="csX12" fmla="*/ 50644 w 166229"/>
                <a:gd name="csY12" fmla="*/ 53569 h 270730"/>
                <a:gd name="csX13" fmla="*/ 33763 w 166229"/>
                <a:gd name="csY13" fmla="*/ 12916 h 270730"/>
                <a:gd name="csX14" fmla="*/ 7407 w 166229"/>
                <a:gd name="csY14" fmla="*/ 169 h 270730"/>
                <a:gd name="csX15" fmla="*/ 0 w 166229"/>
                <a:gd name="csY15" fmla="*/ 23596 h 270730"/>
                <a:gd name="csX16" fmla="*/ 10508 w 166229"/>
                <a:gd name="csY16" fmla="*/ 40994 h 270730"/>
                <a:gd name="csX17" fmla="*/ 13264 w 166229"/>
                <a:gd name="csY17" fmla="*/ 108175 h 2707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166229" h="270730">
                  <a:moveTo>
                    <a:pt x="13092" y="107831"/>
                  </a:moveTo>
                  <a:cubicBezTo>
                    <a:pt x="15848" y="124367"/>
                    <a:pt x="18087" y="135909"/>
                    <a:pt x="19465" y="153134"/>
                  </a:cubicBezTo>
                  <a:cubicBezTo>
                    <a:pt x="19982" y="159163"/>
                    <a:pt x="42892" y="242881"/>
                    <a:pt x="53572" y="256317"/>
                  </a:cubicBezTo>
                  <a:cubicBezTo>
                    <a:pt x="57879" y="255283"/>
                    <a:pt x="69937" y="274404"/>
                    <a:pt x="75621" y="270098"/>
                  </a:cubicBezTo>
                  <a:lnTo>
                    <a:pt x="102493" y="250460"/>
                  </a:lnTo>
                  <a:lnTo>
                    <a:pt x="100426" y="217559"/>
                  </a:lnTo>
                  <a:cubicBezTo>
                    <a:pt x="104561" y="215492"/>
                    <a:pt x="122992" y="237713"/>
                    <a:pt x="126265" y="239263"/>
                  </a:cubicBezTo>
                  <a:cubicBezTo>
                    <a:pt x="137462" y="246843"/>
                    <a:pt x="164679" y="249427"/>
                    <a:pt x="166229" y="249427"/>
                  </a:cubicBezTo>
                  <a:cubicBezTo>
                    <a:pt x="164851" y="241847"/>
                    <a:pt x="167263" y="220315"/>
                    <a:pt x="163473" y="214114"/>
                  </a:cubicBezTo>
                  <a:cubicBezTo>
                    <a:pt x="159339" y="207051"/>
                    <a:pt x="121097" y="178284"/>
                    <a:pt x="106628" y="159680"/>
                  </a:cubicBezTo>
                  <a:cubicBezTo>
                    <a:pt x="98876" y="149517"/>
                    <a:pt x="79928" y="120061"/>
                    <a:pt x="73726" y="108003"/>
                  </a:cubicBezTo>
                  <a:cubicBezTo>
                    <a:pt x="69420" y="99907"/>
                    <a:pt x="80789" y="81992"/>
                    <a:pt x="72348" y="72001"/>
                  </a:cubicBezTo>
                  <a:cubicBezTo>
                    <a:pt x="66147" y="64594"/>
                    <a:pt x="55984" y="61838"/>
                    <a:pt x="50644" y="53569"/>
                  </a:cubicBezTo>
                  <a:cubicBezTo>
                    <a:pt x="41514" y="39789"/>
                    <a:pt x="36519" y="22907"/>
                    <a:pt x="33763" y="12916"/>
                  </a:cubicBezTo>
                  <a:cubicBezTo>
                    <a:pt x="30318" y="12916"/>
                    <a:pt x="18604" y="-1726"/>
                    <a:pt x="7407" y="169"/>
                  </a:cubicBezTo>
                  <a:cubicBezTo>
                    <a:pt x="-1206" y="1547"/>
                    <a:pt x="2584" y="23596"/>
                    <a:pt x="0" y="23596"/>
                  </a:cubicBezTo>
                  <a:cubicBezTo>
                    <a:pt x="2239" y="28420"/>
                    <a:pt x="9646" y="34276"/>
                    <a:pt x="10508" y="40994"/>
                  </a:cubicBezTo>
                  <a:cubicBezTo>
                    <a:pt x="13609" y="62871"/>
                    <a:pt x="11197" y="95428"/>
                    <a:pt x="13264" y="10817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43" name="フリーフォーム: 図形 42">
              <a:extLst>
                <a:ext uri="{FF2B5EF4-FFF2-40B4-BE49-F238E27FC236}">
                  <a16:creationId xmlns:a16="http://schemas.microsoft.com/office/drawing/2014/main" id="{7B977303-EC97-0CB6-0DEC-51B3A7FB2D43}"/>
                </a:ext>
              </a:extLst>
            </p:cNvPr>
            <p:cNvSpPr/>
            <p:nvPr/>
          </p:nvSpPr>
          <p:spPr>
            <a:xfrm>
              <a:off x="6083307" y="2094822"/>
              <a:ext cx="166229" cy="270730"/>
            </a:xfrm>
            <a:custGeom>
              <a:avLst/>
              <a:gdLst>
                <a:gd name="csX0" fmla="*/ 13092 w 166229"/>
                <a:gd name="csY0" fmla="*/ 107831 h 270730"/>
                <a:gd name="csX1" fmla="*/ 19465 w 166229"/>
                <a:gd name="csY1" fmla="*/ 153134 h 270730"/>
                <a:gd name="csX2" fmla="*/ 53572 w 166229"/>
                <a:gd name="csY2" fmla="*/ 256317 h 270730"/>
                <a:gd name="csX3" fmla="*/ 75621 w 166229"/>
                <a:gd name="csY3" fmla="*/ 270098 h 270730"/>
                <a:gd name="csX4" fmla="*/ 102493 w 166229"/>
                <a:gd name="csY4" fmla="*/ 250460 h 270730"/>
                <a:gd name="csX5" fmla="*/ 100426 w 166229"/>
                <a:gd name="csY5" fmla="*/ 217559 h 270730"/>
                <a:gd name="csX6" fmla="*/ 126265 w 166229"/>
                <a:gd name="csY6" fmla="*/ 239263 h 270730"/>
                <a:gd name="csX7" fmla="*/ 166229 w 166229"/>
                <a:gd name="csY7" fmla="*/ 249427 h 270730"/>
                <a:gd name="csX8" fmla="*/ 163473 w 166229"/>
                <a:gd name="csY8" fmla="*/ 214114 h 270730"/>
                <a:gd name="csX9" fmla="*/ 106628 w 166229"/>
                <a:gd name="csY9" fmla="*/ 159680 h 270730"/>
                <a:gd name="csX10" fmla="*/ 73726 w 166229"/>
                <a:gd name="csY10" fmla="*/ 108003 h 270730"/>
                <a:gd name="csX11" fmla="*/ 72348 w 166229"/>
                <a:gd name="csY11" fmla="*/ 72001 h 270730"/>
                <a:gd name="csX12" fmla="*/ 50644 w 166229"/>
                <a:gd name="csY12" fmla="*/ 53569 h 270730"/>
                <a:gd name="csX13" fmla="*/ 33763 w 166229"/>
                <a:gd name="csY13" fmla="*/ 12916 h 270730"/>
                <a:gd name="csX14" fmla="*/ 7407 w 166229"/>
                <a:gd name="csY14" fmla="*/ 169 h 270730"/>
                <a:gd name="csX15" fmla="*/ 0 w 166229"/>
                <a:gd name="csY15" fmla="*/ 23596 h 270730"/>
                <a:gd name="csX16" fmla="*/ 10508 w 166229"/>
                <a:gd name="csY16" fmla="*/ 40994 h 270730"/>
                <a:gd name="csX17" fmla="*/ 13264 w 166229"/>
                <a:gd name="csY17" fmla="*/ 108175 h 2707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166229" h="270730">
                  <a:moveTo>
                    <a:pt x="13092" y="107831"/>
                  </a:moveTo>
                  <a:cubicBezTo>
                    <a:pt x="15848" y="124367"/>
                    <a:pt x="18087" y="135909"/>
                    <a:pt x="19465" y="153134"/>
                  </a:cubicBezTo>
                  <a:cubicBezTo>
                    <a:pt x="19982" y="159163"/>
                    <a:pt x="42892" y="242881"/>
                    <a:pt x="53572" y="256317"/>
                  </a:cubicBezTo>
                  <a:cubicBezTo>
                    <a:pt x="57879" y="255283"/>
                    <a:pt x="69937" y="274404"/>
                    <a:pt x="75621" y="270098"/>
                  </a:cubicBezTo>
                  <a:lnTo>
                    <a:pt x="102493" y="250460"/>
                  </a:lnTo>
                  <a:lnTo>
                    <a:pt x="100426" y="217559"/>
                  </a:lnTo>
                  <a:cubicBezTo>
                    <a:pt x="104561" y="215492"/>
                    <a:pt x="122992" y="237713"/>
                    <a:pt x="126265" y="239263"/>
                  </a:cubicBezTo>
                  <a:cubicBezTo>
                    <a:pt x="137462" y="246843"/>
                    <a:pt x="164679" y="249427"/>
                    <a:pt x="166229" y="249427"/>
                  </a:cubicBezTo>
                  <a:cubicBezTo>
                    <a:pt x="164851" y="241847"/>
                    <a:pt x="167263" y="220315"/>
                    <a:pt x="163473" y="214114"/>
                  </a:cubicBezTo>
                  <a:cubicBezTo>
                    <a:pt x="159339" y="207051"/>
                    <a:pt x="121097" y="178284"/>
                    <a:pt x="106628" y="159680"/>
                  </a:cubicBezTo>
                  <a:cubicBezTo>
                    <a:pt x="98876" y="149517"/>
                    <a:pt x="79928" y="120061"/>
                    <a:pt x="73726" y="108003"/>
                  </a:cubicBezTo>
                  <a:cubicBezTo>
                    <a:pt x="69420" y="99907"/>
                    <a:pt x="80789" y="81992"/>
                    <a:pt x="72348" y="72001"/>
                  </a:cubicBezTo>
                  <a:cubicBezTo>
                    <a:pt x="66147" y="64594"/>
                    <a:pt x="55984" y="61838"/>
                    <a:pt x="50644" y="53569"/>
                  </a:cubicBezTo>
                  <a:cubicBezTo>
                    <a:pt x="41514" y="39789"/>
                    <a:pt x="36519" y="22907"/>
                    <a:pt x="33763" y="12916"/>
                  </a:cubicBezTo>
                  <a:cubicBezTo>
                    <a:pt x="30318" y="12916"/>
                    <a:pt x="18604" y="-1726"/>
                    <a:pt x="7407" y="169"/>
                  </a:cubicBezTo>
                  <a:cubicBezTo>
                    <a:pt x="-1206" y="1547"/>
                    <a:pt x="2584" y="23596"/>
                    <a:pt x="0" y="23596"/>
                  </a:cubicBezTo>
                  <a:cubicBezTo>
                    <a:pt x="2239" y="28420"/>
                    <a:pt x="9646" y="34276"/>
                    <a:pt x="10508" y="40994"/>
                  </a:cubicBezTo>
                  <a:cubicBezTo>
                    <a:pt x="13609" y="62871"/>
                    <a:pt x="11197" y="95428"/>
                    <a:pt x="13264" y="108175"/>
                  </a:cubicBezTo>
                  <a:close/>
                </a:path>
              </a:pathLst>
            </a:custGeom>
            <a:noFill/>
            <a:ln w="1270" cap="rnd">
              <a:solidFill>
                <a:schemeClr val="bg1">
                  <a:lumMod val="50000"/>
                </a:schemeClr>
              </a:solidFill>
              <a:prstDash val="solid"/>
              <a:round/>
            </a:ln>
          </p:spPr>
          <p:txBody>
            <a:bodyPr/>
            <a:lstStyle/>
            <a:p>
              <a:endParaRPr lang="ja-JP" altLang="en-US"/>
            </a:p>
          </p:txBody>
        </p:sp>
        <p:sp>
          <p:nvSpPr>
            <p:cNvPr id="44" name="フリーフォーム: 図形 43">
              <a:extLst>
                <a:ext uri="{FF2B5EF4-FFF2-40B4-BE49-F238E27FC236}">
                  <a16:creationId xmlns:a16="http://schemas.microsoft.com/office/drawing/2014/main" id="{44B1C536-293C-7A79-A3D4-06248723A56D}"/>
                </a:ext>
              </a:extLst>
            </p:cNvPr>
            <p:cNvSpPr/>
            <p:nvPr/>
          </p:nvSpPr>
          <p:spPr>
            <a:xfrm>
              <a:off x="5927021" y="2411065"/>
              <a:ext cx="272043" cy="355706"/>
            </a:xfrm>
            <a:custGeom>
              <a:avLst/>
              <a:gdLst>
                <a:gd name="csX0" fmla="*/ 209170 w 272043"/>
                <a:gd name="csY0" fmla="*/ 39811 h 355706"/>
                <a:gd name="csX1" fmla="*/ 178508 w 272043"/>
                <a:gd name="csY1" fmla="*/ 32576 h 355706"/>
                <a:gd name="csX2" fmla="*/ 156459 w 272043"/>
                <a:gd name="csY2" fmla="*/ 2087 h 355706"/>
                <a:gd name="csX3" fmla="*/ 134410 w 272043"/>
                <a:gd name="csY3" fmla="*/ 1570 h 355706"/>
                <a:gd name="csX4" fmla="*/ 97030 w 272043"/>
                <a:gd name="csY4" fmla="*/ 1053 h 355706"/>
                <a:gd name="csX5" fmla="*/ 68607 w 272043"/>
                <a:gd name="csY5" fmla="*/ 37055 h 355706"/>
                <a:gd name="csX6" fmla="*/ 14863 w 272043"/>
                <a:gd name="csY6" fmla="*/ 53075 h 355706"/>
                <a:gd name="csX7" fmla="*/ 48 w 272043"/>
                <a:gd name="csY7" fmla="*/ 76502 h 355706"/>
                <a:gd name="csX8" fmla="*/ 21064 w 272043"/>
                <a:gd name="csY8" fmla="*/ 124218 h 355706"/>
                <a:gd name="csX9" fmla="*/ 68952 w 272043"/>
                <a:gd name="csY9" fmla="*/ 221888 h 355706"/>
                <a:gd name="csX10" fmla="*/ 77392 w 272043"/>
                <a:gd name="csY10" fmla="*/ 311979 h 355706"/>
                <a:gd name="csX11" fmla="*/ 105815 w 272043"/>
                <a:gd name="csY11" fmla="*/ 355560 h 355706"/>
                <a:gd name="csX12" fmla="*/ 169034 w 272043"/>
                <a:gd name="csY12" fmla="*/ 334373 h 355706"/>
                <a:gd name="csX13" fmla="*/ 190049 w 272043"/>
                <a:gd name="csY13" fmla="*/ 317319 h 355706"/>
                <a:gd name="csX14" fmla="*/ 180575 w 272043"/>
                <a:gd name="csY14" fmla="*/ 245143 h 355706"/>
                <a:gd name="csX15" fmla="*/ 242760 w 272043"/>
                <a:gd name="csY15" fmla="*/ 235669 h 355706"/>
                <a:gd name="csX16" fmla="*/ 246378 w 272043"/>
                <a:gd name="csY16" fmla="*/ 195877 h 355706"/>
                <a:gd name="csX17" fmla="*/ 236387 w 272043"/>
                <a:gd name="csY17" fmla="*/ 154535 h 355706"/>
                <a:gd name="csX18" fmla="*/ 272044 w 272043"/>
                <a:gd name="csY18" fmla="*/ 110954 h 355706"/>
                <a:gd name="csX19" fmla="*/ 259986 w 272043"/>
                <a:gd name="csY19" fmla="*/ 80809 h 355706"/>
                <a:gd name="csX20" fmla="*/ 232597 w 272043"/>
                <a:gd name="csY20" fmla="*/ 63755 h 355706"/>
                <a:gd name="csX21" fmla="*/ 208825 w 272043"/>
                <a:gd name="csY21" fmla="*/ 39984 h 3557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72043" h="355706">
                  <a:moveTo>
                    <a:pt x="209170" y="39811"/>
                  </a:moveTo>
                  <a:cubicBezTo>
                    <a:pt x="198490" y="35505"/>
                    <a:pt x="190911" y="42912"/>
                    <a:pt x="178508" y="32576"/>
                  </a:cubicBezTo>
                  <a:cubicBezTo>
                    <a:pt x="175235" y="29820"/>
                    <a:pt x="168000" y="10355"/>
                    <a:pt x="156459" y="2087"/>
                  </a:cubicBezTo>
                  <a:cubicBezTo>
                    <a:pt x="149913" y="-2564"/>
                    <a:pt x="138544" y="2087"/>
                    <a:pt x="134410" y="1570"/>
                  </a:cubicBezTo>
                  <a:cubicBezTo>
                    <a:pt x="129242" y="4154"/>
                    <a:pt x="101336" y="-1186"/>
                    <a:pt x="97030" y="1053"/>
                  </a:cubicBezTo>
                  <a:cubicBezTo>
                    <a:pt x="86522" y="6393"/>
                    <a:pt x="75670" y="26720"/>
                    <a:pt x="68607" y="37055"/>
                  </a:cubicBezTo>
                  <a:cubicBezTo>
                    <a:pt x="59994" y="49975"/>
                    <a:pt x="25887" y="57037"/>
                    <a:pt x="14863" y="53075"/>
                  </a:cubicBezTo>
                  <a:cubicBezTo>
                    <a:pt x="14863" y="53075"/>
                    <a:pt x="-985" y="70645"/>
                    <a:pt x="48" y="76502"/>
                  </a:cubicBezTo>
                  <a:cubicBezTo>
                    <a:pt x="2116" y="87010"/>
                    <a:pt x="20547" y="120773"/>
                    <a:pt x="21064" y="124218"/>
                  </a:cubicBezTo>
                  <a:cubicBezTo>
                    <a:pt x="36739" y="132486"/>
                    <a:pt x="64818" y="204490"/>
                    <a:pt x="68952" y="221888"/>
                  </a:cubicBezTo>
                  <a:cubicBezTo>
                    <a:pt x="76876" y="253928"/>
                    <a:pt x="69641" y="279595"/>
                    <a:pt x="77392" y="311979"/>
                  </a:cubicBezTo>
                  <a:cubicBezTo>
                    <a:pt x="80321" y="324554"/>
                    <a:pt x="94274" y="353321"/>
                    <a:pt x="105815" y="355560"/>
                  </a:cubicBezTo>
                  <a:cubicBezTo>
                    <a:pt x="114600" y="357111"/>
                    <a:pt x="146296" y="346086"/>
                    <a:pt x="169034" y="334373"/>
                  </a:cubicBezTo>
                  <a:cubicBezTo>
                    <a:pt x="178163" y="329722"/>
                    <a:pt x="186432" y="317491"/>
                    <a:pt x="190049" y="317319"/>
                  </a:cubicBezTo>
                  <a:cubicBezTo>
                    <a:pt x="194183" y="301988"/>
                    <a:pt x="176613" y="253411"/>
                    <a:pt x="180575" y="245143"/>
                  </a:cubicBezTo>
                  <a:cubicBezTo>
                    <a:pt x="182814" y="240492"/>
                    <a:pt x="224156" y="238597"/>
                    <a:pt x="242760" y="235669"/>
                  </a:cubicBezTo>
                  <a:cubicBezTo>
                    <a:pt x="247239" y="234980"/>
                    <a:pt x="249134" y="205351"/>
                    <a:pt x="246378" y="195877"/>
                  </a:cubicBezTo>
                  <a:cubicBezTo>
                    <a:pt x="242588" y="182096"/>
                    <a:pt x="230874" y="169005"/>
                    <a:pt x="236387" y="154535"/>
                  </a:cubicBezTo>
                  <a:cubicBezTo>
                    <a:pt x="245516" y="130936"/>
                    <a:pt x="267910" y="111298"/>
                    <a:pt x="272044" y="110954"/>
                  </a:cubicBezTo>
                  <a:cubicBezTo>
                    <a:pt x="272044" y="110954"/>
                    <a:pt x="263431" y="83393"/>
                    <a:pt x="259986" y="80809"/>
                  </a:cubicBezTo>
                  <a:cubicBezTo>
                    <a:pt x="248961" y="72540"/>
                    <a:pt x="245344" y="67373"/>
                    <a:pt x="232597" y="63755"/>
                  </a:cubicBezTo>
                  <a:cubicBezTo>
                    <a:pt x="217783" y="59621"/>
                    <a:pt x="217094" y="43256"/>
                    <a:pt x="208825" y="3998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45" name="フリーフォーム: 図形 44">
              <a:extLst>
                <a:ext uri="{FF2B5EF4-FFF2-40B4-BE49-F238E27FC236}">
                  <a16:creationId xmlns:a16="http://schemas.microsoft.com/office/drawing/2014/main" id="{44027AA3-50C8-D89F-FBB6-BDB019F8989B}"/>
                </a:ext>
              </a:extLst>
            </p:cNvPr>
            <p:cNvSpPr/>
            <p:nvPr/>
          </p:nvSpPr>
          <p:spPr>
            <a:xfrm>
              <a:off x="5927021" y="2411065"/>
              <a:ext cx="272043" cy="355706"/>
            </a:xfrm>
            <a:custGeom>
              <a:avLst/>
              <a:gdLst>
                <a:gd name="csX0" fmla="*/ 209170 w 272043"/>
                <a:gd name="csY0" fmla="*/ 39811 h 355706"/>
                <a:gd name="csX1" fmla="*/ 178508 w 272043"/>
                <a:gd name="csY1" fmla="*/ 32576 h 355706"/>
                <a:gd name="csX2" fmla="*/ 156459 w 272043"/>
                <a:gd name="csY2" fmla="*/ 2087 h 355706"/>
                <a:gd name="csX3" fmla="*/ 134410 w 272043"/>
                <a:gd name="csY3" fmla="*/ 1570 h 355706"/>
                <a:gd name="csX4" fmla="*/ 97030 w 272043"/>
                <a:gd name="csY4" fmla="*/ 1053 h 355706"/>
                <a:gd name="csX5" fmla="*/ 68607 w 272043"/>
                <a:gd name="csY5" fmla="*/ 37055 h 355706"/>
                <a:gd name="csX6" fmla="*/ 14863 w 272043"/>
                <a:gd name="csY6" fmla="*/ 53075 h 355706"/>
                <a:gd name="csX7" fmla="*/ 48 w 272043"/>
                <a:gd name="csY7" fmla="*/ 76502 h 355706"/>
                <a:gd name="csX8" fmla="*/ 21064 w 272043"/>
                <a:gd name="csY8" fmla="*/ 124218 h 355706"/>
                <a:gd name="csX9" fmla="*/ 68952 w 272043"/>
                <a:gd name="csY9" fmla="*/ 221888 h 355706"/>
                <a:gd name="csX10" fmla="*/ 77392 w 272043"/>
                <a:gd name="csY10" fmla="*/ 311979 h 355706"/>
                <a:gd name="csX11" fmla="*/ 105815 w 272043"/>
                <a:gd name="csY11" fmla="*/ 355560 h 355706"/>
                <a:gd name="csX12" fmla="*/ 169034 w 272043"/>
                <a:gd name="csY12" fmla="*/ 334373 h 355706"/>
                <a:gd name="csX13" fmla="*/ 190049 w 272043"/>
                <a:gd name="csY13" fmla="*/ 317319 h 355706"/>
                <a:gd name="csX14" fmla="*/ 180575 w 272043"/>
                <a:gd name="csY14" fmla="*/ 245143 h 355706"/>
                <a:gd name="csX15" fmla="*/ 242760 w 272043"/>
                <a:gd name="csY15" fmla="*/ 235669 h 355706"/>
                <a:gd name="csX16" fmla="*/ 246378 w 272043"/>
                <a:gd name="csY16" fmla="*/ 195877 h 355706"/>
                <a:gd name="csX17" fmla="*/ 236387 w 272043"/>
                <a:gd name="csY17" fmla="*/ 154535 h 355706"/>
                <a:gd name="csX18" fmla="*/ 272044 w 272043"/>
                <a:gd name="csY18" fmla="*/ 110954 h 355706"/>
                <a:gd name="csX19" fmla="*/ 259986 w 272043"/>
                <a:gd name="csY19" fmla="*/ 80809 h 355706"/>
                <a:gd name="csX20" fmla="*/ 232597 w 272043"/>
                <a:gd name="csY20" fmla="*/ 63755 h 355706"/>
                <a:gd name="csX21" fmla="*/ 208825 w 272043"/>
                <a:gd name="csY21" fmla="*/ 39984 h 3557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72043" h="355706">
                  <a:moveTo>
                    <a:pt x="209170" y="39811"/>
                  </a:moveTo>
                  <a:cubicBezTo>
                    <a:pt x="198490" y="35505"/>
                    <a:pt x="190911" y="42912"/>
                    <a:pt x="178508" y="32576"/>
                  </a:cubicBezTo>
                  <a:cubicBezTo>
                    <a:pt x="175235" y="29820"/>
                    <a:pt x="168000" y="10355"/>
                    <a:pt x="156459" y="2087"/>
                  </a:cubicBezTo>
                  <a:cubicBezTo>
                    <a:pt x="149913" y="-2564"/>
                    <a:pt x="138544" y="2087"/>
                    <a:pt x="134410" y="1570"/>
                  </a:cubicBezTo>
                  <a:cubicBezTo>
                    <a:pt x="129242" y="4154"/>
                    <a:pt x="101336" y="-1186"/>
                    <a:pt x="97030" y="1053"/>
                  </a:cubicBezTo>
                  <a:cubicBezTo>
                    <a:pt x="86522" y="6393"/>
                    <a:pt x="75670" y="26720"/>
                    <a:pt x="68607" y="37055"/>
                  </a:cubicBezTo>
                  <a:cubicBezTo>
                    <a:pt x="59994" y="49975"/>
                    <a:pt x="25887" y="57037"/>
                    <a:pt x="14863" y="53075"/>
                  </a:cubicBezTo>
                  <a:cubicBezTo>
                    <a:pt x="14863" y="53075"/>
                    <a:pt x="-985" y="70645"/>
                    <a:pt x="48" y="76502"/>
                  </a:cubicBezTo>
                  <a:cubicBezTo>
                    <a:pt x="2116" y="87010"/>
                    <a:pt x="20547" y="120773"/>
                    <a:pt x="21064" y="124218"/>
                  </a:cubicBezTo>
                  <a:cubicBezTo>
                    <a:pt x="36739" y="132486"/>
                    <a:pt x="64818" y="204490"/>
                    <a:pt x="68952" y="221888"/>
                  </a:cubicBezTo>
                  <a:cubicBezTo>
                    <a:pt x="76876" y="253928"/>
                    <a:pt x="69641" y="279595"/>
                    <a:pt x="77392" y="311979"/>
                  </a:cubicBezTo>
                  <a:cubicBezTo>
                    <a:pt x="80321" y="324554"/>
                    <a:pt x="94274" y="353321"/>
                    <a:pt x="105815" y="355560"/>
                  </a:cubicBezTo>
                  <a:cubicBezTo>
                    <a:pt x="114600" y="357111"/>
                    <a:pt x="146296" y="346086"/>
                    <a:pt x="169034" y="334373"/>
                  </a:cubicBezTo>
                  <a:cubicBezTo>
                    <a:pt x="178163" y="329722"/>
                    <a:pt x="186432" y="317491"/>
                    <a:pt x="190049" y="317319"/>
                  </a:cubicBezTo>
                  <a:cubicBezTo>
                    <a:pt x="194183" y="301988"/>
                    <a:pt x="176613" y="253411"/>
                    <a:pt x="180575" y="245143"/>
                  </a:cubicBezTo>
                  <a:cubicBezTo>
                    <a:pt x="182814" y="240492"/>
                    <a:pt x="224156" y="238597"/>
                    <a:pt x="242760" y="235669"/>
                  </a:cubicBezTo>
                  <a:cubicBezTo>
                    <a:pt x="247239" y="234980"/>
                    <a:pt x="249134" y="205351"/>
                    <a:pt x="246378" y="195877"/>
                  </a:cubicBezTo>
                  <a:cubicBezTo>
                    <a:pt x="242588" y="182096"/>
                    <a:pt x="230874" y="169005"/>
                    <a:pt x="236387" y="154535"/>
                  </a:cubicBezTo>
                  <a:cubicBezTo>
                    <a:pt x="245516" y="130936"/>
                    <a:pt x="267910" y="111298"/>
                    <a:pt x="272044" y="110954"/>
                  </a:cubicBezTo>
                  <a:cubicBezTo>
                    <a:pt x="272044" y="110954"/>
                    <a:pt x="263431" y="83393"/>
                    <a:pt x="259986" y="80809"/>
                  </a:cubicBezTo>
                  <a:cubicBezTo>
                    <a:pt x="248961" y="72540"/>
                    <a:pt x="245344" y="67373"/>
                    <a:pt x="232597" y="63755"/>
                  </a:cubicBezTo>
                  <a:cubicBezTo>
                    <a:pt x="217783" y="59621"/>
                    <a:pt x="217094" y="43256"/>
                    <a:pt x="208825" y="39984"/>
                  </a:cubicBezTo>
                  <a:close/>
                </a:path>
              </a:pathLst>
            </a:custGeom>
            <a:noFill/>
            <a:ln w="1270" cap="rnd">
              <a:solidFill>
                <a:schemeClr val="bg1">
                  <a:lumMod val="50000"/>
                </a:schemeClr>
              </a:solidFill>
              <a:prstDash val="solid"/>
              <a:round/>
            </a:ln>
          </p:spPr>
          <p:txBody>
            <a:bodyPr/>
            <a:lstStyle/>
            <a:p>
              <a:endParaRPr lang="ja-JP" altLang="en-US"/>
            </a:p>
          </p:txBody>
        </p:sp>
        <p:sp>
          <p:nvSpPr>
            <p:cNvPr id="46" name="フリーフォーム: 図形 45">
              <a:extLst>
                <a:ext uri="{FF2B5EF4-FFF2-40B4-BE49-F238E27FC236}">
                  <a16:creationId xmlns:a16="http://schemas.microsoft.com/office/drawing/2014/main" id="{88435026-44E4-2450-F34A-5BCE6B31C3D4}"/>
                </a:ext>
              </a:extLst>
            </p:cNvPr>
            <p:cNvSpPr/>
            <p:nvPr/>
          </p:nvSpPr>
          <p:spPr>
            <a:xfrm>
              <a:off x="5501762" y="4974345"/>
              <a:ext cx="443394" cy="272279"/>
            </a:xfrm>
            <a:custGeom>
              <a:avLst/>
              <a:gdLst>
                <a:gd name="csX0" fmla="*/ 338834 w 443394"/>
                <a:gd name="csY0" fmla="*/ 27156 h 272279"/>
                <a:gd name="csX1" fmla="*/ 293358 w 443394"/>
                <a:gd name="csY1" fmla="*/ 284 h 272279"/>
                <a:gd name="csX2" fmla="*/ 228072 w 443394"/>
                <a:gd name="csY2" fmla="*/ 34908 h 272279"/>
                <a:gd name="csX3" fmla="*/ 111625 w 443394"/>
                <a:gd name="csY3" fmla="*/ 61091 h 272279"/>
                <a:gd name="csX4" fmla="*/ 43583 w 443394"/>
                <a:gd name="csY4" fmla="*/ 45588 h 272279"/>
                <a:gd name="csX5" fmla="*/ 26013 w 443394"/>
                <a:gd name="csY5" fmla="*/ 56268 h 272279"/>
                <a:gd name="csX6" fmla="*/ 21190 w 443394"/>
                <a:gd name="csY6" fmla="*/ 102950 h 272279"/>
                <a:gd name="csX7" fmla="*/ 16194 w 443394"/>
                <a:gd name="csY7" fmla="*/ 164446 h 272279"/>
                <a:gd name="csX8" fmla="*/ 2 w 443394"/>
                <a:gd name="csY8" fmla="*/ 192696 h 272279"/>
                <a:gd name="csX9" fmla="*/ 32214 w 443394"/>
                <a:gd name="csY9" fmla="*/ 199070 h 272279"/>
                <a:gd name="csX10" fmla="*/ 36521 w 443394"/>
                <a:gd name="csY10" fmla="*/ 238689 h 272279"/>
                <a:gd name="csX11" fmla="*/ 61843 w 443394"/>
                <a:gd name="csY11" fmla="*/ 263839 h 272279"/>
                <a:gd name="csX12" fmla="*/ 99739 w 443394"/>
                <a:gd name="csY12" fmla="*/ 272280 h 272279"/>
                <a:gd name="csX13" fmla="*/ 141081 w 443394"/>
                <a:gd name="csY13" fmla="*/ 249369 h 272279"/>
                <a:gd name="csX14" fmla="*/ 189486 w 443394"/>
                <a:gd name="csY14" fmla="*/ 225253 h 272279"/>
                <a:gd name="csX15" fmla="*/ 195515 w 443394"/>
                <a:gd name="csY15" fmla="*/ 185289 h 272279"/>
                <a:gd name="csX16" fmla="*/ 290257 w 443394"/>
                <a:gd name="csY16" fmla="*/ 139641 h 272279"/>
                <a:gd name="csX17" fmla="*/ 362088 w 443394"/>
                <a:gd name="csY17" fmla="*/ 167202 h 272279"/>
                <a:gd name="csX18" fmla="*/ 406703 w 443394"/>
                <a:gd name="csY18" fmla="*/ 133267 h 272279"/>
                <a:gd name="csX19" fmla="*/ 400330 w 443394"/>
                <a:gd name="csY19" fmla="*/ 101400 h 272279"/>
                <a:gd name="csX20" fmla="*/ 431853 w 443394"/>
                <a:gd name="csY20" fmla="*/ 97093 h 272279"/>
                <a:gd name="csX21" fmla="*/ 443394 w 443394"/>
                <a:gd name="csY21" fmla="*/ 80040 h 272279"/>
                <a:gd name="csX22" fmla="*/ 420312 w 443394"/>
                <a:gd name="csY22" fmla="*/ 30085 h 272279"/>
                <a:gd name="csX23" fmla="*/ 338834 w 443394"/>
                <a:gd name="csY23" fmla="*/ 26812 h 2722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43394" h="272279">
                  <a:moveTo>
                    <a:pt x="338834" y="27156"/>
                  </a:moveTo>
                  <a:cubicBezTo>
                    <a:pt x="335733" y="23022"/>
                    <a:pt x="298008" y="-2989"/>
                    <a:pt x="293358" y="284"/>
                  </a:cubicBezTo>
                  <a:cubicBezTo>
                    <a:pt x="288018" y="4246"/>
                    <a:pt x="247020" y="27845"/>
                    <a:pt x="228072" y="34908"/>
                  </a:cubicBezTo>
                  <a:cubicBezTo>
                    <a:pt x="214291" y="40076"/>
                    <a:pt x="116621" y="61263"/>
                    <a:pt x="111625" y="61091"/>
                  </a:cubicBezTo>
                  <a:cubicBezTo>
                    <a:pt x="95950" y="60747"/>
                    <a:pt x="73384" y="45071"/>
                    <a:pt x="43583" y="45588"/>
                  </a:cubicBezTo>
                  <a:cubicBezTo>
                    <a:pt x="34454" y="45588"/>
                    <a:pt x="30492" y="54029"/>
                    <a:pt x="26013" y="56268"/>
                  </a:cubicBezTo>
                  <a:cubicBezTo>
                    <a:pt x="24118" y="63503"/>
                    <a:pt x="25152" y="87964"/>
                    <a:pt x="21190" y="102950"/>
                  </a:cubicBezTo>
                  <a:cubicBezTo>
                    <a:pt x="15677" y="123276"/>
                    <a:pt x="22912" y="146014"/>
                    <a:pt x="16194" y="164446"/>
                  </a:cubicBezTo>
                  <a:cubicBezTo>
                    <a:pt x="10510" y="179949"/>
                    <a:pt x="-170" y="183222"/>
                    <a:pt x="2" y="192696"/>
                  </a:cubicBezTo>
                  <a:cubicBezTo>
                    <a:pt x="174" y="199759"/>
                    <a:pt x="30836" y="197175"/>
                    <a:pt x="32214" y="199070"/>
                  </a:cubicBezTo>
                  <a:cubicBezTo>
                    <a:pt x="41172" y="210783"/>
                    <a:pt x="29630" y="229732"/>
                    <a:pt x="36521" y="238689"/>
                  </a:cubicBezTo>
                  <a:cubicBezTo>
                    <a:pt x="43067" y="247130"/>
                    <a:pt x="53058" y="252814"/>
                    <a:pt x="61843" y="263839"/>
                  </a:cubicBezTo>
                  <a:lnTo>
                    <a:pt x="99739" y="272280"/>
                  </a:lnTo>
                  <a:cubicBezTo>
                    <a:pt x="113176" y="271074"/>
                    <a:pt x="125750" y="257121"/>
                    <a:pt x="141081" y="249369"/>
                  </a:cubicBezTo>
                  <a:cubicBezTo>
                    <a:pt x="158996" y="240240"/>
                    <a:pt x="180184" y="237483"/>
                    <a:pt x="189486" y="225253"/>
                  </a:cubicBezTo>
                  <a:cubicBezTo>
                    <a:pt x="196548" y="215951"/>
                    <a:pt x="181562" y="201998"/>
                    <a:pt x="195515" y="185289"/>
                  </a:cubicBezTo>
                  <a:cubicBezTo>
                    <a:pt x="200683" y="178916"/>
                    <a:pt x="273376" y="141536"/>
                    <a:pt x="290257" y="139641"/>
                  </a:cubicBezTo>
                  <a:cubicBezTo>
                    <a:pt x="303176" y="138263"/>
                    <a:pt x="345207" y="168236"/>
                    <a:pt x="362088" y="167202"/>
                  </a:cubicBezTo>
                  <a:cubicBezTo>
                    <a:pt x="379487" y="165996"/>
                    <a:pt x="398435" y="134817"/>
                    <a:pt x="406703" y="133267"/>
                  </a:cubicBezTo>
                  <a:cubicBezTo>
                    <a:pt x="408254" y="128099"/>
                    <a:pt x="393784" y="111046"/>
                    <a:pt x="400330" y="101400"/>
                  </a:cubicBezTo>
                  <a:cubicBezTo>
                    <a:pt x="404981" y="94509"/>
                    <a:pt x="421862" y="100538"/>
                    <a:pt x="431853" y="97093"/>
                  </a:cubicBezTo>
                  <a:cubicBezTo>
                    <a:pt x="439605" y="94509"/>
                    <a:pt x="441327" y="81934"/>
                    <a:pt x="443394" y="80040"/>
                  </a:cubicBezTo>
                  <a:cubicBezTo>
                    <a:pt x="436849" y="68154"/>
                    <a:pt x="432197" y="43176"/>
                    <a:pt x="420312" y="30085"/>
                  </a:cubicBezTo>
                  <a:cubicBezTo>
                    <a:pt x="413077" y="35425"/>
                    <a:pt x="345724" y="36458"/>
                    <a:pt x="338834" y="2681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47" name="フリーフォーム: 図形 46">
              <a:extLst>
                <a:ext uri="{FF2B5EF4-FFF2-40B4-BE49-F238E27FC236}">
                  <a16:creationId xmlns:a16="http://schemas.microsoft.com/office/drawing/2014/main" id="{57460E99-15A7-9A10-7C74-F606DEC4E05D}"/>
                </a:ext>
              </a:extLst>
            </p:cNvPr>
            <p:cNvSpPr/>
            <p:nvPr/>
          </p:nvSpPr>
          <p:spPr>
            <a:xfrm>
              <a:off x="5501762" y="4974345"/>
              <a:ext cx="443394" cy="272279"/>
            </a:xfrm>
            <a:custGeom>
              <a:avLst/>
              <a:gdLst>
                <a:gd name="csX0" fmla="*/ 338834 w 443394"/>
                <a:gd name="csY0" fmla="*/ 27156 h 272279"/>
                <a:gd name="csX1" fmla="*/ 293358 w 443394"/>
                <a:gd name="csY1" fmla="*/ 284 h 272279"/>
                <a:gd name="csX2" fmla="*/ 228072 w 443394"/>
                <a:gd name="csY2" fmla="*/ 34908 h 272279"/>
                <a:gd name="csX3" fmla="*/ 111625 w 443394"/>
                <a:gd name="csY3" fmla="*/ 61091 h 272279"/>
                <a:gd name="csX4" fmla="*/ 43583 w 443394"/>
                <a:gd name="csY4" fmla="*/ 45588 h 272279"/>
                <a:gd name="csX5" fmla="*/ 26013 w 443394"/>
                <a:gd name="csY5" fmla="*/ 56268 h 272279"/>
                <a:gd name="csX6" fmla="*/ 21190 w 443394"/>
                <a:gd name="csY6" fmla="*/ 102950 h 272279"/>
                <a:gd name="csX7" fmla="*/ 16194 w 443394"/>
                <a:gd name="csY7" fmla="*/ 164446 h 272279"/>
                <a:gd name="csX8" fmla="*/ 2 w 443394"/>
                <a:gd name="csY8" fmla="*/ 192696 h 272279"/>
                <a:gd name="csX9" fmla="*/ 32214 w 443394"/>
                <a:gd name="csY9" fmla="*/ 199070 h 272279"/>
                <a:gd name="csX10" fmla="*/ 36521 w 443394"/>
                <a:gd name="csY10" fmla="*/ 238689 h 272279"/>
                <a:gd name="csX11" fmla="*/ 61843 w 443394"/>
                <a:gd name="csY11" fmla="*/ 263839 h 272279"/>
                <a:gd name="csX12" fmla="*/ 99739 w 443394"/>
                <a:gd name="csY12" fmla="*/ 272280 h 272279"/>
                <a:gd name="csX13" fmla="*/ 141081 w 443394"/>
                <a:gd name="csY13" fmla="*/ 249369 h 272279"/>
                <a:gd name="csX14" fmla="*/ 189486 w 443394"/>
                <a:gd name="csY14" fmla="*/ 225253 h 272279"/>
                <a:gd name="csX15" fmla="*/ 195515 w 443394"/>
                <a:gd name="csY15" fmla="*/ 185289 h 272279"/>
                <a:gd name="csX16" fmla="*/ 290257 w 443394"/>
                <a:gd name="csY16" fmla="*/ 139641 h 272279"/>
                <a:gd name="csX17" fmla="*/ 362088 w 443394"/>
                <a:gd name="csY17" fmla="*/ 167202 h 272279"/>
                <a:gd name="csX18" fmla="*/ 406703 w 443394"/>
                <a:gd name="csY18" fmla="*/ 133267 h 272279"/>
                <a:gd name="csX19" fmla="*/ 400330 w 443394"/>
                <a:gd name="csY19" fmla="*/ 101400 h 272279"/>
                <a:gd name="csX20" fmla="*/ 431853 w 443394"/>
                <a:gd name="csY20" fmla="*/ 97093 h 272279"/>
                <a:gd name="csX21" fmla="*/ 443394 w 443394"/>
                <a:gd name="csY21" fmla="*/ 80040 h 272279"/>
                <a:gd name="csX22" fmla="*/ 420312 w 443394"/>
                <a:gd name="csY22" fmla="*/ 30085 h 272279"/>
                <a:gd name="csX23" fmla="*/ 338834 w 443394"/>
                <a:gd name="csY23" fmla="*/ 26812 h 2722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43394" h="272279">
                  <a:moveTo>
                    <a:pt x="338834" y="27156"/>
                  </a:moveTo>
                  <a:cubicBezTo>
                    <a:pt x="335733" y="23022"/>
                    <a:pt x="298008" y="-2989"/>
                    <a:pt x="293358" y="284"/>
                  </a:cubicBezTo>
                  <a:cubicBezTo>
                    <a:pt x="288018" y="4246"/>
                    <a:pt x="247020" y="27845"/>
                    <a:pt x="228072" y="34908"/>
                  </a:cubicBezTo>
                  <a:cubicBezTo>
                    <a:pt x="214291" y="40076"/>
                    <a:pt x="116621" y="61263"/>
                    <a:pt x="111625" y="61091"/>
                  </a:cubicBezTo>
                  <a:cubicBezTo>
                    <a:pt x="95950" y="60747"/>
                    <a:pt x="73384" y="45071"/>
                    <a:pt x="43583" y="45588"/>
                  </a:cubicBezTo>
                  <a:cubicBezTo>
                    <a:pt x="34454" y="45588"/>
                    <a:pt x="30492" y="54029"/>
                    <a:pt x="26013" y="56268"/>
                  </a:cubicBezTo>
                  <a:cubicBezTo>
                    <a:pt x="24118" y="63503"/>
                    <a:pt x="25152" y="87964"/>
                    <a:pt x="21190" y="102950"/>
                  </a:cubicBezTo>
                  <a:cubicBezTo>
                    <a:pt x="15677" y="123276"/>
                    <a:pt x="22912" y="146014"/>
                    <a:pt x="16194" y="164446"/>
                  </a:cubicBezTo>
                  <a:cubicBezTo>
                    <a:pt x="10510" y="179949"/>
                    <a:pt x="-170" y="183222"/>
                    <a:pt x="2" y="192696"/>
                  </a:cubicBezTo>
                  <a:cubicBezTo>
                    <a:pt x="174" y="199759"/>
                    <a:pt x="30836" y="197175"/>
                    <a:pt x="32214" y="199070"/>
                  </a:cubicBezTo>
                  <a:cubicBezTo>
                    <a:pt x="41172" y="210783"/>
                    <a:pt x="29630" y="229732"/>
                    <a:pt x="36521" y="238689"/>
                  </a:cubicBezTo>
                  <a:cubicBezTo>
                    <a:pt x="43067" y="247130"/>
                    <a:pt x="53058" y="252814"/>
                    <a:pt x="61843" y="263839"/>
                  </a:cubicBezTo>
                  <a:lnTo>
                    <a:pt x="99739" y="272280"/>
                  </a:lnTo>
                  <a:cubicBezTo>
                    <a:pt x="113176" y="271074"/>
                    <a:pt x="125750" y="257121"/>
                    <a:pt x="141081" y="249369"/>
                  </a:cubicBezTo>
                  <a:cubicBezTo>
                    <a:pt x="158996" y="240240"/>
                    <a:pt x="180184" y="237483"/>
                    <a:pt x="189486" y="225253"/>
                  </a:cubicBezTo>
                  <a:cubicBezTo>
                    <a:pt x="196548" y="215951"/>
                    <a:pt x="181562" y="201998"/>
                    <a:pt x="195515" y="185289"/>
                  </a:cubicBezTo>
                  <a:cubicBezTo>
                    <a:pt x="200683" y="178916"/>
                    <a:pt x="273376" y="141536"/>
                    <a:pt x="290257" y="139641"/>
                  </a:cubicBezTo>
                  <a:cubicBezTo>
                    <a:pt x="303176" y="138263"/>
                    <a:pt x="345207" y="168236"/>
                    <a:pt x="362088" y="167202"/>
                  </a:cubicBezTo>
                  <a:cubicBezTo>
                    <a:pt x="379487" y="165996"/>
                    <a:pt x="398435" y="134817"/>
                    <a:pt x="406703" y="133267"/>
                  </a:cubicBezTo>
                  <a:cubicBezTo>
                    <a:pt x="408254" y="128099"/>
                    <a:pt x="393784" y="111046"/>
                    <a:pt x="400330" y="101400"/>
                  </a:cubicBezTo>
                  <a:cubicBezTo>
                    <a:pt x="404981" y="94509"/>
                    <a:pt x="421862" y="100538"/>
                    <a:pt x="431853" y="97093"/>
                  </a:cubicBezTo>
                  <a:cubicBezTo>
                    <a:pt x="439605" y="94509"/>
                    <a:pt x="441327" y="81934"/>
                    <a:pt x="443394" y="80040"/>
                  </a:cubicBezTo>
                  <a:cubicBezTo>
                    <a:pt x="436849" y="68154"/>
                    <a:pt x="432197" y="43176"/>
                    <a:pt x="420312" y="30085"/>
                  </a:cubicBezTo>
                  <a:cubicBezTo>
                    <a:pt x="413077" y="35425"/>
                    <a:pt x="345724" y="36458"/>
                    <a:pt x="338834" y="26812"/>
                  </a:cubicBezTo>
                  <a:close/>
                </a:path>
              </a:pathLst>
            </a:custGeom>
            <a:noFill/>
            <a:ln w="1270" cap="rnd">
              <a:solidFill>
                <a:schemeClr val="bg1">
                  <a:lumMod val="50000"/>
                </a:schemeClr>
              </a:solidFill>
              <a:prstDash val="solid"/>
              <a:round/>
            </a:ln>
          </p:spPr>
          <p:txBody>
            <a:bodyPr/>
            <a:lstStyle/>
            <a:p>
              <a:endParaRPr lang="ja-JP" altLang="en-US"/>
            </a:p>
          </p:txBody>
        </p:sp>
        <p:sp>
          <p:nvSpPr>
            <p:cNvPr id="48" name="フリーフォーム: 図形 47">
              <a:extLst>
                <a:ext uri="{FF2B5EF4-FFF2-40B4-BE49-F238E27FC236}">
                  <a16:creationId xmlns:a16="http://schemas.microsoft.com/office/drawing/2014/main" id="{FD7F9173-046F-6767-E759-90E685B88EFB}"/>
                </a:ext>
              </a:extLst>
            </p:cNvPr>
            <p:cNvSpPr/>
            <p:nvPr/>
          </p:nvSpPr>
          <p:spPr>
            <a:xfrm>
              <a:off x="5098164" y="5472627"/>
              <a:ext cx="495758" cy="275785"/>
            </a:xfrm>
            <a:custGeom>
              <a:avLst/>
              <a:gdLst>
                <a:gd name="csX0" fmla="*/ 157444 w 495758"/>
                <a:gd name="csY0" fmla="*/ 201025 h 275785"/>
                <a:gd name="csX1" fmla="*/ 247363 w 495758"/>
                <a:gd name="csY1" fmla="*/ 203781 h 275785"/>
                <a:gd name="csX2" fmla="*/ 302141 w 495758"/>
                <a:gd name="csY2" fmla="*/ 205159 h 275785"/>
                <a:gd name="csX3" fmla="*/ 386375 w 495758"/>
                <a:gd name="csY3" fmla="*/ 158477 h 275785"/>
                <a:gd name="csX4" fmla="*/ 427717 w 495758"/>
                <a:gd name="csY4" fmla="*/ 221352 h 275785"/>
                <a:gd name="csX5" fmla="*/ 468370 w 495758"/>
                <a:gd name="csY5" fmla="*/ 199475 h 275785"/>
                <a:gd name="csX6" fmla="*/ 495759 w 495758"/>
                <a:gd name="csY6" fmla="*/ 198097 h 275785"/>
                <a:gd name="csX7" fmla="*/ 450110 w 495758"/>
                <a:gd name="csY7" fmla="*/ 137290 h 275785"/>
                <a:gd name="csX8" fmla="*/ 405840 w 495758"/>
                <a:gd name="csY8" fmla="*/ 62357 h 275785"/>
                <a:gd name="csX9" fmla="*/ 334870 w 495758"/>
                <a:gd name="csY9" fmla="*/ 23427 h 275785"/>
                <a:gd name="csX10" fmla="*/ 321433 w 495758"/>
                <a:gd name="csY10" fmla="*/ 0 h 275785"/>
                <a:gd name="csX11" fmla="*/ 227725 w 495758"/>
                <a:gd name="csY11" fmla="*/ 14814 h 275785"/>
                <a:gd name="csX12" fmla="*/ 229275 w 495758"/>
                <a:gd name="csY12" fmla="*/ 31695 h 275785"/>
                <a:gd name="csX13" fmla="*/ 252875 w 495758"/>
                <a:gd name="csY13" fmla="*/ 33935 h 275785"/>
                <a:gd name="csX14" fmla="*/ 234960 w 495758"/>
                <a:gd name="csY14" fmla="*/ 78550 h 275785"/>
                <a:gd name="csX15" fmla="*/ 210499 w 495758"/>
                <a:gd name="csY15" fmla="*/ 67870 h 275785"/>
                <a:gd name="csX16" fmla="*/ 153999 w 495758"/>
                <a:gd name="csY16" fmla="*/ 77344 h 275785"/>
                <a:gd name="csX17" fmla="*/ 123509 w 495758"/>
                <a:gd name="csY17" fmla="*/ 42376 h 275785"/>
                <a:gd name="csX18" fmla="*/ 103872 w 495758"/>
                <a:gd name="csY18" fmla="*/ 60807 h 275785"/>
                <a:gd name="csX19" fmla="*/ 37897 w 495758"/>
                <a:gd name="csY19" fmla="*/ 178287 h 275785"/>
                <a:gd name="csX20" fmla="*/ 0 w 495758"/>
                <a:gd name="csY20" fmla="*/ 207916 h 275785"/>
                <a:gd name="csX21" fmla="*/ 29456 w 495758"/>
                <a:gd name="csY21" fmla="*/ 275785 h 275785"/>
                <a:gd name="csX22" fmla="*/ 103872 w 495758"/>
                <a:gd name="csY22" fmla="*/ 251669 h 275785"/>
                <a:gd name="csX23" fmla="*/ 157272 w 495758"/>
                <a:gd name="csY23" fmla="*/ 200681 h 275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95758" h="275785">
                  <a:moveTo>
                    <a:pt x="157444" y="201025"/>
                  </a:moveTo>
                  <a:cubicBezTo>
                    <a:pt x="168985" y="192929"/>
                    <a:pt x="237027" y="200336"/>
                    <a:pt x="247363" y="203781"/>
                  </a:cubicBezTo>
                  <a:cubicBezTo>
                    <a:pt x="254597" y="206193"/>
                    <a:pt x="300246" y="206021"/>
                    <a:pt x="302141" y="205159"/>
                  </a:cubicBezTo>
                  <a:cubicBezTo>
                    <a:pt x="308170" y="202575"/>
                    <a:pt x="361742" y="168468"/>
                    <a:pt x="386375" y="158477"/>
                  </a:cubicBezTo>
                  <a:cubicBezTo>
                    <a:pt x="400672" y="152621"/>
                    <a:pt x="418759" y="221007"/>
                    <a:pt x="427717" y="221352"/>
                  </a:cubicBezTo>
                  <a:cubicBezTo>
                    <a:pt x="443220" y="222041"/>
                    <a:pt x="457173" y="203609"/>
                    <a:pt x="468370" y="199475"/>
                  </a:cubicBezTo>
                  <a:cubicBezTo>
                    <a:pt x="479911" y="195168"/>
                    <a:pt x="494208" y="199475"/>
                    <a:pt x="495759" y="198097"/>
                  </a:cubicBezTo>
                  <a:cubicBezTo>
                    <a:pt x="491452" y="185177"/>
                    <a:pt x="459068" y="145730"/>
                    <a:pt x="450110" y="137290"/>
                  </a:cubicBezTo>
                  <a:cubicBezTo>
                    <a:pt x="438913" y="126610"/>
                    <a:pt x="440292" y="97154"/>
                    <a:pt x="405840" y="62357"/>
                  </a:cubicBezTo>
                  <a:cubicBezTo>
                    <a:pt x="403601" y="59946"/>
                    <a:pt x="342966" y="33074"/>
                    <a:pt x="334870" y="23427"/>
                  </a:cubicBezTo>
                  <a:cubicBezTo>
                    <a:pt x="328496" y="15503"/>
                    <a:pt x="323328" y="2412"/>
                    <a:pt x="321433" y="0"/>
                  </a:cubicBezTo>
                  <a:cubicBezTo>
                    <a:pt x="303691" y="2412"/>
                    <a:pt x="241161" y="-3790"/>
                    <a:pt x="227725" y="14814"/>
                  </a:cubicBezTo>
                  <a:cubicBezTo>
                    <a:pt x="225314" y="18259"/>
                    <a:pt x="226692" y="24461"/>
                    <a:pt x="229275" y="31695"/>
                  </a:cubicBezTo>
                  <a:cubicBezTo>
                    <a:pt x="230998" y="36691"/>
                    <a:pt x="252875" y="33935"/>
                    <a:pt x="252875" y="33935"/>
                  </a:cubicBezTo>
                  <a:cubicBezTo>
                    <a:pt x="245468" y="46682"/>
                    <a:pt x="238233" y="78205"/>
                    <a:pt x="234960" y="78550"/>
                  </a:cubicBezTo>
                  <a:cubicBezTo>
                    <a:pt x="228586" y="79239"/>
                    <a:pt x="223591" y="68214"/>
                    <a:pt x="210499" y="67870"/>
                  </a:cubicBezTo>
                  <a:cubicBezTo>
                    <a:pt x="199647" y="67698"/>
                    <a:pt x="167607" y="85268"/>
                    <a:pt x="153999" y="77344"/>
                  </a:cubicBezTo>
                  <a:cubicBezTo>
                    <a:pt x="139529" y="69075"/>
                    <a:pt x="136256" y="50472"/>
                    <a:pt x="123509" y="42376"/>
                  </a:cubicBezTo>
                  <a:cubicBezTo>
                    <a:pt x="120925" y="47371"/>
                    <a:pt x="110245" y="49266"/>
                    <a:pt x="103872" y="60807"/>
                  </a:cubicBezTo>
                  <a:cubicBezTo>
                    <a:pt x="86646" y="92330"/>
                    <a:pt x="63908" y="149003"/>
                    <a:pt x="37897" y="178287"/>
                  </a:cubicBezTo>
                  <a:cubicBezTo>
                    <a:pt x="24461" y="193446"/>
                    <a:pt x="5340" y="201886"/>
                    <a:pt x="0" y="207916"/>
                  </a:cubicBezTo>
                  <a:cubicBezTo>
                    <a:pt x="9474" y="215839"/>
                    <a:pt x="26700" y="263038"/>
                    <a:pt x="29456" y="275785"/>
                  </a:cubicBezTo>
                  <a:cubicBezTo>
                    <a:pt x="49783" y="275785"/>
                    <a:pt x="103527" y="251841"/>
                    <a:pt x="103872" y="251669"/>
                  </a:cubicBezTo>
                  <a:cubicBezTo>
                    <a:pt x="120236" y="246501"/>
                    <a:pt x="138151" y="214289"/>
                    <a:pt x="157272" y="20068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49" name="フリーフォーム: 図形 48">
              <a:extLst>
                <a:ext uri="{FF2B5EF4-FFF2-40B4-BE49-F238E27FC236}">
                  <a16:creationId xmlns:a16="http://schemas.microsoft.com/office/drawing/2014/main" id="{C4E3D8F1-CB8F-651C-4CD2-D8F4F025B3F6}"/>
                </a:ext>
              </a:extLst>
            </p:cNvPr>
            <p:cNvSpPr/>
            <p:nvPr/>
          </p:nvSpPr>
          <p:spPr>
            <a:xfrm>
              <a:off x="5098164" y="5472627"/>
              <a:ext cx="495758" cy="275785"/>
            </a:xfrm>
            <a:custGeom>
              <a:avLst/>
              <a:gdLst>
                <a:gd name="csX0" fmla="*/ 157444 w 495758"/>
                <a:gd name="csY0" fmla="*/ 201025 h 275785"/>
                <a:gd name="csX1" fmla="*/ 247363 w 495758"/>
                <a:gd name="csY1" fmla="*/ 203781 h 275785"/>
                <a:gd name="csX2" fmla="*/ 302141 w 495758"/>
                <a:gd name="csY2" fmla="*/ 205159 h 275785"/>
                <a:gd name="csX3" fmla="*/ 386375 w 495758"/>
                <a:gd name="csY3" fmla="*/ 158477 h 275785"/>
                <a:gd name="csX4" fmla="*/ 427717 w 495758"/>
                <a:gd name="csY4" fmla="*/ 221352 h 275785"/>
                <a:gd name="csX5" fmla="*/ 468370 w 495758"/>
                <a:gd name="csY5" fmla="*/ 199475 h 275785"/>
                <a:gd name="csX6" fmla="*/ 495759 w 495758"/>
                <a:gd name="csY6" fmla="*/ 198097 h 275785"/>
                <a:gd name="csX7" fmla="*/ 450110 w 495758"/>
                <a:gd name="csY7" fmla="*/ 137290 h 275785"/>
                <a:gd name="csX8" fmla="*/ 405840 w 495758"/>
                <a:gd name="csY8" fmla="*/ 62357 h 275785"/>
                <a:gd name="csX9" fmla="*/ 334870 w 495758"/>
                <a:gd name="csY9" fmla="*/ 23427 h 275785"/>
                <a:gd name="csX10" fmla="*/ 321433 w 495758"/>
                <a:gd name="csY10" fmla="*/ 0 h 275785"/>
                <a:gd name="csX11" fmla="*/ 227725 w 495758"/>
                <a:gd name="csY11" fmla="*/ 14814 h 275785"/>
                <a:gd name="csX12" fmla="*/ 229275 w 495758"/>
                <a:gd name="csY12" fmla="*/ 31695 h 275785"/>
                <a:gd name="csX13" fmla="*/ 252875 w 495758"/>
                <a:gd name="csY13" fmla="*/ 33935 h 275785"/>
                <a:gd name="csX14" fmla="*/ 234960 w 495758"/>
                <a:gd name="csY14" fmla="*/ 78550 h 275785"/>
                <a:gd name="csX15" fmla="*/ 210499 w 495758"/>
                <a:gd name="csY15" fmla="*/ 67870 h 275785"/>
                <a:gd name="csX16" fmla="*/ 153999 w 495758"/>
                <a:gd name="csY16" fmla="*/ 77344 h 275785"/>
                <a:gd name="csX17" fmla="*/ 123509 w 495758"/>
                <a:gd name="csY17" fmla="*/ 42376 h 275785"/>
                <a:gd name="csX18" fmla="*/ 103872 w 495758"/>
                <a:gd name="csY18" fmla="*/ 60807 h 275785"/>
                <a:gd name="csX19" fmla="*/ 37897 w 495758"/>
                <a:gd name="csY19" fmla="*/ 178287 h 275785"/>
                <a:gd name="csX20" fmla="*/ 0 w 495758"/>
                <a:gd name="csY20" fmla="*/ 207916 h 275785"/>
                <a:gd name="csX21" fmla="*/ 29456 w 495758"/>
                <a:gd name="csY21" fmla="*/ 275785 h 275785"/>
                <a:gd name="csX22" fmla="*/ 103872 w 495758"/>
                <a:gd name="csY22" fmla="*/ 251669 h 275785"/>
                <a:gd name="csX23" fmla="*/ 157272 w 495758"/>
                <a:gd name="csY23" fmla="*/ 200681 h 275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95758" h="275785">
                  <a:moveTo>
                    <a:pt x="157444" y="201025"/>
                  </a:moveTo>
                  <a:cubicBezTo>
                    <a:pt x="168985" y="192929"/>
                    <a:pt x="237027" y="200336"/>
                    <a:pt x="247363" y="203781"/>
                  </a:cubicBezTo>
                  <a:cubicBezTo>
                    <a:pt x="254597" y="206193"/>
                    <a:pt x="300246" y="206021"/>
                    <a:pt x="302141" y="205159"/>
                  </a:cubicBezTo>
                  <a:cubicBezTo>
                    <a:pt x="308170" y="202575"/>
                    <a:pt x="361742" y="168468"/>
                    <a:pt x="386375" y="158477"/>
                  </a:cubicBezTo>
                  <a:cubicBezTo>
                    <a:pt x="400672" y="152621"/>
                    <a:pt x="418759" y="221007"/>
                    <a:pt x="427717" y="221352"/>
                  </a:cubicBezTo>
                  <a:cubicBezTo>
                    <a:pt x="443220" y="222041"/>
                    <a:pt x="457173" y="203609"/>
                    <a:pt x="468370" y="199475"/>
                  </a:cubicBezTo>
                  <a:cubicBezTo>
                    <a:pt x="479911" y="195168"/>
                    <a:pt x="494208" y="199475"/>
                    <a:pt x="495759" y="198097"/>
                  </a:cubicBezTo>
                  <a:cubicBezTo>
                    <a:pt x="491452" y="185177"/>
                    <a:pt x="459068" y="145730"/>
                    <a:pt x="450110" y="137290"/>
                  </a:cubicBezTo>
                  <a:cubicBezTo>
                    <a:pt x="438913" y="126610"/>
                    <a:pt x="440292" y="97154"/>
                    <a:pt x="405840" y="62357"/>
                  </a:cubicBezTo>
                  <a:cubicBezTo>
                    <a:pt x="403601" y="59946"/>
                    <a:pt x="342966" y="33074"/>
                    <a:pt x="334870" y="23427"/>
                  </a:cubicBezTo>
                  <a:cubicBezTo>
                    <a:pt x="328496" y="15503"/>
                    <a:pt x="323328" y="2412"/>
                    <a:pt x="321433" y="0"/>
                  </a:cubicBezTo>
                  <a:cubicBezTo>
                    <a:pt x="303691" y="2412"/>
                    <a:pt x="241161" y="-3790"/>
                    <a:pt x="227725" y="14814"/>
                  </a:cubicBezTo>
                  <a:cubicBezTo>
                    <a:pt x="225314" y="18259"/>
                    <a:pt x="226692" y="24461"/>
                    <a:pt x="229275" y="31695"/>
                  </a:cubicBezTo>
                  <a:cubicBezTo>
                    <a:pt x="230998" y="36691"/>
                    <a:pt x="252875" y="33935"/>
                    <a:pt x="252875" y="33935"/>
                  </a:cubicBezTo>
                  <a:cubicBezTo>
                    <a:pt x="245468" y="46682"/>
                    <a:pt x="238233" y="78205"/>
                    <a:pt x="234960" y="78550"/>
                  </a:cubicBezTo>
                  <a:cubicBezTo>
                    <a:pt x="228586" y="79239"/>
                    <a:pt x="223591" y="68214"/>
                    <a:pt x="210499" y="67870"/>
                  </a:cubicBezTo>
                  <a:cubicBezTo>
                    <a:pt x="199647" y="67698"/>
                    <a:pt x="167607" y="85268"/>
                    <a:pt x="153999" y="77344"/>
                  </a:cubicBezTo>
                  <a:cubicBezTo>
                    <a:pt x="139529" y="69075"/>
                    <a:pt x="136256" y="50472"/>
                    <a:pt x="123509" y="42376"/>
                  </a:cubicBezTo>
                  <a:cubicBezTo>
                    <a:pt x="120925" y="47371"/>
                    <a:pt x="110245" y="49266"/>
                    <a:pt x="103872" y="60807"/>
                  </a:cubicBezTo>
                  <a:cubicBezTo>
                    <a:pt x="86646" y="92330"/>
                    <a:pt x="63908" y="149003"/>
                    <a:pt x="37897" y="178287"/>
                  </a:cubicBezTo>
                  <a:cubicBezTo>
                    <a:pt x="24461" y="193446"/>
                    <a:pt x="5340" y="201886"/>
                    <a:pt x="0" y="207916"/>
                  </a:cubicBezTo>
                  <a:cubicBezTo>
                    <a:pt x="9474" y="215839"/>
                    <a:pt x="26700" y="263038"/>
                    <a:pt x="29456" y="275785"/>
                  </a:cubicBezTo>
                  <a:cubicBezTo>
                    <a:pt x="49783" y="275785"/>
                    <a:pt x="103527" y="251841"/>
                    <a:pt x="103872" y="251669"/>
                  </a:cubicBezTo>
                  <a:cubicBezTo>
                    <a:pt x="120236" y="246501"/>
                    <a:pt x="138151" y="214289"/>
                    <a:pt x="157272" y="200681"/>
                  </a:cubicBezTo>
                  <a:close/>
                </a:path>
              </a:pathLst>
            </a:custGeom>
            <a:noFill/>
            <a:ln w="1270" cap="rnd">
              <a:solidFill>
                <a:schemeClr val="bg1">
                  <a:lumMod val="50000"/>
                </a:schemeClr>
              </a:solidFill>
              <a:prstDash val="solid"/>
              <a:round/>
            </a:ln>
          </p:spPr>
          <p:txBody>
            <a:bodyPr/>
            <a:lstStyle/>
            <a:p>
              <a:endParaRPr lang="ja-JP" altLang="en-US"/>
            </a:p>
          </p:txBody>
        </p:sp>
        <p:sp>
          <p:nvSpPr>
            <p:cNvPr id="50" name="フリーフォーム: 図形 49">
              <a:extLst>
                <a:ext uri="{FF2B5EF4-FFF2-40B4-BE49-F238E27FC236}">
                  <a16:creationId xmlns:a16="http://schemas.microsoft.com/office/drawing/2014/main" id="{146F5167-4322-8196-7D71-8A0C40235B60}"/>
                </a:ext>
              </a:extLst>
            </p:cNvPr>
            <p:cNvSpPr/>
            <p:nvPr/>
          </p:nvSpPr>
          <p:spPr>
            <a:xfrm>
              <a:off x="4959238" y="3701643"/>
              <a:ext cx="349941" cy="596103"/>
            </a:xfrm>
            <a:custGeom>
              <a:avLst/>
              <a:gdLst>
                <a:gd name="csX0" fmla="*/ 305499 w 349941"/>
                <a:gd name="csY0" fmla="*/ 413418 h 596103"/>
                <a:gd name="csX1" fmla="*/ 328581 w 349941"/>
                <a:gd name="csY1" fmla="*/ 373110 h 596103"/>
                <a:gd name="csX2" fmla="*/ 316007 w 349941"/>
                <a:gd name="csY2" fmla="*/ 331423 h 596103"/>
                <a:gd name="csX3" fmla="*/ 338400 w 349941"/>
                <a:gd name="csY3" fmla="*/ 308857 h 596103"/>
                <a:gd name="csX4" fmla="*/ 349941 w 349941"/>
                <a:gd name="csY4" fmla="*/ 288703 h 596103"/>
                <a:gd name="csX5" fmla="*/ 338400 w 349941"/>
                <a:gd name="csY5" fmla="*/ 267515 h 596103"/>
                <a:gd name="csX6" fmla="*/ 309978 w 349941"/>
                <a:gd name="csY6" fmla="*/ 262176 h 596103"/>
                <a:gd name="csX7" fmla="*/ 297403 w 349941"/>
                <a:gd name="csY7" fmla="*/ 174152 h 596103"/>
                <a:gd name="csX8" fmla="*/ 293269 w 349941"/>
                <a:gd name="csY8" fmla="*/ 141250 h 596103"/>
                <a:gd name="csX9" fmla="*/ 277593 w 349941"/>
                <a:gd name="csY9" fmla="*/ 125747 h 596103"/>
                <a:gd name="csX10" fmla="*/ 274665 w 349941"/>
                <a:gd name="csY10" fmla="*/ 94396 h 596103"/>
                <a:gd name="csX11" fmla="*/ 248998 w 349941"/>
                <a:gd name="csY11" fmla="*/ 69246 h 596103"/>
                <a:gd name="csX12" fmla="*/ 230050 w 349941"/>
                <a:gd name="csY12" fmla="*/ 28938 h 596103"/>
                <a:gd name="csX13" fmla="*/ 209034 w 349941"/>
                <a:gd name="csY13" fmla="*/ 28938 h 596103"/>
                <a:gd name="csX14" fmla="*/ 202661 w 349941"/>
                <a:gd name="csY14" fmla="*/ 343 h 596103"/>
                <a:gd name="csX15" fmla="*/ 173205 w 349941"/>
                <a:gd name="csY15" fmla="*/ 18258 h 596103"/>
                <a:gd name="csX16" fmla="*/ 127901 w 349941"/>
                <a:gd name="csY16" fmla="*/ 42374 h 596103"/>
                <a:gd name="csX17" fmla="*/ 85697 w 349941"/>
                <a:gd name="csY17" fmla="*/ 99047 h 596103"/>
                <a:gd name="csX18" fmla="*/ 85 w 349941"/>
                <a:gd name="csY18" fmla="*/ 111794 h 596103"/>
                <a:gd name="csX19" fmla="*/ 22479 w 349941"/>
                <a:gd name="csY19" fmla="*/ 154170 h 596103"/>
                <a:gd name="csX20" fmla="*/ 35054 w 349941"/>
                <a:gd name="csY20" fmla="*/ 217905 h 596103"/>
                <a:gd name="csX21" fmla="*/ 53313 w 349941"/>
                <a:gd name="csY21" fmla="*/ 285775 h 596103"/>
                <a:gd name="csX22" fmla="*/ 56069 w 349941"/>
                <a:gd name="csY22" fmla="*/ 333490 h 596103"/>
                <a:gd name="csX23" fmla="*/ 94310 w 349941"/>
                <a:gd name="csY23" fmla="*/ 359329 h 596103"/>
                <a:gd name="csX24" fmla="*/ 121183 w 349941"/>
                <a:gd name="csY24" fmla="*/ 411006 h 596103"/>
                <a:gd name="csX25" fmla="*/ 91727 w 349941"/>
                <a:gd name="csY25" fmla="*/ 405666 h 596103"/>
                <a:gd name="csX26" fmla="*/ 87592 w 349941"/>
                <a:gd name="csY26" fmla="*/ 463028 h 596103"/>
                <a:gd name="csX27" fmla="*/ 113948 w 349941"/>
                <a:gd name="csY27" fmla="*/ 493863 h 596103"/>
                <a:gd name="csX28" fmla="*/ 156151 w 349941"/>
                <a:gd name="csY28" fmla="*/ 533137 h 596103"/>
                <a:gd name="csX29" fmla="*/ 135136 w 349941"/>
                <a:gd name="csY29" fmla="*/ 568106 h 596103"/>
                <a:gd name="csX30" fmla="*/ 139270 w 349941"/>
                <a:gd name="csY30" fmla="*/ 594634 h 596103"/>
                <a:gd name="csX31" fmla="*/ 173032 w 349941"/>
                <a:gd name="csY31" fmla="*/ 577580 h 596103"/>
                <a:gd name="csX32" fmla="*/ 235217 w 349941"/>
                <a:gd name="csY32" fmla="*/ 586021 h 596103"/>
                <a:gd name="csX33" fmla="*/ 252099 w 349941"/>
                <a:gd name="csY33" fmla="*/ 532965 h 596103"/>
                <a:gd name="csX34" fmla="*/ 274148 w 349941"/>
                <a:gd name="csY34" fmla="*/ 496791 h 596103"/>
                <a:gd name="csX35" fmla="*/ 318418 w 349941"/>
                <a:gd name="csY35" fmla="*/ 490417 h 596103"/>
                <a:gd name="csX36" fmla="*/ 324792 w 349941"/>
                <a:gd name="csY36" fmla="*/ 458550 h 596103"/>
                <a:gd name="csX37" fmla="*/ 305499 w 349941"/>
                <a:gd name="csY37" fmla="*/ 413590 h 5961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349941" h="596103">
                  <a:moveTo>
                    <a:pt x="305499" y="413418"/>
                  </a:moveTo>
                  <a:cubicBezTo>
                    <a:pt x="310494" y="402049"/>
                    <a:pt x="325998" y="380172"/>
                    <a:pt x="328581" y="373110"/>
                  </a:cubicBezTo>
                  <a:cubicBezTo>
                    <a:pt x="330821" y="367253"/>
                    <a:pt x="313939" y="343481"/>
                    <a:pt x="316007" y="331423"/>
                  </a:cubicBezTo>
                  <a:cubicBezTo>
                    <a:pt x="317385" y="322983"/>
                    <a:pt x="330476" y="317815"/>
                    <a:pt x="338400" y="308857"/>
                  </a:cubicBezTo>
                  <a:cubicBezTo>
                    <a:pt x="342707" y="303862"/>
                    <a:pt x="348736" y="295249"/>
                    <a:pt x="349941" y="288703"/>
                  </a:cubicBezTo>
                  <a:cubicBezTo>
                    <a:pt x="348736" y="281985"/>
                    <a:pt x="346841" y="269755"/>
                    <a:pt x="338400" y="267515"/>
                  </a:cubicBezTo>
                  <a:cubicBezTo>
                    <a:pt x="329959" y="265276"/>
                    <a:pt x="313595" y="270788"/>
                    <a:pt x="309978" y="262176"/>
                  </a:cubicBezTo>
                  <a:cubicBezTo>
                    <a:pt x="302398" y="243744"/>
                    <a:pt x="298436" y="193789"/>
                    <a:pt x="297403" y="174152"/>
                  </a:cubicBezTo>
                  <a:cubicBezTo>
                    <a:pt x="297230" y="169328"/>
                    <a:pt x="294474" y="147279"/>
                    <a:pt x="293269" y="141250"/>
                  </a:cubicBezTo>
                  <a:cubicBezTo>
                    <a:pt x="290512" y="138322"/>
                    <a:pt x="279316" y="132121"/>
                    <a:pt x="277593" y="125747"/>
                  </a:cubicBezTo>
                  <a:cubicBezTo>
                    <a:pt x="275526" y="117995"/>
                    <a:pt x="279316" y="100425"/>
                    <a:pt x="274665" y="94396"/>
                  </a:cubicBezTo>
                  <a:cubicBezTo>
                    <a:pt x="269497" y="87678"/>
                    <a:pt x="256578" y="80099"/>
                    <a:pt x="248998" y="69246"/>
                  </a:cubicBezTo>
                  <a:cubicBezTo>
                    <a:pt x="238663" y="54605"/>
                    <a:pt x="234012" y="36345"/>
                    <a:pt x="230050" y="28938"/>
                  </a:cubicBezTo>
                  <a:cubicBezTo>
                    <a:pt x="222643" y="27904"/>
                    <a:pt x="217303" y="31522"/>
                    <a:pt x="209034" y="28938"/>
                  </a:cubicBezTo>
                  <a:cubicBezTo>
                    <a:pt x="197493" y="25321"/>
                    <a:pt x="213513" y="-3446"/>
                    <a:pt x="202661" y="343"/>
                  </a:cubicBezTo>
                  <a:cubicBezTo>
                    <a:pt x="191981" y="3961"/>
                    <a:pt x="184746" y="10851"/>
                    <a:pt x="173205" y="18258"/>
                  </a:cubicBezTo>
                  <a:cubicBezTo>
                    <a:pt x="154256" y="30661"/>
                    <a:pt x="145127" y="30833"/>
                    <a:pt x="127901" y="42374"/>
                  </a:cubicBezTo>
                  <a:cubicBezTo>
                    <a:pt x="114981" y="50987"/>
                    <a:pt x="98617" y="100253"/>
                    <a:pt x="85697" y="99047"/>
                  </a:cubicBezTo>
                  <a:cubicBezTo>
                    <a:pt x="77774" y="98358"/>
                    <a:pt x="1980" y="104904"/>
                    <a:pt x="85" y="111794"/>
                  </a:cubicBezTo>
                  <a:cubicBezTo>
                    <a:pt x="-1293" y="116790"/>
                    <a:pt x="14383" y="132465"/>
                    <a:pt x="22479" y="154170"/>
                  </a:cubicBezTo>
                  <a:cubicBezTo>
                    <a:pt x="30575" y="176046"/>
                    <a:pt x="30919" y="203780"/>
                    <a:pt x="35054" y="217905"/>
                  </a:cubicBezTo>
                  <a:cubicBezTo>
                    <a:pt x="37810" y="227035"/>
                    <a:pt x="48834" y="258558"/>
                    <a:pt x="53313" y="285775"/>
                  </a:cubicBezTo>
                  <a:cubicBezTo>
                    <a:pt x="57103" y="308341"/>
                    <a:pt x="54347" y="327461"/>
                    <a:pt x="56069" y="333490"/>
                  </a:cubicBezTo>
                  <a:cubicBezTo>
                    <a:pt x="58136" y="340897"/>
                    <a:pt x="87765" y="348132"/>
                    <a:pt x="94310" y="359329"/>
                  </a:cubicBezTo>
                  <a:cubicBezTo>
                    <a:pt x="107574" y="381550"/>
                    <a:pt x="124111" y="406011"/>
                    <a:pt x="121183" y="411006"/>
                  </a:cubicBezTo>
                  <a:cubicBezTo>
                    <a:pt x="116876" y="418413"/>
                    <a:pt x="92760" y="400327"/>
                    <a:pt x="91727" y="405666"/>
                  </a:cubicBezTo>
                  <a:cubicBezTo>
                    <a:pt x="89315" y="418069"/>
                    <a:pt x="81219" y="444769"/>
                    <a:pt x="87592" y="463028"/>
                  </a:cubicBezTo>
                  <a:cubicBezTo>
                    <a:pt x="93966" y="466646"/>
                    <a:pt x="103785" y="485250"/>
                    <a:pt x="113948" y="493863"/>
                  </a:cubicBezTo>
                  <a:cubicBezTo>
                    <a:pt x="133585" y="510572"/>
                    <a:pt x="154256" y="521424"/>
                    <a:pt x="156151" y="533137"/>
                  </a:cubicBezTo>
                  <a:cubicBezTo>
                    <a:pt x="157701" y="543645"/>
                    <a:pt x="141337" y="556392"/>
                    <a:pt x="135136" y="568106"/>
                  </a:cubicBezTo>
                  <a:cubicBezTo>
                    <a:pt x="128762" y="579819"/>
                    <a:pt x="132379" y="590499"/>
                    <a:pt x="139270" y="594634"/>
                  </a:cubicBezTo>
                  <a:cubicBezTo>
                    <a:pt x="152017" y="602041"/>
                    <a:pt x="164592" y="579130"/>
                    <a:pt x="173032" y="577580"/>
                  </a:cubicBezTo>
                  <a:cubicBezTo>
                    <a:pt x="185607" y="575513"/>
                    <a:pt x="227810" y="592394"/>
                    <a:pt x="235217" y="586021"/>
                  </a:cubicBezTo>
                  <a:cubicBezTo>
                    <a:pt x="248309" y="574824"/>
                    <a:pt x="250032" y="548813"/>
                    <a:pt x="252099" y="532965"/>
                  </a:cubicBezTo>
                  <a:cubicBezTo>
                    <a:pt x="254338" y="515567"/>
                    <a:pt x="260539" y="505576"/>
                    <a:pt x="274148" y="496791"/>
                  </a:cubicBezTo>
                  <a:cubicBezTo>
                    <a:pt x="282933" y="491279"/>
                    <a:pt x="311872" y="498858"/>
                    <a:pt x="318418" y="490417"/>
                  </a:cubicBezTo>
                  <a:cubicBezTo>
                    <a:pt x="323414" y="483872"/>
                    <a:pt x="321519" y="466474"/>
                    <a:pt x="324792" y="458550"/>
                  </a:cubicBezTo>
                  <a:cubicBezTo>
                    <a:pt x="319969" y="452521"/>
                    <a:pt x="299470" y="427715"/>
                    <a:pt x="305499" y="413590"/>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51" name="フリーフォーム: 図形 50">
              <a:extLst>
                <a:ext uri="{FF2B5EF4-FFF2-40B4-BE49-F238E27FC236}">
                  <a16:creationId xmlns:a16="http://schemas.microsoft.com/office/drawing/2014/main" id="{842A0085-6A2A-06A9-7D12-C3633015BA06}"/>
                </a:ext>
              </a:extLst>
            </p:cNvPr>
            <p:cNvSpPr/>
            <p:nvPr/>
          </p:nvSpPr>
          <p:spPr>
            <a:xfrm>
              <a:off x="4959238" y="3701643"/>
              <a:ext cx="349941" cy="596103"/>
            </a:xfrm>
            <a:custGeom>
              <a:avLst/>
              <a:gdLst>
                <a:gd name="csX0" fmla="*/ 305499 w 349941"/>
                <a:gd name="csY0" fmla="*/ 413418 h 596103"/>
                <a:gd name="csX1" fmla="*/ 328581 w 349941"/>
                <a:gd name="csY1" fmla="*/ 373110 h 596103"/>
                <a:gd name="csX2" fmla="*/ 316007 w 349941"/>
                <a:gd name="csY2" fmla="*/ 331423 h 596103"/>
                <a:gd name="csX3" fmla="*/ 338400 w 349941"/>
                <a:gd name="csY3" fmla="*/ 308857 h 596103"/>
                <a:gd name="csX4" fmla="*/ 349941 w 349941"/>
                <a:gd name="csY4" fmla="*/ 288703 h 596103"/>
                <a:gd name="csX5" fmla="*/ 338400 w 349941"/>
                <a:gd name="csY5" fmla="*/ 267515 h 596103"/>
                <a:gd name="csX6" fmla="*/ 309978 w 349941"/>
                <a:gd name="csY6" fmla="*/ 262176 h 596103"/>
                <a:gd name="csX7" fmla="*/ 297403 w 349941"/>
                <a:gd name="csY7" fmla="*/ 174152 h 596103"/>
                <a:gd name="csX8" fmla="*/ 293269 w 349941"/>
                <a:gd name="csY8" fmla="*/ 141250 h 596103"/>
                <a:gd name="csX9" fmla="*/ 277593 w 349941"/>
                <a:gd name="csY9" fmla="*/ 125747 h 596103"/>
                <a:gd name="csX10" fmla="*/ 274665 w 349941"/>
                <a:gd name="csY10" fmla="*/ 94396 h 596103"/>
                <a:gd name="csX11" fmla="*/ 248998 w 349941"/>
                <a:gd name="csY11" fmla="*/ 69246 h 596103"/>
                <a:gd name="csX12" fmla="*/ 230050 w 349941"/>
                <a:gd name="csY12" fmla="*/ 28938 h 596103"/>
                <a:gd name="csX13" fmla="*/ 209034 w 349941"/>
                <a:gd name="csY13" fmla="*/ 28938 h 596103"/>
                <a:gd name="csX14" fmla="*/ 202661 w 349941"/>
                <a:gd name="csY14" fmla="*/ 343 h 596103"/>
                <a:gd name="csX15" fmla="*/ 173205 w 349941"/>
                <a:gd name="csY15" fmla="*/ 18258 h 596103"/>
                <a:gd name="csX16" fmla="*/ 127901 w 349941"/>
                <a:gd name="csY16" fmla="*/ 42374 h 596103"/>
                <a:gd name="csX17" fmla="*/ 85697 w 349941"/>
                <a:gd name="csY17" fmla="*/ 99047 h 596103"/>
                <a:gd name="csX18" fmla="*/ 85 w 349941"/>
                <a:gd name="csY18" fmla="*/ 111794 h 596103"/>
                <a:gd name="csX19" fmla="*/ 22479 w 349941"/>
                <a:gd name="csY19" fmla="*/ 154170 h 596103"/>
                <a:gd name="csX20" fmla="*/ 35054 w 349941"/>
                <a:gd name="csY20" fmla="*/ 217905 h 596103"/>
                <a:gd name="csX21" fmla="*/ 53313 w 349941"/>
                <a:gd name="csY21" fmla="*/ 285775 h 596103"/>
                <a:gd name="csX22" fmla="*/ 56069 w 349941"/>
                <a:gd name="csY22" fmla="*/ 333490 h 596103"/>
                <a:gd name="csX23" fmla="*/ 94310 w 349941"/>
                <a:gd name="csY23" fmla="*/ 359329 h 596103"/>
                <a:gd name="csX24" fmla="*/ 121183 w 349941"/>
                <a:gd name="csY24" fmla="*/ 411006 h 596103"/>
                <a:gd name="csX25" fmla="*/ 91727 w 349941"/>
                <a:gd name="csY25" fmla="*/ 405666 h 596103"/>
                <a:gd name="csX26" fmla="*/ 87592 w 349941"/>
                <a:gd name="csY26" fmla="*/ 463028 h 596103"/>
                <a:gd name="csX27" fmla="*/ 113948 w 349941"/>
                <a:gd name="csY27" fmla="*/ 493863 h 596103"/>
                <a:gd name="csX28" fmla="*/ 156151 w 349941"/>
                <a:gd name="csY28" fmla="*/ 533137 h 596103"/>
                <a:gd name="csX29" fmla="*/ 135136 w 349941"/>
                <a:gd name="csY29" fmla="*/ 568106 h 596103"/>
                <a:gd name="csX30" fmla="*/ 139270 w 349941"/>
                <a:gd name="csY30" fmla="*/ 594634 h 596103"/>
                <a:gd name="csX31" fmla="*/ 173032 w 349941"/>
                <a:gd name="csY31" fmla="*/ 577580 h 596103"/>
                <a:gd name="csX32" fmla="*/ 235217 w 349941"/>
                <a:gd name="csY32" fmla="*/ 586021 h 596103"/>
                <a:gd name="csX33" fmla="*/ 252099 w 349941"/>
                <a:gd name="csY33" fmla="*/ 532965 h 596103"/>
                <a:gd name="csX34" fmla="*/ 274148 w 349941"/>
                <a:gd name="csY34" fmla="*/ 496791 h 596103"/>
                <a:gd name="csX35" fmla="*/ 318418 w 349941"/>
                <a:gd name="csY35" fmla="*/ 490417 h 596103"/>
                <a:gd name="csX36" fmla="*/ 324792 w 349941"/>
                <a:gd name="csY36" fmla="*/ 458550 h 596103"/>
                <a:gd name="csX37" fmla="*/ 305499 w 349941"/>
                <a:gd name="csY37" fmla="*/ 413590 h 5961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349941" h="596103">
                  <a:moveTo>
                    <a:pt x="305499" y="413418"/>
                  </a:moveTo>
                  <a:cubicBezTo>
                    <a:pt x="310494" y="402049"/>
                    <a:pt x="325998" y="380172"/>
                    <a:pt x="328581" y="373110"/>
                  </a:cubicBezTo>
                  <a:cubicBezTo>
                    <a:pt x="330821" y="367253"/>
                    <a:pt x="313939" y="343481"/>
                    <a:pt x="316007" y="331423"/>
                  </a:cubicBezTo>
                  <a:cubicBezTo>
                    <a:pt x="317385" y="322983"/>
                    <a:pt x="330476" y="317815"/>
                    <a:pt x="338400" y="308857"/>
                  </a:cubicBezTo>
                  <a:cubicBezTo>
                    <a:pt x="342707" y="303862"/>
                    <a:pt x="348736" y="295249"/>
                    <a:pt x="349941" y="288703"/>
                  </a:cubicBezTo>
                  <a:cubicBezTo>
                    <a:pt x="348736" y="281985"/>
                    <a:pt x="346841" y="269755"/>
                    <a:pt x="338400" y="267515"/>
                  </a:cubicBezTo>
                  <a:cubicBezTo>
                    <a:pt x="329959" y="265276"/>
                    <a:pt x="313595" y="270788"/>
                    <a:pt x="309978" y="262176"/>
                  </a:cubicBezTo>
                  <a:cubicBezTo>
                    <a:pt x="302398" y="243744"/>
                    <a:pt x="298436" y="193789"/>
                    <a:pt x="297403" y="174152"/>
                  </a:cubicBezTo>
                  <a:cubicBezTo>
                    <a:pt x="297230" y="169328"/>
                    <a:pt x="294474" y="147279"/>
                    <a:pt x="293269" y="141250"/>
                  </a:cubicBezTo>
                  <a:cubicBezTo>
                    <a:pt x="290512" y="138322"/>
                    <a:pt x="279316" y="132121"/>
                    <a:pt x="277593" y="125747"/>
                  </a:cubicBezTo>
                  <a:cubicBezTo>
                    <a:pt x="275526" y="117995"/>
                    <a:pt x="279316" y="100425"/>
                    <a:pt x="274665" y="94396"/>
                  </a:cubicBezTo>
                  <a:cubicBezTo>
                    <a:pt x="269497" y="87678"/>
                    <a:pt x="256578" y="80099"/>
                    <a:pt x="248998" y="69246"/>
                  </a:cubicBezTo>
                  <a:cubicBezTo>
                    <a:pt x="238663" y="54605"/>
                    <a:pt x="234012" y="36345"/>
                    <a:pt x="230050" y="28938"/>
                  </a:cubicBezTo>
                  <a:cubicBezTo>
                    <a:pt x="222643" y="27904"/>
                    <a:pt x="217303" y="31522"/>
                    <a:pt x="209034" y="28938"/>
                  </a:cubicBezTo>
                  <a:cubicBezTo>
                    <a:pt x="197493" y="25321"/>
                    <a:pt x="213513" y="-3446"/>
                    <a:pt x="202661" y="343"/>
                  </a:cubicBezTo>
                  <a:cubicBezTo>
                    <a:pt x="191981" y="3961"/>
                    <a:pt x="184746" y="10851"/>
                    <a:pt x="173205" y="18258"/>
                  </a:cubicBezTo>
                  <a:cubicBezTo>
                    <a:pt x="154256" y="30661"/>
                    <a:pt x="145127" y="30833"/>
                    <a:pt x="127901" y="42374"/>
                  </a:cubicBezTo>
                  <a:cubicBezTo>
                    <a:pt x="114981" y="50987"/>
                    <a:pt x="98617" y="100253"/>
                    <a:pt x="85697" y="99047"/>
                  </a:cubicBezTo>
                  <a:cubicBezTo>
                    <a:pt x="77774" y="98358"/>
                    <a:pt x="1980" y="104904"/>
                    <a:pt x="85" y="111794"/>
                  </a:cubicBezTo>
                  <a:cubicBezTo>
                    <a:pt x="-1293" y="116790"/>
                    <a:pt x="14383" y="132465"/>
                    <a:pt x="22479" y="154170"/>
                  </a:cubicBezTo>
                  <a:cubicBezTo>
                    <a:pt x="30575" y="176046"/>
                    <a:pt x="30919" y="203780"/>
                    <a:pt x="35054" y="217905"/>
                  </a:cubicBezTo>
                  <a:cubicBezTo>
                    <a:pt x="37810" y="227035"/>
                    <a:pt x="48834" y="258558"/>
                    <a:pt x="53313" y="285775"/>
                  </a:cubicBezTo>
                  <a:cubicBezTo>
                    <a:pt x="57103" y="308341"/>
                    <a:pt x="54347" y="327461"/>
                    <a:pt x="56069" y="333490"/>
                  </a:cubicBezTo>
                  <a:cubicBezTo>
                    <a:pt x="58136" y="340897"/>
                    <a:pt x="87765" y="348132"/>
                    <a:pt x="94310" y="359329"/>
                  </a:cubicBezTo>
                  <a:cubicBezTo>
                    <a:pt x="107574" y="381550"/>
                    <a:pt x="124111" y="406011"/>
                    <a:pt x="121183" y="411006"/>
                  </a:cubicBezTo>
                  <a:cubicBezTo>
                    <a:pt x="116876" y="418413"/>
                    <a:pt x="92760" y="400327"/>
                    <a:pt x="91727" y="405666"/>
                  </a:cubicBezTo>
                  <a:cubicBezTo>
                    <a:pt x="89315" y="418069"/>
                    <a:pt x="81219" y="444769"/>
                    <a:pt x="87592" y="463028"/>
                  </a:cubicBezTo>
                  <a:cubicBezTo>
                    <a:pt x="93966" y="466646"/>
                    <a:pt x="103785" y="485250"/>
                    <a:pt x="113948" y="493863"/>
                  </a:cubicBezTo>
                  <a:cubicBezTo>
                    <a:pt x="133585" y="510572"/>
                    <a:pt x="154256" y="521424"/>
                    <a:pt x="156151" y="533137"/>
                  </a:cubicBezTo>
                  <a:cubicBezTo>
                    <a:pt x="157701" y="543645"/>
                    <a:pt x="141337" y="556392"/>
                    <a:pt x="135136" y="568106"/>
                  </a:cubicBezTo>
                  <a:cubicBezTo>
                    <a:pt x="128762" y="579819"/>
                    <a:pt x="132379" y="590499"/>
                    <a:pt x="139270" y="594634"/>
                  </a:cubicBezTo>
                  <a:cubicBezTo>
                    <a:pt x="152017" y="602041"/>
                    <a:pt x="164592" y="579130"/>
                    <a:pt x="173032" y="577580"/>
                  </a:cubicBezTo>
                  <a:cubicBezTo>
                    <a:pt x="185607" y="575513"/>
                    <a:pt x="227810" y="592394"/>
                    <a:pt x="235217" y="586021"/>
                  </a:cubicBezTo>
                  <a:cubicBezTo>
                    <a:pt x="248309" y="574824"/>
                    <a:pt x="250032" y="548813"/>
                    <a:pt x="252099" y="532965"/>
                  </a:cubicBezTo>
                  <a:cubicBezTo>
                    <a:pt x="254338" y="515567"/>
                    <a:pt x="260539" y="505576"/>
                    <a:pt x="274148" y="496791"/>
                  </a:cubicBezTo>
                  <a:cubicBezTo>
                    <a:pt x="282933" y="491279"/>
                    <a:pt x="311872" y="498858"/>
                    <a:pt x="318418" y="490417"/>
                  </a:cubicBezTo>
                  <a:cubicBezTo>
                    <a:pt x="323414" y="483872"/>
                    <a:pt x="321519" y="466474"/>
                    <a:pt x="324792" y="458550"/>
                  </a:cubicBezTo>
                  <a:cubicBezTo>
                    <a:pt x="319969" y="452521"/>
                    <a:pt x="299470" y="427715"/>
                    <a:pt x="305499" y="413590"/>
                  </a:cubicBezTo>
                  <a:close/>
                </a:path>
              </a:pathLst>
            </a:custGeom>
            <a:noFill/>
            <a:ln w="1270" cap="rnd">
              <a:solidFill>
                <a:schemeClr val="bg1">
                  <a:lumMod val="50000"/>
                </a:schemeClr>
              </a:solidFill>
              <a:prstDash val="solid"/>
              <a:round/>
            </a:ln>
          </p:spPr>
          <p:txBody>
            <a:bodyPr/>
            <a:lstStyle/>
            <a:p>
              <a:endParaRPr lang="ja-JP" altLang="en-US"/>
            </a:p>
          </p:txBody>
        </p:sp>
        <p:sp>
          <p:nvSpPr>
            <p:cNvPr id="52" name="フリーフォーム: 図形 51">
              <a:extLst>
                <a:ext uri="{FF2B5EF4-FFF2-40B4-BE49-F238E27FC236}">
                  <a16:creationId xmlns:a16="http://schemas.microsoft.com/office/drawing/2014/main" id="{6DFC17AB-0D7D-71F8-2034-51C78B214CD3}"/>
                </a:ext>
              </a:extLst>
            </p:cNvPr>
            <p:cNvSpPr/>
            <p:nvPr/>
          </p:nvSpPr>
          <p:spPr>
            <a:xfrm>
              <a:off x="6674149" y="3189002"/>
              <a:ext cx="133191" cy="282571"/>
            </a:xfrm>
            <a:custGeom>
              <a:avLst/>
              <a:gdLst>
                <a:gd name="csX0" fmla="*/ 132986 w 133191"/>
                <a:gd name="csY0" fmla="*/ 230309 h 282571"/>
                <a:gd name="csX1" fmla="*/ 113866 w 133191"/>
                <a:gd name="csY1" fmla="*/ 180354 h 282571"/>
                <a:gd name="csX2" fmla="*/ 100085 w 133191"/>
                <a:gd name="csY2" fmla="*/ 101805 h 282571"/>
                <a:gd name="csX3" fmla="*/ 92678 w 133191"/>
                <a:gd name="csY3" fmla="*/ 31868 h 282571"/>
                <a:gd name="csX4" fmla="*/ 77864 w 133191"/>
                <a:gd name="csY4" fmla="*/ 0 h 282571"/>
                <a:gd name="csX5" fmla="*/ 33938 w 133191"/>
                <a:gd name="csY5" fmla="*/ 2067 h 282571"/>
                <a:gd name="csX6" fmla="*/ 30837 w 133191"/>
                <a:gd name="csY6" fmla="*/ 25494 h 282571"/>
                <a:gd name="csX7" fmla="*/ 10683 w 133191"/>
                <a:gd name="csY7" fmla="*/ 52022 h 282571"/>
                <a:gd name="csX8" fmla="*/ 43584 w 133191"/>
                <a:gd name="csY8" fmla="*/ 116791 h 282571"/>
                <a:gd name="csX9" fmla="*/ 3 w 133191"/>
                <a:gd name="csY9" fmla="*/ 174153 h 282571"/>
                <a:gd name="csX10" fmla="*/ 30837 w 133191"/>
                <a:gd name="csY10" fmla="*/ 206021 h 282571"/>
                <a:gd name="csX11" fmla="*/ 14990 w 133191"/>
                <a:gd name="csY11" fmla="*/ 250635 h 282571"/>
                <a:gd name="csX12" fmla="*/ 48924 w 133191"/>
                <a:gd name="csY12" fmla="*/ 261315 h 282571"/>
                <a:gd name="csX13" fmla="*/ 79070 w 133191"/>
                <a:gd name="csY13" fmla="*/ 245295 h 282571"/>
                <a:gd name="csX14" fmla="*/ 92850 w 133191"/>
                <a:gd name="csY14" fmla="*/ 280264 h 282571"/>
                <a:gd name="csX15" fmla="*/ 124718 w 133191"/>
                <a:gd name="csY15" fmla="*/ 272857 h 282571"/>
                <a:gd name="csX16" fmla="*/ 133159 w 133191"/>
                <a:gd name="csY16" fmla="*/ 230481 h 2825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33191" h="282571">
                  <a:moveTo>
                    <a:pt x="132986" y="230309"/>
                  </a:moveTo>
                  <a:cubicBezTo>
                    <a:pt x="132125" y="221696"/>
                    <a:pt x="115416" y="197580"/>
                    <a:pt x="113866" y="180354"/>
                  </a:cubicBezTo>
                  <a:cubicBezTo>
                    <a:pt x="111971" y="160200"/>
                    <a:pt x="101119" y="123337"/>
                    <a:pt x="100085" y="101805"/>
                  </a:cubicBezTo>
                  <a:cubicBezTo>
                    <a:pt x="99741" y="92675"/>
                    <a:pt x="95262" y="34796"/>
                    <a:pt x="92678" y="31868"/>
                  </a:cubicBezTo>
                  <a:cubicBezTo>
                    <a:pt x="90267" y="28939"/>
                    <a:pt x="83893" y="13092"/>
                    <a:pt x="77864" y="0"/>
                  </a:cubicBezTo>
                  <a:lnTo>
                    <a:pt x="33938" y="2067"/>
                  </a:lnTo>
                  <a:cubicBezTo>
                    <a:pt x="29459" y="5512"/>
                    <a:pt x="34455" y="20154"/>
                    <a:pt x="30837" y="25494"/>
                  </a:cubicBezTo>
                  <a:cubicBezTo>
                    <a:pt x="19813" y="41514"/>
                    <a:pt x="9650" y="46510"/>
                    <a:pt x="10683" y="52022"/>
                  </a:cubicBezTo>
                  <a:cubicBezTo>
                    <a:pt x="12578" y="61152"/>
                    <a:pt x="42379" y="104733"/>
                    <a:pt x="43584" y="116791"/>
                  </a:cubicBezTo>
                  <a:cubicBezTo>
                    <a:pt x="45135" y="132294"/>
                    <a:pt x="13611" y="167263"/>
                    <a:pt x="3" y="174153"/>
                  </a:cubicBezTo>
                  <a:cubicBezTo>
                    <a:pt x="-341" y="179665"/>
                    <a:pt x="27220" y="194479"/>
                    <a:pt x="30837" y="206021"/>
                  </a:cubicBezTo>
                  <a:cubicBezTo>
                    <a:pt x="33421" y="214806"/>
                    <a:pt x="9994" y="236855"/>
                    <a:pt x="14990" y="250635"/>
                  </a:cubicBezTo>
                  <a:cubicBezTo>
                    <a:pt x="23775" y="253047"/>
                    <a:pt x="36522" y="261832"/>
                    <a:pt x="48924" y="261315"/>
                  </a:cubicBezTo>
                  <a:cubicBezTo>
                    <a:pt x="63394" y="260626"/>
                    <a:pt x="68562" y="243228"/>
                    <a:pt x="79070" y="245295"/>
                  </a:cubicBezTo>
                  <a:cubicBezTo>
                    <a:pt x="83721" y="246157"/>
                    <a:pt x="87338" y="273029"/>
                    <a:pt x="92850" y="280264"/>
                  </a:cubicBezTo>
                  <a:cubicBezTo>
                    <a:pt x="97673" y="286637"/>
                    <a:pt x="116622" y="278369"/>
                    <a:pt x="124718" y="272857"/>
                  </a:cubicBezTo>
                  <a:cubicBezTo>
                    <a:pt x="127991" y="263555"/>
                    <a:pt x="133675" y="235649"/>
                    <a:pt x="133159" y="23048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53" name="フリーフォーム: 図形 52">
              <a:extLst>
                <a:ext uri="{FF2B5EF4-FFF2-40B4-BE49-F238E27FC236}">
                  <a16:creationId xmlns:a16="http://schemas.microsoft.com/office/drawing/2014/main" id="{04E3572D-ED2C-66C9-657B-0B5B9EEC2A0E}"/>
                </a:ext>
              </a:extLst>
            </p:cNvPr>
            <p:cNvSpPr/>
            <p:nvPr/>
          </p:nvSpPr>
          <p:spPr>
            <a:xfrm>
              <a:off x="6674149" y="3189002"/>
              <a:ext cx="133191" cy="282571"/>
            </a:xfrm>
            <a:custGeom>
              <a:avLst/>
              <a:gdLst>
                <a:gd name="csX0" fmla="*/ 132986 w 133191"/>
                <a:gd name="csY0" fmla="*/ 230309 h 282571"/>
                <a:gd name="csX1" fmla="*/ 113866 w 133191"/>
                <a:gd name="csY1" fmla="*/ 180354 h 282571"/>
                <a:gd name="csX2" fmla="*/ 100085 w 133191"/>
                <a:gd name="csY2" fmla="*/ 101805 h 282571"/>
                <a:gd name="csX3" fmla="*/ 92678 w 133191"/>
                <a:gd name="csY3" fmla="*/ 31868 h 282571"/>
                <a:gd name="csX4" fmla="*/ 77864 w 133191"/>
                <a:gd name="csY4" fmla="*/ 0 h 282571"/>
                <a:gd name="csX5" fmla="*/ 33938 w 133191"/>
                <a:gd name="csY5" fmla="*/ 2067 h 282571"/>
                <a:gd name="csX6" fmla="*/ 30837 w 133191"/>
                <a:gd name="csY6" fmla="*/ 25494 h 282571"/>
                <a:gd name="csX7" fmla="*/ 10683 w 133191"/>
                <a:gd name="csY7" fmla="*/ 52022 h 282571"/>
                <a:gd name="csX8" fmla="*/ 43584 w 133191"/>
                <a:gd name="csY8" fmla="*/ 116791 h 282571"/>
                <a:gd name="csX9" fmla="*/ 3 w 133191"/>
                <a:gd name="csY9" fmla="*/ 174153 h 282571"/>
                <a:gd name="csX10" fmla="*/ 30837 w 133191"/>
                <a:gd name="csY10" fmla="*/ 206021 h 282571"/>
                <a:gd name="csX11" fmla="*/ 14990 w 133191"/>
                <a:gd name="csY11" fmla="*/ 250635 h 282571"/>
                <a:gd name="csX12" fmla="*/ 48924 w 133191"/>
                <a:gd name="csY12" fmla="*/ 261315 h 282571"/>
                <a:gd name="csX13" fmla="*/ 79070 w 133191"/>
                <a:gd name="csY13" fmla="*/ 245295 h 282571"/>
                <a:gd name="csX14" fmla="*/ 92850 w 133191"/>
                <a:gd name="csY14" fmla="*/ 280264 h 282571"/>
                <a:gd name="csX15" fmla="*/ 124718 w 133191"/>
                <a:gd name="csY15" fmla="*/ 272857 h 282571"/>
                <a:gd name="csX16" fmla="*/ 133159 w 133191"/>
                <a:gd name="csY16" fmla="*/ 230481 h 2825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33191" h="282571">
                  <a:moveTo>
                    <a:pt x="132986" y="230309"/>
                  </a:moveTo>
                  <a:cubicBezTo>
                    <a:pt x="132125" y="221696"/>
                    <a:pt x="115416" y="197580"/>
                    <a:pt x="113866" y="180354"/>
                  </a:cubicBezTo>
                  <a:cubicBezTo>
                    <a:pt x="111971" y="160200"/>
                    <a:pt x="101119" y="123337"/>
                    <a:pt x="100085" y="101805"/>
                  </a:cubicBezTo>
                  <a:cubicBezTo>
                    <a:pt x="99741" y="92675"/>
                    <a:pt x="95262" y="34796"/>
                    <a:pt x="92678" y="31868"/>
                  </a:cubicBezTo>
                  <a:cubicBezTo>
                    <a:pt x="90267" y="28939"/>
                    <a:pt x="83893" y="13092"/>
                    <a:pt x="77864" y="0"/>
                  </a:cubicBezTo>
                  <a:lnTo>
                    <a:pt x="33938" y="2067"/>
                  </a:lnTo>
                  <a:cubicBezTo>
                    <a:pt x="29459" y="5512"/>
                    <a:pt x="34455" y="20154"/>
                    <a:pt x="30837" y="25494"/>
                  </a:cubicBezTo>
                  <a:cubicBezTo>
                    <a:pt x="19813" y="41514"/>
                    <a:pt x="9650" y="46510"/>
                    <a:pt x="10683" y="52022"/>
                  </a:cubicBezTo>
                  <a:cubicBezTo>
                    <a:pt x="12578" y="61152"/>
                    <a:pt x="42379" y="104733"/>
                    <a:pt x="43584" y="116791"/>
                  </a:cubicBezTo>
                  <a:cubicBezTo>
                    <a:pt x="45135" y="132294"/>
                    <a:pt x="13611" y="167263"/>
                    <a:pt x="3" y="174153"/>
                  </a:cubicBezTo>
                  <a:cubicBezTo>
                    <a:pt x="-341" y="179665"/>
                    <a:pt x="27220" y="194479"/>
                    <a:pt x="30837" y="206021"/>
                  </a:cubicBezTo>
                  <a:cubicBezTo>
                    <a:pt x="33421" y="214806"/>
                    <a:pt x="9994" y="236855"/>
                    <a:pt x="14990" y="250635"/>
                  </a:cubicBezTo>
                  <a:cubicBezTo>
                    <a:pt x="23775" y="253047"/>
                    <a:pt x="36522" y="261832"/>
                    <a:pt x="48924" y="261315"/>
                  </a:cubicBezTo>
                  <a:cubicBezTo>
                    <a:pt x="63394" y="260626"/>
                    <a:pt x="68562" y="243228"/>
                    <a:pt x="79070" y="245295"/>
                  </a:cubicBezTo>
                  <a:cubicBezTo>
                    <a:pt x="83721" y="246157"/>
                    <a:pt x="87338" y="273029"/>
                    <a:pt x="92850" y="280264"/>
                  </a:cubicBezTo>
                  <a:cubicBezTo>
                    <a:pt x="97673" y="286637"/>
                    <a:pt x="116622" y="278369"/>
                    <a:pt x="124718" y="272857"/>
                  </a:cubicBezTo>
                  <a:cubicBezTo>
                    <a:pt x="127991" y="263555"/>
                    <a:pt x="133675" y="235649"/>
                    <a:pt x="133159" y="230481"/>
                  </a:cubicBezTo>
                  <a:close/>
                </a:path>
              </a:pathLst>
            </a:custGeom>
            <a:noFill/>
            <a:ln w="1270" cap="rnd">
              <a:solidFill>
                <a:schemeClr val="bg1">
                  <a:lumMod val="50000"/>
                </a:schemeClr>
              </a:solidFill>
              <a:prstDash val="solid"/>
              <a:round/>
            </a:ln>
          </p:spPr>
          <p:txBody>
            <a:bodyPr/>
            <a:lstStyle/>
            <a:p>
              <a:endParaRPr lang="ja-JP" altLang="en-US"/>
            </a:p>
          </p:txBody>
        </p:sp>
        <p:sp>
          <p:nvSpPr>
            <p:cNvPr id="54" name="フリーフォーム: 図形 53">
              <a:extLst>
                <a:ext uri="{FF2B5EF4-FFF2-40B4-BE49-F238E27FC236}">
                  <a16:creationId xmlns:a16="http://schemas.microsoft.com/office/drawing/2014/main" id="{4AC7BD66-A19D-439F-C43F-CAE66EA686AD}"/>
                </a:ext>
              </a:extLst>
            </p:cNvPr>
            <p:cNvSpPr/>
            <p:nvPr/>
          </p:nvSpPr>
          <p:spPr>
            <a:xfrm>
              <a:off x="6890336" y="2713175"/>
              <a:ext cx="569549" cy="352906"/>
            </a:xfrm>
            <a:custGeom>
              <a:avLst/>
              <a:gdLst>
                <a:gd name="csX0" fmla="*/ 310409 w 569549"/>
                <a:gd name="csY0" fmla="*/ 32263 h 352906"/>
                <a:gd name="csX1" fmla="*/ 209638 w 569549"/>
                <a:gd name="csY1" fmla="*/ 67232 h 352906"/>
                <a:gd name="csX2" fmla="*/ 152276 w 569549"/>
                <a:gd name="csY2" fmla="*/ 50178 h 352906"/>
                <a:gd name="csX3" fmla="*/ 121442 w 569549"/>
                <a:gd name="csY3" fmla="*/ 30024 h 352906"/>
                <a:gd name="csX4" fmla="*/ 58051 w 569549"/>
                <a:gd name="csY4" fmla="*/ 15210 h 352906"/>
                <a:gd name="csX5" fmla="*/ 31179 w 569549"/>
                <a:gd name="csY5" fmla="*/ 395 h 352906"/>
                <a:gd name="csX6" fmla="*/ 0 w 569549"/>
                <a:gd name="csY6" fmla="*/ 73950 h 352906"/>
                <a:gd name="csX7" fmla="*/ 11369 w 569549"/>
                <a:gd name="csY7" fmla="*/ 125627 h 352906"/>
                <a:gd name="csX8" fmla="*/ 35485 w 569549"/>
                <a:gd name="csY8" fmla="*/ 141819 h 352906"/>
                <a:gd name="csX9" fmla="*/ 63735 w 569549"/>
                <a:gd name="csY9" fmla="*/ 174376 h 352906"/>
                <a:gd name="csX10" fmla="*/ 80444 w 569549"/>
                <a:gd name="csY10" fmla="*/ 137341 h 352906"/>
                <a:gd name="csX11" fmla="*/ 134361 w 569549"/>
                <a:gd name="csY11" fmla="*/ 145264 h 352906"/>
                <a:gd name="csX12" fmla="*/ 159166 w 569549"/>
                <a:gd name="csY12" fmla="*/ 170070 h 352906"/>
                <a:gd name="csX13" fmla="*/ 128677 w 569549"/>
                <a:gd name="csY13" fmla="*/ 245002 h 352906"/>
                <a:gd name="csX14" fmla="*/ 124198 w 569549"/>
                <a:gd name="csY14" fmla="*/ 351630 h 352906"/>
                <a:gd name="csX15" fmla="*/ 157099 w 569549"/>
                <a:gd name="csY15" fmla="*/ 349735 h 352906"/>
                <a:gd name="csX16" fmla="*/ 190345 w 569549"/>
                <a:gd name="csY16" fmla="*/ 322173 h 352906"/>
                <a:gd name="csX17" fmla="*/ 241333 w 569549"/>
                <a:gd name="csY17" fmla="*/ 327169 h 352906"/>
                <a:gd name="csX18" fmla="*/ 296456 w 569549"/>
                <a:gd name="csY18" fmla="*/ 273080 h 352906"/>
                <a:gd name="csX19" fmla="*/ 353818 w 569549"/>
                <a:gd name="csY19" fmla="*/ 274113 h 352906"/>
                <a:gd name="csX20" fmla="*/ 376039 w 569549"/>
                <a:gd name="csY20" fmla="*/ 258266 h 352906"/>
                <a:gd name="csX21" fmla="*/ 406873 w 569549"/>
                <a:gd name="csY21" fmla="*/ 281693 h 352906"/>
                <a:gd name="csX22" fmla="*/ 417553 w 569549"/>
                <a:gd name="csY22" fmla="*/ 314594 h 352906"/>
                <a:gd name="csX23" fmla="*/ 435641 w 569549"/>
                <a:gd name="csY23" fmla="*/ 332681 h 352906"/>
                <a:gd name="csX24" fmla="*/ 471815 w 569549"/>
                <a:gd name="csY24" fmla="*/ 312527 h 352906"/>
                <a:gd name="csX25" fmla="*/ 512123 w 569549"/>
                <a:gd name="csY25" fmla="*/ 322001 h 352906"/>
                <a:gd name="csX26" fmla="*/ 558805 w 569549"/>
                <a:gd name="csY26" fmla="*/ 308220 h 352906"/>
                <a:gd name="csX27" fmla="*/ 569485 w 569549"/>
                <a:gd name="csY27" fmla="*/ 280659 h 352906"/>
                <a:gd name="csX28" fmla="*/ 543991 w 569549"/>
                <a:gd name="csY28" fmla="*/ 266879 h 352906"/>
                <a:gd name="csX29" fmla="*/ 489902 w 569549"/>
                <a:gd name="csY29" fmla="*/ 158701 h 352906"/>
                <a:gd name="csX30" fmla="*/ 475088 w 569549"/>
                <a:gd name="csY30" fmla="*/ 90831 h 352906"/>
                <a:gd name="csX31" fmla="*/ 453900 w 569549"/>
                <a:gd name="csY31" fmla="*/ 84457 h 352906"/>
                <a:gd name="csX32" fmla="*/ 466647 w 569549"/>
                <a:gd name="csY32" fmla="*/ 30368 h 352906"/>
                <a:gd name="csX33" fmla="*/ 449593 w 569549"/>
                <a:gd name="csY33" fmla="*/ 740 h 352906"/>
                <a:gd name="csX34" fmla="*/ 431851 w 569549"/>
                <a:gd name="csY34" fmla="*/ 31230 h 352906"/>
                <a:gd name="csX35" fmla="*/ 411525 w 569549"/>
                <a:gd name="csY35" fmla="*/ 8147 h 352906"/>
                <a:gd name="csX36" fmla="*/ 351062 w 569549"/>
                <a:gd name="csY36" fmla="*/ 43115 h 352906"/>
                <a:gd name="csX37" fmla="*/ 310753 w 569549"/>
                <a:gd name="csY37" fmla="*/ 32435 h 3529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569549" h="352906">
                  <a:moveTo>
                    <a:pt x="310409" y="32263"/>
                  </a:moveTo>
                  <a:cubicBezTo>
                    <a:pt x="299729" y="35536"/>
                    <a:pt x="233754" y="72572"/>
                    <a:pt x="209638" y="67232"/>
                  </a:cubicBezTo>
                  <a:cubicBezTo>
                    <a:pt x="183283" y="61547"/>
                    <a:pt x="168641" y="59135"/>
                    <a:pt x="152276" y="50178"/>
                  </a:cubicBezTo>
                  <a:cubicBezTo>
                    <a:pt x="143319" y="45355"/>
                    <a:pt x="134361" y="32435"/>
                    <a:pt x="121442" y="30024"/>
                  </a:cubicBezTo>
                  <a:cubicBezTo>
                    <a:pt x="114379" y="28646"/>
                    <a:pt x="58051" y="15210"/>
                    <a:pt x="58051" y="15210"/>
                  </a:cubicBezTo>
                  <a:cubicBezTo>
                    <a:pt x="54089" y="15726"/>
                    <a:pt x="34107" y="-1327"/>
                    <a:pt x="31179" y="395"/>
                  </a:cubicBezTo>
                  <a:cubicBezTo>
                    <a:pt x="22394" y="5391"/>
                    <a:pt x="4651" y="64820"/>
                    <a:pt x="0" y="73950"/>
                  </a:cubicBezTo>
                  <a:cubicBezTo>
                    <a:pt x="7579" y="86180"/>
                    <a:pt x="3962" y="107368"/>
                    <a:pt x="11369" y="125627"/>
                  </a:cubicBezTo>
                  <a:cubicBezTo>
                    <a:pt x="14642" y="133895"/>
                    <a:pt x="29628" y="134757"/>
                    <a:pt x="35485" y="141819"/>
                  </a:cubicBezTo>
                  <a:cubicBezTo>
                    <a:pt x="44443" y="152671"/>
                    <a:pt x="45304" y="172998"/>
                    <a:pt x="63735" y="174376"/>
                  </a:cubicBezTo>
                  <a:cubicBezTo>
                    <a:pt x="63735" y="174376"/>
                    <a:pt x="71659" y="138202"/>
                    <a:pt x="80444" y="137341"/>
                  </a:cubicBezTo>
                  <a:cubicBezTo>
                    <a:pt x="91641" y="136479"/>
                    <a:pt x="116619" y="136479"/>
                    <a:pt x="134361" y="145264"/>
                  </a:cubicBezTo>
                  <a:cubicBezTo>
                    <a:pt x="149692" y="152844"/>
                    <a:pt x="158994" y="169381"/>
                    <a:pt x="159166" y="170070"/>
                  </a:cubicBezTo>
                  <a:cubicBezTo>
                    <a:pt x="163990" y="194875"/>
                    <a:pt x="135050" y="221058"/>
                    <a:pt x="128677" y="245002"/>
                  </a:cubicBezTo>
                  <a:cubicBezTo>
                    <a:pt x="122475" y="268084"/>
                    <a:pt x="127643" y="329064"/>
                    <a:pt x="124198" y="351630"/>
                  </a:cubicBezTo>
                  <a:cubicBezTo>
                    <a:pt x="127299" y="351974"/>
                    <a:pt x="143491" y="355247"/>
                    <a:pt x="157099" y="349735"/>
                  </a:cubicBezTo>
                  <a:cubicBezTo>
                    <a:pt x="170708" y="344222"/>
                    <a:pt x="186900" y="323207"/>
                    <a:pt x="190345" y="322173"/>
                  </a:cubicBezTo>
                  <a:cubicBezTo>
                    <a:pt x="203781" y="318211"/>
                    <a:pt x="241333" y="327169"/>
                    <a:pt x="241333" y="327169"/>
                  </a:cubicBezTo>
                  <a:cubicBezTo>
                    <a:pt x="258904" y="297713"/>
                    <a:pt x="267689" y="281176"/>
                    <a:pt x="296456" y="273080"/>
                  </a:cubicBezTo>
                  <a:cubicBezTo>
                    <a:pt x="299729" y="272219"/>
                    <a:pt x="337626" y="273252"/>
                    <a:pt x="353818" y="274113"/>
                  </a:cubicBezTo>
                  <a:cubicBezTo>
                    <a:pt x="363981" y="274630"/>
                    <a:pt x="371388" y="258266"/>
                    <a:pt x="376039" y="258266"/>
                  </a:cubicBezTo>
                  <a:cubicBezTo>
                    <a:pt x="392748" y="257921"/>
                    <a:pt x="400672" y="277386"/>
                    <a:pt x="406873" y="281693"/>
                  </a:cubicBezTo>
                  <a:cubicBezTo>
                    <a:pt x="416348" y="288239"/>
                    <a:pt x="417726" y="301330"/>
                    <a:pt x="417553" y="314594"/>
                  </a:cubicBezTo>
                  <a:cubicBezTo>
                    <a:pt x="417553" y="322690"/>
                    <a:pt x="433746" y="328719"/>
                    <a:pt x="435641" y="332681"/>
                  </a:cubicBezTo>
                  <a:cubicBezTo>
                    <a:pt x="439775" y="332337"/>
                    <a:pt x="461996" y="313561"/>
                    <a:pt x="471815" y="312527"/>
                  </a:cubicBezTo>
                  <a:cubicBezTo>
                    <a:pt x="480083" y="311666"/>
                    <a:pt x="507989" y="322518"/>
                    <a:pt x="512123" y="322001"/>
                  </a:cubicBezTo>
                  <a:cubicBezTo>
                    <a:pt x="516774" y="319934"/>
                    <a:pt x="543819" y="318556"/>
                    <a:pt x="558805" y="308220"/>
                  </a:cubicBezTo>
                  <a:cubicBezTo>
                    <a:pt x="569141" y="300986"/>
                    <a:pt x="569830" y="284449"/>
                    <a:pt x="569485" y="280659"/>
                  </a:cubicBezTo>
                  <a:cubicBezTo>
                    <a:pt x="565868" y="276181"/>
                    <a:pt x="547781" y="271874"/>
                    <a:pt x="543991" y="266879"/>
                  </a:cubicBezTo>
                  <a:cubicBezTo>
                    <a:pt x="531244" y="245691"/>
                    <a:pt x="496275" y="177821"/>
                    <a:pt x="489902" y="158701"/>
                  </a:cubicBezTo>
                  <a:cubicBezTo>
                    <a:pt x="487835" y="152671"/>
                    <a:pt x="480600" y="96688"/>
                    <a:pt x="475088" y="90831"/>
                  </a:cubicBezTo>
                  <a:cubicBezTo>
                    <a:pt x="469575" y="84974"/>
                    <a:pt x="453900" y="84457"/>
                    <a:pt x="453900" y="84457"/>
                  </a:cubicBezTo>
                  <a:cubicBezTo>
                    <a:pt x="453900" y="84457"/>
                    <a:pt x="464063" y="38292"/>
                    <a:pt x="466647" y="30368"/>
                  </a:cubicBezTo>
                  <a:cubicBezTo>
                    <a:pt x="469231" y="22444"/>
                    <a:pt x="457690" y="6424"/>
                    <a:pt x="449593" y="740"/>
                  </a:cubicBezTo>
                  <a:cubicBezTo>
                    <a:pt x="441498" y="-5117"/>
                    <a:pt x="445804" y="25545"/>
                    <a:pt x="431851" y="31230"/>
                  </a:cubicBezTo>
                  <a:cubicBezTo>
                    <a:pt x="427200" y="33124"/>
                    <a:pt x="411525" y="8147"/>
                    <a:pt x="411525" y="8147"/>
                  </a:cubicBezTo>
                  <a:cubicBezTo>
                    <a:pt x="401017" y="9008"/>
                    <a:pt x="365187" y="42254"/>
                    <a:pt x="351062" y="43115"/>
                  </a:cubicBezTo>
                  <a:cubicBezTo>
                    <a:pt x="335559" y="44149"/>
                    <a:pt x="322467" y="28990"/>
                    <a:pt x="310753" y="3243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55" name="フリーフォーム: 図形 54">
              <a:extLst>
                <a:ext uri="{FF2B5EF4-FFF2-40B4-BE49-F238E27FC236}">
                  <a16:creationId xmlns:a16="http://schemas.microsoft.com/office/drawing/2014/main" id="{5E00C27D-7524-42E2-28EF-B9537A60F04A}"/>
                </a:ext>
              </a:extLst>
            </p:cNvPr>
            <p:cNvSpPr/>
            <p:nvPr/>
          </p:nvSpPr>
          <p:spPr>
            <a:xfrm>
              <a:off x="6890336" y="2713175"/>
              <a:ext cx="569549" cy="352906"/>
            </a:xfrm>
            <a:custGeom>
              <a:avLst/>
              <a:gdLst>
                <a:gd name="csX0" fmla="*/ 310409 w 569549"/>
                <a:gd name="csY0" fmla="*/ 32263 h 352906"/>
                <a:gd name="csX1" fmla="*/ 209638 w 569549"/>
                <a:gd name="csY1" fmla="*/ 67232 h 352906"/>
                <a:gd name="csX2" fmla="*/ 152276 w 569549"/>
                <a:gd name="csY2" fmla="*/ 50178 h 352906"/>
                <a:gd name="csX3" fmla="*/ 121442 w 569549"/>
                <a:gd name="csY3" fmla="*/ 30024 h 352906"/>
                <a:gd name="csX4" fmla="*/ 58051 w 569549"/>
                <a:gd name="csY4" fmla="*/ 15210 h 352906"/>
                <a:gd name="csX5" fmla="*/ 31179 w 569549"/>
                <a:gd name="csY5" fmla="*/ 395 h 352906"/>
                <a:gd name="csX6" fmla="*/ 0 w 569549"/>
                <a:gd name="csY6" fmla="*/ 73950 h 352906"/>
                <a:gd name="csX7" fmla="*/ 11369 w 569549"/>
                <a:gd name="csY7" fmla="*/ 125627 h 352906"/>
                <a:gd name="csX8" fmla="*/ 35485 w 569549"/>
                <a:gd name="csY8" fmla="*/ 141819 h 352906"/>
                <a:gd name="csX9" fmla="*/ 63735 w 569549"/>
                <a:gd name="csY9" fmla="*/ 174376 h 352906"/>
                <a:gd name="csX10" fmla="*/ 80444 w 569549"/>
                <a:gd name="csY10" fmla="*/ 137341 h 352906"/>
                <a:gd name="csX11" fmla="*/ 134361 w 569549"/>
                <a:gd name="csY11" fmla="*/ 145264 h 352906"/>
                <a:gd name="csX12" fmla="*/ 159166 w 569549"/>
                <a:gd name="csY12" fmla="*/ 170070 h 352906"/>
                <a:gd name="csX13" fmla="*/ 128677 w 569549"/>
                <a:gd name="csY13" fmla="*/ 245002 h 352906"/>
                <a:gd name="csX14" fmla="*/ 124198 w 569549"/>
                <a:gd name="csY14" fmla="*/ 351630 h 352906"/>
                <a:gd name="csX15" fmla="*/ 157099 w 569549"/>
                <a:gd name="csY15" fmla="*/ 349735 h 352906"/>
                <a:gd name="csX16" fmla="*/ 190345 w 569549"/>
                <a:gd name="csY16" fmla="*/ 322173 h 352906"/>
                <a:gd name="csX17" fmla="*/ 241333 w 569549"/>
                <a:gd name="csY17" fmla="*/ 327169 h 352906"/>
                <a:gd name="csX18" fmla="*/ 296456 w 569549"/>
                <a:gd name="csY18" fmla="*/ 273080 h 352906"/>
                <a:gd name="csX19" fmla="*/ 353818 w 569549"/>
                <a:gd name="csY19" fmla="*/ 274113 h 352906"/>
                <a:gd name="csX20" fmla="*/ 376039 w 569549"/>
                <a:gd name="csY20" fmla="*/ 258266 h 352906"/>
                <a:gd name="csX21" fmla="*/ 406873 w 569549"/>
                <a:gd name="csY21" fmla="*/ 281693 h 352906"/>
                <a:gd name="csX22" fmla="*/ 417553 w 569549"/>
                <a:gd name="csY22" fmla="*/ 314594 h 352906"/>
                <a:gd name="csX23" fmla="*/ 435641 w 569549"/>
                <a:gd name="csY23" fmla="*/ 332681 h 352906"/>
                <a:gd name="csX24" fmla="*/ 471815 w 569549"/>
                <a:gd name="csY24" fmla="*/ 312527 h 352906"/>
                <a:gd name="csX25" fmla="*/ 512123 w 569549"/>
                <a:gd name="csY25" fmla="*/ 322001 h 352906"/>
                <a:gd name="csX26" fmla="*/ 558805 w 569549"/>
                <a:gd name="csY26" fmla="*/ 308220 h 352906"/>
                <a:gd name="csX27" fmla="*/ 569485 w 569549"/>
                <a:gd name="csY27" fmla="*/ 280659 h 352906"/>
                <a:gd name="csX28" fmla="*/ 543991 w 569549"/>
                <a:gd name="csY28" fmla="*/ 266879 h 352906"/>
                <a:gd name="csX29" fmla="*/ 489902 w 569549"/>
                <a:gd name="csY29" fmla="*/ 158701 h 352906"/>
                <a:gd name="csX30" fmla="*/ 475088 w 569549"/>
                <a:gd name="csY30" fmla="*/ 90831 h 352906"/>
                <a:gd name="csX31" fmla="*/ 453900 w 569549"/>
                <a:gd name="csY31" fmla="*/ 84457 h 352906"/>
                <a:gd name="csX32" fmla="*/ 466647 w 569549"/>
                <a:gd name="csY32" fmla="*/ 30368 h 352906"/>
                <a:gd name="csX33" fmla="*/ 449593 w 569549"/>
                <a:gd name="csY33" fmla="*/ 740 h 352906"/>
                <a:gd name="csX34" fmla="*/ 431851 w 569549"/>
                <a:gd name="csY34" fmla="*/ 31230 h 352906"/>
                <a:gd name="csX35" fmla="*/ 411525 w 569549"/>
                <a:gd name="csY35" fmla="*/ 8147 h 352906"/>
                <a:gd name="csX36" fmla="*/ 351062 w 569549"/>
                <a:gd name="csY36" fmla="*/ 43115 h 352906"/>
                <a:gd name="csX37" fmla="*/ 310753 w 569549"/>
                <a:gd name="csY37" fmla="*/ 32435 h 3529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569549" h="352906">
                  <a:moveTo>
                    <a:pt x="310409" y="32263"/>
                  </a:moveTo>
                  <a:cubicBezTo>
                    <a:pt x="299729" y="35536"/>
                    <a:pt x="233754" y="72572"/>
                    <a:pt x="209638" y="67232"/>
                  </a:cubicBezTo>
                  <a:cubicBezTo>
                    <a:pt x="183283" y="61547"/>
                    <a:pt x="168641" y="59135"/>
                    <a:pt x="152276" y="50178"/>
                  </a:cubicBezTo>
                  <a:cubicBezTo>
                    <a:pt x="143319" y="45355"/>
                    <a:pt x="134361" y="32435"/>
                    <a:pt x="121442" y="30024"/>
                  </a:cubicBezTo>
                  <a:cubicBezTo>
                    <a:pt x="114379" y="28646"/>
                    <a:pt x="58051" y="15210"/>
                    <a:pt x="58051" y="15210"/>
                  </a:cubicBezTo>
                  <a:cubicBezTo>
                    <a:pt x="54089" y="15726"/>
                    <a:pt x="34107" y="-1327"/>
                    <a:pt x="31179" y="395"/>
                  </a:cubicBezTo>
                  <a:cubicBezTo>
                    <a:pt x="22394" y="5391"/>
                    <a:pt x="4651" y="64820"/>
                    <a:pt x="0" y="73950"/>
                  </a:cubicBezTo>
                  <a:cubicBezTo>
                    <a:pt x="7579" y="86180"/>
                    <a:pt x="3962" y="107368"/>
                    <a:pt x="11369" y="125627"/>
                  </a:cubicBezTo>
                  <a:cubicBezTo>
                    <a:pt x="14642" y="133895"/>
                    <a:pt x="29628" y="134757"/>
                    <a:pt x="35485" y="141819"/>
                  </a:cubicBezTo>
                  <a:cubicBezTo>
                    <a:pt x="44443" y="152671"/>
                    <a:pt x="45304" y="172998"/>
                    <a:pt x="63735" y="174376"/>
                  </a:cubicBezTo>
                  <a:cubicBezTo>
                    <a:pt x="63735" y="174376"/>
                    <a:pt x="71659" y="138202"/>
                    <a:pt x="80444" y="137341"/>
                  </a:cubicBezTo>
                  <a:cubicBezTo>
                    <a:pt x="91641" y="136479"/>
                    <a:pt x="116619" y="136479"/>
                    <a:pt x="134361" y="145264"/>
                  </a:cubicBezTo>
                  <a:cubicBezTo>
                    <a:pt x="149692" y="152844"/>
                    <a:pt x="158994" y="169381"/>
                    <a:pt x="159166" y="170070"/>
                  </a:cubicBezTo>
                  <a:cubicBezTo>
                    <a:pt x="163990" y="194875"/>
                    <a:pt x="135050" y="221058"/>
                    <a:pt x="128677" y="245002"/>
                  </a:cubicBezTo>
                  <a:cubicBezTo>
                    <a:pt x="122475" y="268084"/>
                    <a:pt x="127643" y="329064"/>
                    <a:pt x="124198" y="351630"/>
                  </a:cubicBezTo>
                  <a:cubicBezTo>
                    <a:pt x="127299" y="351974"/>
                    <a:pt x="143491" y="355247"/>
                    <a:pt x="157099" y="349735"/>
                  </a:cubicBezTo>
                  <a:cubicBezTo>
                    <a:pt x="170708" y="344222"/>
                    <a:pt x="186900" y="323207"/>
                    <a:pt x="190345" y="322173"/>
                  </a:cubicBezTo>
                  <a:cubicBezTo>
                    <a:pt x="203781" y="318211"/>
                    <a:pt x="241333" y="327169"/>
                    <a:pt x="241333" y="327169"/>
                  </a:cubicBezTo>
                  <a:cubicBezTo>
                    <a:pt x="258904" y="297713"/>
                    <a:pt x="267689" y="281176"/>
                    <a:pt x="296456" y="273080"/>
                  </a:cubicBezTo>
                  <a:cubicBezTo>
                    <a:pt x="299729" y="272219"/>
                    <a:pt x="337626" y="273252"/>
                    <a:pt x="353818" y="274113"/>
                  </a:cubicBezTo>
                  <a:cubicBezTo>
                    <a:pt x="363981" y="274630"/>
                    <a:pt x="371388" y="258266"/>
                    <a:pt x="376039" y="258266"/>
                  </a:cubicBezTo>
                  <a:cubicBezTo>
                    <a:pt x="392748" y="257921"/>
                    <a:pt x="400672" y="277386"/>
                    <a:pt x="406873" y="281693"/>
                  </a:cubicBezTo>
                  <a:cubicBezTo>
                    <a:pt x="416348" y="288239"/>
                    <a:pt x="417726" y="301330"/>
                    <a:pt x="417553" y="314594"/>
                  </a:cubicBezTo>
                  <a:cubicBezTo>
                    <a:pt x="417553" y="322690"/>
                    <a:pt x="433746" y="328719"/>
                    <a:pt x="435641" y="332681"/>
                  </a:cubicBezTo>
                  <a:cubicBezTo>
                    <a:pt x="439775" y="332337"/>
                    <a:pt x="461996" y="313561"/>
                    <a:pt x="471815" y="312527"/>
                  </a:cubicBezTo>
                  <a:cubicBezTo>
                    <a:pt x="480083" y="311666"/>
                    <a:pt x="507989" y="322518"/>
                    <a:pt x="512123" y="322001"/>
                  </a:cubicBezTo>
                  <a:cubicBezTo>
                    <a:pt x="516774" y="319934"/>
                    <a:pt x="543819" y="318556"/>
                    <a:pt x="558805" y="308220"/>
                  </a:cubicBezTo>
                  <a:cubicBezTo>
                    <a:pt x="569141" y="300986"/>
                    <a:pt x="569830" y="284449"/>
                    <a:pt x="569485" y="280659"/>
                  </a:cubicBezTo>
                  <a:cubicBezTo>
                    <a:pt x="565868" y="276181"/>
                    <a:pt x="547781" y="271874"/>
                    <a:pt x="543991" y="266879"/>
                  </a:cubicBezTo>
                  <a:cubicBezTo>
                    <a:pt x="531244" y="245691"/>
                    <a:pt x="496275" y="177821"/>
                    <a:pt x="489902" y="158701"/>
                  </a:cubicBezTo>
                  <a:cubicBezTo>
                    <a:pt x="487835" y="152671"/>
                    <a:pt x="480600" y="96688"/>
                    <a:pt x="475088" y="90831"/>
                  </a:cubicBezTo>
                  <a:cubicBezTo>
                    <a:pt x="469575" y="84974"/>
                    <a:pt x="453900" y="84457"/>
                    <a:pt x="453900" y="84457"/>
                  </a:cubicBezTo>
                  <a:cubicBezTo>
                    <a:pt x="453900" y="84457"/>
                    <a:pt x="464063" y="38292"/>
                    <a:pt x="466647" y="30368"/>
                  </a:cubicBezTo>
                  <a:cubicBezTo>
                    <a:pt x="469231" y="22444"/>
                    <a:pt x="457690" y="6424"/>
                    <a:pt x="449593" y="740"/>
                  </a:cubicBezTo>
                  <a:cubicBezTo>
                    <a:pt x="441498" y="-5117"/>
                    <a:pt x="445804" y="25545"/>
                    <a:pt x="431851" y="31230"/>
                  </a:cubicBezTo>
                  <a:cubicBezTo>
                    <a:pt x="427200" y="33124"/>
                    <a:pt x="411525" y="8147"/>
                    <a:pt x="411525" y="8147"/>
                  </a:cubicBezTo>
                  <a:cubicBezTo>
                    <a:pt x="401017" y="9008"/>
                    <a:pt x="365187" y="42254"/>
                    <a:pt x="351062" y="43115"/>
                  </a:cubicBezTo>
                  <a:cubicBezTo>
                    <a:pt x="335559" y="44149"/>
                    <a:pt x="322467" y="28990"/>
                    <a:pt x="310753" y="32435"/>
                  </a:cubicBezTo>
                  <a:close/>
                </a:path>
              </a:pathLst>
            </a:custGeom>
            <a:noFill/>
            <a:ln w="1270" cap="rnd">
              <a:solidFill>
                <a:schemeClr val="bg1">
                  <a:lumMod val="50000"/>
                </a:schemeClr>
              </a:solidFill>
              <a:prstDash val="solid"/>
              <a:round/>
            </a:ln>
          </p:spPr>
          <p:txBody>
            <a:bodyPr/>
            <a:lstStyle/>
            <a:p>
              <a:endParaRPr lang="ja-JP" altLang="en-US"/>
            </a:p>
          </p:txBody>
        </p:sp>
        <p:sp>
          <p:nvSpPr>
            <p:cNvPr id="56" name="フリーフォーム: 図形 55">
              <a:extLst>
                <a:ext uri="{FF2B5EF4-FFF2-40B4-BE49-F238E27FC236}">
                  <a16:creationId xmlns:a16="http://schemas.microsoft.com/office/drawing/2014/main" id="{DF7E647F-4128-019A-D172-0C2BC0CE594A}"/>
                </a:ext>
              </a:extLst>
            </p:cNvPr>
            <p:cNvSpPr/>
            <p:nvPr/>
          </p:nvSpPr>
          <p:spPr>
            <a:xfrm>
              <a:off x="5478638" y="4795653"/>
              <a:ext cx="450613" cy="239783"/>
            </a:xfrm>
            <a:custGeom>
              <a:avLst/>
              <a:gdLst>
                <a:gd name="csX0" fmla="*/ 49137 w 450613"/>
                <a:gd name="csY0" fmla="*/ 234960 h 239783"/>
                <a:gd name="csX1" fmla="*/ 66708 w 450613"/>
                <a:gd name="csY1" fmla="*/ 224280 h 239783"/>
                <a:gd name="csX2" fmla="*/ 134749 w 450613"/>
                <a:gd name="csY2" fmla="*/ 239783 h 239783"/>
                <a:gd name="csX3" fmla="*/ 251196 w 450613"/>
                <a:gd name="csY3" fmla="*/ 213600 h 239783"/>
                <a:gd name="csX4" fmla="*/ 316482 w 450613"/>
                <a:gd name="csY4" fmla="*/ 178976 h 239783"/>
                <a:gd name="csX5" fmla="*/ 361958 w 450613"/>
                <a:gd name="csY5" fmla="*/ 205848 h 239783"/>
                <a:gd name="csX6" fmla="*/ 443436 w 450613"/>
                <a:gd name="csY6" fmla="*/ 209121 h 239783"/>
                <a:gd name="csX7" fmla="*/ 446537 w 450613"/>
                <a:gd name="csY7" fmla="*/ 165885 h 239783"/>
                <a:gd name="csX8" fmla="*/ 397099 w 450613"/>
                <a:gd name="csY8" fmla="*/ 94570 h 239783"/>
                <a:gd name="csX9" fmla="*/ 403472 w 450613"/>
                <a:gd name="csY9" fmla="*/ 10680 h 239783"/>
                <a:gd name="csX10" fmla="*/ 392964 w 450613"/>
                <a:gd name="csY10" fmla="*/ 0 h 239783"/>
                <a:gd name="csX11" fmla="*/ 360235 w 450613"/>
                <a:gd name="csY11" fmla="*/ 24461 h 239783"/>
                <a:gd name="csX12" fmla="*/ 339564 w 450613"/>
                <a:gd name="csY12" fmla="*/ 47888 h 239783"/>
                <a:gd name="csX13" fmla="*/ 262737 w 450613"/>
                <a:gd name="csY13" fmla="*/ 74416 h 239783"/>
                <a:gd name="csX14" fmla="*/ 234315 w 450613"/>
                <a:gd name="csY14" fmla="*/ 39447 h 239783"/>
                <a:gd name="csX15" fmla="*/ 198657 w 450613"/>
                <a:gd name="csY15" fmla="*/ 85957 h 239783"/>
                <a:gd name="csX16" fmla="*/ 139573 w 450613"/>
                <a:gd name="csY16" fmla="*/ 105250 h 239783"/>
                <a:gd name="csX17" fmla="*/ 83761 w 450613"/>
                <a:gd name="csY17" fmla="*/ 103183 h 239783"/>
                <a:gd name="csX18" fmla="*/ 7623 w 450613"/>
                <a:gd name="csY18" fmla="*/ 121270 h 239783"/>
                <a:gd name="csX19" fmla="*/ 44 w 450613"/>
                <a:gd name="csY19" fmla="*/ 171741 h 239783"/>
                <a:gd name="csX20" fmla="*/ 20198 w 450613"/>
                <a:gd name="csY20" fmla="*/ 221007 h 239783"/>
                <a:gd name="csX21" fmla="*/ 48965 w 450613"/>
                <a:gd name="csY21" fmla="*/ 235132 h 2397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50613" h="239783">
                  <a:moveTo>
                    <a:pt x="49137" y="234960"/>
                  </a:moveTo>
                  <a:cubicBezTo>
                    <a:pt x="53788" y="232893"/>
                    <a:pt x="57750" y="224452"/>
                    <a:pt x="66708" y="224280"/>
                  </a:cubicBezTo>
                  <a:cubicBezTo>
                    <a:pt x="96508" y="223763"/>
                    <a:pt x="119074" y="239439"/>
                    <a:pt x="134749" y="239783"/>
                  </a:cubicBezTo>
                  <a:cubicBezTo>
                    <a:pt x="139745" y="239783"/>
                    <a:pt x="237415" y="218768"/>
                    <a:pt x="251196" y="213600"/>
                  </a:cubicBezTo>
                  <a:cubicBezTo>
                    <a:pt x="270144" y="206537"/>
                    <a:pt x="311142" y="182938"/>
                    <a:pt x="316482" y="178976"/>
                  </a:cubicBezTo>
                  <a:cubicBezTo>
                    <a:pt x="320961" y="175531"/>
                    <a:pt x="358857" y="201542"/>
                    <a:pt x="361958" y="205848"/>
                  </a:cubicBezTo>
                  <a:cubicBezTo>
                    <a:pt x="368848" y="215323"/>
                    <a:pt x="436373" y="214461"/>
                    <a:pt x="443436" y="209121"/>
                  </a:cubicBezTo>
                  <a:cubicBezTo>
                    <a:pt x="449982" y="203265"/>
                    <a:pt x="454116" y="182077"/>
                    <a:pt x="446537" y="165885"/>
                  </a:cubicBezTo>
                  <a:cubicBezTo>
                    <a:pt x="436546" y="144697"/>
                    <a:pt x="400199" y="105939"/>
                    <a:pt x="397099" y="94570"/>
                  </a:cubicBezTo>
                  <a:cubicBezTo>
                    <a:pt x="395548" y="88713"/>
                    <a:pt x="408640" y="36346"/>
                    <a:pt x="403472" y="10680"/>
                  </a:cubicBezTo>
                  <a:cubicBezTo>
                    <a:pt x="402094" y="3962"/>
                    <a:pt x="395548" y="1206"/>
                    <a:pt x="392964" y="0"/>
                  </a:cubicBezTo>
                  <a:cubicBezTo>
                    <a:pt x="383318" y="6546"/>
                    <a:pt x="367987" y="15159"/>
                    <a:pt x="360235" y="24461"/>
                  </a:cubicBezTo>
                  <a:cubicBezTo>
                    <a:pt x="351795" y="34796"/>
                    <a:pt x="346282" y="45476"/>
                    <a:pt x="339564" y="47888"/>
                  </a:cubicBezTo>
                  <a:cubicBezTo>
                    <a:pt x="326990" y="52539"/>
                    <a:pt x="270489" y="76999"/>
                    <a:pt x="262737" y="74416"/>
                  </a:cubicBezTo>
                  <a:cubicBezTo>
                    <a:pt x="256364" y="65975"/>
                    <a:pt x="252919" y="31006"/>
                    <a:pt x="234315" y="39447"/>
                  </a:cubicBezTo>
                  <a:cubicBezTo>
                    <a:pt x="221395" y="45304"/>
                    <a:pt x="206926" y="83717"/>
                    <a:pt x="198657" y="85957"/>
                  </a:cubicBezTo>
                  <a:cubicBezTo>
                    <a:pt x="187977" y="88713"/>
                    <a:pt x="161450" y="101116"/>
                    <a:pt x="139573" y="105250"/>
                  </a:cubicBezTo>
                  <a:cubicBezTo>
                    <a:pt x="121141" y="108695"/>
                    <a:pt x="100470" y="101805"/>
                    <a:pt x="83761" y="103183"/>
                  </a:cubicBezTo>
                  <a:cubicBezTo>
                    <a:pt x="65502" y="104561"/>
                    <a:pt x="13308" y="118858"/>
                    <a:pt x="7623" y="121270"/>
                  </a:cubicBezTo>
                  <a:cubicBezTo>
                    <a:pt x="4695" y="122648"/>
                    <a:pt x="216" y="166229"/>
                    <a:pt x="44" y="171741"/>
                  </a:cubicBezTo>
                  <a:cubicBezTo>
                    <a:pt x="-818" y="182938"/>
                    <a:pt x="11240" y="206537"/>
                    <a:pt x="20198" y="221007"/>
                  </a:cubicBezTo>
                  <a:cubicBezTo>
                    <a:pt x="23126" y="225830"/>
                    <a:pt x="41041" y="235649"/>
                    <a:pt x="48965" y="235132"/>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57" name="フリーフォーム: 図形 56">
              <a:extLst>
                <a:ext uri="{FF2B5EF4-FFF2-40B4-BE49-F238E27FC236}">
                  <a16:creationId xmlns:a16="http://schemas.microsoft.com/office/drawing/2014/main" id="{9AF3BC31-E79F-4ADA-BCDA-B137A6400895}"/>
                </a:ext>
              </a:extLst>
            </p:cNvPr>
            <p:cNvSpPr/>
            <p:nvPr/>
          </p:nvSpPr>
          <p:spPr>
            <a:xfrm>
              <a:off x="5478638" y="4795653"/>
              <a:ext cx="450613" cy="239783"/>
            </a:xfrm>
            <a:custGeom>
              <a:avLst/>
              <a:gdLst>
                <a:gd name="csX0" fmla="*/ 49137 w 450613"/>
                <a:gd name="csY0" fmla="*/ 234960 h 239783"/>
                <a:gd name="csX1" fmla="*/ 66708 w 450613"/>
                <a:gd name="csY1" fmla="*/ 224280 h 239783"/>
                <a:gd name="csX2" fmla="*/ 134749 w 450613"/>
                <a:gd name="csY2" fmla="*/ 239783 h 239783"/>
                <a:gd name="csX3" fmla="*/ 251196 w 450613"/>
                <a:gd name="csY3" fmla="*/ 213600 h 239783"/>
                <a:gd name="csX4" fmla="*/ 316482 w 450613"/>
                <a:gd name="csY4" fmla="*/ 178976 h 239783"/>
                <a:gd name="csX5" fmla="*/ 361958 w 450613"/>
                <a:gd name="csY5" fmla="*/ 205848 h 239783"/>
                <a:gd name="csX6" fmla="*/ 443436 w 450613"/>
                <a:gd name="csY6" fmla="*/ 209121 h 239783"/>
                <a:gd name="csX7" fmla="*/ 446537 w 450613"/>
                <a:gd name="csY7" fmla="*/ 165885 h 239783"/>
                <a:gd name="csX8" fmla="*/ 397099 w 450613"/>
                <a:gd name="csY8" fmla="*/ 94570 h 239783"/>
                <a:gd name="csX9" fmla="*/ 403472 w 450613"/>
                <a:gd name="csY9" fmla="*/ 10680 h 239783"/>
                <a:gd name="csX10" fmla="*/ 392964 w 450613"/>
                <a:gd name="csY10" fmla="*/ 0 h 239783"/>
                <a:gd name="csX11" fmla="*/ 360235 w 450613"/>
                <a:gd name="csY11" fmla="*/ 24461 h 239783"/>
                <a:gd name="csX12" fmla="*/ 339564 w 450613"/>
                <a:gd name="csY12" fmla="*/ 47888 h 239783"/>
                <a:gd name="csX13" fmla="*/ 262737 w 450613"/>
                <a:gd name="csY13" fmla="*/ 74416 h 239783"/>
                <a:gd name="csX14" fmla="*/ 234315 w 450613"/>
                <a:gd name="csY14" fmla="*/ 39447 h 239783"/>
                <a:gd name="csX15" fmla="*/ 198657 w 450613"/>
                <a:gd name="csY15" fmla="*/ 85957 h 239783"/>
                <a:gd name="csX16" fmla="*/ 139573 w 450613"/>
                <a:gd name="csY16" fmla="*/ 105250 h 239783"/>
                <a:gd name="csX17" fmla="*/ 83761 w 450613"/>
                <a:gd name="csY17" fmla="*/ 103183 h 239783"/>
                <a:gd name="csX18" fmla="*/ 7623 w 450613"/>
                <a:gd name="csY18" fmla="*/ 121270 h 239783"/>
                <a:gd name="csX19" fmla="*/ 44 w 450613"/>
                <a:gd name="csY19" fmla="*/ 171741 h 239783"/>
                <a:gd name="csX20" fmla="*/ 20198 w 450613"/>
                <a:gd name="csY20" fmla="*/ 221007 h 239783"/>
                <a:gd name="csX21" fmla="*/ 48965 w 450613"/>
                <a:gd name="csY21" fmla="*/ 235132 h 2397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50613" h="239783">
                  <a:moveTo>
                    <a:pt x="49137" y="234960"/>
                  </a:moveTo>
                  <a:cubicBezTo>
                    <a:pt x="53788" y="232893"/>
                    <a:pt x="57750" y="224452"/>
                    <a:pt x="66708" y="224280"/>
                  </a:cubicBezTo>
                  <a:cubicBezTo>
                    <a:pt x="96508" y="223763"/>
                    <a:pt x="119074" y="239439"/>
                    <a:pt x="134749" y="239783"/>
                  </a:cubicBezTo>
                  <a:cubicBezTo>
                    <a:pt x="139745" y="239783"/>
                    <a:pt x="237415" y="218768"/>
                    <a:pt x="251196" y="213600"/>
                  </a:cubicBezTo>
                  <a:cubicBezTo>
                    <a:pt x="270144" y="206537"/>
                    <a:pt x="311142" y="182938"/>
                    <a:pt x="316482" y="178976"/>
                  </a:cubicBezTo>
                  <a:cubicBezTo>
                    <a:pt x="320961" y="175531"/>
                    <a:pt x="358857" y="201542"/>
                    <a:pt x="361958" y="205848"/>
                  </a:cubicBezTo>
                  <a:cubicBezTo>
                    <a:pt x="368848" y="215323"/>
                    <a:pt x="436373" y="214461"/>
                    <a:pt x="443436" y="209121"/>
                  </a:cubicBezTo>
                  <a:cubicBezTo>
                    <a:pt x="449982" y="203265"/>
                    <a:pt x="454116" y="182077"/>
                    <a:pt x="446537" y="165885"/>
                  </a:cubicBezTo>
                  <a:cubicBezTo>
                    <a:pt x="436546" y="144697"/>
                    <a:pt x="400199" y="105939"/>
                    <a:pt x="397099" y="94570"/>
                  </a:cubicBezTo>
                  <a:cubicBezTo>
                    <a:pt x="395548" y="88713"/>
                    <a:pt x="408640" y="36346"/>
                    <a:pt x="403472" y="10680"/>
                  </a:cubicBezTo>
                  <a:cubicBezTo>
                    <a:pt x="402094" y="3962"/>
                    <a:pt x="395548" y="1206"/>
                    <a:pt x="392964" y="0"/>
                  </a:cubicBezTo>
                  <a:cubicBezTo>
                    <a:pt x="383318" y="6546"/>
                    <a:pt x="367987" y="15159"/>
                    <a:pt x="360235" y="24461"/>
                  </a:cubicBezTo>
                  <a:cubicBezTo>
                    <a:pt x="351795" y="34796"/>
                    <a:pt x="346282" y="45476"/>
                    <a:pt x="339564" y="47888"/>
                  </a:cubicBezTo>
                  <a:cubicBezTo>
                    <a:pt x="326990" y="52539"/>
                    <a:pt x="270489" y="76999"/>
                    <a:pt x="262737" y="74416"/>
                  </a:cubicBezTo>
                  <a:cubicBezTo>
                    <a:pt x="256364" y="65975"/>
                    <a:pt x="252919" y="31006"/>
                    <a:pt x="234315" y="39447"/>
                  </a:cubicBezTo>
                  <a:cubicBezTo>
                    <a:pt x="221395" y="45304"/>
                    <a:pt x="206926" y="83717"/>
                    <a:pt x="198657" y="85957"/>
                  </a:cubicBezTo>
                  <a:cubicBezTo>
                    <a:pt x="187977" y="88713"/>
                    <a:pt x="161450" y="101116"/>
                    <a:pt x="139573" y="105250"/>
                  </a:cubicBezTo>
                  <a:cubicBezTo>
                    <a:pt x="121141" y="108695"/>
                    <a:pt x="100470" y="101805"/>
                    <a:pt x="83761" y="103183"/>
                  </a:cubicBezTo>
                  <a:cubicBezTo>
                    <a:pt x="65502" y="104561"/>
                    <a:pt x="13308" y="118858"/>
                    <a:pt x="7623" y="121270"/>
                  </a:cubicBezTo>
                  <a:cubicBezTo>
                    <a:pt x="4695" y="122648"/>
                    <a:pt x="216" y="166229"/>
                    <a:pt x="44" y="171741"/>
                  </a:cubicBezTo>
                  <a:cubicBezTo>
                    <a:pt x="-818" y="182938"/>
                    <a:pt x="11240" y="206537"/>
                    <a:pt x="20198" y="221007"/>
                  </a:cubicBezTo>
                  <a:cubicBezTo>
                    <a:pt x="23126" y="225830"/>
                    <a:pt x="41041" y="235649"/>
                    <a:pt x="48965" y="235132"/>
                  </a:cubicBezTo>
                  <a:close/>
                </a:path>
              </a:pathLst>
            </a:custGeom>
            <a:noFill/>
            <a:ln w="1270" cap="rnd">
              <a:solidFill>
                <a:schemeClr val="bg1">
                  <a:lumMod val="50000"/>
                </a:schemeClr>
              </a:solidFill>
              <a:prstDash val="solid"/>
              <a:round/>
            </a:ln>
          </p:spPr>
          <p:txBody>
            <a:bodyPr/>
            <a:lstStyle/>
            <a:p>
              <a:endParaRPr lang="ja-JP" altLang="en-US"/>
            </a:p>
          </p:txBody>
        </p:sp>
        <p:sp>
          <p:nvSpPr>
            <p:cNvPr id="58" name="フリーフォーム: 図形 57">
              <a:extLst>
                <a:ext uri="{FF2B5EF4-FFF2-40B4-BE49-F238E27FC236}">
                  <a16:creationId xmlns:a16="http://schemas.microsoft.com/office/drawing/2014/main" id="{7F406682-7C61-B585-DEFC-CF3B7860E6CB}"/>
                </a:ext>
              </a:extLst>
            </p:cNvPr>
            <p:cNvSpPr/>
            <p:nvPr/>
          </p:nvSpPr>
          <p:spPr>
            <a:xfrm>
              <a:off x="5387420" y="3417416"/>
              <a:ext cx="348270" cy="282199"/>
            </a:xfrm>
            <a:custGeom>
              <a:avLst/>
              <a:gdLst>
                <a:gd name="csX0" fmla="*/ 308134 w 348270"/>
                <a:gd name="csY0" fmla="*/ 65803 h 282199"/>
                <a:gd name="csX1" fmla="*/ 296937 w 348270"/>
                <a:gd name="csY1" fmla="*/ 18432 h 282199"/>
                <a:gd name="csX2" fmla="*/ 272994 w 348270"/>
                <a:gd name="csY2" fmla="*/ 0 h 282199"/>
                <a:gd name="csX3" fmla="*/ 228379 w 348270"/>
                <a:gd name="csY3" fmla="*/ 40308 h 282199"/>
                <a:gd name="csX4" fmla="*/ 221316 w 348270"/>
                <a:gd name="csY4" fmla="*/ 66492 h 282199"/>
                <a:gd name="csX5" fmla="*/ 100219 w 348270"/>
                <a:gd name="csY5" fmla="*/ 74243 h 282199"/>
                <a:gd name="csX6" fmla="*/ 50781 w 348270"/>
                <a:gd name="csY6" fmla="*/ 55812 h 282199"/>
                <a:gd name="csX7" fmla="*/ 50781 w 348270"/>
                <a:gd name="csY7" fmla="*/ 86646 h 282199"/>
                <a:gd name="csX8" fmla="*/ 654 w 348270"/>
                <a:gd name="csY8" fmla="*/ 103527 h 282199"/>
                <a:gd name="csX9" fmla="*/ 2376 w 348270"/>
                <a:gd name="csY9" fmla="*/ 142457 h 282199"/>
                <a:gd name="csX10" fmla="*/ 56121 w 348270"/>
                <a:gd name="csY10" fmla="*/ 152621 h 282199"/>
                <a:gd name="csX11" fmla="*/ 61805 w 348270"/>
                <a:gd name="csY11" fmla="*/ 192240 h 282199"/>
                <a:gd name="csX12" fmla="*/ 97635 w 348270"/>
                <a:gd name="csY12" fmla="*/ 261660 h 282199"/>
                <a:gd name="csX13" fmla="*/ 115205 w 348270"/>
                <a:gd name="csY13" fmla="*/ 282159 h 282199"/>
                <a:gd name="csX14" fmla="*/ 149657 w 348270"/>
                <a:gd name="csY14" fmla="*/ 263038 h 282199"/>
                <a:gd name="csX15" fmla="*/ 152413 w 348270"/>
                <a:gd name="csY15" fmla="*/ 229103 h 282199"/>
                <a:gd name="csX16" fmla="*/ 194444 w 348270"/>
                <a:gd name="csY16" fmla="*/ 204298 h 282199"/>
                <a:gd name="csX17" fmla="*/ 202195 w 348270"/>
                <a:gd name="csY17" fmla="*/ 171741 h 282199"/>
                <a:gd name="csX18" fmla="*/ 244743 w 348270"/>
                <a:gd name="csY18" fmla="*/ 173808 h 282199"/>
                <a:gd name="csX19" fmla="*/ 282296 w 348270"/>
                <a:gd name="csY19" fmla="*/ 212739 h 282199"/>
                <a:gd name="csX20" fmla="*/ 308995 w 348270"/>
                <a:gd name="csY20" fmla="*/ 222730 h 282199"/>
                <a:gd name="csX21" fmla="*/ 348270 w 348270"/>
                <a:gd name="csY21" fmla="*/ 167435 h 282199"/>
                <a:gd name="csX22" fmla="*/ 339141 w 348270"/>
                <a:gd name="csY22" fmla="*/ 123509 h 282199"/>
                <a:gd name="csX23" fmla="*/ 308134 w 348270"/>
                <a:gd name="csY23" fmla="*/ 65458 h 282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48270" h="282199">
                  <a:moveTo>
                    <a:pt x="308134" y="65803"/>
                  </a:moveTo>
                  <a:cubicBezTo>
                    <a:pt x="299005" y="43926"/>
                    <a:pt x="298832" y="21188"/>
                    <a:pt x="296937" y="18432"/>
                  </a:cubicBezTo>
                  <a:cubicBezTo>
                    <a:pt x="289530" y="7752"/>
                    <a:pt x="272994" y="0"/>
                    <a:pt x="272994" y="0"/>
                  </a:cubicBezTo>
                  <a:cubicBezTo>
                    <a:pt x="263175" y="7752"/>
                    <a:pt x="239575" y="17915"/>
                    <a:pt x="228379" y="40308"/>
                  </a:cubicBezTo>
                  <a:cubicBezTo>
                    <a:pt x="222866" y="51677"/>
                    <a:pt x="226312" y="64424"/>
                    <a:pt x="221316" y="66492"/>
                  </a:cubicBezTo>
                  <a:cubicBezTo>
                    <a:pt x="206674" y="72865"/>
                    <a:pt x="125541" y="77861"/>
                    <a:pt x="100219" y="74243"/>
                  </a:cubicBezTo>
                  <a:cubicBezTo>
                    <a:pt x="92467" y="73210"/>
                    <a:pt x="58015" y="60462"/>
                    <a:pt x="50781" y="55812"/>
                  </a:cubicBezTo>
                  <a:cubicBezTo>
                    <a:pt x="50781" y="55812"/>
                    <a:pt x="53192" y="83373"/>
                    <a:pt x="50781" y="86646"/>
                  </a:cubicBezTo>
                  <a:cubicBezTo>
                    <a:pt x="46302" y="92502"/>
                    <a:pt x="2893" y="96981"/>
                    <a:pt x="654" y="103527"/>
                  </a:cubicBezTo>
                  <a:cubicBezTo>
                    <a:pt x="-1930" y="111279"/>
                    <a:pt x="4099" y="136428"/>
                    <a:pt x="2376" y="142457"/>
                  </a:cubicBezTo>
                  <a:cubicBezTo>
                    <a:pt x="15812" y="148659"/>
                    <a:pt x="47680" y="141596"/>
                    <a:pt x="56121" y="152621"/>
                  </a:cubicBezTo>
                  <a:cubicBezTo>
                    <a:pt x="61633" y="159855"/>
                    <a:pt x="56121" y="177943"/>
                    <a:pt x="61805" y="192240"/>
                  </a:cubicBezTo>
                  <a:cubicBezTo>
                    <a:pt x="74897" y="225486"/>
                    <a:pt x="97635" y="261660"/>
                    <a:pt x="97635" y="261660"/>
                  </a:cubicBezTo>
                  <a:cubicBezTo>
                    <a:pt x="102803" y="264244"/>
                    <a:pt x="110554" y="283192"/>
                    <a:pt x="115205" y="282159"/>
                  </a:cubicBezTo>
                  <a:cubicBezTo>
                    <a:pt x="122268" y="280608"/>
                    <a:pt x="144317" y="269239"/>
                    <a:pt x="149657" y="263038"/>
                  </a:cubicBezTo>
                  <a:cubicBezTo>
                    <a:pt x="153102" y="259248"/>
                    <a:pt x="149657" y="233237"/>
                    <a:pt x="152413" y="229103"/>
                  </a:cubicBezTo>
                  <a:cubicBezTo>
                    <a:pt x="159475" y="219112"/>
                    <a:pt x="186003" y="212911"/>
                    <a:pt x="194444" y="204298"/>
                  </a:cubicBezTo>
                  <a:cubicBezTo>
                    <a:pt x="202885" y="195857"/>
                    <a:pt x="194616" y="181732"/>
                    <a:pt x="202195" y="171741"/>
                  </a:cubicBezTo>
                  <a:cubicBezTo>
                    <a:pt x="203574" y="170019"/>
                    <a:pt x="239403" y="169846"/>
                    <a:pt x="244743" y="173808"/>
                  </a:cubicBezTo>
                  <a:cubicBezTo>
                    <a:pt x="259385" y="184488"/>
                    <a:pt x="268515" y="202920"/>
                    <a:pt x="282296" y="212739"/>
                  </a:cubicBezTo>
                  <a:cubicBezTo>
                    <a:pt x="287635" y="216528"/>
                    <a:pt x="301933" y="221179"/>
                    <a:pt x="308995" y="222730"/>
                  </a:cubicBezTo>
                  <a:cubicBezTo>
                    <a:pt x="318986" y="218940"/>
                    <a:pt x="343964" y="175531"/>
                    <a:pt x="348270" y="167435"/>
                  </a:cubicBezTo>
                  <a:cubicBezTo>
                    <a:pt x="348098" y="158477"/>
                    <a:pt x="342414" y="132122"/>
                    <a:pt x="339141" y="123509"/>
                  </a:cubicBezTo>
                  <a:cubicBezTo>
                    <a:pt x="331733" y="103872"/>
                    <a:pt x="322087" y="98704"/>
                    <a:pt x="308134" y="65458"/>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59" name="フリーフォーム: 図形 58">
              <a:extLst>
                <a:ext uri="{FF2B5EF4-FFF2-40B4-BE49-F238E27FC236}">
                  <a16:creationId xmlns:a16="http://schemas.microsoft.com/office/drawing/2014/main" id="{0DB38E9F-8B5C-502E-7816-4419D69AE9C3}"/>
                </a:ext>
              </a:extLst>
            </p:cNvPr>
            <p:cNvSpPr/>
            <p:nvPr/>
          </p:nvSpPr>
          <p:spPr>
            <a:xfrm>
              <a:off x="5387420" y="3417416"/>
              <a:ext cx="348270" cy="282199"/>
            </a:xfrm>
            <a:custGeom>
              <a:avLst/>
              <a:gdLst>
                <a:gd name="csX0" fmla="*/ 308134 w 348270"/>
                <a:gd name="csY0" fmla="*/ 65803 h 282199"/>
                <a:gd name="csX1" fmla="*/ 296937 w 348270"/>
                <a:gd name="csY1" fmla="*/ 18432 h 282199"/>
                <a:gd name="csX2" fmla="*/ 272994 w 348270"/>
                <a:gd name="csY2" fmla="*/ 0 h 282199"/>
                <a:gd name="csX3" fmla="*/ 228379 w 348270"/>
                <a:gd name="csY3" fmla="*/ 40308 h 282199"/>
                <a:gd name="csX4" fmla="*/ 221316 w 348270"/>
                <a:gd name="csY4" fmla="*/ 66492 h 282199"/>
                <a:gd name="csX5" fmla="*/ 100219 w 348270"/>
                <a:gd name="csY5" fmla="*/ 74243 h 282199"/>
                <a:gd name="csX6" fmla="*/ 50781 w 348270"/>
                <a:gd name="csY6" fmla="*/ 55812 h 282199"/>
                <a:gd name="csX7" fmla="*/ 50781 w 348270"/>
                <a:gd name="csY7" fmla="*/ 86646 h 282199"/>
                <a:gd name="csX8" fmla="*/ 654 w 348270"/>
                <a:gd name="csY8" fmla="*/ 103527 h 282199"/>
                <a:gd name="csX9" fmla="*/ 2376 w 348270"/>
                <a:gd name="csY9" fmla="*/ 142457 h 282199"/>
                <a:gd name="csX10" fmla="*/ 56121 w 348270"/>
                <a:gd name="csY10" fmla="*/ 152621 h 282199"/>
                <a:gd name="csX11" fmla="*/ 61805 w 348270"/>
                <a:gd name="csY11" fmla="*/ 192240 h 282199"/>
                <a:gd name="csX12" fmla="*/ 97635 w 348270"/>
                <a:gd name="csY12" fmla="*/ 261660 h 282199"/>
                <a:gd name="csX13" fmla="*/ 115205 w 348270"/>
                <a:gd name="csY13" fmla="*/ 282159 h 282199"/>
                <a:gd name="csX14" fmla="*/ 149657 w 348270"/>
                <a:gd name="csY14" fmla="*/ 263038 h 282199"/>
                <a:gd name="csX15" fmla="*/ 152413 w 348270"/>
                <a:gd name="csY15" fmla="*/ 229103 h 282199"/>
                <a:gd name="csX16" fmla="*/ 194444 w 348270"/>
                <a:gd name="csY16" fmla="*/ 204298 h 282199"/>
                <a:gd name="csX17" fmla="*/ 202195 w 348270"/>
                <a:gd name="csY17" fmla="*/ 171741 h 282199"/>
                <a:gd name="csX18" fmla="*/ 244743 w 348270"/>
                <a:gd name="csY18" fmla="*/ 173808 h 282199"/>
                <a:gd name="csX19" fmla="*/ 282296 w 348270"/>
                <a:gd name="csY19" fmla="*/ 212739 h 282199"/>
                <a:gd name="csX20" fmla="*/ 308995 w 348270"/>
                <a:gd name="csY20" fmla="*/ 222730 h 282199"/>
                <a:gd name="csX21" fmla="*/ 348270 w 348270"/>
                <a:gd name="csY21" fmla="*/ 167435 h 282199"/>
                <a:gd name="csX22" fmla="*/ 339141 w 348270"/>
                <a:gd name="csY22" fmla="*/ 123509 h 282199"/>
                <a:gd name="csX23" fmla="*/ 308134 w 348270"/>
                <a:gd name="csY23" fmla="*/ 65458 h 282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48270" h="282199">
                  <a:moveTo>
                    <a:pt x="308134" y="65803"/>
                  </a:moveTo>
                  <a:cubicBezTo>
                    <a:pt x="299005" y="43926"/>
                    <a:pt x="298832" y="21188"/>
                    <a:pt x="296937" y="18432"/>
                  </a:cubicBezTo>
                  <a:cubicBezTo>
                    <a:pt x="289530" y="7752"/>
                    <a:pt x="272994" y="0"/>
                    <a:pt x="272994" y="0"/>
                  </a:cubicBezTo>
                  <a:cubicBezTo>
                    <a:pt x="263175" y="7752"/>
                    <a:pt x="239575" y="17915"/>
                    <a:pt x="228379" y="40308"/>
                  </a:cubicBezTo>
                  <a:cubicBezTo>
                    <a:pt x="222866" y="51677"/>
                    <a:pt x="226312" y="64424"/>
                    <a:pt x="221316" y="66492"/>
                  </a:cubicBezTo>
                  <a:cubicBezTo>
                    <a:pt x="206674" y="72865"/>
                    <a:pt x="125541" y="77861"/>
                    <a:pt x="100219" y="74243"/>
                  </a:cubicBezTo>
                  <a:cubicBezTo>
                    <a:pt x="92467" y="73210"/>
                    <a:pt x="58015" y="60462"/>
                    <a:pt x="50781" y="55812"/>
                  </a:cubicBezTo>
                  <a:cubicBezTo>
                    <a:pt x="50781" y="55812"/>
                    <a:pt x="53192" y="83373"/>
                    <a:pt x="50781" y="86646"/>
                  </a:cubicBezTo>
                  <a:cubicBezTo>
                    <a:pt x="46302" y="92502"/>
                    <a:pt x="2893" y="96981"/>
                    <a:pt x="654" y="103527"/>
                  </a:cubicBezTo>
                  <a:cubicBezTo>
                    <a:pt x="-1930" y="111279"/>
                    <a:pt x="4099" y="136428"/>
                    <a:pt x="2376" y="142457"/>
                  </a:cubicBezTo>
                  <a:cubicBezTo>
                    <a:pt x="15812" y="148659"/>
                    <a:pt x="47680" y="141596"/>
                    <a:pt x="56121" y="152621"/>
                  </a:cubicBezTo>
                  <a:cubicBezTo>
                    <a:pt x="61633" y="159855"/>
                    <a:pt x="56121" y="177943"/>
                    <a:pt x="61805" y="192240"/>
                  </a:cubicBezTo>
                  <a:cubicBezTo>
                    <a:pt x="74897" y="225486"/>
                    <a:pt x="97635" y="261660"/>
                    <a:pt x="97635" y="261660"/>
                  </a:cubicBezTo>
                  <a:cubicBezTo>
                    <a:pt x="102803" y="264244"/>
                    <a:pt x="110554" y="283192"/>
                    <a:pt x="115205" y="282159"/>
                  </a:cubicBezTo>
                  <a:cubicBezTo>
                    <a:pt x="122268" y="280608"/>
                    <a:pt x="144317" y="269239"/>
                    <a:pt x="149657" y="263038"/>
                  </a:cubicBezTo>
                  <a:cubicBezTo>
                    <a:pt x="153102" y="259248"/>
                    <a:pt x="149657" y="233237"/>
                    <a:pt x="152413" y="229103"/>
                  </a:cubicBezTo>
                  <a:cubicBezTo>
                    <a:pt x="159475" y="219112"/>
                    <a:pt x="186003" y="212911"/>
                    <a:pt x="194444" y="204298"/>
                  </a:cubicBezTo>
                  <a:cubicBezTo>
                    <a:pt x="202885" y="195857"/>
                    <a:pt x="194616" y="181732"/>
                    <a:pt x="202195" y="171741"/>
                  </a:cubicBezTo>
                  <a:cubicBezTo>
                    <a:pt x="203574" y="170019"/>
                    <a:pt x="239403" y="169846"/>
                    <a:pt x="244743" y="173808"/>
                  </a:cubicBezTo>
                  <a:cubicBezTo>
                    <a:pt x="259385" y="184488"/>
                    <a:pt x="268515" y="202920"/>
                    <a:pt x="282296" y="212739"/>
                  </a:cubicBezTo>
                  <a:cubicBezTo>
                    <a:pt x="287635" y="216528"/>
                    <a:pt x="301933" y="221179"/>
                    <a:pt x="308995" y="222730"/>
                  </a:cubicBezTo>
                  <a:cubicBezTo>
                    <a:pt x="318986" y="218940"/>
                    <a:pt x="343964" y="175531"/>
                    <a:pt x="348270" y="167435"/>
                  </a:cubicBezTo>
                  <a:cubicBezTo>
                    <a:pt x="348098" y="158477"/>
                    <a:pt x="342414" y="132122"/>
                    <a:pt x="339141" y="123509"/>
                  </a:cubicBezTo>
                  <a:cubicBezTo>
                    <a:pt x="331733" y="103872"/>
                    <a:pt x="322087" y="98704"/>
                    <a:pt x="308134" y="65458"/>
                  </a:cubicBezTo>
                  <a:close/>
                </a:path>
              </a:pathLst>
            </a:custGeom>
            <a:noFill/>
            <a:ln w="1270" cap="rnd">
              <a:solidFill>
                <a:schemeClr val="bg1">
                  <a:lumMod val="50000"/>
                </a:schemeClr>
              </a:solidFill>
              <a:prstDash val="solid"/>
              <a:round/>
            </a:ln>
          </p:spPr>
          <p:txBody>
            <a:bodyPr/>
            <a:lstStyle/>
            <a:p>
              <a:endParaRPr lang="ja-JP" altLang="en-US"/>
            </a:p>
          </p:txBody>
        </p:sp>
        <p:sp>
          <p:nvSpPr>
            <p:cNvPr id="60" name="フリーフォーム: 図形 59">
              <a:extLst>
                <a:ext uri="{FF2B5EF4-FFF2-40B4-BE49-F238E27FC236}">
                  <a16:creationId xmlns:a16="http://schemas.microsoft.com/office/drawing/2014/main" id="{71684181-B8F6-9180-464E-F9C692609BA5}"/>
                </a:ext>
              </a:extLst>
            </p:cNvPr>
            <p:cNvSpPr/>
            <p:nvPr/>
          </p:nvSpPr>
          <p:spPr>
            <a:xfrm>
              <a:off x="7857252" y="3297512"/>
              <a:ext cx="119343" cy="142238"/>
            </a:xfrm>
            <a:custGeom>
              <a:avLst/>
              <a:gdLst>
                <a:gd name="csX0" fmla="*/ 486 w 119343"/>
                <a:gd name="csY0" fmla="*/ 75462 h 142238"/>
                <a:gd name="csX1" fmla="*/ 16333 w 119343"/>
                <a:gd name="csY1" fmla="*/ 101989 h 142238"/>
                <a:gd name="csX2" fmla="*/ 40621 w 119343"/>
                <a:gd name="csY2" fmla="*/ 110602 h 142238"/>
                <a:gd name="csX3" fmla="*/ 49234 w 119343"/>
                <a:gd name="csY3" fmla="*/ 141264 h 142238"/>
                <a:gd name="csX4" fmla="*/ 78002 w 119343"/>
                <a:gd name="csY4" fmla="*/ 134374 h 142238"/>
                <a:gd name="csX5" fmla="*/ 91610 w 119343"/>
                <a:gd name="csY5" fmla="*/ 107846 h 142238"/>
                <a:gd name="csX6" fmla="*/ 94883 w 119343"/>
                <a:gd name="csY6" fmla="*/ 72189 h 142238"/>
                <a:gd name="csX7" fmla="*/ 119344 w 119343"/>
                <a:gd name="csY7" fmla="*/ 13793 h 142238"/>
                <a:gd name="csX8" fmla="*/ 90749 w 119343"/>
                <a:gd name="csY8" fmla="*/ 13 h 142238"/>
                <a:gd name="csX9" fmla="*/ 48201 w 119343"/>
                <a:gd name="csY9" fmla="*/ 16033 h 142238"/>
                <a:gd name="csX10" fmla="*/ 33387 w 119343"/>
                <a:gd name="csY10" fmla="*/ 47900 h 142238"/>
                <a:gd name="csX11" fmla="*/ 486 w 119343"/>
                <a:gd name="csY11" fmla="*/ 75462 h 1422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19343" h="142238">
                  <a:moveTo>
                    <a:pt x="486" y="75462"/>
                  </a:moveTo>
                  <a:cubicBezTo>
                    <a:pt x="-3304" y="86658"/>
                    <a:pt x="16333" y="101989"/>
                    <a:pt x="16333" y="101989"/>
                  </a:cubicBezTo>
                  <a:cubicBezTo>
                    <a:pt x="22018" y="102334"/>
                    <a:pt x="30975" y="105779"/>
                    <a:pt x="40621" y="110602"/>
                  </a:cubicBezTo>
                  <a:cubicBezTo>
                    <a:pt x="47340" y="113875"/>
                    <a:pt x="43033" y="137302"/>
                    <a:pt x="49234" y="141264"/>
                  </a:cubicBezTo>
                  <a:cubicBezTo>
                    <a:pt x="56814" y="146087"/>
                    <a:pt x="74556" y="131273"/>
                    <a:pt x="78002" y="134374"/>
                  </a:cubicBezTo>
                  <a:cubicBezTo>
                    <a:pt x="82997" y="126967"/>
                    <a:pt x="87648" y="118009"/>
                    <a:pt x="91610" y="107846"/>
                  </a:cubicBezTo>
                  <a:cubicBezTo>
                    <a:pt x="96433" y="96133"/>
                    <a:pt x="91093" y="85108"/>
                    <a:pt x="94883" y="72189"/>
                  </a:cubicBezTo>
                  <a:cubicBezTo>
                    <a:pt x="100740" y="51862"/>
                    <a:pt x="114865" y="29469"/>
                    <a:pt x="119344" y="13793"/>
                  </a:cubicBezTo>
                  <a:cubicBezTo>
                    <a:pt x="116243" y="6386"/>
                    <a:pt x="99878" y="-332"/>
                    <a:pt x="90749" y="13"/>
                  </a:cubicBezTo>
                  <a:cubicBezTo>
                    <a:pt x="73523" y="702"/>
                    <a:pt x="58536" y="16033"/>
                    <a:pt x="48201" y="16033"/>
                  </a:cubicBezTo>
                  <a:cubicBezTo>
                    <a:pt x="45445" y="20511"/>
                    <a:pt x="41827" y="38082"/>
                    <a:pt x="33387" y="47900"/>
                  </a:cubicBezTo>
                  <a:cubicBezTo>
                    <a:pt x="20812" y="62370"/>
                    <a:pt x="2380" y="69777"/>
                    <a:pt x="486" y="7546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61" name="フリーフォーム: 図形 60">
              <a:extLst>
                <a:ext uri="{FF2B5EF4-FFF2-40B4-BE49-F238E27FC236}">
                  <a16:creationId xmlns:a16="http://schemas.microsoft.com/office/drawing/2014/main" id="{B06C37A2-5F75-D6A1-33CD-EB9B28C59E2D}"/>
                </a:ext>
              </a:extLst>
            </p:cNvPr>
            <p:cNvSpPr/>
            <p:nvPr/>
          </p:nvSpPr>
          <p:spPr>
            <a:xfrm>
              <a:off x="7857252" y="3297512"/>
              <a:ext cx="119343" cy="142238"/>
            </a:xfrm>
            <a:custGeom>
              <a:avLst/>
              <a:gdLst>
                <a:gd name="csX0" fmla="*/ 486 w 119343"/>
                <a:gd name="csY0" fmla="*/ 75462 h 142238"/>
                <a:gd name="csX1" fmla="*/ 16333 w 119343"/>
                <a:gd name="csY1" fmla="*/ 101989 h 142238"/>
                <a:gd name="csX2" fmla="*/ 40621 w 119343"/>
                <a:gd name="csY2" fmla="*/ 110602 h 142238"/>
                <a:gd name="csX3" fmla="*/ 49234 w 119343"/>
                <a:gd name="csY3" fmla="*/ 141264 h 142238"/>
                <a:gd name="csX4" fmla="*/ 78002 w 119343"/>
                <a:gd name="csY4" fmla="*/ 134374 h 142238"/>
                <a:gd name="csX5" fmla="*/ 91610 w 119343"/>
                <a:gd name="csY5" fmla="*/ 107846 h 142238"/>
                <a:gd name="csX6" fmla="*/ 94883 w 119343"/>
                <a:gd name="csY6" fmla="*/ 72189 h 142238"/>
                <a:gd name="csX7" fmla="*/ 119344 w 119343"/>
                <a:gd name="csY7" fmla="*/ 13793 h 142238"/>
                <a:gd name="csX8" fmla="*/ 90749 w 119343"/>
                <a:gd name="csY8" fmla="*/ 13 h 142238"/>
                <a:gd name="csX9" fmla="*/ 48201 w 119343"/>
                <a:gd name="csY9" fmla="*/ 16033 h 142238"/>
                <a:gd name="csX10" fmla="*/ 33387 w 119343"/>
                <a:gd name="csY10" fmla="*/ 47900 h 142238"/>
                <a:gd name="csX11" fmla="*/ 486 w 119343"/>
                <a:gd name="csY11" fmla="*/ 75462 h 1422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19343" h="142238">
                  <a:moveTo>
                    <a:pt x="486" y="75462"/>
                  </a:moveTo>
                  <a:cubicBezTo>
                    <a:pt x="-3304" y="86658"/>
                    <a:pt x="16333" y="101989"/>
                    <a:pt x="16333" y="101989"/>
                  </a:cubicBezTo>
                  <a:cubicBezTo>
                    <a:pt x="22018" y="102334"/>
                    <a:pt x="30975" y="105779"/>
                    <a:pt x="40621" y="110602"/>
                  </a:cubicBezTo>
                  <a:cubicBezTo>
                    <a:pt x="47340" y="113875"/>
                    <a:pt x="43033" y="137302"/>
                    <a:pt x="49234" y="141264"/>
                  </a:cubicBezTo>
                  <a:cubicBezTo>
                    <a:pt x="56814" y="146087"/>
                    <a:pt x="74556" y="131273"/>
                    <a:pt x="78002" y="134374"/>
                  </a:cubicBezTo>
                  <a:cubicBezTo>
                    <a:pt x="82997" y="126967"/>
                    <a:pt x="87648" y="118009"/>
                    <a:pt x="91610" y="107846"/>
                  </a:cubicBezTo>
                  <a:cubicBezTo>
                    <a:pt x="96433" y="96133"/>
                    <a:pt x="91093" y="85108"/>
                    <a:pt x="94883" y="72189"/>
                  </a:cubicBezTo>
                  <a:cubicBezTo>
                    <a:pt x="100740" y="51862"/>
                    <a:pt x="114865" y="29469"/>
                    <a:pt x="119344" y="13793"/>
                  </a:cubicBezTo>
                  <a:cubicBezTo>
                    <a:pt x="116243" y="6386"/>
                    <a:pt x="99878" y="-332"/>
                    <a:pt x="90749" y="13"/>
                  </a:cubicBezTo>
                  <a:cubicBezTo>
                    <a:pt x="73523" y="702"/>
                    <a:pt x="58536" y="16033"/>
                    <a:pt x="48201" y="16033"/>
                  </a:cubicBezTo>
                  <a:cubicBezTo>
                    <a:pt x="45445" y="20511"/>
                    <a:pt x="41827" y="38082"/>
                    <a:pt x="33387" y="47900"/>
                  </a:cubicBezTo>
                  <a:cubicBezTo>
                    <a:pt x="20812" y="62370"/>
                    <a:pt x="2380" y="69777"/>
                    <a:pt x="486" y="75462"/>
                  </a:cubicBezTo>
                  <a:close/>
                </a:path>
              </a:pathLst>
            </a:custGeom>
            <a:noFill/>
            <a:ln w="1270" cap="rnd">
              <a:solidFill>
                <a:schemeClr val="bg1">
                  <a:lumMod val="50000"/>
                </a:schemeClr>
              </a:solidFill>
              <a:prstDash val="solid"/>
              <a:round/>
            </a:ln>
          </p:spPr>
          <p:txBody>
            <a:bodyPr/>
            <a:lstStyle/>
            <a:p>
              <a:endParaRPr lang="ja-JP" altLang="en-US"/>
            </a:p>
          </p:txBody>
        </p:sp>
        <p:sp>
          <p:nvSpPr>
            <p:cNvPr id="62" name="フリーフォーム: 図形 61">
              <a:extLst>
                <a:ext uri="{FF2B5EF4-FFF2-40B4-BE49-F238E27FC236}">
                  <a16:creationId xmlns:a16="http://schemas.microsoft.com/office/drawing/2014/main" id="{4F04A7C6-AAA7-912D-9C6C-BB7215BEC64F}"/>
                </a:ext>
              </a:extLst>
            </p:cNvPr>
            <p:cNvSpPr/>
            <p:nvPr/>
          </p:nvSpPr>
          <p:spPr>
            <a:xfrm>
              <a:off x="6363951" y="2959429"/>
              <a:ext cx="354010" cy="571429"/>
            </a:xfrm>
            <a:custGeom>
              <a:avLst/>
              <a:gdLst>
                <a:gd name="csX0" fmla="*/ 223384 w 354010"/>
                <a:gd name="csY0" fmla="*/ 13562 h 571429"/>
                <a:gd name="csX1" fmla="*/ 201163 w 354010"/>
                <a:gd name="csY1" fmla="*/ 70924 h 571429"/>
                <a:gd name="csX2" fmla="*/ 211326 w 354010"/>
                <a:gd name="csY2" fmla="*/ 104858 h 571429"/>
                <a:gd name="csX3" fmla="*/ 183765 w 354010"/>
                <a:gd name="csY3" fmla="*/ 117605 h 571429"/>
                <a:gd name="csX4" fmla="*/ 165677 w 354010"/>
                <a:gd name="csY4" fmla="*/ 102791 h 571429"/>
                <a:gd name="csX5" fmla="*/ 153964 w 354010"/>
                <a:gd name="csY5" fmla="*/ 132936 h 571429"/>
                <a:gd name="csX6" fmla="*/ 138633 w 354010"/>
                <a:gd name="csY6" fmla="*/ 131386 h 571429"/>
                <a:gd name="csX7" fmla="*/ 138633 w 354010"/>
                <a:gd name="csY7" fmla="*/ 154296 h 571429"/>
                <a:gd name="csX8" fmla="*/ 154998 w 354010"/>
                <a:gd name="csY8" fmla="*/ 167560 h 571429"/>
                <a:gd name="csX9" fmla="*/ 156031 w 354010"/>
                <a:gd name="csY9" fmla="*/ 203045 h 571429"/>
                <a:gd name="csX10" fmla="*/ 60600 w 354010"/>
                <a:gd name="csY10" fmla="*/ 245421 h 571429"/>
                <a:gd name="csX11" fmla="*/ 38379 w 354010"/>
                <a:gd name="csY11" fmla="*/ 261269 h 571429"/>
                <a:gd name="csX12" fmla="*/ 4444 w 354010"/>
                <a:gd name="csY12" fmla="*/ 240081 h 571429"/>
                <a:gd name="csX13" fmla="*/ 999 w 354010"/>
                <a:gd name="csY13" fmla="*/ 273327 h 571429"/>
                <a:gd name="csX14" fmla="*/ 28216 w 354010"/>
                <a:gd name="csY14" fmla="*/ 325693 h 571429"/>
                <a:gd name="csX15" fmla="*/ 54226 w 354010"/>
                <a:gd name="csY15" fmla="*/ 375303 h 571429"/>
                <a:gd name="csX16" fmla="*/ 95913 w 354010"/>
                <a:gd name="csY16" fmla="*/ 388740 h 571429"/>
                <a:gd name="csX17" fmla="*/ 85922 w 354010"/>
                <a:gd name="csY17" fmla="*/ 453853 h 571429"/>
                <a:gd name="csX18" fmla="*/ 43547 w 354010"/>
                <a:gd name="csY18" fmla="*/ 488477 h 571429"/>
                <a:gd name="csX19" fmla="*/ 67663 w 354010"/>
                <a:gd name="csY19" fmla="*/ 519656 h 571429"/>
                <a:gd name="csX20" fmla="*/ 93846 w 354010"/>
                <a:gd name="csY20" fmla="*/ 536020 h 571429"/>
                <a:gd name="csX21" fmla="*/ 97463 w 354010"/>
                <a:gd name="csY21" fmla="*/ 564271 h 571429"/>
                <a:gd name="csX22" fmla="*/ 131054 w 354010"/>
                <a:gd name="csY22" fmla="*/ 569266 h 571429"/>
                <a:gd name="csX23" fmla="*/ 164989 w 354010"/>
                <a:gd name="csY23" fmla="*/ 538432 h 571429"/>
                <a:gd name="csX24" fmla="*/ 163955 w 354010"/>
                <a:gd name="csY24" fmla="*/ 525685 h 571429"/>
                <a:gd name="csX25" fmla="*/ 178769 w 354010"/>
                <a:gd name="csY25" fmla="*/ 509837 h 571429"/>
                <a:gd name="csX26" fmla="*/ 183075 w 354010"/>
                <a:gd name="csY26" fmla="*/ 422847 h 571429"/>
                <a:gd name="csX27" fmla="*/ 188416 w 354010"/>
                <a:gd name="csY27" fmla="*/ 378232 h 571429"/>
                <a:gd name="csX28" fmla="*/ 169295 w 354010"/>
                <a:gd name="csY28" fmla="*/ 358078 h 571429"/>
                <a:gd name="csX29" fmla="*/ 172395 w 354010"/>
                <a:gd name="csY29" fmla="*/ 325176 h 571429"/>
                <a:gd name="csX30" fmla="*/ 249912 w 354010"/>
                <a:gd name="csY30" fmla="*/ 356011 h 571429"/>
                <a:gd name="csX31" fmla="*/ 310374 w 354010"/>
                <a:gd name="csY31" fmla="*/ 403726 h 571429"/>
                <a:gd name="csX32" fmla="*/ 353955 w 354010"/>
                <a:gd name="csY32" fmla="*/ 346364 h 571429"/>
                <a:gd name="csX33" fmla="*/ 321054 w 354010"/>
                <a:gd name="csY33" fmla="*/ 281595 h 571429"/>
                <a:gd name="csX34" fmla="*/ 341208 w 354010"/>
                <a:gd name="csY34" fmla="*/ 255067 h 571429"/>
                <a:gd name="csX35" fmla="*/ 344309 w 354010"/>
                <a:gd name="csY35" fmla="*/ 231640 h 571429"/>
                <a:gd name="csX36" fmla="*/ 295560 w 354010"/>
                <a:gd name="csY36" fmla="*/ 197705 h 571429"/>
                <a:gd name="csX37" fmla="*/ 329495 w 354010"/>
                <a:gd name="csY37" fmla="*/ 167905 h 571429"/>
                <a:gd name="csX38" fmla="*/ 285397 w 354010"/>
                <a:gd name="csY38" fmla="*/ 151885 h 571429"/>
                <a:gd name="csX39" fmla="*/ 282641 w 354010"/>
                <a:gd name="csY39" fmla="*/ 99691 h 571429"/>
                <a:gd name="csX40" fmla="*/ 292976 w 354010"/>
                <a:gd name="csY40" fmla="*/ 125 h 571429"/>
                <a:gd name="csX41" fmla="*/ 223901 w 354010"/>
                <a:gd name="csY41" fmla="*/ 13389 h 5714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354010" h="571429">
                  <a:moveTo>
                    <a:pt x="223384" y="13562"/>
                  </a:moveTo>
                  <a:cubicBezTo>
                    <a:pt x="217699" y="18213"/>
                    <a:pt x="201335" y="60760"/>
                    <a:pt x="201163" y="70924"/>
                  </a:cubicBezTo>
                  <a:cubicBezTo>
                    <a:pt x="200646" y="86082"/>
                    <a:pt x="214254" y="100896"/>
                    <a:pt x="211326" y="104858"/>
                  </a:cubicBezTo>
                  <a:cubicBezTo>
                    <a:pt x="209948" y="106581"/>
                    <a:pt x="192894" y="123290"/>
                    <a:pt x="183765" y="117605"/>
                  </a:cubicBezTo>
                  <a:cubicBezTo>
                    <a:pt x="174635" y="111921"/>
                    <a:pt x="165677" y="102791"/>
                    <a:pt x="165677" y="102791"/>
                  </a:cubicBezTo>
                  <a:lnTo>
                    <a:pt x="153964" y="132936"/>
                  </a:lnTo>
                  <a:lnTo>
                    <a:pt x="138633" y="131386"/>
                  </a:lnTo>
                  <a:cubicBezTo>
                    <a:pt x="137083" y="136726"/>
                    <a:pt x="136738" y="146717"/>
                    <a:pt x="138633" y="154296"/>
                  </a:cubicBezTo>
                  <a:cubicBezTo>
                    <a:pt x="139839" y="158775"/>
                    <a:pt x="151897" y="160498"/>
                    <a:pt x="154998" y="167560"/>
                  </a:cubicBezTo>
                  <a:cubicBezTo>
                    <a:pt x="161199" y="180996"/>
                    <a:pt x="159304" y="200634"/>
                    <a:pt x="156031" y="203045"/>
                  </a:cubicBezTo>
                  <a:cubicBezTo>
                    <a:pt x="143973" y="212520"/>
                    <a:pt x="67318" y="243698"/>
                    <a:pt x="60600" y="245421"/>
                  </a:cubicBezTo>
                  <a:cubicBezTo>
                    <a:pt x="53365" y="247316"/>
                    <a:pt x="46475" y="263508"/>
                    <a:pt x="38379" y="261269"/>
                  </a:cubicBezTo>
                  <a:cubicBezTo>
                    <a:pt x="26665" y="258168"/>
                    <a:pt x="9956" y="240770"/>
                    <a:pt x="4444" y="240081"/>
                  </a:cubicBezTo>
                  <a:cubicBezTo>
                    <a:pt x="4099" y="247488"/>
                    <a:pt x="-2446" y="259546"/>
                    <a:pt x="999" y="273327"/>
                  </a:cubicBezTo>
                  <a:cubicBezTo>
                    <a:pt x="4444" y="287796"/>
                    <a:pt x="18397" y="307434"/>
                    <a:pt x="28216" y="325693"/>
                  </a:cubicBezTo>
                  <a:cubicBezTo>
                    <a:pt x="40618" y="348776"/>
                    <a:pt x="49403" y="369791"/>
                    <a:pt x="54226" y="375303"/>
                  </a:cubicBezTo>
                  <a:cubicBezTo>
                    <a:pt x="61117" y="383055"/>
                    <a:pt x="89884" y="384433"/>
                    <a:pt x="95913" y="388740"/>
                  </a:cubicBezTo>
                  <a:cubicBezTo>
                    <a:pt x="103837" y="394424"/>
                    <a:pt x="95052" y="441451"/>
                    <a:pt x="85922" y="453853"/>
                  </a:cubicBezTo>
                  <a:cubicBezTo>
                    <a:pt x="75070" y="468840"/>
                    <a:pt x="43547" y="488477"/>
                    <a:pt x="43547" y="488477"/>
                  </a:cubicBezTo>
                  <a:cubicBezTo>
                    <a:pt x="44235" y="496229"/>
                    <a:pt x="53882" y="509320"/>
                    <a:pt x="67663" y="519656"/>
                  </a:cubicBezTo>
                  <a:cubicBezTo>
                    <a:pt x="77826" y="527235"/>
                    <a:pt x="92640" y="532747"/>
                    <a:pt x="93846" y="536020"/>
                  </a:cubicBezTo>
                  <a:cubicBezTo>
                    <a:pt x="97980" y="546700"/>
                    <a:pt x="90228" y="554969"/>
                    <a:pt x="97463" y="564271"/>
                  </a:cubicBezTo>
                  <a:cubicBezTo>
                    <a:pt x="100392" y="568060"/>
                    <a:pt x="115723" y="574951"/>
                    <a:pt x="131054" y="569266"/>
                  </a:cubicBezTo>
                  <a:cubicBezTo>
                    <a:pt x="131054" y="569266"/>
                    <a:pt x="160682" y="549801"/>
                    <a:pt x="164989" y="538432"/>
                  </a:cubicBezTo>
                  <a:cubicBezTo>
                    <a:pt x="166366" y="534642"/>
                    <a:pt x="162404" y="530336"/>
                    <a:pt x="163955" y="525685"/>
                  </a:cubicBezTo>
                  <a:cubicBezTo>
                    <a:pt x="165677" y="520173"/>
                    <a:pt x="176874" y="516038"/>
                    <a:pt x="178769" y="509837"/>
                  </a:cubicBezTo>
                  <a:cubicBezTo>
                    <a:pt x="186176" y="486238"/>
                    <a:pt x="181870" y="436627"/>
                    <a:pt x="183075" y="422847"/>
                  </a:cubicBezTo>
                  <a:cubicBezTo>
                    <a:pt x="183765" y="413545"/>
                    <a:pt x="193411" y="398558"/>
                    <a:pt x="188416" y="378232"/>
                  </a:cubicBezTo>
                  <a:cubicBezTo>
                    <a:pt x="186348" y="369964"/>
                    <a:pt x="172223" y="364451"/>
                    <a:pt x="169295" y="358078"/>
                  </a:cubicBezTo>
                  <a:cubicBezTo>
                    <a:pt x="161026" y="339646"/>
                    <a:pt x="163955" y="327243"/>
                    <a:pt x="172395" y="325176"/>
                  </a:cubicBezTo>
                  <a:cubicBezTo>
                    <a:pt x="179458" y="323454"/>
                    <a:pt x="231824" y="346364"/>
                    <a:pt x="249912" y="356011"/>
                  </a:cubicBezTo>
                  <a:cubicBezTo>
                    <a:pt x="261625" y="362212"/>
                    <a:pt x="303828" y="391323"/>
                    <a:pt x="310374" y="403726"/>
                  </a:cubicBezTo>
                  <a:cubicBezTo>
                    <a:pt x="323983" y="396836"/>
                    <a:pt x="355506" y="361867"/>
                    <a:pt x="353955" y="346364"/>
                  </a:cubicBezTo>
                  <a:cubicBezTo>
                    <a:pt x="352750" y="334306"/>
                    <a:pt x="322949" y="290725"/>
                    <a:pt x="321054" y="281595"/>
                  </a:cubicBezTo>
                  <a:cubicBezTo>
                    <a:pt x="320021" y="276083"/>
                    <a:pt x="330184" y="271087"/>
                    <a:pt x="341208" y="255067"/>
                  </a:cubicBezTo>
                  <a:cubicBezTo>
                    <a:pt x="344826" y="249727"/>
                    <a:pt x="340003" y="235258"/>
                    <a:pt x="344309" y="231640"/>
                  </a:cubicBezTo>
                  <a:cubicBezTo>
                    <a:pt x="335007" y="224922"/>
                    <a:pt x="295560" y="209247"/>
                    <a:pt x="295560" y="197705"/>
                  </a:cubicBezTo>
                  <a:cubicBezTo>
                    <a:pt x="295560" y="186164"/>
                    <a:pt x="331734" y="171005"/>
                    <a:pt x="329495" y="167905"/>
                  </a:cubicBezTo>
                  <a:cubicBezTo>
                    <a:pt x="322605" y="158431"/>
                    <a:pt x="295043" y="166182"/>
                    <a:pt x="285397" y="151885"/>
                  </a:cubicBezTo>
                  <a:cubicBezTo>
                    <a:pt x="279540" y="143272"/>
                    <a:pt x="281607" y="109165"/>
                    <a:pt x="282641" y="99691"/>
                  </a:cubicBezTo>
                  <a:cubicBezTo>
                    <a:pt x="284363" y="83326"/>
                    <a:pt x="293321" y="17524"/>
                    <a:pt x="292976" y="125"/>
                  </a:cubicBezTo>
                  <a:cubicBezTo>
                    <a:pt x="275578" y="-1253"/>
                    <a:pt x="229241" y="9083"/>
                    <a:pt x="223901" y="13389"/>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63" name="フリーフォーム: 図形 62">
              <a:extLst>
                <a:ext uri="{FF2B5EF4-FFF2-40B4-BE49-F238E27FC236}">
                  <a16:creationId xmlns:a16="http://schemas.microsoft.com/office/drawing/2014/main" id="{C124ACAE-9DD5-0B63-5B81-AEF7FBAB3623}"/>
                </a:ext>
              </a:extLst>
            </p:cNvPr>
            <p:cNvSpPr/>
            <p:nvPr/>
          </p:nvSpPr>
          <p:spPr>
            <a:xfrm>
              <a:off x="6363951" y="2959429"/>
              <a:ext cx="354010" cy="571429"/>
            </a:xfrm>
            <a:custGeom>
              <a:avLst/>
              <a:gdLst>
                <a:gd name="csX0" fmla="*/ 223384 w 354010"/>
                <a:gd name="csY0" fmla="*/ 13562 h 571429"/>
                <a:gd name="csX1" fmla="*/ 201163 w 354010"/>
                <a:gd name="csY1" fmla="*/ 70924 h 571429"/>
                <a:gd name="csX2" fmla="*/ 211326 w 354010"/>
                <a:gd name="csY2" fmla="*/ 104858 h 571429"/>
                <a:gd name="csX3" fmla="*/ 183765 w 354010"/>
                <a:gd name="csY3" fmla="*/ 117605 h 571429"/>
                <a:gd name="csX4" fmla="*/ 165677 w 354010"/>
                <a:gd name="csY4" fmla="*/ 102791 h 571429"/>
                <a:gd name="csX5" fmla="*/ 153964 w 354010"/>
                <a:gd name="csY5" fmla="*/ 132936 h 571429"/>
                <a:gd name="csX6" fmla="*/ 138633 w 354010"/>
                <a:gd name="csY6" fmla="*/ 131386 h 571429"/>
                <a:gd name="csX7" fmla="*/ 138633 w 354010"/>
                <a:gd name="csY7" fmla="*/ 154296 h 571429"/>
                <a:gd name="csX8" fmla="*/ 154998 w 354010"/>
                <a:gd name="csY8" fmla="*/ 167560 h 571429"/>
                <a:gd name="csX9" fmla="*/ 156031 w 354010"/>
                <a:gd name="csY9" fmla="*/ 203045 h 571429"/>
                <a:gd name="csX10" fmla="*/ 60600 w 354010"/>
                <a:gd name="csY10" fmla="*/ 245421 h 571429"/>
                <a:gd name="csX11" fmla="*/ 38379 w 354010"/>
                <a:gd name="csY11" fmla="*/ 261269 h 571429"/>
                <a:gd name="csX12" fmla="*/ 4444 w 354010"/>
                <a:gd name="csY12" fmla="*/ 240081 h 571429"/>
                <a:gd name="csX13" fmla="*/ 999 w 354010"/>
                <a:gd name="csY13" fmla="*/ 273327 h 571429"/>
                <a:gd name="csX14" fmla="*/ 28216 w 354010"/>
                <a:gd name="csY14" fmla="*/ 325693 h 571429"/>
                <a:gd name="csX15" fmla="*/ 54226 w 354010"/>
                <a:gd name="csY15" fmla="*/ 375303 h 571429"/>
                <a:gd name="csX16" fmla="*/ 95913 w 354010"/>
                <a:gd name="csY16" fmla="*/ 388740 h 571429"/>
                <a:gd name="csX17" fmla="*/ 85922 w 354010"/>
                <a:gd name="csY17" fmla="*/ 453853 h 571429"/>
                <a:gd name="csX18" fmla="*/ 43547 w 354010"/>
                <a:gd name="csY18" fmla="*/ 488477 h 571429"/>
                <a:gd name="csX19" fmla="*/ 67663 w 354010"/>
                <a:gd name="csY19" fmla="*/ 519656 h 571429"/>
                <a:gd name="csX20" fmla="*/ 93846 w 354010"/>
                <a:gd name="csY20" fmla="*/ 536020 h 571429"/>
                <a:gd name="csX21" fmla="*/ 97463 w 354010"/>
                <a:gd name="csY21" fmla="*/ 564271 h 571429"/>
                <a:gd name="csX22" fmla="*/ 131054 w 354010"/>
                <a:gd name="csY22" fmla="*/ 569266 h 571429"/>
                <a:gd name="csX23" fmla="*/ 164989 w 354010"/>
                <a:gd name="csY23" fmla="*/ 538432 h 571429"/>
                <a:gd name="csX24" fmla="*/ 163955 w 354010"/>
                <a:gd name="csY24" fmla="*/ 525685 h 571429"/>
                <a:gd name="csX25" fmla="*/ 178769 w 354010"/>
                <a:gd name="csY25" fmla="*/ 509837 h 571429"/>
                <a:gd name="csX26" fmla="*/ 183075 w 354010"/>
                <a:gd name="csY26" fmla="*/ 422847 h 571429"/>
                <a:gd name="csX27" fmla="*/ 188416 w 354010"/>
                <a:gd name="csY27" fmla="*/ 378232 h 571429"/>
                <a:gd name="csX28" fmla="*/ 169295 w 354010"/>
                <a:gd name="csY28" fmla="*/ 358078 h 571429"/>
                <a:gd name="csX29" fmla="*/ 172395 w 354010"/>
                <a:gd name="csY29" fmla="*/ 325176 h 571429"/>
                <a:gd name="csX30" fmla="*/ 249912 w 354010"/>
                <a:gd name="csY30" fmla="*/ 356011 h 571429"/>
                <a:gd name="csX31" fmla="*/ 310374 w 354010"/>
                <a:gd name="csY31" fmla="*/ 403726 h 571429"/>
                <a:gd name="csX32" fmla="*/ 353955 w 354010"/>
                <a:gd name="csY32" fmla="*/ 346364 h 571429"/>
                <a:gd name="csX33" fmla="*/ 321054 w 354010"/>
                <a:gd name="csY33" fmla="*/ 281595 h 571429"/>
                <a:gd name="csX34" fmla="*/ 341208 w 354010"/>
                <a:gd name="csY34" fmla="*/ 255067 h 571429"/>
                <a:gd name="csX35" fmla="*/ 344309 w 354010"/>
                <a:gd name="csY35" fmla="*/ 231640 h 571429"/>
                <a:gd name="csX36" fmla="*/ 295560 w 354010"/>
                <a:gd name="csY36" fmla="*/ 197705 h 571429"/>
                <a:gd name="csX37" fmla="*/ 329495 w 354010"/>
                <a:gd name="csY37" fmla="*/ 167905 h 571429"/>
                <a:gd name="csX38" fmla="*/ 285397 w 354010"/>
                <a:gd name="csY38" fmla="*/ 151885 h 571429"/>
                <a:gd name="csX39" fmla="*/ 282641 w 354010"/>
                <a:gd name="csY39" fmla="*/ 99691 h 571429"/>
                <a:gd name="csX40" fmla="*/ 292976 w 354010"/>
                <a:gd name="csY40" fmla="*/ 125 h 571429"/>
                <a:gd name="csX41" fmla="*/ 223901 w 354010"/>
                <a:gd name="csY41" fmla="*/ 13389 h 5714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354010" h="571429">
                  <a:moveTo>
                    <a:pt x="223384" y="13562"/>
                  </a:moveTo>
                  <a:cubicBezTo>
                    <a:pt x="217699" y="18213"/>
                    <a:pt x="201335" y="60760"/>
                    <a:pt x="201163" y="70924"/>
                  </a:cubicBezTo>
                  <a:cubicBezTo>
                    <a:pt x="200646" y="86082"/>
                    <a:pt x="214254" y="100896"/>
                    <a:pt x="211326" y="104858"/>
                  </a:cubicBezTo>
                  <a:cubicBezTo>
                    <a:pt x="209948" y="106581"/>
                    <a:pt x="192894" y="123290"/>
                    <a:pt x="183765" y="117605"/>
                  </a:cubicBezTo>
                  <a:cubicBezTo>
                    <a:pt x="174635" y="111921"/>
                    <a:pt x="165677" y="102791"/>
                    <a:pt x="165677" y="102791"/>
                  </a:cubicBezTo>
                  <a:lnTo>
                    <a:pt x="153964" y="132936"/>
                  </a:lnTo>
                  <a:lnTo>
                    <a:pt x="138633" y="131386"/>
                  </a:lnTo>
                  <a:cubicBezTo>
                    <a:pt x="137083" y="136726"/>
                    <a:pt x="136738" y="146717"/>
                    <a:pt x="138633" y="154296"/>
                  </a:cubicBezTo>
                  <a:cubicBezTo>
                    <a:pt x="139839" y="158775"/>
                    <a:pt x="151897" y="160498"/>
                    <a:pt x="154998" y="167560"/>
                  </a:cubicBezTo>
                  <a:cubicBezTo>
                    <a:pt x="161199" y="180996"/>
                    <a:pt x="159304" y="200634"/>
                    <a:pt x="156031" y="203045"/>
                  </a:cubicBezTo>
                  <a:cubicBezTo>
                    <a:pt x="143973" y="212520"/>
                    <a:pt x="67318" y="243698"/>
                    <a:pt x="60600" y="245421"/>
                  </a:cubicBezTo>
                  <a:cubicBezTo>
                    <a:pt x="53365" y="247316"/>
                    <a:pt x="46475" y="263508"/>
                    <a:pt x="38379" y="261269"/>
                  </a:cubicBezTo>
                  <a:cubicBezTo>
                    <a:pt x="26665" y="258168"/>
                    <a:pt x="9956" y="240770"/>
                    <a:pt x="4444" y="240081"/>
                  </a:cubicBezTo>
                  <a:cubicBezTo>
                    <a:pt x="4099" y="247488"/>
                    <a:pt x="-2446" y="259546"/>
                    <a:pt x="999" y="273327"/>
                  </a:cubicBezTo>
                  <a:cubicBezTo>
                    <a:pt x="4444" y="287796"/>
                    <a:pt x="18397" y="307434"/>
                    <a:pt x="28216" y="325693"/>
                  </a:cubicBezTo>
                  <a:cubicBezTo>
                    <a:pt x="40618" y="348776"/>
                    <a:pt x="49403" y="369791"/>
                    <a:pt x="54226" y="375303"/>
                  </a:cubicBezTo>
                  <a:cubicBezTo>
                    <a:pt x="61117" y="383055"/>
                    <a:pt x="89884" y="384433"/>
                    <a:pt x="95913" y="388740"/>
                  </a:cubicBezTo>
                  <a:cubicBezTo>
                    <a:pt x="103837" y="394424"/>
                    <a:pt x="95052" y="441451"/>
                    <a:pt x="85922" y="453853"/>
                  </a:cubicBezTo>
                  <a:cubicBezTo>
                    <a:pt x="75070" y="468840"/>
                    <a:pt x="43547" y="488477"/>
                    <a:pt x="43547" y="488477"/>
                  </a:cubicBezTo>
                  <a:cubicBezTo>
                    <a:pt x="44235" y="496229"/>
                    <a:pt x="53882" y="509320"/>
                    <a:pt x="67663" y="519656"/>
                  </a:cubicBezTo>
                  <a:cubicBezTo>
                    <a:pt x="77826" y="527235"/>
                    <a:pt x="92640" y="532747"/>
                    <a:pt x="93846" y="536020"/>
                  </a:cubicBezTo>
                  <a:cubicBezTo>
                    <a:pt x="97980" y="546700"/>
                    <a:pt x="90228" y="554969"/>
                    <a:pt x="97463" y="564271"/>
                  </a:cubicBezTo>
                  <a:cubicBezTo>
                    <a:pt x="100392" y="568060"/>
                    <a:pt x="115723" y="574951"/>
                    <a:pt x="131054" y="569266"/>
                  </a:cubicBezTo>
                  <a:cubicBezTo>
                    <a:pt x="131054" y="569266"/>
                    <a:pt x="160682" y="549801"/>
                    <a:pt x="164989" y="538432"/>
                  </a:cubicBezTo>
                  <a:cubicBezTo>
                    <a:pt x="166366" y="534642"/>
                    <a:pt x="162404" y="530336"/>
                    <a:pt x="163955" y="525685"/>
                  </a:cubicBezTo>
                  <a:cubicBezTo>
                    <a:pt x="165677" y="520173"/>
                    <a:pt x="176874" y="516038"/>
                    <a:pt x="178769" y="509837"/>
                  </a:cubicBezTo>
                  <a:cubicBezTo>
                    <a:pt x="186176" y="486238"/>
                    <a:pt x="181870" y="436627"/>
                    <a:pt x="183075" y="422847"/>
                  </a:cubicBezTo>
                  <a:cubicBezTo>
                    <a:pt x="183765" y="413545"/>
                    <a:pt x="193411" y="398558"/>
                    <a:pt x="188416" y="378232"/>
                  </a:cubicBezTo>
                  <a:cubicBezTo>
                    <a:pt x="186348" y="369964"/>
                    <a:pt x="172223" y="364451"/>
                    <a:pt x="169295" y="358078"/>
                  </a:cubicBezTo>
                  <a:cubicBezTo>
                    <a:pt x="161026" y="339646"/>
                    <a:pt x="163955" y="327243"/>
                    <a:pt x="172395" y="325176"/>
                  </a:cubicBezTo>
                  <a:cubicBezTo>
                    <a:pt x="179458" y="323454"/>
                    <a:pt x="231824" y="346364"/>
                    <a:pt x="249912" y="356011"/>
                  </a:cubicBezTo>
                  <a:cubicBezTo>
                    <a:pt x="261625" y="362212"/>
                    <a:pt x="303828" y="391323"/>
                    <a:pt x="310374" y="403726"/>
                  </a:cubicBezTo>
                  <a:cubicBezTo>
                    <a:pt x="323983" y="396836"/>
                    <a:pt x="355506" y="361867"/>
                    <a:pt x="353955" y="346364"/>
                  </a:cubicBezTo>
                  <a:cubicBezTo>
                    <a:pt x="352750" y="334306"/>
                    <a:pt x="322949" y="290725"/>
                    <a:pt x="321054" y="281595"/>
                  </a:cubicBezTo>
                  <a:cubicBezTo>
                    <a:pt x="320021" y="276083"/>
                    <a:pt x="330184" y="271087"/>
                    <a:pt x="341208" y="255067"/>
                  </a:cubicBezTo>
                  <a:cubicBezTo>
                    <a:pt x="344826" y="249727"/>
                    <a:pt x="340003" y="235258"/>
                    <a:pt x="344309" y="231640"/>
                  </a:cubicBezTo>
                  <a:cubicBezTo>
                    <a:pt x="335007" y="224922"/>
                    <a:pt x="295560" y="209247"/>
                    <a:pt x="295560" y="197705"/>
                  </a:cubicBezTo>
                  <a:cubicBezTo>
                    <a:pt x="295560" y="186164"/>
                    <a:pt x="331734" y="171005"/>
                    <a:pt x="329495" y="167905"/>
                  </a:cubicBezTo>
                  <a:cubicBezTo>
                    <a:pt x="322605" y="158431"/>
                    <a:pt x="295043" y="166182"/>
                    <a:pt x="285397" y="151885"/>
                  </a:cubicBezTo>
                  <a:cubicBezTo>
                    <a:pt x="279540" y="143272"/>
                    <a:pt x="281607" y="109165"/>
                    <a:pt x="282641" y="99691"/>
                  </a:cubicBezTo>
                  <a:cubicBezTo>
                    <a:pt x="284363" y="83326"/>
                    <a:pt x="293321" y="17524"/>
                    <a:pt x="292976" y="125"/>
                  </a:cubicBezTo>
                  <a:cubicBezTo>
                    <a:pt x="275578" y="-1253"/>
                    <a:pt x="229241" y="9083"/>
                    <a:pt x="223901" y="13389"/>
                  </a:cubicBezTo>
                  <a:close/>
                </a:path>
              </a:pathLst>
            </a:custGeom>
            <a:noFill/>
            <a:ln w="1270" cap="rnd">
              <a:solidFill>
                <a:schemeClr val="bg1">
                  <a:lumMod val="50000"/>
                </a:schemeClr>
              </a:solidFill>
              <a:prstDash val="solid"/>
              <a:round/>
            </a:ln>
          </p:spPr>
          <p:txBody>
            <a:bodyPr/>
            <a:lstStyle/>
            <a:p>
              <a:endParaRPr lang="ja-JP" altLang="en-US"/>
            </a:p>
          </p:txBody>
        </p:sp>
        <p:sp>
          <p:nvSpPr>
            <p:cNvPr id="64" name="フリーフォーム: 図形 63">
              <a:extLst>
                <a:ext uri="{FF2B5EF4-FFF2-40B4-BE49-F238E27FC236}">
                  <a16:creationId xmlns:a16="http://schemas.microsoft.com/office/drawing/2014/main" id="{CB6785A6-DB93-49C6-683D-A655F69F3668}"/>
                </a:ext>
              </a:extLst>
            </p:cNvPr>
            <p:cNvSpPr/>
            <p:nvPr/>
          </p:nvSpPr>
          <p:spPr>
            <a:xfrm>
              <a:off x="5427349" y="3097016"/>
              <a:ext cx="374144" cy="312319"/>
            </a:xfrm>
            <a:custGeom>
              <a:avLst/>
              <a:gdLst>
                <a:gd name="csX0" fmla="*/ 360708 w 374144"/>
                <a:gd name="csY0" fmla="*/ 213600 h 312319"/>
                <a:gd name="csX1" fmla="*/ 320055 w 374144"/>
                <a:gd name="csY1" fmla="*/ 211533 h 312319"/>
                <a:gd name="csX2" fmla="*/ 329185 w 374144"/>
                <a:gd name="csY2" fmla="*/ 156410 h 312319"/>
                <a:gd name="csX3" fmla="*/ 286293 w 374144"/>
                <a:gd name="csY3" fmla="*/ 122475 h 312319"/>
                <a:gd name="csX4" fmla="*/ 256837 w 374144"/>
                <a:gd name="csY4" fmla="*/ 84234 h 312319"/>
                <a:gd name="csX5" fmla="*/ 286293 w 374144"/>
                <a:gd name="csY5" fmla="*/ 37552 h 312319"/>
                <a:gd name="csX6" fmla="*/ 268378 w 374144"/>
                <a:gd name="csY6" fmla="*/ 7579 h 312319"/>
                <a:gd name="csX7" fmla="*/ 233754 w 374144"/>
                <a:gd name="csY7" fmla="*/ 0 h 312319"/>
                <a:gd name="csX8" fmla="*/ 188795 w 374144"/>
                <a:gd name="csY8" fmla="*/ 50988 h 312319"/>
                <a:gd name="csX9" fmla="*/ 183110 w 374144"/>
                <a:gd name="csY9" fmla="*/ 88541 h 312319"/>
                <a:gd name="csX10" fmla="*/ 147970 w 374144"/>
                <a:gd name="csY10" fmla="*/ 100599 h 312319"/>
                <a:gd name="csX11" fmla="*/ 138840 w 374144"/>
                <a:gd name="csY11" fmla="*/ 125404 h 312319"/>
                <a:gd name="csX12" fmla="*/ 53228 w 374144"/>
                <a:gd name="csY12" fmla="*/ 122648 h 312319"/>
                <a:gd name="csX13" fmla="*/ 0 w 374144"/>
                <a:gd name="csY13" fmla="*/ 148142 h 312319"/>
                <a:gd name="csX14" fmla="*/ 3273 w 374144"/>
                <a:gd name="csY14" fmla="*/ 231170 h 312319"/>
                <a:gd name="csX15" fmla="*/ 30145 w 374144"/>
                <a:gd name="csY15" fmla="*/ 246157 h 312319"/>
                <a:gd name="csX16" fmla="*/ 77172 w 374144"/>
                <a:gd name="csY16" fmla="*/ 280436 h 312319"/>
                <a:gd name="csX17" fmla="*/ 122131 w 374144"/>
                <a:gd name="csY17" fmla="*/ 293872 h 312319"/>
                <a:gd name="csX18" fmla="*/ 157961 w 374144"/>
                <a:gd name="csY18" fmla="*/ 312304 h 312319"/>
                <a:gd name="csX19" fmla="*/ 230309 w 374144"/>
                <a:gd name="csY19" fmla="*/ 299557 h 312319"/>
                <a:gd name="csX20" fmla="*/ 261143 w 374144"/>
                <a:gd name="csY20" fmla="*/ 267000 h 312319"/>
                <a:gd name="csX21" fmla="*/ 300418 w 374144"/>
                <a:gd name="csY21" fmla="*/ 277680 h 312319"/>
                <a:gd name="csX22" fmla="*/ 342621 w 374144"/>
                <a:gd name="csY22" fmla="*/ 268206 h 312319"/>
                <a:gd name="csX23" fmla="*/ 374145 w 374144"/>
                <a:gd name="csY23" fmla="*/ 234788 h 312319"/>
                <a:gd name="csX24" fmla="*/ 360708 w 374144"/>
                <a:gd name="csY24" fmla="*/ 213944 h 312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374144" h="312319">
                  <a:moveTo>
                    <a:pt x="360708" y="213600"/>
                  </a:moveTo>
                  <a:cubicBezTo>
                    <a:pt x="356746" y="208949"/>
                    <a:pt x="325568" y="214806"/>
                    <a:pt x="320055" y="211533"/>
                  </a:cubicBezTo>
                  <a:cubicBezTo>
                    <a:pt x="315749" y="208949"/>
                    <a:pt x="332975" y="167952"/>
                    <a:pt x="329185" y="156410"/>
                  </a:cubicBezTo>
                  <a:cubicBezTo>
                    <a:pt x="326429" y="148314"/>
                    <a:pt x="289221" y="131088"/>
                    <a:pt x="286293" y="122475"/>
                  </a:cubicBezTo>
                  <a:cubicBezTo>
                    <a:pt x="278886" y="119547"/>
                    <a:pt x="257870" y="91124"/>
                    <a:pt x="256837" y="84234"/>
                  </a:cubicBezTo>
                  <a:cubicBezTo>
                    <a:pt x="255459" y="74415"/>
                    <a:pt x="286293" y="53055"/>
                    <a:pt x="286293" y="37552"/>
                  </a:cubicBezTo>
                  <a:cubicBezTo>
                    <a:pt x="286293" y="31868"/>
                    <a:pt x="277852" y="17915"/>
                    <a:pt x="268378" y="7579"/>
                  </a:cubicBezTo>
                  <a:cubicBezTo>
                    <a:pt x="263210" y="2067"/>
                    <a:pt x="238233" y="1550"/>
                    <a:pt x="233754" y="0"/>
                  </a:cubicBezTo>
                  <a:cubicBezTo>
                    <a:pt x="233754" y="0"/>
                    <a:pt x="195168" y="39619"/>
                    <a:pt x="188795" y="50988"/>
                  </a:cubicBezTo>
                  <a:cubicBezTo>
                    <a:pt x="186039" y="55984"/>
                    <a:pt x="188106" y="85095"/>
                    <a:pt x="183110" y="88541"/>
                  </a:cubicBezTo>
                  <a:cubicBezTo>
                    <a:pt x="176909" y="93019"/>
                    <a:pt x="153826" y="94742"/>
                    <a:pt x="147970" y="100599"/>
                  </a:cubicBezTo>
                  <a:cubicBezTo>
                    <a:pt x="143663" y="104905"/>
                    <a:pt x="148314" y="119203"/>
                    <a:pt x="138840" y="125404"/>
                  </a:cubicBezTo>
                  <a:cubicBezTo>
                    <a:pt x="129883" y="131261"/>
                    <a:pt x="66836" y="121959"/>
                    <a:pt x="53228" y="122648"/>
                  </a:cubicBezTo>
                  <a:cubicBezTo>
                    <a:pt x="34279" y="123509"/>
                    <a:pt x="10163" y="141941"/>
                    <a:pt x="0" y="148142"/>
                  </a:cubicBezTo>
                  <a:cubicBezTo>
                    <a:pt x="3790" y="158994"/>
                    <a:pt x="6718" y="223246"/>
                    <a:pt x="3273" y="231170"/>
                  </a:cubicBezTo>
                  <a:cubicBezTo>
                    <a:pt x="9302" y="237199"/>
                    <a:pt x="25839" y="243228"/>
                    <a:pt x="30145" y="246157"/>
                  </a:cubicBezTo>
                  <a:cubicBezTo>
                    <a:pt x="37552" y="250980"/>
                    <a:pt x="55639" y="269412"/>
                    <a:pt x="77172" y="280436"/>
                  </a:cubicBezTo>
                  <a:cubicBezTo>
                    <a:pt x="94397" y="289393"/>
                    <a:pt x="115413" y="291461"/>
                    <a:pt x="122131" y="293872"/>
                  </a:cubicBezTo>
                  <a:cubicBezTo>
                    <a:pt x="137634" y="299384"/>
                    <a:pt x="141079" y="311787"/>
                    <a:pt x="157961" y="312304"/>
                  </a:cubicBezTo>
                  <a:cubicBezTo>
                    <a:pt x="174842" y="312821"/>
                    <a:pt x="221868" y="300246"/>
                    <a:pt x="230309" y="299557"/>
                  </a:cubicBezTo>
                  <a:cubicBezTo>
                    <a:pt x="234099" y="294906"/>
                    <a:pt x="254253" y="268895"/>
                    <a:pt x="261143" y="267000"/>
                  </a:cubicBezTo>
                  <a:cubicBezTo>
                    <a:pt x="266483" y="265622"/>
                    <a:pt x="283364" y="276302"/>
                    <a:pt x="300418" y="277680"/>
                  </a:cubicBezTo>
                  <a:cubicBezTo>
                    <a:pt x="319022" y="279058"/>
                    <a:pt x="337970" y="270790"/>
                    <a:pt x="342621" y="268206"/>
                  </a:cubicBezTo>
                  <a:cubicBezTo>
                    <a:pt x="351406" y="263210"/>
                    <a:pt x="366910" y="242195"/>
                    <a:pt x="374145" y="234788"/>
                  </a:cubicBezTo>
                  <a:cubicBezTo>
                    <a:pt x="371733" y="223074"/>
                    <a:pt x="364670" y="218768"/>
                    <a:pt x="360708" y="21394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65" name="フリーフォーム: 図形 64">
              <a:extLst>
                <a:ext uri="{FF2B5EF4-FFF2-40B4-BE49-F238E27FC236}">
                  <a16:creationId xmlns:a16="http://schemas.microsoft.com/office/drawing/2014/main" id="{EDB52033-9A5D-A389-61A0-E725947744BE}"/>
                </a:ext>
              </a:extLst>
            </p:cNvPr>
            <p:cNvSpPr/>
            <p:nvPr/>
          </p:nvSpPr>
          <p:spPr>
            <a:xfrm>
              <a:off x="5427349" y="3097016"/>
              <a:ext cx="374144" cy="312319"/>
            </a:xfrm>
            <a:custGeom>
              <a:avLst/>
              <a:gdLst>
                <a:gd name="csX0" fmla="*/ 360708 w 374144"/>
                <a:gd name="csY0" fmla="*/ 213600 h 312319"/>
                <a:gd name="csX1" fmla="*/ 320055 w 374144"/>
                <a:gd name="csY1" fmla="*/ 211533 h 312319"/>
                <a:gd name="csX2" fmla="*/ 329185 w 374144"/>
                <a:gd name="csY2" fmla="*/ 156410 h 312319"/>
                <a:gd name="csX3" fmla="*/ 286293 w 374144"/>
                <a:gd name="csY3" fmla="*/ 122475 h 312319"/>
                <a:gd name="csX4" fmla="*/ 256837 w 374144"/>
                <a:gd name="csY4" fmla="*/ 84234 h 312319"/>
                <a:gd name="csX5" fmla="*/ 286293 w 374144"/>
                <a:gd name="csY5" fmla="*/ 37552 h 312319"/>
                <a:gd name="csX6" fmla="*/ 268378 w 374144"/>
                <a:gd name="csY6" fmla="*/ 7579 h 312319"/>
                <a:gd name="csX7" fmla="*/ 233754 w 374144"/>
                <a:gd name="csY7" fmla="*/ 0 h 312319"/>
                <a:gd name="csX8" fmla="*/ 188795 w 374144"/>
                <a:gd name="csY8" fmla="*/ 50988 h 312319"/>
                <a:gd name="csX9" fmla="*/ 183110 w 374144"/>
                <a:gd name="csY9" fmla="*/ 88541 h 312319"/>
                <a:gd name="csX10" fmla="*/ 147970 w 374144"/>
                <a:gd name="csY10" fmla="*/ 100599 h 312319"/>
                <a:gd name="csX11" fmla="*/ 138840 w 374144"/>
                <a:gd name="csY11" fmla="*/ 125404 h 312319"/>
                <a:gd name="csX12" fmla="*/ 53228 w 374144"/>
                <a:gd name="csY12" fmla="*/ 122648 h 312319"/>
                <a:gd name="csX13" fmla="*/ 0 w 374144"/>
                <a:gd name="csY13" fmla="*/ 148142 h 312319"/>
                <a:gd name="csX14" fmla="*/ 3273 w 374144"/>
                <a:gd name="csY14" fmla="*/ 231170 h 312319"/>
                <a:gd name="csX15" fmla="*/ 30145 w 374144"/>
                <a:gd name="csY15" fmla="*/ 246157 h 312319"/>
                <a:gd name="csX16" fmla="*/ 77172 w 374144"/>
                <a:gd name="csY16" fmla="*/ 280436 h 312319"/>
                <a:gd name="csX17" fmla="*/ 122131 w 374144"/>
                <a:gd name="csY17" fmla="*/ 293872 h 312319"/>
                <a:gd name="csX18" fmla="*/ 157961 w 374144"/>
                <a:gd name="csY18" fmla="*/ 312304 h 312319"/>
                <a:gd name="csX19" fmla="*/ 230309 w 374144"/>
                <a:gd name="csY19" fmla="*/ 299557 h 312319"/>
                <a:gd name="csX20" fmla="*/ 261143 w 374144"/>
                <a:gd name="csY20" fmla="*/ 267000 h 312319"/>
                <a:gd name="csX21" fmla="*/ 300418 w 374144"/>
                <a:gd name="csY21" fmla="*/ 277680 h 312319"/>
                <a:gd name="csX22" fmla="*/ 342621 w 374144"/>
                <a:gd name="csY22" fmla="*/ 268206 h 312319"/>
                <a:gd name="csX23" fmla="*/ 374145 w 374144"/>
                <a:gd name="csY23" fmla="*/ 234788 h 312319"/>
                <a:gd name="csX24" fmla="*/ 360708 w 374144"/>
                <a:gd name="csY24" fmla="*/ 213944 h 312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374144" h="312319">
                  <a:moveTo>
                    <a:pt x="360708" y="213600"/>
                  </a:moveTo>
                  <a:cubicBezTo>
                    <a:pt x="356746" y="208949"/>
                    <a:pt x="325568" y="214806"/>
                    <a:pt x="320055" y="211533"/>
                  </a:cubicBezTo>
                  <a:cubicBezTo>
                    <a:pt x="315749" y="208949"/>
                    <a:pt x="332975" y="167952"/>
                    <a:pt x="329185" y="156410"/>
                  </a:cubicBezTo>
                  <a:cubicBezTo>
                    <a:pt x="326429" y="148314"/>
                    <a:pt x="289221" y="131088"/>
                    <a:pt x="286293" y="122475"/>
                  </a:cubicBezTo>
                  <a:cubicBezTo>
                    <a:pt x="278886" y="119547"/>
                    <a:pt x="257870" y="91124"/>
                    <a:pt x="256837" y="84234"/>
                  </a:cubicBezTo>
                  <a:cubicBezTo>
                    <a:pt x="255459" y="74415"/>
                    <a:pt x="286293" y="53055"/>
                    <a:pt x="286293" y="37552"/>
                  </a:cubicBezTo>
                  <a:cubicBezTo>
                    <a:pt x="286293" y="31868"/>
                    <a:pt x="277852" y="17915"/>
                    <a:pt x="268378" y="7579"/>
                  </a:cubicBezTo>
                  <a:cubicBezTo>
                    <a:pt x="263210" y="2067"/>
                    <a:pt x="238233" y="1550"/>
                    <a:pt x="233754" y="0"/>
                  </a:cubicBezTo>
                  <a:cubicBezTo>
                    <a:pt x="233754" y="0"/>
                    <a:pt x="195168" y="39619"/>
                    <a:pt x="188795" y="50988"/>
                  </a:cubicBezTo>
                  <a:cubicBezTo>
                    <a:pt x="186039" y="55984"/>
                    <a:pt x="188106" y="85095"/>
                    <a:pt x="183110" y="88541"/>
                  </a:cubicBezTo>
                  <a:cubicBezTo>
                    <a:pt x="176909" y="93019"/>
                    <a:pt x="153826" y="94742"/>
                    <a:pt x="147970" y="100599"/>
                  </a:cubicBezTo>
                  <a:cubicBezTo>
                    <a:pt x="143663" y="104905"/>
                    <a:pt x="148314" y="119203"/>
                    <a:pt x="138840" y="125404"/>
                  </a:cubicBezTo>
                  <a:cubicBezTo>
                    <a:pt x="129883" y="131261"/>
                    <a:pt x="66836" y="121959"/>
                    <a:pt x="53228" y="122648"/>
                  </a:cubicBezTo>
                  <a:cubicBezTo>
                    <a:pt x="34279" y="123509"/>
                    <a:pt x="10163" y="141941"/>
                    <a:pt x="0" y="148142"/>
                  </a:cubicBezTo>
                  <a:cubicBezTo>
                    <a:pt x="3790" y="158994"/>
                    <a:pt x="6718" y="223246"/>
                    <a:pt x="3273" y="231170"/>
                  </a:cubicBezTo>
                  <a:cubicBezTo>
                    <a:pt x="9302" y="237199"/>
                    <a:pt x="25839" y="243228"/>
                    <a:pt x="30145" y="246157"/>
                  </a:cubicBezTo>
                  <a:cubicBezTo>
                    <a:pt x="37552" y="250980"/>
                    <a:pt x="55639" y="269412"/>
                    <a:pt x="77172" y="280436"/>
                  </a:cubicBezTo>
                  <a:cubicBezTo>
                    <a:pt x="94397" y="289393"/>
                    <a:pt x="115413" y="291461"/>
                    <a:pt x="122131" y="293872"/>
                  </a:cubicBezTo>
                  <a:cubicBezTo>
                    <a:pt x="137634" y="299384"/>
                    <a:pt x="141079" y="311787"/>
                    <a:pt x="157961" y="312304"/>
                  </a:cubicBezTo>
                  <a:cubicBezTo>
                    <a:pt x="174842" y="312821"/>
                    <a:pt x="221868" y="300246"/>
                    <a:pt x="230309" y="299557"/>
                  </a:cubicBezTo>
                  <a:cubicBezTo>
                    <a:pt x="234099" y="294906"/>
                    <a:pt x="254253" y="268895"/>
                    <a:pt x="261143" y="267000"/>
                  </a:cubicBezTo>
                  <a:cubicBezTo>
                    <a:pt x="266483" y="265622"/>
                    <a:pt x="283364" y="276302"/>
                    <a:pt x="300418" y="277680"/>
                  </a:cubicBezTo>
                  <a:cubicBezTo>
                    <a:pt x="319022" y="279058"/>
                    <a:pt x="337970" y="270790"/>
                    <a:pt x="342621" y="268206"/>
                  </a:cubicBezTo>
                  <a:cubicBezTo>
                    <a:pt x="351406" y="263210"/>
                    <a:pt x="366910" y="242195"/>
                    <a:pt x="374145" y="234788"/>
                  </a:cubicBezTo>
                  <a:cubicBezTo>
                    <a:pt x="371733" y="223074"/>
                    <a:pt x="364670" y="218768"/>
                    <a:pt x="360708" y="213944"/>
                  </a:cubicBezTo>
                  <a:close/>
                </a:path>
              </a:pathLst>
            </a:custGeom>
            <a:noFill/>
            <a:ln w="1270" cap="rnd">
              <a:solidFill>
                <a:schemeClr val="bg1">
                  <a:lumMod val="50000"/>
                </a:schemeClr>
              </a:solidFill>
              <a:prstDash val="solid"/>
              <a:round/>
            </a:ln>
          </p:spPr>
          <p:txBody>
            <a:bodyPr/>
            <a:lstStyle/>
            <a:p>
              <a:endParaRPr lang="ja-JP" altLang="en-US"/>
            </a:p>
          </p:txBody>
        </p:sp>
        <p:sp>
          <p:nvSpPr>
            <p:cNvPr id="66" name="フリーフォーム: 図形 65">
              <a:extLst>
                <a:ext uri="{FF2B5EF4-FFF2-40B4-BE49-F238E27FC236}">
                  <a16:creationId xmlns:a16="http://schemas.microsoft.com/office/drawing/2014/main" id="{D6B41A83-CE55-EB42-64BC-AAF73FB54E90}"/>
                </a:ext>
              </a:extLst>
            </p:cNvPr>
            <p:cNvSpPr/>
            <p:nvPr/>
          </p:nvSpPr>
          <p:spPr>
            <a:xfrm>
              <a:off x="5563088" y="4060867"/>
              <a:ext cx="284053" cy="471575"/>
            </a:xfrm>
            <a:custGeom>
              <a:avLst/>
              <a:gdLst>
                <a:gd name="csX0" fmla="*/ 66836 w 284053"/>
                <a:gd name="csY0" fmla="*/ 452455 h 471575"/>
                <a:gd name="csX1" fmla="*/ 109901 w 284053"/>
                <a:gd name="csY1" fmla="*/ 420587 h 471575"/>
                <a:gd name="csX2" fmla="*/ 137290 w 284053"/>
                <a:gd name="csY2" fmla="*/ 421621 h 471575"/>
                <a:gd name="csX3" fmla="*/ 158822 w 284053"/>
                <a:gd name="csY3" fmla="*/ 406290 h 471575"/>
                <a:gd name="csX4" fmla="*/ 165712 w 284053"/>
                <a:gd name="csY4" fmla="*/ 367532 h 471575"/>
                <a:gd name="csX5" fmla="*/ 169846 w 284053"/>
                <a:gd name="csY5" fmla="*/ 315510 h 471575"/>
                <a:gd name="csX6" fmla="*/ 197752 w 284053"/>
                <a:gd name="csY6" fmla="*/ 263488 h 471575"/>
                <a:gd name="csX7" fmla="*/ 231515 w 284053"/>
                <a:gd name="csY7" fmla="*/ 194584 h 471575"/>
                <a:gd name="csX8" fmla="*/ 284054 w 284053"/>
                <a:gd name="csY8" fmla="*/ 161339 h 471575"/>
                <a:gd name="csX9" fmla="*/ 242023 w 284053"/>
                <a:gd name="csY9" fmla="*/ 124475 h 471575"/>
                <a:gd name="csX10" fmla="*/ 200681 w 284053"/>
                <a:gd name="csY10" fmla="*/ 95019 h 471575"/>
                <a:gd name="csX11" fmla="*/ 169330 w 284053"/>
                <a:gd name="csY11" fmla="*/ 62979 h 471575"/>
                <a:gd name="csX12" fmla="*/ 81995 w 284053"/>
                <a:gd name="csY12" fmla="*/ 277 h 471575"/>
                <a:gd name="csX13" fmla="*/ 61668 w 284053"/>
                <a:gd name="csY13" fmla="*/ 34040 h 471575"/>
                <a:gd name="csX14" fmla="*/ 0 w 284053"/>
                <a:gd name="csY14" fmla="*/ 50577 h 471575"/>
                <a:gd name="csX15" fmla="*/ 12575 w 284053"/>
                <a:gd name="csY15" fmla="*/ 121375 h 471575"/>
                <a:gd name="csX16" fmla="*/ 16881 w 284053"/>
                <a:gd name="csY16" fmla="*/ 169435 h 471575"/>
                <a:gd name="csX17" fmla="*/ 25150 w 284053"/>
                <a:gd name="csY17" fmla="*/ 200613 h 471575"/>
                <a:gd name="csX18" fmla="*/ 24288 w 284053"/>
                <a:gd name="csY18" fmla="*/ 360124 h 471575"/>
                <a:gd name="csX19" fmla="*/ 5857 w 284053"/>
                <a:gd name="csY19" fmla="*/ 459862 h 471575"/>
                <a:gd name="csX20" fmla="*/ 23772 w 284053"/>
                <a:gd name="csY20" fmla="*/ 471575 h 471575"/>
                <a:gd name="csX21" fmla="*/ 67008 w 284053"/>
                <a:gd name="csY21" fmla="*/ 452455 h 4715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84053" h="471575">
                  <a:moveTo>
                    <a:pt x="66836" y="452455"/>
                  </a:moveTo>
                  <a:cubicBezTo>
                    <a:pt x="73037" y="449009"/>
                    <a:pt x="96292" y="424893"/>
                    <a:pt x="109901" y="420587"/>
                  </a:cubicBezTo>
                  <a:cubicBezTo>
                    <a:pt x="121097" y="417142"/>
                    <a:pt x="134534" y="422137"/>
                    <a:pt x="137290" y="421621"/>
                  </a:cubicBezTo>
                  <a:cubicBezTo>
                    <a:pt x="142974" y="414730"/>
                    <a:pt x="154343" y="415075"/>
                    <a:pt x="158822" y="406290"/>
                  </a:cubicBezTo>
                  <a:cubicBezTo>
                    <a:pt x="165368" y="393542"/>
                    <a:pt x="164334" y="372010"/>
                    <a:pt x="165712" y="367532"/>
                  </a:cubicBezTo>
                  <a:cubicBezTo>
                    <a:pt x="166746" y="350650"/>
                    <a:pt x="164162" y="332046"/>
                    <a:pt x="169846" y="315510"/>
                  </a:cubicBezTo>
                  <a:cubicBezTo>
                    <a:pt x="173981" y="303968"/>
                    <a:pt x="193790" y="275373"/>
                    <a:pt x="197752" y="263488"/>
                  </a:cubicBezTo>
                  <a:cubicBezTo>
                    <a:pt x="205159" y="241266"/>
                    <a:pt x="214461" y="222490"/>
                    <a:pt x="231515" y="194584"/>
                  </a:cubicBezTo>
                  <a:cubicBezTo>
                    <a:pt x="238061" y="183732"/>
                    <a:pt x="275958" y="167884"/>
                    <a:pt x="284054" y="161339"/>
                  </a:cubicBezTo>
                  <a:lnTo>
                    <a:pt x="242023" y="124475"/>
                  </a:lnTo>
                  <a:cubicBezTo>
                    <a:pt x="227208" y="117413"/>
                    <a:pt x="213083" y="106388"/>
                    <a:pt x="200681" y="95019"/>
                  </a:cubicBezTo>
                  <a:cubicBezTo>
                    <a:pt x="188278" y="83650"/>
                    <a:pt x="177598" y="71937"/>
                    <a:pt x="169330" y="62979"/>
                  </a:cubicBezTo>
                  <a:cubicBezTo>
                    <a:pt x="159166" y="55055"/>
                    <a:pt x="90952" y="-4546"/>
                    <a:pt x="81995" y="277"/>
                  </a:cubicBezTo>
                  <a:cubicBezTo>
                    <a:pt x="73382" y="5100"/>
                    <a:pt x="67697" y="19398"/>
                    <a:pt x="61668" y="34040"/>
                  </a:cubicBezTo>
                  <a:cubicBezTo>
                    <a:pt x="54434" y="51266"/>
                    <a:pt x="13608" y="47648"/>
                    <a:pt x="0" y="50577"/>
                  </a:cubicBezTo>
                  <a:cubicBezTo>
                    <a:pt x="6374" y="69180"/>
                    <a:pt x="10335" y="97948"/>
                    <a:pt x="12575" y="121375"/>
                  </a:cubicBezTo>
                  <a:cubicBezTo>
                    <a:pt x="13953" y="136706"/>
                    <a:pt x="15159" y="152898"/>
                    <a:pt x="16881" y="169435"/>
                  </a:cubicBezTo>
                  <a:cubicBezTo>
                    <a:pt x="17915" y="179598"/>
                    <a:pt x="24461" y="190106"/>
                    <a:pt x="25150" y="200613"/>
                  </a:cubicBezTo>
                  <a:cubicBezTo>
                    <a:pt x="28939" y="258492"/>
                    <a:pt x="27906" y="317232"/>
                    <a:pt x="24288" y="360124"/>
                  </a:cubicBezTo>
                  <a:cubicBezTo>
                    <a:pt x="23083" y="373905"/>
                    <a:pt x="14470" y="446770"/>
                    <a:pt x="5857" y="459862"/>
                  </a:cubicBezTo>
                  <a:cubicBezTo>
                    <a:pt x="8268" y="460551"/>
                    <a:pt x="16709" y="471575"/>
                    <a:pt x="23772" y="471575"/>
                  </a:cubicBezTo>
                  <a:cubicBezTo>
                    <a:pt x="30145" y="471575"/>
                    <a:pt x="63391" y="454522"/>
                    <a:pt x="67008" y="45245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67" name="フリーフォーム: 図形 66">
              <a:extLst>
                <a:ext uri="{FF2B5EF4-FFF2-40B4-BE49-F238E27FC236}">
                  <a16:creationId xmlns:a16="http://schemas.microsoft.com/office/drawing/2014/main" id="{97FE79DB-D0F9-9A41-75F9-7071E738B7A6}"/>
                </a:ext>
              </a:extLst>
            </p:cNvPr>
            <p:cNvSpPr/>
            <p:nvPr/>
          </p:nvSpPr>
          <p:spPr>
            <a:xfrm>
              <a:off x="5563088" y="4060867"/>
              <a:ext cx="284053" cy="471575"/>
            </a:xfrm>
            <a:custGeom>
              <a:avLst/>
              <a:gdLst>
                <a:gd name="csX0" fmla="*/ 66836 w 284053"/>
                <a:gd name="csY0" fmla="*/ 452455 h 471575"/>
                <a:gd name="csX1" fmla="*/ 109901 w 284053"/>
                <a:gd name="csY1" fmla="*/ 420587 h 471575"/>
                <a:gd name="csX2" fmla="*/ 137290 w 284053"/>
                <a:gd name="csY2" fmla="*/ 421621 h 471575"/>
                <a:gd name="csX3" fmla="*/ 158822 w 284053"/>
                <a:gd name="csY3" fmla="*/ 406290 h 471575"/>
                <a:gd name="csX4" fmla="*/ 165712 w 284053"/>
                <a:gd name="csY4" fmla="*/ 367532 h 471575"/>
                <a:gd name="csX5" fmla="*/ 169846 w 284053"/>
                <a:gd name="csY5" fmla="*/ 315510 h 471575"/>
                <a:gd name="csX6" fmla="*/ 197752 w 284053"/>
                <a:gd name="csY6" fmla="*/ 263488 h 471575"/>
                <a:gd name="csX7" fmla="*/ 231515 w 284053"/>
                <a:gd name="csY7" fmla="*/ 194584 h 471575"/>
                <a:gd name="csX8" fmla="*/ 284054 w 284053"/>
                <a:gd name="csY8" fmla="*/ 161339 h 471575"/>
                <a:gd name="csX9" fmla="*/ 242023 w 284053"/>
                <a:gd name="csY9" fmla="*/ 124475 h 471575"/>
                <a:gd name="csX10" fmla="*/ 200681 w 284053"/>
                <a:gd name="csY10" fmla="*/ 95019 h 471575"/>
                <a:gd name="csX11" fmla="*/ 169330 w 284053"/>
                <a:gd name="csY11" fmla="*/ 62979 h 471575"/>
                <a:gd name="csX12" fmla="*/ 81995 w 284053"/>
                <a:gd name="csY12" fmla="*/ 277 h 471575"/>
                <a:gd name="csX13" fmla="*/ 61668 w 284053"/>
                <a:gd name="csY13" fmla="*/ 34040 h 471575"/>
                <a:gd name="csX14" fmla="*/ 0 w 284053"/>
                <a:gd name="csY14" fmla="*/ 50577 h 471575"/>
                <a:gd name="csX15" fmla="*/ 12575 w 284053"/>
                <a:gd name="csY15" fmla="*/ 121375 h 471575"/>
                <a:gd name="csX16" fmla="*/ 16881 w 284053"/>
                <a:gd name="csY16" fmla="*/ 169435 h 471575"/>
                <a:gd name="csX17" fmla="*/ 25150 w 284053"/>
                <a:gd name="csY17" fmla="*/ 200613 h 471575"/>
                <a:gd name="csX18" fmla="*/ 24288 w 284053"/>
                <a:gd name="csY18" fmla="*/ 360124 h 471575"/>
                <a:gd name="csX19" fmla="*/ 5857 w 284053"/>
                <a:gd name="csY19" fmla="*/ 459862 h 471575"/>
                <a:gd name="csX20" fmla="*/ 23772 w 284053"/>
                <a:gd name="csY20" fmla="*/ 471575 h 471575"/>
                <a:gd name="csX21" fmla="*/ 67008 w 284053"/>
                <a:gd name="csY21" fmla="*/ 452455 h 4715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84053" h="471575">
                  <a:moveTo>
                    <a:pt x="66836" y="452455"/>
                  </a:moveTo>
                  <a:cubicBezTo>
                    <a:pt x="73037" y="449009"/>
                    <a:pt x="96292" y="424893"/>
                    <a:pt x="109901" y="420587"/>
                  </a:cubicBezTo>
                  <a:cubicBezTo>
                    <a:pt x="121097" y="417142"/>
                    <a:pt x="134534" y="422137"/>
                    <a:pt x="137290" y="421621"/>
                  </a:cubicBezTo>
                  <a:cubicBezTo>
                    <a:pt x="142974" y="414730"/>
                    <a:pt x="154343" y="415075"/>
                    <a:pt x="158822" y="406290"/>
                  </a:cubicBezTo>
                  <a:cubicBezTo>
                    <a:pt x="165368" y="393542"/>
                    <a:pt x="164334" y="372010"/>
                    <a:pt x="165712" y="367532"/>
                  </a:cubicBezTo>
                  <a:cubicBezTo>
                    <a:pt x="166746" y="350650"/>
                    <a:pt x="164162" y="332046"/>
                    <a:pt x="169846" y="315510"/>
                  </a:cubicBezTo>
                  <a:cubicBezTo>
                    <a:pt x="173981" y="303968"/>
                    <a:pt x="193790" y="275373"/>
                    <a:pt x="197752" y="263488"/>
                  </a:cubicBezTo>
                  <a:cubicBezTo>
                    <a:pt x="205159" y="241266"/>
                    <a:pt x="214461" y="222490"/>
                    <a:pt x="231515" y="194584"/>
                  </a:cubicBezTo>
                  <a:cubicBezTo>
                    <a:pt x="238061" y="183732"/>
                    <a:pt x="275958" y="167884"/>
                    <a:pt x="284054" y="161339"/>
                  </a:cubicBezTo>
                  <a:lnTo>
                    <a:pt x="242023" y="124475"/>
                  </a:lnTo>
                  <a:cubicBezTo>
                    <a:pt x="227208" y="117413"/>
                    <a:pt x="213083" y="106388"/>
                    <a:pt x="200681" y="95019"/>
                  </a:cubicBezTo>
                  <a:cubicBezTo>
                    <a:pt x="188278" y="83650"/>
                    <a:pt x="177598" y="71937"/>
                    <a:pt x="169330" y="62979"/>
                  </a:cubicBezTo>
                  <a:cubicBezTo>
                    <a:pt x="159166" y="55055"/>
                    <a:pt x="90952" y="-4546"/>
                    <a:pt x="81995" y="277"/>
                  </a:cubicBezTo>
                  <a:cubicBezTo>
                    <a:pt x="73382" y="5100"/>
                    <a:pt x="67697" y="19398"/>
                    <a:pt x="61668" y="34040"/>
                  </a:cubicBezTo>
                  <a:cubicBezTo>
                    <a:pt x="54434" y="51266"/>
                    <a:pt x="13608" y="47648"/>
                    <a:pt x="0" y="50577"/>
                  </a:cubicBezTo>
                  <a:cubicBezTo>
                    <a:pt x="6374" y="69180"/>
                    <a:pt x="10335" y="97948"/>
                    <a:pt x="12575" y="121375"/>
                  </a:cubicBezTo>
                  <a:cubicBezTo>
                    <a:pt x="13953" y="136706"/>
                    <a:pt x="15159" y="152898"/>
                    <a:pt x="16881" y="169435"/>
                  </a:cubicBezTo>
                  <a:cubicBezTo>
                    <a:pt x="17915" y="179598"/>
                    <a:pt x="24461" y="190106"/>
                    <a:pt x="25150" y="200613"/>
                  </a:cubicBezTo>
                  <a:cubicBezTo>
                    <a:pt x="28939" y="258492"/>
                    <a:pt x="27906" y="317232"/>
                    <a:pt x="24288" y="360124"/>
                  </a:cubicBezTo>
                  <a:cubicBezTo>
                    <a:pt x="23083" y="373905"/>
                    <a:pt x="14470" y="446770"/>
                    <a:pt x="5857" y="459862"/>
                  </a:cubicBezTo>
                  <a:cubicBezTo>
                    <a:pt x="8268" y="460551"/>
                    <a:pt x="16709" y="471575"/>
                    <a:pt x="23772" y="471575"/>
                  </a:cubicBezTo>
                  <a:cubicBezTo>
                    <a:pt x="30145" y="471575"/>
                    <a:pt x="63391" y="454522"/>
                    <a:pt x="67008" y="452455"/>
                  </a:cubicBezTo>
                  <a:close/>
                </a:path>
              </a:pathLst>
            </a:custGeom>
            <a:noFill/>
            <a:ln w="1270" cap="rnd">
              <a:solidFill>
                <a:schemeClr val="bg1">
                  <a:lumMod val="50000"/>
                </a:schemeClr>
              </a:solidFill>
              <a:prstDash val="solid"/>
              <a:round/>
            </a:ln>
          </p:spPr>
          <p:txBody>
            <a:bodyPr/>
            <a:lstStyle/>
            <a:p>
              <a:endParaRPr lang="ja-JP" altLang="en-US"/>
            </a:p>
          </p:txBody>
        </p:sp>
        <p:sp>
          <p:nvSpPr>
            <p:cNvPr id="68" name="フリーフォーム: 図形 67">
              <a:extLst>
                <a:ext uri="{FF2B5EF4-FFF2-40B4-BE49-F238E27FC236}">
                  <a16:creationId xmlns:a16="http://schemas.microsoft.com/office/drawing/2014/main" id="{4B4D47B8-006E-9AE4-0D56-96269B845547}"/>
                </a:ext>
              </a:extLst>
            </p:cNvPr>
            <p:cNvSpPr/>
            <p:nvPr/>
          </p:nvSpPr>
          <p:spPr>
            <a:xfrm>
              <a:off x="6419292" y="3886303"/>
              <a:ext cx="499466" cy="501098"/>
            </a:xfrm>
            <a:custGeom>
              <a:avLst/>
              <a:gdLst>
                <a:gd name="csX0" fmla="*/ 485342 w 499466"/>
                <a:gd name="csY0" fmla="*/ 168641 h 501098"/>
                <a:gd name="csX1" fmla="*/ 356837 w 499466"/>
                <a:gd name="csY1" fmla="*/ 179321 h 501098"/>
                <a:gd name="csX2" fmla="*/ 327209 w 499466"/>
                <a:gd name="csY2" fmla="*/ 185694 h 501098"/>
                <a:gd name="csX3" fmla="*/ 292241 w 499466"/>
                <a:gd name="csY3" fmla="*/ 129882 h 501098"/>
                <a:gd name="csX4" fmla="*/ 266230 w 499466"/>
                <a:gd name="csY4" fmla="*/ 76483 h 501098"/>
                <a:gd name="csX5" fmla="*/ 307572 w 499466"/>
                <a:gd name="csY5" fmla="*/ 53056 h 501098"/>
                <a:gd name="csX6" fmla="*/ 267263 w 499466"/>
                <a:gd name="csY6" fmla="*/ 11713 h 501098"/>
                <a:gd name="csX7" fmla="*/ 195087 w 499466"/>
                <a:gd name="csY7" fmla="*/ 0 h 501098"/>
                <a:gd name="csX8" fmla="*/ 168559 w 499466"/>
                <a:gd name="csY8" fmla="*/ 22221 h 501098"/>
                <a:gd name="csX9" fmla="*/ 156846 w 499466"/>
                <a:gd name="csY9" fmla="*/ 73210 h 501098"/>
                <a:gd name="csX10" fmla="*/ 95866 w 499466"/>
                <a:gd name="csY10" fmla="*/ 78033 h 501098"/>
                <a:gd name="csX11" fmla="*/ 60209 w 499466"/>
                <a:gd name="csY11" fmla="*/ 97498 h 501098"/>
                <a:gd name="csX12" fmla="*/ 35232 w 499466"/>
                <a:gd name="csY12" fmla="*/ 133672 h 501098"/>
                <a:gd name="csX13" fmla="*/ 263 w 499466"/>
                <a:gd name="csY13" fmla="*/ 152793 h 501098"/>
                <a:gd name="csX14" fmla="*/ 45911 w 499466"/>
                <a:gd name="csY14" fmla="*/ 171913 h 501098"/>
                <a:gd name="csX15" fmla="*/ 103273 w 499466"/>
                <a:gd name="csY15" fmla="*/ 148486 h 501098"/>
                <a:gd name="csX16" fmla="*/ 148061 w 499466"/>
                <a:gd name="csY16" fmla="*/ 145730 h 501098"/>
                <a:gd name="csX17" fmla="*/ 174416 w 499466"/>
                <a:gd name="csY17" fmla="*/ 137979 h 501098"/>
                <a:gd name="csX18" fmla="*/ 229539 w 499466"/>
                <a:gd name="csY18" fmla="*/ 179321 h 501098"/>
                <a:gd name="csX19" fmla="*/ 275015 w 499466"/>
                <a:gd name="csY19" fmla="*/ 312476 h 501098"/>
                <a:gd name="csX20" fmla="*/ 324108 w 499466"/>
                <a:gd name="csY20" fmla="*/ 319539 h 501098"/>
                <a:gd name="csX21" fmla="*/ 332549 w 499466"/>
                <a:gd name="csY21" fmla="*/ 355024 h 501098"/>
                <a:gd name="csX22" fmla="*/ 354254 w 499466"/>
                <a:gd name="csY22" fmla="*/ 417726 h 501098"/>
                <a:gd name="csX23" fmla="*/ 364245 w 499466"/>
                <a:gd name="csY23" fmla="*/ 501099 h 501098"/>
                <a:gd name="csX24" fmla="*/ 449168 w 499466"/>
                <a:gd name="csY24" fmla="*/ 487318 h 501098"/>
                <a:gd name="csX25" fmla="*/ 456575 w 499466"/>
                <a:gd name="csY25" fmla="*/ 382241 h 501098"/>
                <a:gd name="csX26" fmla="*/ 477763 w 499466"/>
                <a:gd name="csY26" fmla="*/ 238922 h 501098"/>
                <a:gd name="csX27" fmla="*/ 480863 w 499466"/>
                <a:gd name="csY27" fmla="*/ 197580 h 501098"/>
                <a:gd name="csX28" fmla="*/ 499467 w 499466"/>
                <a:gd name="csY28" fmla="*/ 183971 h 501098"/>
                <a:gd name="csX29" fmla="*/ 484997 w 499466"/>
                <a:gd name="csY29" fmla="*/ 168813 h 5010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99466" h="501098">
                  <a:moveTo>
                    <a:pt x="485342" y="168641"/>
                  </a:moveTo>
                  <a:cubicBezTo>
                    <a:pt x="450890" y="159683"/>
                    <a:pt x="384915" y="181560"/>
                    <a:pt x="356837" y="179321"/>
                  </a:cubicBezTo>
                  <a:cubicBezTo>
                    <a:pt x="344607" y="178976"/>
                    <a:pt x="332377" y="192757"/>
                    <a:pt x="327209" y="185694"/>
                  </a:cubicBezTo>
                  <a:cubicBezTo>
                    <a:pt x="320146" y="175875"/>
                    <a:pt x="307227" y="151931"/>
                    <a:pt x="292241" y="129882"/>
                  </a:cubicBezTo>
                  <a:cubicBezTo>
                    <a:pt x="277254" y="107833"/>
                    <a:pt x="265024" y="88024"/>
                    <a:pt x="266230" y="76483"/>
                  </a:cubicBezTo>
                  <a:cubicBezTo>
                    <a:pt x="266919" y="70453"/>
                    <a:pt x="301026" y="61152"/>
                    <a:pt x="307572" y="53056"/>
                  </a:cubicBezTo>
                  <a:cubicBezTo>
                    <a:pt x="315840" y="42892"/>
                    <a:pt x="278804" y="13436"/>
                    <a:pt x="267263" y="11713"/>
                  </a:cubicBezTo>
                  <a:cubicBezTo>
                    <a:pt x="244697" y="8268"/>
                    <a:pt x="213519" y="8957"/>
                    <a:pt x="195087" y="0"/>
                  </a:cubicBezTo>
                  <a:cubicBezTo>
                    <a:pt x="190264" y="2412"/>
                    <a:pt x="173038" y="11197"/>
                    <a:pt x="168559" y="22221"/>
                  </a:cubicBezTo>
                  <a:cubicBezTo>
                    <a:pt x="160463" y="42031"/>
                    <a:pt x="165286" y="68386"/>
                    <a:pt x="156846" y="73210"/>
                  </a:cubicBezTo>
                  <a:cubicBezTo>
                    <a:pt x="144099" y="80272"/>
                    <a:pt x="109819" y="75449"/>
                    <a:pt x="95866" y="78033"/>
                  </a:cubicBezTo>
                  <a:cubicBezTo>
                    <a:pt x="90871" y="84234"/>
                    <a:pt x="71750" y="85784"/>
                    <a:pt x="60209" y="97498"/>
                  </a:cubicBezTo>
                  <a:cubicBezTo>
                    <a:pt x="51252" y="106628"/>
                    <a:pt x="45567" y="125576"/>
                    <a:pt x="35232" y="133672"/>
                  </a:cubicBezTo>
                  <a:cubicBezTo>
                    <a:pt x="22657" y="143319"/>
                    <a:pt x="4742" y="146419"/>
                    <a:pt x="263" y="152793"/>
                  </a:cubicBezTo>
                  <a:cubicBezTo>
                    <a:pt x="-3354" y="157961"/>
                    <a:pt x="31270" y="166401"/>
                    <a:pt x="45911" y="171913"/>
                  </a:cubicBezTo>
                  <a:cubicBezTo>
                    <a:pt x="50563" y="173636"/>
                    <a:pt x="73817" y="157616"/>
                    <a:pt x="103273" y="148486"/>
                  </a:cubicBezTo>
                  <a:cubicBezTo>
                    <a:pt x="117571" y="144180"/>
                    <a:pt x="133763" y="147108"/>
                    <a:pt x="148061" y="145730"/>
                  </a:cubicBezTo>
                  <a:cubicBezTo>
                    <a:pt x="158224" y="144697"/>
                    <a:pt x="167526" y="139185"/>
                    <a:pt x="174416" y="137979"/>
                  </a:cubicBezTo>
                  <a:cubicBezTo>
                    <a:pt x="194054" y="134533"/>
                    <a:pt x="220409" y="165023"/>
                    <a:pt x="229539" y="179321"/>
                  </a:cubicBezTo>
                  <a:cubicBezTo>
                    <a:pt x="236946" y="191034"/>
                    <a:pt x="270192" y="284053"/>
                    <a:pt x="275015" y="312476"/>
                  </a:cubicBezTo>
                  <a:cubicBezTo>
                    <a:pt x="275015" y="312476"/>
                    <a:pt x="312739" y="309031"/>
                    <a:pt x="324108" y="319539"/>
                  </a:cubicBezTo>
                  <a:cubicBezTo>
                    <a:pt x="330482" y="325395"/>
                    <a:pt x="332549" y="355024"/>
                    <a:pt x="332549" y="355024"/>
                  </a:cubicBezTo>
                  <a:cubicBezTo>
                    <a:pt x="332549" y="355024"/>
                    <a:pt x="352703" y="404462"/>
                    <a:pt x="354254" y="417726"/>
                  </a:cubicBezTo>
                  <a:cubicBezTo>
                    <a:pt x="355632" y="428750"/>
                    <a:pt x="364245" y="501099"/>
                    <a:pt x="364245" y="501099"/>
                  </a:cubicBezTo>
                  <a:cubicBezTo>
                    <a:pt x="386121" y="489902"/>
                    <a:pt x="444000" y="497653"/>
                    <a:pt x="449168" y="487318"/>
                  </a:cubicBezTo>
                  <a:cubicBezTo>
                    <a:pt x="452268" y="480944"/>
                    <a:pt x="451924" y="419104"/>
                    <a:pt x="456575" y="382241"/>
                  </a:cubicBezTo>
                  <a:cubicBezTo>
                    <a:pt x="460020" y="353818"/>
                    <a:pt x="472078" y="266828"/>
                    <a:pt x="477763" y="238922"/>
                  </a:cubicBezTo>
                  <a:cubicBezTo>
                    <a:pt x="478968" y="232893"/>
                    <a:pt x="476557" y="205504"/>
                    <a:pt x="480863" y="197580"/>
                  </a:cubicBezTo>
                  <a:cubicBezTo>
                    <a:pt x="483964" y="191895"/>
                    <a:pt x="496883" y="187761"/>
                    <a:pt x="499467" y="183971"/>
                  </a:cubicBezTo>
                  <a:cubicBezTo>
                    <a:pt x="495677" y="182077"/>
                    <a:pt x="489993" y="170191"/>
                    <a:pt x="484997" y="168813"/>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69" name="フリーフォーム: 図形 68">
              <a:extLst>
                <a:ext uri="{FF2B5EF4-FFF2-40B4-BE49-F238E27FC236}">
                  <a16:creationId xmlns:a16="http://schemas.microsoft.com/office/drawing/2014/main" id="{629193F5-5B3F-096A-3B0A-1261F207777F}"/>
                </a:ext>
              </a:extLst>
            </p:cNvPr>
            <p:cNvSpPr/>
            <p:nvPr/>
          </p:nvSpPr>
          <p:spPr>
            <a:xfrm>
              <a:off x="6419292" y="3886303"/>
              <a:ext cx="499466" cy="501098"/>
            </a:xfrm>
            <a:custGeom>
              <a:avLst/>
              <a:gdLst>
                <a:gd name="csX0" fmla="*/ 485342 w 499466"/>
                <a:gd name="csY0" fmla="*/ 168641 h 501098"/>
                <a:gd name="csX1" fmla="*/ 356837 w 499466"/>
                <a:gd name="csY1" fmla="*/ 179321 h 501098"/>
                <a:gd name="csX2" fmla="*/ 327209 w 499466"/>
                <a:gd name="csY2" fmla="*/ 185694 h 501098"/>
                <a:gd name="csX3" fmla="*/ 292241 w 499466"/>
                <a:gd name="csY3" fmla="*/ 129882 h 501098"/>
                <a:gd name="csX4" fmla="*/ 266230 w 499466"/>
                <a:gd name="csY4" fmla="*/ 76483 h 501098"/>
                <a:gd name="csX5" fmla="*/ 307572 w 499466"/>
                <a:gd name="csY5" fmla="*/ 53056 h 501098"/>
                <a:gd name="csX6" fmla="*/ 267263 w 499466"/>
                <a:gd name="csY6" fmla="*/ 11713 h 501098"/>
                <a:gd name="csX7" fmla="*/ 195087 w 499466"/>
                <a:gd name="csY7" fmla="*/ 0 h 501098"/>
                <a:gd name="csX8" fmla="*/ 168559 w 499466"/>
                <a:gd name="csY8" fmla="*/ 22221 h 501098"/>
                <a:gd name="csX9" fmla="*/ 156846 w 499466"/>
                <a:gd name="csY9" fmla="*/ 73210 h 501098"/>
                <a:gd name="csX10" fmla="*/ 95866 w 499466"/>
                <a:gd name="csY10" fmla="*/ 78033 h 501098"/>
                <a:gd name="csX11" fmla="*/ 60209 w 499466"/>
                <a:gd name="csY11" fmla="*/ 97498 h 501098"/>
                <a:gd name="csX12" fmla="*/ 35232 w 499466"/>
                <a:gd name="csY12" fmla="*/ 133672 h 501098"/>
                <a:gd name="csX13" fmla="*/ 263 w 499466"/>
                <a:gd name="csY13" fmla="*/ 152793 h 501098"/>
                <a:gd name="csX14" fmla="*/ 45911 w 499466"/>
                <a:gd name="csY14" fmla="*/ 171913 h 501098"/>
                <a:gd name="csX15" fmla="*/ 103273 w 499466"/>
                <a:gd name="csY15" fmla="*/ 148486 h 501098"/>
                <a:gd name="csX16" fmla="*/ 148061 w 499466"/>
                <a:gd name="csY16" fmla="*/ 145730 h 501098"/>
                <a:gd name="csX17" fmla="*/ 174416 w 499466"/>
                <a:gd name="csY17" fmla="*/ 137979 h 501098"/>
                <a:gd name="csX18" fmla="*/ 229539 w 499466"/>
                <a:gd name="csY18" fmla="*/ 179321 h 501098"/>
                <a:gd name="csX19" fmla="*/ 275015 w 499466"/>
                <a:gd name="csY19" fmla="*/ 312476 h 501098"/>
                <a:gd name="csX20" fmla="*/ 324108 w 499466"/>
                <a:gd name="csY20" fmla="*/ 319539 h 501098"/>
                <a:gd name="csX21" fmla="*/ 332549 w 499466"/>
                <a:gd name="csY21" fmla="*/ 355024 h 501098"/>
                <a:gd name="csX22" fmla="*/ 354254 w 499466"/>
                <a:gd name="csY22" fmla="*/ 417726 h 501098"/>
                <a:gd name="csX23" fmla="*/ 364245 w 499466"/>
                <a:gd name="csY23" fmla="*/ 501099 h 501098"/>
                <a:gd name="csX24" fmla="*/ 449168 w 499466"/>
                <a:gd name="csY24" fmla="*/ 487318 h 501098"/>
                <a:gd name="csX25" fmla="*/ 456575 w 499466"/>
                <a:gd name="csY25" fmla="*/ 382241 h 501098"/>
                <a:gd name="csX26" fmla="*/ 477763 w 499466"/>
                <a:gd name="csY26" fmla="*/ 238922 h 501098"/>
                <a:gd name="csX27" fmla="*/ 480863 w 499466"/>
                <a:gd name="csY27" fmla="*/ 197580 h 501098"/>
                <a:gd name="csX28" fmla="*/ 499467 w 499466"/>
                <a:gd name="csY28" fmla="*/ 183971 h 501098"/>
                <a:gd name="csX29" fmla="*/ 484997 w 499466"/>
                <a:gd name="csY29" fmla="*/ 168813 h 5010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99466" h="501098">
                  <a:moveTo>
                    <a:pt x="485342" y="168641"/>
                  </a:moveTo>
                  <a:cubicBezTo>
                    <a:pt x="450890" y="159683"/>
                    <a:pt x="384915" y="181560"/>
                    <a:pt x="356837" y="179321"/>
                  </a:cubicBezTo>
                  <a:cubicBezTo>
                    <a:pt x="344607" y="178976"/>
                    <a:pt x="332377" y="192757"/>
                    <a:pt x="327209" y="185694"/>
                  </a:cubicBezTo>
                  <a:cubicBezTo>
                    <a:pt x="320146" y="175875"/>
                    <a:pt x="307227" y="151931"/>
                    <a:pt x="292241" y="129882"/>
                  </a:cubicBezTo>
                  <a:cubicBezTo>
                    <a:pt x="277254" y="107833"/>
                    <a:pt x="265024" y="88024"/>
                    <a:pt x="266230" y="76483"/>
                  </a:cubicBezTo>
                  <a:cubicBezTo>
                    <a:pt x="266919" y="70453"/>
                    <a:pt x="301026" y="61152"/>
                    <a:pt x="307572" y="53056"/>
                  </a:cubicBezTo>
                  <a:cubicBezTo>
                    <a:pt x="315840" y="42892"/>
                    <a:pt x="278804" y="13436"/>
                    <a:pt x="267263" y="11713"/>
                  </a:cubicBezTo>
                  <a:cubicBezTo>
                    <a:pt x="244697" y="8268"/>
                    <a:pt x="213519" y="8957"/>
                    <a:pt x="195087" y="0"/>
                  </a:cubicBezTo>
                  <a:cubicBezTo>
                    <a:pt x="190264" y="2412"/>
                    <a:pt x="173038" y="11197"/>
                    <a:pt x="168559" y="22221"/>
                  </a:cubicBezTo>
                  <a:cubicBezTo>
                    <a:pt x="160463" y="42031"/>
                    <a:pt x="165286" y="68386"/>
                    <a:pt x="156846" y="73210"/>
                  </a:cubicBezTo>
                  <a:cubicBezTo>
                    <a:pt x="144099" y="80272"/>
                    <a:pt x="109819" y="75449"/>
                    <a:pt x="95866" y="78033"/>
                  </a:cubicBezTo>
                  <a:cubicBezTo>
                    <a:pt x="90871" y="84234"/>
                    <a:pt x="71750" y="85784"/>
                    <a:pt x="60209" y="97498"/>
                  </a:cubicBezTo>
                  <a:cubicBezTo>
                    <a:pt x="51252" y="106628"/>
                    <a:pt x="45567" y="125576"/>
                    <a:pt x="35232" y="133672"/>
                  </a:cubicBezTo>
                  <a:cubicBezTo>
                    <a:pt x="22657" y="143319"/>
                    <a:pt x="4742" y="146419"/>
                    <a:pt x="263" y="152793"/>
                  </a:cubicBezTo>
                  <a:cubicBezTo>
                    <a:pt x="-3354" y="157961"/>
                    <a:pt x="31270" y="166401"/>
                    <a:pt x="45911" y="171913"/>
                  </a:cubicBezTo>
                  <a:cubicBezTo>
                    <a:pt x="50563" y="173636"/>
                    <a:pt x="73817" y="157616"/>
                    <a:pt x="103273" y="148486"/>
                  </a:cubicBezTo>
                  <a:cubicBezTo>
                    <a:pt x="117571" y="144180"/>
                    <a:pt x="133763" y="147108"/>
                    <a:pt x="148061" y="145730"/>
                  </a:cubicBezTo>
                  <a:cubicBezTo>
                    <a:pt x="158224" y="144697"/>
                    <a:pt x="167526" y="139185"/>
                    <a:pt x="174416" y="137979"/>
                  </a:cubicBezTo>
                  <a:cubicBezTo>
                    <a:pt x="194054" y="134533"/>
                    <a:pt x="220409" y="165023"/>
                    <a:pt x="229539" y="179321"/>
                  </a:cubicBezTo>
                  <a:cubicBezTo>
                    <a:pt x="236946" y="191034"/>
                    <a:pt x="270192" y="284053"/>
                    <a:pt x="275015" y="312476"/>
                  </a:cubicBezTo>
                  <a:cubicBezTo>
                    <a:pt x="275015" y="312476"/>
                    <a:pt x="312739" y="309031"/>
                    <a:pt x="324108" y="319539"/>
                  </a:cubicBezTo>
                  <a:cubicBezTo>
                    <a:pt x="330482" y="325395"/>
                    <a:pt x="332549" y="355024"/>
                    <a:pt x="332549" y="355024"/>
                  </a:cubicBezTo>
                  <a:cubicBezTo>
                    <a:pt x="332549" y="355024"/>
                    <a:pt x="352703" y="404462"/>
                    <a:pt x="354254" y="417726"/>
                  </a:cubicBezTo>
                  <a:cubicBezTo>
                    <a:pt x="355632" y="428750"/>
                    <a:pt x="364245" y="501099"/>
                    <a:pt x="364245" y="501099"/>
                  </a:cubicBezTo>
                  <a:cubicBezTo>
                    <a:pt x="386121" y="489902"/>
                    <a:pt x="444000" y="497653"/>
                    <a:pt x="449168" y="487318"/>
                  </a:cubicBezTo>
                  <a:cubicBezTo>
                    <a:pt x="452268" y="480944"/>
                    <a:pt x="451924" y="419104"/>
                    <a:pt x="456575" y="382241"/>
                  </a:cubicBezTo>
                  <a:cubicBezTo>
                    <a:pt x="460020" y="353818"/>
                    <a:pt x="472078" y="266828"/>
                    <a:pt x="477763" y="238922"/>
                  </a:cubicBezTo>
                  <a:cubicBezTo>
                    <a:pt x="478968" y="232893"/>
                    <a:pt x="476557" y="205504"/>
                    <a:pt x="480863" y="197580"/>
                  </a:cubicBezTo>
                  <a:cubicBezTo>
                    <a:pt x="483964" y="191895"/>
                    <a:pt x="496883" y="187761"/>
                    <a:pt x="499467" y="183971"/>
                  </a:cubicBezTo>
                  <a:cubicBezTo>
                    <a:pt x="495677" y="182077"/>
                    <a:pt x="489993" y="170191"/>
                    <a:pt x="484997" y="168813"/>
                  </a:cubicBezTo>
                  <a:close/>
                </a:path>
              </a:pathLst>
            </a:custGeom>
            <a:noFill/>
            <a:ln w="1270" cap="rnd">
              <a:solidFill>
                <a:schemeClr val="bg1">
                  <a:lumMod val="50000"/>
                </a:schemeClr>
              </a:solidFill>
              <a:prstDash val="solid"/>
              <a:round/>
            </a:ln>
          </p:spPr>
          <p:txBody>
            <a:bodyPr/>
            <a:lstStyle/>
            <a:p>
              <a:endParaRPr lang="ja-JP" altLang="en-US"/>
            </a:p>
          </p:txBody>
        </p:sp>
        <p:sp>
          <p:nvSpPr>
            <p:cNvPr id="70" name="フリーフォーム: 図形 69">
              <a:extLst>
                <a:ext uri="{FF2B5EF4-FFF2-40B4-BE49-F238E27FC236}">
                  <a16:creationId xmlns:a16="http://schemas.microsoft.com/office/drawing/2014/main" id="{53067660-FA63-B02A-0A04-B1C83FB83881}"/>
                </a:ext>
              </a:extLst>
            </p:cNvPr>
            <p:cNvSpPr/>
            <p:nvPr/>
          </p:nvSpPr>
          <p:spPr>
            <a:xfrm>
              <a:off x="6751841" y="3168676"/>
              <a:ext cx="241972" cy="411696"/>
            </a:xfrm>
            <a:custGeom>
              <a:avLst/>
              <a:gdLst>
                <a:gd name="csX0" fmla="*/ 14814 w 241972"/>
                <a:gd name="csY0" fmla="*/ 11886 h 411696"/>
                <a:gd name="csX1" fmla="*/ 0 w 241972"/>
                <a:gd name="csY1" fmla="*/ 20326 h 411696"/>
                <a:gd name="csX2" fmla="*/ 14814 w 241972"/>
                <a:gd name="csY2" fmla="*/ 52194 h 411696"/>
                <a:gd name="csX3" fmla="*/ 22221 w 241972"/>
                <a:gd name="csY3" fmla="*/ 122131 h 411696"/>
                <a:gd name="csX4" fmla="*/ 36002 w 241972"/>
                <a:gd name="csY4" fmla="*/ 200681 h 411696"/>
                <a:gd name="csX5" fmla="*/ 55123 w 241972"/>
                <a:gd name="csY5" fmla="*/ 250635 h 411696"/>
                <a:gd name="csX6" fmla="*/ 46682 w 241972"/>
                <a:gd name="csY6" fmla="*/ 293011 h 411696"/>
                <a:gd name="csX7" fmla="*/ 71143 w 241972"/>
                <a:gd name="csY7" fmla="*/ 341760 h 411696"/>
                <a:gd name="csX8" fmla="*/ 122131 w 241972"/>
                <a:gd name="csY8" fmla="*/ 310926 h 411696"/>
                <a:gd name="csX9" fmla="*/ 171914 w 241972"/>
                <a:gd name="csY9" fmla="*/ 348133 h 411696"/>
                <a:gd name="csX10" fmla="*/ 240989 w 241972"/>
                <a:gd name="csY10" fmla="*/ 411697 h 411696"/>
                <a:gd name="csX11" fmla="*/ 236338 w 241972"/>
                <a:gd name="csY11" fmla="*/ 290427 h 411696"/>
                <a:gd name="csX12" fmla="*/ 210155 w 241972"/>
                <a:gd name="csY12" fmla="*/ 278024 h 411696"/>
                <a:gd name="csX13" fmla="*/ 200681 w 241972"/>
                <a:gd name="csY13" fmla="*/ 232376 h 411696"/>
                <a:gd name="csX14" fmla="*/ 180527 w 241972"/>
                <a:gd name="csY14" fmla="*/ 210155 h 411696"/>
                <a:gd name="csX15" fmla="*/ 160372 w 241972"/>
                <a:gd name="csY15" fmla="*/ 151759 h 411696"/>
                <a:gd name="csX16" fmla="*/ 186728 w 241972"/>
                <a:gd name="csY16" fmla="*/ 87679 h 411696"/>
                <a:gd name="csX17" fmla="*/ 175187 w 241972"/>
                <a:gd name="csY17" fmla="*/ 46682 h 411696"/>
                <a:gd name="csX18" fmla="*/ 134878 w 241972"/>
                <a:gd name="csY18" fmla="*/ 63735 h 411696"/>
                <a:gd name="csX19" fmla="*/ 133845 w 241972"/>
                <a:gd name="csY19" fmla="*/ 11714 h 411696"/>
                <a:gd name="csX20" fmla="*/ 123165 w 241972"/>
                <a:gd name="csY20" fmla="*/ 0 h 411696"/>
                <a:gd name="csX21" fmla="*/ 56328 w 241972"/>
                <a:gd name="csY21" fmla="*/ 43581 h 411696"/>
                <a:gd name="csX22" fmla="*/ 14987 w 241972"/>
                <a:gd name="csY22" fmla="*/ 11714 h 4116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41972" h="411696">
                  <a:moveTo>
                    <a:pt x="14814" y="11886"/>
                  </a:moveTo>
                  <a:cubicBezTo>
                    <a:pt x="7407" y="9130"/>
                    <a:pt x="689" y="19293"/>
                    <a:pt x="0" y="20326"/>
                  </a:cubicBezTo>
                  <a:cubicBezTo>
                    <a:pt x="6029" y="33418"/>
                    <a:pt x="12403" y="49266"/>
                    <a:pt x="14814" y="52194"/>
                  </a:cubicBezTo>
                  <a:cubicBezTo>
                    <a:pt x="17398" y="55123"/>
                    <a:pt x="21877" y="113174"/>
                    <a:pt x="22221" y="122131"/>
                  </a:cubicBezTo>
                  <a:cubicBezTo>
                    <a:pt x="23255" y="143663"/>
                    <a:pt x="34279" y="180354"/>
                    <a:pt x="36002" y="200681"/>
                  </a:cubicBezTo>
                  <a:cubicBezTo>
                    <a:pt x="37552" y="217906"/>
                    <a:pt x="54261" y="241850"/>
                    <a:pt x="55123" y="250635"/>
                  </a:cubicBezTo>
                  <a:cubicBezTo>
                    <a:pt x="55640" y="255803"/>
                    <a:pt x="49955" y="283881"/>
                    <a:pt x="46682" y="293011"/>
                  </a:cubicBezTo>
                  <a:cubicBezTo>
                    <a:pt x="50816" y="307997"/>
                    <a:pt x="63391" y="341760"/>
                    <a:pt x="71143" y="341760"/>
                  </a:cubicBezTo>
                  <a:cubicBezTo>
                    <a:pt x="78894" y="341760"/>
                    <a:pt x="109901" y="307308"/>
                    <a:pt x="122131" y="310926"/>
                  </a:cubicBezTo>
                  <a:cubicBezTo>
                    <a:pt x="137806" y="315577"/>
                    <a:pt x="158478" y="339693"/>
                    <a:pt x="171914" y="348133"/>
                  </a:cubicBezTo>
                  <a:cubicBezTo>
                    <a:pt x="195341" y="362603"/>
                    <a:pt x="232548" y="405495"/>
                    <a:pt x="240989" y="411697"/>
                  </a:cubicBezTo>
                  <a:cubicBezTo>
                    <a:pt x="245123" y="385169"/>
                    <a:pt x="234788" y="318333"/>
                    <a:pt x="236338" y="290427"/>
                  </a:cubicBezTo>
                  <a:cubicBezTo>
                    <a:pt x="236683" y="284226"/>
                    <a:pt x="213772" y="284053"/>
                    <a:pt x="210155" y="278024"/>
                  </a:cubicBezTo>
                  <a:cubicBezTo>
                    <a:pt x="206193" y="271651"/>
                    <a:pt x="206882" y="251152"/>
                    <a:pt x="200681" y="232376"/>
                  </a:cubicBezTo>
                  <a:cubicBezTo>
                    <a:pt x="197752" y="223591"/>
                    <a:pt x="183972" y="218940"/>
                    <a:pt x="180527" y="210155"/>
                  </a:cubicBezTo>
                  <a:cubicBezTo>
                    <a:pt x="171225" y="186900"/>
                    <a:pt x="160889" y="161578"/>
                    <a:pt x="160372" y="151759"/>
                  </a:cubicBezTo>
                  <a:cubicBezTo>
                    <a:pt x="159511" y="135739"/>
                    <a:pt x="186211" y="100599"/>
                    <a:pt x="186728" y="87679"/>
                  </a:cubicBezTo>
                  <a:cubicBezTo>
                    <a:pt x="186900" y="81995"/>
                    <a:pt x="181560" y="45993"/>
                    <a:pt x="175187" y="46682"/>
                  </a:cubicBezTo>
                  <a:cubicBezTo>
                    <a:pt x="166574" y="47543"/>
                    <a:pt x="142802" y="67870"/>
                    <a:pt x="134878" y="63735"/>
                  </a:cubicBezTo>
                  <a:cubicBezTo>
                    <a:pt x="129366" y="60807"/>
                    <a:pt x="136256" y="23599"/>
                    <a:pt x="133845" y="11714"/>
                  </a:cubicBezTo>
                  <a:cubicBezTo>
                    <a:pt x="132811" y="6374"/>
                    <a:pt x="124715" y="1723"/>
                    <a:pt x="123165" y="0"/>
                  </a:cubicBezTo>
                  <a:cubicBezTo>
                    <a:pt x="113518" y="6890"/>
                    <a:pt x="63736" y="41342"/>
                    <a:pt x="56328" y="43581"/>
                  </a:cubicBezTo>
                  <a:cubicBezTo>
                    <a:pt x="45993" y="46510"/>
                    <a:pt x="22394" y="14297"/>
                    <a:pt x="14987" y="1171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71" name="フリーフォーム: 図形 70">
              <a:extLst>
                <a:ext uri="{FF2B5EF4-FFF2-40B4-BE49-F238E27FC236}">
                  <a16:creationId xmlns:a16="http://schemas.microsoft.com/office/drawing/2014/main" id="{EF883E71-9E5D-1E00-E4D3-4A1775DE760F}"/>
                </a:ext>
              </a:extLst>
            </p:cNvPr>
            <p:cNvSpPr/>
            <p:nvPr/>
          </p:nvSpPr>
          <p:spPr>
            <a:xfrm>
              <a:off x="6751841" y="3168676"/>
              <a:ext cx="241972" cy="411696"/>
            </a:xfrm>
            <a:custGeom>
              <a:avLst/>
              <a:gdLst>
                <a:gd name="csX0" fmla="*/ 14814 w 241972"/>
                <a:gd name="csY0" fmla="*/ 11886 h 411696"/>
                <a:gd name="csX1" fmla="*/ 0 w 241972"/>
                <a:gd name="csY1" fmla="*/ 20326 h 411696"/>
                <a:gd name="csX2" fmla="*/ 14814 w 241972"/>
                <a:gd name="csY2" fmla="*/ 52194 h 411696"/>
                <a:gd name="csX3" fmla="*/ 22221 w 241972"/>
                <a:gd name="csY3" fmla="*/ 122131 h 411696"/>
                <a:gd name="csX4" fmla="*/ 36002 w 241972"/>
                <a:gd name="csY4" fmla="*/ 200681 h 411696"/>
                <a:gd name="csX5" fmla="*/ 55123 w 241972"/>
                <a:gd name="csY5" fmla="*/ 250635 h 411696"/>
                <a:gd name="csX6" fmla="*/ 46682 w 241972"/>
                <a:gd name="csY6" fmla="*/ 293011 h 411696"/>
                <a:gd name="csX7" fmla="*/ 71143 w 241972"/>
                <a:gd name="csY7" fmla="*/ 341760 h 411696"/>
                <a:gd name="csX8" fmla="*/ 122131 w 241972"/>
                <a:gd name="csY8" fmla="*/ 310926 h 411696"/>
                <a:gd name="csX9" fmla="*/ 171914 w 241972"/>
                <a:gd name="csY9" fmla="*/ 348133 h 411696"/>
                <a:gd name="csX10" fmla="*/ 240989 w 241972"/>
                <a:gd name="csY10" fmla="*/ 411697 h 411696"/>
                <a:gd name="csX11" fmla="*/ 236338 w 241972"/>
                <a:gd name="csY11" fmla="*/ 290427 h 411696"/>
                <a:gd name="csX12" fmla="*/ 210155 w 241972"/>
                <a:gd name="csY12" fmla="*/ 278024 h 411696"/>
                <a:gd name="csX13" fmla="*/ 200681 w 241972"/>
                <a:gd name="csY13" fmla="*/ 232376 h 411696"/>
                <a:gd name="csX14" fmla="*/ 180527 w 241972"/>
                <a:gd name="csY14" fmla="*/ 210155 h 411696"/>
                <a:gd name="csX15" fmla="*/ 160372 w 241972"/>
                <a:gd name="csY15" fmla="*/ 151759 h 411696"/>
                <a:gd name="csX16" fmla="*/ 186728 w 241972"/>
                <a:gd name="csY16" fmla="*/ 87679 h 411696"/>
                <a:gd name="csX17" fmla="*/ 175187 w 241972"/>
                <a:gd name="csY17" fmla="*/ 46682 h 411696"/>
                <a:gd name="csX18" fmla="*/ 134878 w 241972"/>
                <a:gd name="csY18" fmla="*/ 63735 h 411696"/>
                <a:gd name="csX19" fmla="*/ 133845 w 241972"/>
                <a:gd name="csY19" fmla="*/ 11714 h 411696"/>
                <a:gd name="csX20" fmla="*/ 123165 w 241972"/>
                <a:gd name="csY20" fmla="*/ 0 h 411696"/>
                <a:gd name="csX21" fmla="*/ 56328 w 241972"/>
                <a:gd name="csY21" fmla="*/ 43581 h 411696"/>
                <a:gd name="csX22" fmla="*/ 14987 w 241972"/>
                <a:gd name="csY22" fmla="*/ 11714 h 4116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41972" h="411696">
                  <a:moveTo>
                    <a:pt x="14814" y="11886"/>
                  </a:moveTo>
                  <a:cubicBezTo>
                    <a:pt x="7407" y="9130"/>
                    <a:pt x="689" y="19293"/>
                    <a:pt x="0" y="20326"/>
                  </a:cubicBezTo>
                  <a:cubicBezTo>
                    <a:pt x="6029" y="33418"/>
                    <a:pt x="12403" y="49266"/>
                    <a:pt x="14814" y="52194"/>
                  </a:cubicBezTo>
                  <a:cubicBezTo>
                    <a:pt x="17398" y="55123"/>
                    <a:pt x="21877" y="113174"/>
                    <a:pt x="22221" y="122131"/>
                  </a:cubicBezTo>
                  <a:cubicBezTo>
                    <a:pt x="23255" y="143663"/>
                    <a:pt x="34279" y="180354"/>
                    <a:pt x="36002" y="200681"/>
                  </a:cubicBezTo>
                  <a:cubicBezTo>
                    <a:pt x="37552" y="217906"/>
                    <a:pt x="54261" y="241850"/>
                    <a:pt x="55123" y="250635"/>
                  </a:cubicBezTo>
                  <a:cubicBezTo>
                    <a:pt x="55640" y="255803"/>
                    <a:pt x="49955" y="283881"/>
                    <a:pt x="46682" y="293011"/>
                  </a:cubicBezTo>
                  <a:cubicBezTo>
                    <a:pt x="50816" y="307997"/>
                    <a:pt x="63391" y="341760"/>
                    <a:pt x="71143" y="341760"/>
                  </a:cubicBezTo>
                  <a:cubicBezTo>
                    <a:pt x="78894" y="341760"/>
                    <a:pt x="109901" y="307308"/>
                    <a:pt x="122131" y="310926"/>
                  </a:cubicBezTo>
                  <a:cubicBezTo>
                    <a:pt x="137806" y="315577"/>
                    <a:pt x="158478" y="339693"/>
                    <a:pt x="171914" y="348133"/>
                  </a:cubicBezTo>
                  <a:cubicBezTo>
                    <a:pt x="195341" y="362603"/>
                    <a:pt x="232548" y="405495"/>
                    <a:pt x="240989" y="411697"/>
                  </a:cubicBezTo>
                  <a:cubicBezTo>
                    <a:pt x="245123" y="385169"/>
                    <a:pt x="234788" y="318333"/>
                    <a:pt x="236338" y="290427"/>
                  </a:cubicBezTo>
                  <a:cubicBezTo>
                    <a:pt x="236683" y="284226"/>
                    <a:pt x="213772" y="284053"/>
                    <a:pt x="210155" y="278024"/>
                  </a:cubicBezTo>
                  <a:cubicBezTo>
                    <a:pt x="206193" y="271651"/>
                    <a:pt x="206882" y="251152"/>
                    <a:pt x="200681" y="232376"/>
                  </a:cubicBezTo>
                  <a:cubicBezTo>
                    <a:pt x="197752" y="223591"/>
                    <a:pt x="183972" y="218940"/>
                    <a:pt x="180527" y="210155"/>
                  </a:cubicBezTo>
                  <a:cubicBezTo>
                    <a:pt x="171225" y="186900"/>
                    <a:pt x="160889" y="161578"/>
                    <a:pt x="160372" y="151759"/>
                  </a:cubicBezTo>
                  <a:cubicBezTo>
                    <a:pt x="159511" y="135739"/>
                    <a:pt x="186211" y="100599"/>
                    <a:pt x="186728" y="87679"/>
                  </a:cubicBezTo>
                  <a:cubicBezTo>
                    <a:pt x="186900" y="81995"/>
                    <a:pt x="181560" y="45993"/>
                    <a:pt x="175187" y="46682"/>
                  </a:cubicBezTo>
                  <a:cubicBezTo>
                    <a:pt x="166574" y="47543"/>
                    <a:pt x="142802" y="67870"/>
                    <a:pt x="134878" y="63735"/>
                  </a:cubicBezTo>
                  <a:cubicBezTo>
                    <a:pt x="129366" y="60807"/>
                    <a:pt x="136256" y="23599"/>
                    <a:pt x="133845" y="11714"/>
                  </a:cubicBezTo>
                  <a:cubicBezTo>
                    <a:pt x="132811" y="6374"/>
                    <a:pt x="124715" y="1723"/>
                    <a:pt x="123165" y="0"/>
                  </a:cubicBezTo>
                  <a:cubicBezTo>
                    <a:pt x="113518" y="6890"/>
                    <a:pt x="63736" y="41342"/>
                    <a:pt x="56328" y="43581"/>
                  </a:cubicBezTo>
                  <a:cubicBezTo>
                    <a:pt x="45993" y="46510"/>
                    <a:pt x="22394" y="14297"/>
                    <a:pt x="14987" y="11714"/>
                  </a:cubicBezTo>
                  <a:close/>
                </a:path>
              </a:pathLst>
            </a:custGeom>
            <a:noFill/>
            <a:ln w="1270" cap="rnd">
              <a:solidFill>
                <a:schemeClr val="bg1">
                  <a:lumMod val="50000"/>
                </a:schemeClr>
              </a:solidFill>
              <a:prstDash val="solid"/>
              <a:round/>
            </a:ln>
          </p:spPr>
          <p:txBody>
            <a:bodyPr/>
            <a:lstStyle/>
            <a:p>
              <a:endParaRPr lang="ja-JP" altLang="en-US"/>
            </a:p>
          </p:txBody>
        </p:sp>
        <p:sp>
          <p:nvSpPr>
            <p:cNvPr id="72" name="フリーフォーム: 図形 71">
              <a:extLst>
                <a:ext uri="{FF2B5EF4-FFF2-40B4-BE49-F238E27FC236}">
                  <a16:creationId xmlns:a16="http://schemas.microsoft.com/office/drawing/2014/main" id="{D97C1941-7EAA-5CF2-7EF2-20A418424D87}"/>
                </a:ext>
              </a:extLst>
            </p:cNvPr>
            <p:cNvSpPr/>
            <p:nvPr/>
          </p:nvSpPr>
          <p:spPr>
            <a:xfrm>
              <a:off x="5587204" y="2092569"/>
              <a:ext cx="408960" cy="356412"/>
            </a:xfrm>
            <a:custGeom>
              <a:avLst/>
              <a:gdLst>
                <a:gd name="csX0" fmla="*/ 99048 w 408960"/>
                <a:gd name="csY0" fmla="*/ 129549 h 356412"/>
                <a:gd name="csX1" fmla="*/ 96981 w 408960"/>
                <a:gd name="csY1" fmla="*/ 171924 h 356412"/>
                <a:gd name="csX2" fmla="*/ 116963 w 408960"/>
                <a:gd name="csY2" fmla="*/ 201725 h 356412"/>
                <a:gd name="csX3" fmla="*/ 145558 w 408960"/>
                <a:gd name="csY3" fmla="*/ 221190 h 356412"/>
                <a:gd name="csX4" fmla="*/ 156066 w 408960"/>
                <a:gd name="csY4" fmla="*/ 273901 h 356412"/>
                <a:gd name="csX5" fmla="*/ 182421 w 408960"/>
                <a:gd name="csY5" fmla="*/ 325923 h 356412"/>
                <a:gd name="csX6" fmla="*/ 242367 w 408960"/>
                <a:gd name="csY6" fmla="*/ 310075 h 356412"/>
                <a:gd name="csX7" fmla="*/ 307653 w 408960"/>
                <a:gd name="csY7" fmla="*/ 320583 h 356412"/>
                <a:gd name="csX8" fmla="*/ 352785 w 408960"/>
                <a:gd name="csY8" fmla="*/ 356413 h 356412"/>
                <a:gd name="csX9" fmla="*/ 373800 w 408960"/>
                <a:gd name="csY9" fmla="*/ 340737 h 356412"/>
                <a:gd name="csX10" fmla="*/ 378107 w 408960"/>
                <a:gd name="csY10" fmla="*/ 250474 h 356412"/>
                <a:gd name="csX11" fmla="*/ 408596 w 408960"/>
                <a:gd name="csY11" fmla="*/ 182604 h 356412"/>
                <a:gd name="csX12" fmla="*/ 362259 w 408960"/>
                <a:gd name="csY12" fmla="*/ 177264 h 356412"/>
                <a:gd name="csX13" fmla="*/ 374834 w 408960"/>
                <a:gd name="csY13" fmla="*/ 139023 h 356412"/>
                <a:gd name="csX14" fmla="*/ 377934 w 408960"/>
                <a:gd name="csY14" fmla="*/ 95442 h 356412"/>
                <a:gd name="csX15" fmla="*/ 378968 w 408960"/>
                <a:gd name="csY15" fmla="*/ 52033 h 356412"/>
                <a:gd name="csX16" fmla="*/ 350545 w 408960"/>
                <a:gd name="csY16" fmla="*/ 24471 h 356412"/>
                <a:gd name="csX17" fmla="*/ 237888 w 408960"/>
                <a:gd name="csY17" fmla="*/ 58406 h 356412"/>
                <a:gd name="csX18" fmla="*/ 112657 w 408960"/>
                <a:gd name="csY18" fmla="*/ 54100 h 356412"/>
                <a:gd name="csX19" fmla="*/ 82167 w 408960"/>
                <a:gd name="csY19" fmla="*/ 11 h 356412"/>
                <a:gd name="csX20" fmla="*/ 0 w 408960"/>
                <a:gd name="csY20" fmla="*/ 11724 h 356412"/>
                <a:gd name="csX21" fmla="*/ 37725 w 408960"/>
                <a:gd name="csY21" fmla="*/ 92858 h 356412"/>
                <a:gd name="csX22" fmla="*/ 99048 w 408960"/>
                <a:gd name="csY22" fmla="*/ 129549 h 356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08960" h="356412">
                  <a:moveTo>
                    <a:pt x="99048" y="129549"/>
                  </a:moveTo>
                  <a:cubicBezTo>
                    <a:pt x="102493" y="134372"/>
                    <a:pt x="93019" y="154698"/>
                    <a:pt x="96981" y="171924"/>
                  </a:cubicBezTo>
                  <a:cubicBezTo>
                    <a:pt x="99910" y="185188"/>
                    <a:pt x="116963" y="195696"/>
                    <a:pt x="116963" y="201725"/>
                  </a:cubicBezTo>
                  <a:cubicBezTo>
                    <a:pt x="125921" y="204825"/>
                    <a:pt x="136256" y="212577"/>
                    <a:pt x="145558" y="221190"/>
                  </a:cubicBezTo>
                  <a:cubicBezTo>
                    <a:pt x="150037" y="225324"/>
                    <a:pt x="150381" y="250129"/>
                    <a:pt x="156066" y="273901"/>
                  </a:cubicBezTo>
                  <a:cubicBezTo>
                    <a:pt x="162095" y="299223"/>
                    <a:pt x="173636" y="323683"/>
                    <a:pt x="182421" y="325923"/>
                  </a:cubicBezTo>
                  <a:cubicBezTo>
                    <a:pt x="196202" y="329368"/>
                    <a:pt x="216012" y="310420"/>
                    <a:pt x="242367" y="310075"/>
                  </a:cubicBezTo>
                  <a:cubicBezTo>
                    <a:pt x="252358" y="309903"/>
                    <a:pt x="284915" y="310936"/>
                    <a:pt x="307653" y="320583"/>
                  </a:cubicBezTo>
                  <a:cubicBezTo>
                    <a:pt x="330735" y="330574"/>
                    <a:pt x="343999" y="349522"/>
                    <a:pt x="352785" y="356413"/>
                  </a:cubicBezTo>
                  <a:cubicBezTo>
                    <a:pt x="361053" y="355379"/>
                    <a:pt x="371905" y="345216"/>
                    <a:pt x="373800" y="340737"/>
                  </a:cubicBezTo>
                  <a:cubicBezTo>
                    <a:pt x="378968" y="329540"/>
                    <a:pt x="375006" y="264082"/>
                    <a:pt x="378107" y="250474"/>
                  </a:cubicBezTo>
                  <a:cubicBezTo>
                    <a:pt x="380346" y="240655"/>
                    <a:pt x="412730" y="192423"/>
                    <a:pt x="408596" y="182604"/>
                  </a:cubicBezTo>
                  <a:lnTo>
                    <a:pt x="362259" y="177264"/>
                  </a:lnTo>
                  <a:cubicBezTo>
                    <a:pt x="362259" y="171580"/>
                    <a:pt x="370527" y="156765"/>
                    <a:pt x="374834" y="139023"/>
                  </a:cubicBezTo>
                  <a:cubicBezTo>
                    <a:pt x="378623" y="124209"/>
                    <a:pt x="378795" y="106983"/>
                    <a:pt x="377934" y="95442"/>
                  </a:cubicBezTo>
                  <a:cubicBezTo>
                    <a:pt x="377245" y="86656"/>
                    <a:pt x="384997" y="61507"/>
                    <a:pt x="378968" y="52033"/>
                  </a:cubicBezTo>
                  <a:cubicBezTo>
                    <a:pt x="372766" y="42214"/>
                    <a:pt x="355541" y="31017"/>
                    <a:pt x="350545" y="24471"/>
                  </a:cubicBezTo>
                  <a:cubicBezTo>
                    <a:pt x="324706" y="32395"/>
                    <a:pt x="263210" y="50655"/>
                    <a:pt x="237888" y="58406"/>
                  </a:cubicBezTo>
                  <a:cubicBezTo>
                    <a:pt x="211361" y="66502"/>
                    <a:pt x="141252" y="59612"/>
                    <a:pt x="112657" y="54100"/>
                  </a:cubicBezTo>
                  <a:cubicBezTo>
                    <a:pt x="95086" y="50827"/>
                    <a:pt x="87335" y="-851"/>
                    <a:pt x="82167" y="11"/>
                  </a:cubicBezTo>
                  <a:cubicBezTo>
                    <a:pt x="67870" y="2422"/>
                    <a:pt x="28250" y="12585"/>
                    <a:pt x="0" y="11724"/>
                  </a:cubicBezTo>
                  <a:cubicBezTo>
                    <a:pt x="6201" y="30156"/>
                    <a:pt x="26355" y="78560"/>
                    <a:pt x="37725" y="92858"/>
                  </a:cubicBezTo>
                  <a:cubicBezTo>
                    <a:pt x="49094" y="107327"/>
                    <a:pt x="87679" y="113701"/>
                    <a:pt x="99048" y="129549"/>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73" name="フリーフォーム: 図形 72">
              <a:extLst>
                <a:ext uri="{FF2B5EF4-FFF2-40B4-BE49-F238E27FC236}">
                  <a16:creationId xmlns:a16="http://schemas.microsoft.com/office/drawing/2014/main" id="{846CBD1A-2237-D4D5-C83F-163232F925B3}"/>
                </a:ext>
              </a:extLst>
            </p:cNvPr>
            <p:cNvSpPr/>
            <p:nvPr/>
          </p:nvSpPr>
          <p:spPr>
            <a:xfrm>
              <a:off x="5587204" y="2092569"/>
              <a:ext cx="408960" cy="356412"/>
            </a:xfrm>
            <a:custGeom>
              <a:avLst/>
              <a:gdLst>
                <a:gd name="csX0" fmla="*/ 99048 w 408960"/>
                <a:gd name="csY0" fmla="*/ 129549 h 356412"/>
                <a:gd name="csX1" fmla="*/ 96981 w 408960"/>
                <a:gd name="csY1" fmla="*/ 171924 h 356412"/>
                <a:gd name="csX2" fmla="*/ 116963 w 408960"/>
                <a:gd name="csY2" fmla="*/ 201725 h 356412"/>
                <a:gd name="csX3" fmla="*/ 145558 w 408960"/>
                <a:gd name="csY3" fmla="*/ 221190 h 356412"/>
                <a:gd name="csX4" fmla="*/ 156066 w 408960"/>
                <a:gd name="csY4" fmla="*/ 273901 h 356412"/>
                <a:gd name="csX5" fmla="*/ 182421 w 408960"/>
                <a:gd name="csY5" fmla="*/ 325923 h 356412"/>
                <a:gd name="csX6" fmla="*/ 242367 w 408960"/>
                <a:gd name="csY6" fmla="*/ 310075 h 356412"/>
                <a:gd name="csX7" fmla="*/ 307653 w 408960"/>
                <a:gd name="csY7" fmla="*/ 320583 h 356412"/>
                <a:gd name="csX8" fmla="*/ 352785 w 408960"/>
                <a:gd name="csY8" fmla="*/ 356413 h 356412"/>
                <a:gd name="csX9" fmla="*/ 373800 w 408960"/>
                <a:gd name="csY9" fmla="*/ 340737 h 356412"/>
                <a:gd name="csX10" fmla="*/ 378107 w 408960"/>
                <a:gd name="csY10" fmla="*/ 250474 h 356412"/>
                <a:gd name="csX11" fmla="*/ 408596 w 408960"/>
                <a:gd name="csY11" fmla="*/ 182604 h 356412"/>
                <a:gd name="csX12" fmla="*/ 362259 w 408960"/>
                <a:gd name="csY12" fmla="*/ 177264 h 356412"/>
                <a:gd name="csX13" fmla="*/ 374834 w 408960"/>
                <a:gd name="csY13" fmla="*/ 139023 h 356412"/>
                <a:gd name="csX14" fmla="*/ 377934 w 408960"/>
                <a:gd name="csY14" fmla="*/ 95442 h 356412"/>
                <a:gd name="csX15" fmla="*/ 378968 w 408960"/>
                <a:gd name="csY15" fmla="*/ 52033 h 356412"/>
                <a:gd name="csX16" fmla="*/ 350545 w 408960"/>
                <a:gd name="csY16" fmla="*/ 24471 h 356412"/>
                <a:gd name="csX17" fmla="*/ 237888 w 408960"/>
                <a:gd name="csY17" fmla="*/ 58406 h 356412"/>
                <a:gd name="csX18" fmla="*/ 112657 w 408960"/>
                <a:gd name="csY18" fmla="*/ 54100 h 356412"/>
                <a:gd name="csX19" fmla="*/ 82167 w 408960"/>
                <a:gd name="csY19" fmla="*/ 11 h 356412"/>
                <a:gd name="csX20" fmla="*/ 0 w 408960"/>
                <a:gd name="csY20" fmla="*/ 11724 h 356412"/>
                <a:gd name="csX21" fmla="*/ 37725 w 408960"/>
                <a:gd name="csY21" fmla="*/ 92858 h 356412"/>
                <a:gd name="csX22" fmla="*/ 99048 w 408960"/>
                <a:gd name="csY22" fmla="*/ 129549 h 356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08960" h="356412">
                  <a:moveTo>
                    <a:pt x="99048" y="129549"/>
                  </a:moveTo>
                  <a:cubicBezTo>
                    <a:pt x="102493" y="134372"/>
                    <a:pt x="93019" y="154698"/>
                    <a:pt x="96981" y="171924"/>
                  </a:cubicBezTo>
                  <a:cubicBezTo>
                    <a:pt x="99910" y="185188"/>
                    <a:pt x="116963" y="195696"/>
                    <a:pt x="116963" y="201725"/>
                  </a:cubicBezTo>
                  <a:cubicBezTo>
                    <a:pt x="125921" y="204825"/>
                    <a:pt x="136256" y="212577"/>
                    <a:pt x="145558" y="221190"/>
                  </a:cubicBezTo>
                  <a:cubicBezTo>
                    <a:pt x="150037" y="225324"/>
                    <a:pt x="150381" y="250129"/>
                    <a:pt x="156066" y="273901"/>
                  </a:cubicBezTo>
                  <a:cubicBezTo>
                    <a:pt x="162095" y="299223"/>
                    <a:pt x="173636" y="323683"/>
                    <a:pt x="182421" y="325923"/>
                  </a:cubicBezTo>
                  <a:cubicBezTo>
                    <a:pt x="196202" y="329368"/>
                    <a:pt x="216012" y="310420"/>
                    <a:pt x="242367" y="310075"/>
                  </a:cubicBezTo>
                  <a:cubicBezTo>
                    <a:pt x="252358" y="309903"/>
                    <a:pt x="284915" y="310936"/>
                    <a:pt x="307653" y="320583"/>
                  </a:cubicBezTo>
                  <a:cubicBezTo>
                    <a:pt x="330735" y="330574"/>
                    <a:pt x="343999" y="349522"/>
                    <a:pt x="352785" y="356413"/>
                  </a:cubicBezTo>
                  <a:cubicBezTo>
                    <a:pt x="361053" y="355379"/>
                    <a:pt x="371905" y="345216"/>
                    <a:pt x="373800" y="340737"/>
                  </a:cubicBezTo>
                  <a:cubicBezTo>
                    <a:pt x="378968" y="329540"/>
                    <a:pt x="375006" y="264082"/>
                    <a:pt x="378107" y="250474"/>
                  </a:cubicBezTo>
                  <a:cubicBezTo>
                    <a:pt x="380346" y="240655"/>
                    <a:pt x="412730" y="192423"/>
                    <a:pt x="408596" y="182604"/>
                  </a:cubicBezTo>
                  <a:lnTo>
                    <a:pt x="362259" y="177264"/>
                  </a:lnTo>
                  <a:cubicBezTo>
                    <a:pt x="362259" y="171580"/>
                    <a:pt x="370527" y="156765"/>
                    <a:pt x="374834" y="139023"/>
                  </a:cubicBezTo>
                  <a:cubicBezTo>
                    <a:pt x="378623" y="124209"/>
                    <a:pt x="378795" y="106983"/>
                    <a:pt x="377934" y="95442"/>
                  </a:cubicBezTo>
                  <a:cubicBezTo>
                    <a:pt x="377245" y="86656"/>
                    <a:pt x="384997" y="61507"/>
                    <a:pt x="378968" y="52033"/>
                  </a:cubicBezTo>
                  <a:cubicBezTo>
                    <a:pt x="372766" y="42214"/>
                    <a:pt x="355541" y="31017"/>
                    <a:pt x="350545" y="24471"/>
                  </a:cubicBezTo>
                  <a:cubicBezTo>
                    <a:pt x="324706" y="32395"/>
                    <a:pt x="263210" y="50655"/>
                    <a:pt x="237888" y="58406"/>
                  </a:cubicBezTo>
                  <a:cubicBezTo>
                    <a:pt x="211361" y="66502"/>
                    <a:pt x="141252" y="59612"/>
                    <a:pt x="112657" y="54100"/>
                  </a:cubicBezTo>
                  <a:cubicBezTo>
                    <a:pt x="95086" y="50827"/>
                    <a:pt x="87335" y="-851"/>
                    <a:pt x="82167" y="11"/>
                  </a:cubicBezTo>
                  <a:cubicBezTo>
                    <a:pt x="67870" y="2422"/>
                    <a:pt x="28250" y="12585"/>
                    <a:pt x="0" y="11724"/>
                  </a:cubicBezTo>
                  <a:cubicBezTo>
                    <a:pt x="6201" y="30156"/>
                    <a:pt x="26355" y="78560"/>
                    <a:pt x="37725" y="92858"/>
                  </a:cubicBezTo>
                  <a:cubicBezTo>
                    <a:pt x="49094" y="107327"/>
                    <a:pt x="87679" y="113701"/>
                    <a:pt x="99048" y="129549"/>
                  </a:cubicBezTo>
                  <a:close/>
                </a:path>
              </a:pathLst>
            </a:custGeom>
            <a:noFill/>
            <a:ln w="1270" cap="rnd">
              <a:solidFill>
                <a:schemeClr val="bg1">
                  <a:lumMod val="50000"/>
                </a:schemeClr>
              </a:solidFill>
              <a:prstDash val="solid"/>
              <a:round/>
            </a:ln>
          </p:spPr>
          <p:txBody>
            <a:bodyPr/>
            <a:lstStyle/>
            <a:p>
              <a:endParaRPr lang="ja-JP" altLang="en-US"/>
            </a:p>
          </p:txBody>
        </p:sp>
        <p:sp>
          <p:nvSpPr>
            <p:cNvPr id="74" name="フリーフォーム: 図形 73">
              <a:extLst>
                <a:ext uri="{FF2B5EF4-FFF2-40B4-BE49-F238E27FC236}">
                  <a16:creationId xmlns:a16="http://schemas.microsoft.com/office/drawing/2014/main" id="{4C00F2B1-058C-62E1-D1B0-62FA322D6856}"/>
                </a:ext>
              </a:extLst>
            </p:cNvPr>
            <p:cNvSpPr/>
            <p:nvPr/>
          </p:nvSpPr>
          <p:spPr>
            <a:xfrm>
              <a:off x="5227309" y="2268972"/>
              <a:ext cx="408090" cy="532105"/>
            </a:xfrm>
            <a:custGeom>
              <a:avLst/>
              <a:gdLst>
                <a:gd name="csX0" fmla="*/ 403132 w 408090"/>
                <a:gd name="csY0" fmla="*/ 446665 h 532105"/>
                <a:gd name="csX1" fmla="*/ 367819 w 408090"/>
                <a:gd name="csY1" fmla="*/ 401017 h 532105"/>
                <a:gd name="csX2" fmla="*/ 366268 w 408090"/>
                <a:gd name="csY2" fmla="*/ 355541 h 532105"/>
                <a:gd name="csX3" fmla="*/ 334745 w 408090"/>
                <a:gd name="csY3" fmla="*/ 316266 h 532105"/>
                <a:gd name="csX4" fmla="*/ 266359 w 408090"/>
                <a:gd name="csY4" fmla="*/ 333319 h 532105"/>
                <a:gd name="csX5" fmla="*/ 231218 w 408090"/>
                <a:gd name="csY5" fmla="*/ 282159 h 532105"/>
                <a:gd name="csX6" fmla="*/ 190565 w 408090"/>
                <a:gd name="csY6" fmla="*/ 254770 h 532105"/>
                <a:gd name="csX7" fmla="*/ 201073 w 408090"/>
                <a:gd name="csY7" fmla="*/ 213428 h 532105"/>
                <a:gd name="csX8" fmla="*/ 225189 w 408090"/>
                <a:gd name="csY8" fmla="*/ 175186 h 532105"/>
                <a:gd name="csX9" fmla="*/ 201073 w 408090"/>
                <a:gd name="csY9" fmla="*/ 150726 h 532105"/>
                <a:gd name="csX10" fmla="*/ 204173 w 408090"/>
                <a:gd name="csY10" fmla="*/ 97670 h 532105"/>
                <a:gd name="csX11" fmla="*/ 169377 w 408090"/>
                <a:gd name="csY11" fmla="*/ 39275 h 532105"/>
                <a:gd name="csX12" fmla="*/ 127174 w 408090"/>
                <a:gd name="csY12" fmla="*/ 0 h 532105"/>
                <a:gd name="csX13" fmla="*/ 120801 w 408090"/>
                <a:gd name="csY13" fmla="*/ 119892 h 532105"/>
                <a:gd name="csX14" fmla="*/ 80837 w 408090"/>
                <a:gd name="csY14" fmla="*/ 176048 h 532105"/>
                <a:gd name="csX15" fmla="*/ 35533 w 408090"/>
                <a:gd name="csY15" fmla="*/ 182421 h 532105"/>
                <a:gd name="csX16" fmla="*/ 10211 w 408090"/>
                <a:gd name="csY16" fmla="*/ 150554 h 532105"/>
                <a:gd name="csX17" fmla="*/ 737 w 408090"/>
                <a:gd name="csY17" fmla="*/ 177081 h 532105"/>
                <a:gd name="csX18" fmla="*/ 20374 w 408090"/>
                <a:gd name="csY18" fmla="*/ 224797 h 532105"/>
                <a:gd name="csX19" fmla="*/ 737 w 408090"/>
                <a:gd name="csY19" fmla="*/ 253392 h 532105"/>
                <a:gd name="csX20" fmla="*/ 20719 w 408090"/>
                <a:gd name="csY20" fmla="*/ 298006 h 532105"/>
                <a:gd name="csX21" fmla="*/ 68090 w 408090"/>
                <a:gd name="csY21" fmla="*/ 287326 h 532105"/>
                <a:gd name="csX22" fmla="*/ 94445 w 408090"/>
                <a:gd name="csY22" fmla="*/ 347789 h 532105"/>
                <a:gd name="csX23" fmla="*/ 82904 w 408090"/>
                <a:gd name="csY23" fmla="*/ 436846 h 532105"/>
                <a:gd name="csX24" fmla="*/ 159731 w 408090"/>
                <a:gd name="csY24" fmla="*/ 453900 h 532105"/>
                <a:gd name="csX25" fmla="*/ 244999 w 408090"/>
                <a:gd name="csY25" fmla="*/ 493175 h 532105"/>
                <a:gd name="csX26" fmla="*/ 345253 w 408090"/>
                <a:gd name="csY26" fmla="*/ 503510 h 532105"/>
                <a:gd name="csX27" fmla="*/ 385561 w 408090"/>
                <a:gd name="csY27" fmla="*/ 532105 h 532105"/>
                <a:gd name="csX28" fmla="*/ 406921 w 408090"/>
                <a:gd name="csY28" fmla="*/ 493347 h 532105"/>
                <a:gd name="csX29" fmla="*/ 403132 w 408090"/>
                <a:gd name="csY29" fmla="*/ 446493 h 5321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08090" h="532105">
                  <a:moveTo>
                    <a:pt x="403132" y="446665"/>
                  </a:moveTo>
                  <a:cubicBezTo>
                    <a:pt x="391418" y="439775"/>
                    <a:pt x="375226" y="412558"/>
                    <a:pt x="367819" y="401017"/>
                  </a:cubicBezTo>
                  <a:cubicBezTo>
                    <a:pt x="359550" y="387753"/>
                    <a:pt x="371436" y="369838"/>
                    <a:pt x="366268" y="355541"/>
                  </a:cubicBezTo>
                  <a:lnTo>
                    <a:pt x="334745" y="316266"/>
                  </a:lnTo>
                  <a:cubicBezTo>
                    <a:pt x="318897" y="319883"/>
                    <a:pt x="275316" y="332975"/>
                    <a:pt x="266359" y="333319"/>
                  </a:cubicBezTo>
                  <a:cubicBezTo>
                    <a:pt x="259296" y="317644"/>
                    <a:pt x="238108" y="286465"/>
                    <a:pt x="231218" y="282159"/>
                  </a:cubicBezTo>
                  <a:cubicBezTo>
                    <a:pt x="224328" y="277852"/>
                    <a:pt x="198317" y="256665"/>
                    <a:pt x="190565" y="254770"/>
                  </a:cubicBezTo>
                  <a:cubicBezTo>
                    <a:pt x="184019" y="247018"/>
                    <a:pt x="199350" y="225486"/>
                    <a:pt x="201073" y="213428"/>
                  </a:cubicBezTo>
                  <a:cubicBezTo>
                    <a:pt x="202451" y="203264"/>
                    <a:pt x="221572" y="187072"/>
                    <a:pt x="225189" y="175186"/>
                  </a:cubicBezTo>
                  <a:cubicBezTo>
                    <a:pt x="221744" y="163990"/>
                    <a:pt x="203484" y="163817"/>
                    <a:pt x="201073" y="150726"/>
                  </a:cubicBezTo>
                  <a:cubicBezTo>
                    <a:pt x="198317" y="135912"/>
                    <a:pt x="213648" y="110073"/>
                    <a:pt x="204173" y="97670"/>
                  </a:cubicBezTo>
                  <a:cubicBezTo>
                    <a:pt x="196594" y="87507"/>
                    <a:pt x="177646" y="48060"/>
                    <a:pt x="169377" y="39275"/>
                  </a:cubicBezTo>
                  <a:cubicBezTo>
                    <a:pt x="163348" y="32729"/>
                    <a:pt x="138715" y="0"/>
                    <a:pt x="127174" y="0"/>
                  </a:cubicBezTo>
                  <a:cubicBezTo>
                    <a:pt x="125796" y="33935"/>
                    <a:pt x="142505" y="89746"/>
                    <a:pt x="120801" y="119892"/>
                  </a:cubicBezTo>
                  <a:cubicBezTo>
                    <a:pt x="115461" y="127471"/>
                    <a:pt x="92206" y="170880"/>
                    <a:pt x="80837" y="176048"/>
                  </a:cubicBezTo>
                  <a:cubicBezTo>
                    <a:pt x="65678" y="182938"/>
                    <a:pt x="49141" y="183283"/>
                    <a:pt x="35533" y="182421"/>
                  </a:cubicBezTo>
                  <a:cubicBezTo>
                    <a:pt x="23992" y="181732"/>
                    <a:pt x="19513" y="150209"/>
                    <a:pt x="10211" y="150554"/>
                  </a:cubicBezTo>
                  <a:cubicBezTo>
                    <a:pt x="5904" y="150726"/>
                    <a:pt x="-2536" y="174497"/>
                    <a:pt x="737" y="177081"/>
                  </a:cubicBezTo>
                  <a:cubicBezTo>
                    <a:pt x="9694" y="184144"/>
                    <a:pt x="17790" y="214978"/>
                    <a:pt x="20374" y="224797"/>
                  </a:cubicBezTo>
                  <a:cubicBezTo>
                    <a:pt x="22269" y="231687"/>
                    <a:pt x="392" y="246674"/>
                    <a:pt x="737" y="253392"/>
                  </a:cubicBezTo>
                  <a:cubicBezTo>
                    <a:pt x="1253" y="267344"/>
                    <a:pt x="7110" y="298006"/>
                    <a:pt x="20719" y="298006"/>
                  </a:cubicBezTo>
                  <a:cubicBezTo>
                    <a:pt x="28298" y="287499"/>
                    <a:pt x="58615" y="282159"/>
                    <a:pt x="68090" y="287326"/>
                  </a:cubicBezTo>
                  <a:cubicBezTo>
                    <a:pt x="86521" y="297662"/>
                    <a:pt x="99441" y="324362"/>
                    <a:pt x="94445" y="347789"/>
                  </a:cubicBezTo>
                  <a:cubicBezTo>
                    <a:pt x="94445" y="363809"/>
                    <a:pt x="88244" y="421860"/>
                    <a:pt x="82904" y="436846"/>
                  </a:cubicBezTo>
                  <a:cubicBezTo>
                    <a:pt x="98579" y="444598"/>
                    <a:pt x="130102" y="443737"/>
                    <a:pt x="159731" y="453900"/>
                  </a:cubicBezTo>
                  <a:cubicBezTo>
                    <a:pt x="194699" y="465786"/>
                    <a:pt x="228117" y="488524"/>
                    <a:pt x="244999" y="493175"/>
                  </a:cubicBezTo>
                  <a:cubicBezTo>
                    <a:pt x="270493" y="500065"/>
                    <a:pt x="333711" y="500065"/>
                    <a:pt x="345253" y="503510"/>
                  </a:cubicBezTo>
                  <a:cubicBezTo>
                    <a:pt x="356966" y="506955"/>
                    <a:pt x="375053" y="526421"/>
                    <a:pt x="385561" y="532105"/>
                  </a:cubicBezTo>
                  <a:cubicBezTo>
                    <a:pt x="392968" y="520736"/>
                    <a:pt x="403132" y="505405"/>
                    <a:pt x="406921" y="493347"/>
                  </a:cubicBezTo>
                  <a:cubicBezTo>
                    <a:pt x="410711" y="481289"/>
                    <a:pt x="404165" y="459412"/>
                    <a:pt x="403132" y="446493"/>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75" name="フリーフォーム: 図形 74">
              <a:extLst>
                <a:ext uri="{FF2B5EF4-FFF2-40B4-BE49-F238E27FC236}">
                  <a16:creationId xmlns:a16="http://schemas.microsoft.com/office/drawing/2014/main" id="{CBCD3E04-F1ED-B986-C7BC-8E0D08E2ECD5}"/>
                </a:ext>
              </a:extLst>
            </p:cNvPr>
            <p:cNvSpPr/>
            <p:nvPr/>
          </p:nvSpPr>
          <p:spPr>
            <a:xfrm>
              <a:off x="5227309" y="2268972"/>
              <a:ext cx="408090" cy="532105"/>
            </a:xfrm>
            <a:custGeom>
              <a:avLst/>
              <a:gdLst>
                <a:gd name="csX0" fmla="*/ 403132 w 408090"/>
                <a:gd name="csY0" fmla="*/ 446665 h 532105"/>
                <a:gd name="csX1" fmla="*/ 367819 w 408090"/>
                <a:gd name="csY1" fmla="*/ 401017 h 532105"/>
                <a:gd name="csX2" fmla="*/ 366268 w 408090"/>
                <a:gd name="csY2" fmla="*/ 355541 h 532105"/>
                <a:gd name="csX3" fmla="*/ 334745 w 408090"/>
                <a:gd name="csY3" fmla="*/ 316266 h 532105"/>
                <a:gd name="csX4" fmla="*/ 266359 w 408090"/>
                <a:gd name="csY4" fmla="*/ 333319 h 532105"/>
                <a:gd name="csX5" fmla="*/ 231218 w 408090"/>
                <a:gd name="csY5" fmla="*/ 282159 h 532105"/>
                <a:gd name="csX6" fmla="*/ 190565 w 408090"/>
                <a:gd name="csY6" fmla="*/ 254770 h 532105"/>
                <a:gd name="csX7" fmla="*/ 201073 w 408090"/>
                <a:gd name="csY7" fmla="*/ 213428 h 532105"/>
                <a:gd name="csX8" fmla="*/ 225189 w 408090"/>
                <a:gd name="csY8" fmla="*/ 175186 h 532105"/>
                <a:gd name="csX9" fmla="*/ 201073 w 408090"/>
                <a:gd name="csY9" fmla="*/ 150726 h 532105"/>
                <a:gd name="csX10" fmla="*/ 204173 w 408090"/>
                <a:gd name="csY10" fmla="*/ 97670 h 532105"/>
                <a:gd name="csX11" fmla="*/ 169377 w 408090"/>
                <a:gd name="csY11" fmla="*/ 39275 h 532105"/>
                <a:gd name="csX12" fmla="*/ 127174 w 408090"/>
                <a:gd name="csY12" fmla="*/ 0 h 532105"/>
                <a:gd name="csX13" fmla="*/ 120801 w 408090"/>
                <a:gd name="csY13" fmla="*/ 119892 h 532105"/>
                <a:gd name="csX14" fmla="*/ 80837 w 408090"/>
                <a:gd name="csY14" fmla="*/ 176048 h 532105"/>
                <a:gd name="csX15" fmla="*/ 35533 w 408090"/>
                <a:gd name="csY15" fmla="*/ 182421 h 532105"/>
                <a:gd name="csX16" fmla="*/ 10211 w 408090"/>
                <a:gd name="csY16" fmla="*/ 150554 h 532105"/>
                <a:gd name="csX17" fmla="*/ 737 w 408090"/>
                <a:gd name="csY17" fmla="*/ 177081 h 532105"/>
                <a:gd name="csX18" fmla="*/ 20374 w 408090"/>
                <a:gd name="csY18" fmla="*/ 224797 h 532105"/>
                <a:gd name="csX19" fmla="*/ 737 w 408090"/>
                <a:gd name="csY19" fmla="*/ 253392 h 532105"/>
                <a:gd name="csX20" fmla="*/ 20719 w 408090"/>
                <a:gd name="csY20" fmla="*/ 298006 h 532105"/>
                <a:gd name="csX21" fmla="*/ 68090 w 408090"/>
                <a:gd name="csY21" fmla="*/ 287326 h 532105"/>
                <a:gd name="csX22" fmla="*/ 94445 w 408090"/>
                <a:gd name="csY22" fmla="*/ 347789 h 532105"/>
                <a:gd name="csX23" fmla="*/ 82904 w 408090"/>
                <a:gd name="csY23" fmla="*/ 436846 h 532105"/>
                <a:gd name="csX24" fmla="*/ 159731 w 408090"/>
                <a:gd name="csY24" fmla="*/ 453900 h 532105"/>
                <a:gd name="csX25" fmla="*/ 244999 w 408090"/>
                <a:gd name="csY25" fmla="*/ 493175 h 532105"/>
                <a:gd name="csX26" fmla="*/ 345253 w 408090"/>
                <a:gd name="csY26" fmla="*/ 503510 h 532105"/>
                <a:gd name="csX27" fmla="*/ 385561 w 408090"/>
                <a:gd name="csY27" fmla="*/ 532105 h 532105"/>
                <a:gd name="csX28" fmla="*/ 406921 w 408090"/>
                <a:gd name="csY28" fmla="*/ 493347 h 532105"/>
                <a:gd name="csX29" fmla="*/ 403132 w 408090"/>
                <a:gd name="csY29" fmla="*/ 446493 h 5321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08090" h="532105">
                  <a:moveTo>
                    <a:pt x="403132" y="446665"/>
                  </a:moveTo>
                  <a:cubicBezTo>
                    <a:pt x="391418" y="439775"/>
                    <a:pt x="375226" y="412558"/>
                    <a:pt x="367819" y="401017"/>
                  </a:cubicBezTo>
                  <a:cubicBezTo>
                    <a:pt x="359550" y="387753"/>
                    <a:pt x="371436" y="369838"/>
                    <a:pt x="366268" y="355541"/>
                  </a:cubicBezTo>
                  <a:lnTo>
                    <a:pt x="334745" y="316266"/>
                  </a:lnTo>
                  <a:cubicBezTo>
                    <a:pt x="318897" y="319883"/>
                    <a:pt x="275316" y="332975"/>
                    <a:pt x="266359" y="333319"/>
                  </a:cubicBezTo>
                  <a:cubicBezTo>
                    <a:pt x="259296" y="317644"/>
                    <a:pt x="238108" y="286465"/>
                    <a:pt x="231218" y="282159"/>
                  </a:cubicBezTo>
                  <a:cubicBezTo>
                    <a:pt x="224328" y="277852"/>
                    <a:pt x="198317" y="256665"/>
                    <a:pt x="190565" y="254770"/>
                  </a:cubicBezTo>
                  <a:cubicBezTo>
                    <a:pt x="184019" y="247018"/>
                    <a:pt x="199350" y="225486"/>
                    <a:pt x="201073" y="213428"/>
                  </a:cubicBezTo>
                  <a:cubicBezTo>
                    <a:pt x="202451" y="203264"/>
                    <a:pt x="221572" y="187072"/>
                    <a:pt x="225189" y="175186"/>
                  </a:cubicBezTo>
                  <a:cubicBezTo>
                    <a:pt x="221744" y="163990"/>
                    <a:pt x="203484" y="163817"/>
                    <a:pt x="201073" y="150726"/>
                  </a:cubicBezTo>
                  <a:cubicBezTo>
                    <a:pt x="198317" y="135912"/>
                    <a:pt x="213648" y="110073"/>
                    <a:pt x="204173" y="97670"/>
                  </a:cubicBezTo>
                  <a:cubicBezTo>
                    <a:pt x="196594" y="87507"/>
                    <a:pt x="177646" y="48060"/>
                    <a:pt x="169377" y="39275"/>
                  </a:cubicBezTo>
                  <a:cubicBezTo>
                    <a:pt x="163348" y="32729"/>
                    <a:pt x="138715" y="0"/>
                    <a:pt x="127174" y="0"/>
                  </a:cubicBezTo>
                  <a:cubicBezTo>
                    <a:pt x="125796" y="33935"/>
                    <a:pt x="142505" y="89746"/>
                    <a:pt x="120801" y="119892"/>
                  </a:cubicBezTo>
                  <a:cubicBezTo>
                    <a:pt x="115461" y="127471"/>
                    <a:pt x="92206" y="170880"/>
                    <a:pt x="80837" y="176048"/>
                  </a:cubicBezTo>
                  <a:cubicBezTo>
                    <a:pt x="65678" y="182938"/>
                    <a:pt x="49141" y="183283"/>
                    <a:pt x="35533" y="182421"/>
                  </a:cubicBezTo>
                  <a:cubicBezTo>
                    <a:pt x="23992" y="181732"/>
                    <a:pt x="19513" y="150209"/>
                    <a:pt x="10211" y="150554"/>
                  </a:cubicBezTo>
                  <a:cubicBezTo>
                    <a:pt x="5904" y="150726"/>
                    <a:pt x="-2536" y="174497"/>
                    <a:pt x="737" y="177081"/>
                  </a:cubicBezTo>
                  <a:cubicBezTo>
                    <a:pt x="9694" y="184144"/>
                    <a:pt x="17790" y="214978"/>
                    <a:pt x="20374" y="224797"/>
                  </a:cubicBezTo>
                  <a:cubicBezTo>
                    <a:pt x="22269" y="231687"/>
                    <a:pt x="392" y="246674"/>
                    <a:pt x="737" y="253392"/>
                  </a:cubicBezTo>
                  <a:cubicBezTo>
                    <a:pt x="1253" y="267344"/>
                    <a:pt x="7110" y="298006"/>
                    <a:pt x="20719" y="298006"/>
                  </a:cubicBezTo>
                  <a:cubicBezTo>
                    <a:pt x="28298" y="287499"/>
                    <a:pt x="58615" y="282159"/>
                    <a:pt x="68090" y="287326"/>
                  </a:cubicBezTo>
                  <a:cubicBezTo>
                    <a:pt x="86521" y="297662"/>
                    <a:pt x="99441" y="324362"/>
                    <a:pt x="94445" y="347789"/>
                  </a:cubicBezTo>
                  <a:cubicBezTo>
                    <a:pt x="94445" y="363809"/>
                    <a:pt x="88244" y="421860"/>
                    <a:pt x="82904" y="436846"/>
                  </a:cubicBezTo>
                  <a:cubicBezTo>
                    <a:pt x="98579" y="444598"/>
                    <a:pt x="130102" y="443737"/>
                    <a:pt x="159731" y="453900"/>
                  </a:cubicBezTo>
                  <a:cubicBezTo>
                    <a:pt x="194699" y="465786"/>
                    <a:pt x="228117" y="488524"/>
                    <a:pt x="244999" y="493175"/>
                  </a:cubicBezTo>
                  <a:cubicBezTo>
                    <a:pt x="270493" y="500065"/>
                    <a:pt x="333711" y="500065"/>
                    <a:pt x="345253" y="503510"/>
                  </a:cubicBezTo>
                  <a:cubicBezTo>
                    <a:pt x="356966" y="506955"/>
                    <a:pt x="375053" y="526421"/>
                    <a:pt x="385561" y="532105"/>
                  </a:cubicBezTo>
                  <a:cubicBezTo>
                    <a:pt x="392968" y="520736"/>
                    <a:pt x="403132" y="505405"/>
                    <a:pt x="406921" y="493347"/>
                  </a:cubicBezTo>
                  <a:cubicBezTo>
                    <a:pt x="410711" y="481289"/>
                    <a:pt x="404165" y="459412"/>
                    <a:pt x="403132" y="446493"/>
                  </a:cubicBezTo>
                  <a:close/>
                </a:path>
              </a:pathLst>
            </a:custGeom>
            <a:noFill/>
            <a:ln w="1270" cap="rnd">
              <a:solidFill>
                <a:schemeClr val="bg1">
                  <a:lumMod val="50000"/>
                </a:schemeClr>
              </a:solidFill>
              <a:prstDash val="solid"/>
              <a:round/>
            </a:ln>
          </p:spPr>
          <p:txBody>
            <a:bodyPr/>
            <a:lstStyle/>
            <a:p>
              <a:endParaRPr lang="ja-JP" altLang="en-US"/>
            </a:p>
          </p:txBody>
        </p:sp>
        <p:sp>
          <p:nvSpPr>
            <p:cNvPr id="76" name="フリーフォーム: 図形 75">
              <a:extLst>
                <a:ext uri="{FF2B5EF4-FFF2-40B4-BE49-F238E27FC236}">
                  <a16:creationId xmlns:a16="http://schemas.microsoft.com/office/drawing/2014/main" id="{6266C5C8-D808-C1BC-E2C5-FF132227FE19}"/>
                </a:ext>
              </a:extLst>
            </p:cNvPr>
            <p:cNvSpPr/>
            <p:nvPr/>
          </p:nvSpPr>
          <p:spPr>
            <a:xfrm>
              <a:off x="6368222" y="3059074"/>
              <a:ext cx="154630" cy="161635"/>
            </a:xfrm>
            <a:custGeom>
              <a:avLst/>
              <a:gdLst>
                <a:gd name="csX0" fmla="*/ 111106 w 154630"/>
                <a:gd name="csY0" fmla="*/ 391 h 161635"/>
                <a:gd name="csX1" fmla="*/ 85612 w 154630"/>
                <a:gd name="csY1" fmla="*/ 35703 h 161635"/>
                <a:gd name="csX2" fmla="*/ 24805 w 154630"/>
                <a:gd name="csY2" fmla="*/ 49829 h 161635"/>
                <a:gd name="csX3" fmla="*/ 33246 w 154630"/>
                <a:gd name="csY3" fmla="*/ 102884 h 161635"/>
                <a:gd name="csX4" fmla="*/ 12747 w 154630"/>
                <a:gd name="csY4" fmla="*/ 111325 h 161635"/>
                <a:gd name="csX5" fmla="*/ 0 w 154630"/>
                <a:gd name="csY5" fmla="*/ 140264 h 161635"/>
                <a:gd name="csX6" fmla="*/ 33935 w 154630"/>
                <a:gd name="csY6" fmla="*/ 161452 h 161635"/>
                <a:gd name="csX7" fmla="*/ 56156 w 154630"/>
                <a:gd name="csY7" fmla="*/ 145604 h 161635"/>
                <a:gd name="csX8" fmla="*/ 151587 w 154630"/>
                <a:gd name="csY8" fmla="*/ 103228 h 161635"/>
                <a:gd name="csX9" fmla="*/ 150553 w 154630"/>
                <a:gd name="csY9" fmla="*/ 67743 h 161635"/>
                <a:gd name="csX10" fmla="*/ 134189 w 154630"/>
                <a:gd name="csY10" fmla="*/ 54480 h 161635"/>
                <a:gd name="csX11" fmla="*/ 134189 w 154630"/>
                <a:gd name="csY11" fmla="*/ 31569 h 161635"/>
                <a:gd name="csX12" fmla="*/ 111106 w 154630"/>
                <a:gd name="csY12" fmla="*/ 218 h 161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54630" h="161635">
                  <a:moveTo>
                    <a:pt x="111106" y="391"/>
                  </a:moveTo>
                  <a:cubicBezTo>
                    <a:pt x="106972" y="2630"/>
                    <a:pt x="89402" y="34153"/>
                    <a:pt x="85612" y="35703"/>
                  </a:cubicBezTo>
                  <a:cubicBezTo>
                    <a:pt x="72348" y="41216"/>
                    <a:pt x="39102" y="43972"/>
                    <a:pt x="24805" y="49829"/>
                  </a:cubicBezTo>
                  <a:cubicBezTo>
                    <a:pt x="24805" y="56202"/>
                    <a:pt x="38241" y="96510"/>
                    <a:pt x="33246" y="102884"/>
                  </a:cubicBezTo>
                  <a:cubicBezTo>
                    <a:pt x="28767" y="108569"/>
                    <a:pt x="16709" y="110463"/>
                    <a:pt x="12747" y="111325"/>
                  </a:cubicBezTo>
                  <a:lnTo>
                    <a:pt x="0" y="140264"/>
                  </a:lnTo>
                  <a:cubicBezTo>
                    <a:pt x="5685" y="141125"/>
                    <a:pt x="22221" y="158351"/>
                    <a:pt x="33935" y="161452"/>
                  </a:cubicBezTo>
                  <a:cubicBezTo>
                    <a:pt x="42203" y="163519"/>
                    <a:pt x="48921" y="147499"/>
                    <a:pt x="56156" y="145604"/>
                  </a:cubicBezTo>
                  <a:cubicBezTo>
                    <a:pt x="62874" y="143709"/>
                    <a:pt x="139529" y="112703"/>
                    <a:pt x="151587" y="103228"/>
                  </a:cubicBezTo>
                  <a:cubicBezTo>
                    <a:pt x="154860" y="100645"/>
                    <a:pt x="156755" y="81179"/>
                    <a:pt x="150553" y="67743"/>
                  </a:cubicBezTo>
                  <a:cubicBezTo>
                    <a:pt x="147280" y="60681"/>
                    <a:pt x="135222" y="58958"/>
                    <a:pt x="134189" y="54480"/>
                  </a:cubicBezTo>
                  <a:cubicBezTo>
                    <a:pt x="132294" y="46900"/>
                    <a:pt x="132639" y="37081"/>
                    <a:pt x="134189" y="31569"/>
                  </a:cubicBezTo>
                  <a:cubicBezTo>
                    <a:pt x="134189" y="31569"/>
                    <a:pt x="116791" y="-3055"/>
                    <a:pt x="111106" y="218"/>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77" name="フリーフォーム: 図形 76">
              <a:extLst>
                <a:ext uri="{FF2B5EF4-FFF2-40B4-BE49-F238E27FC236}">
                  <a16:creationId xmlns:a16="http://schemas.microsoft.com/office/drawing/2014/main" id="{AB2EEBA5-FBEC-83ED-1604-B2E55BB0F1FE}"/>
                </a:ext>
              </a:extLst>
            </p:cNvPr>
            <p:cNvSpPr/>
            <p:nvPr/>
          </p:nvSpPr>
          <p:spPr>
            <a:xfrm>
              <a:off x="6368222" y="3059074"/>
              <a:ext cx="154630" cy="161635"/>
            </a:xfrm>
            <a:custGeom>
              <a:avLst/>
              <a:gdLst>
                <a:gd name="csX0" fmla="*/ 111106 w 154630"/>
                <a:gd name="csY0" fmla="*/ 391 h 161635"/>
                <a:gd name="csX1" fmla="*/ 85612 w 154630"/>
                <a:gd name="csY1" fmla="*/ 35703 h 161635"/>
                <a:gd name="csX2" fmla="*/ 24805 w 154630"/>
                <a:gd name="csY2" fmla="*/ 49829 h 161635"/>
                <a:gd name="csX3" fmla="*/ 33246 w 154630"/>
                <a:gd name="csY3" fmla="*/ 102884 h 161635"/>
                <a:gd name="csX4" fmla="*/ 12747 w 154630"/>
                <a:gd name="csY4" fmla="*/ 111325 h 161635"/>
                <a:gd name="csX5" fmla="*/ 0 w 154630"/>
                <a:gd name="csY5" fmla="*/ 140264 h 161635"/>
                <a:gd name="csX6" fmla="*/ 33935 w 154630"/>
                <a:gd name="csY6" fmla="*/ 161452 h 161635"/>
                <a:gd name="csX7" fmla="*/ 56156 w 154630"/>
                <a:gd name="csY7" fmla="*/ 145604 h 161635"/>
                <a:gd name="csX8" fmla="*/ 151587 w 154630"/>
                <a:gd name="csY8" fmla="*/ 103228 h 161635"/>
                <a:gd name="csX9" fmla="*/ 150553 w 154630"/>
                <a:gd name="csY9" fmla="*/ 67743 h 161635"/>
                <a:gd name="csX10" fmla="*/ 134189 w 154630"/>
                <a:gd name="csY10" fmla="*/ 54480 h 161635"/>
                <a:gd name="csX11" fmla="*/ 134189 w 154630"/>
                <a:gd name="csY11" fmla="*/ 31569 h 161635"/>
                <a:gd name="csX12" fmla="*/ 111106 w 154630"/>
                <a:gd name="csY12" fmla="*/ 218 h 161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54630" h="161635">
                  <a:moveTo>
                    <a:pt x="111106" y="391"/>
                  </a:moveTo>
                  <a:cubicBezTo>
                    <a:pt x="106972" y="2630"/>
                    <a:pt x="89402" y="34153"/>
                    <a:pt x="85612" y="35703"/>
                  </a:cubicBezTo>
                  <a:cubicBezTo>
                    <a:pt x="72348" y="41216"/>
                    <a:pt x="39102" y="43972"/>
                    <a:pt x="24805" y="49829"/>
                  </a:cubicBezTo>
                  <a:cubicBezTo>
                    <a:pt x="24805" y="56202"/>
                    <a:pt x="38241" y="96510"/>
                    <a:pt x="33246" y="102884"/>
                  </a:cubicBezTo>
                  <a:cubicBezTo>
                    <a:pt x="28767" y="108569"/>
                    <a:pt x="16709" y="110463"/>
                    <a:pt x="12747" y="111325"/>
                  </a:cubicBezTo>
                  <a:lnTo>
                    <a:pt x="0" y="140264"/>
                  </a:lnTo>
                  <a:cubicBezTo>
                    <a:pt x="5685" y="141125"/>
                    <a:pt x="22221" y="158351"/>
                    <a:pt x="33935" y="161452"/>
                  </a:cubicBezTo>
                  <a:cubicBezTo>
                    <a:pt x="42203" y="163519"/>
                    <a:pt x="48921" y="147499"/>
                    <a:pt x="56156" y="145604"/>
                  </a:cubicBezTo>
                  <a:cubicBezTo>
                    <a:pt x="62874" y="143709"/>
                    <a:pt x="139529" y="112703"/>
                    <a:pt x="151587" y="103228"/>
                  </a:cubicBezTo>
                  <a:cubicBezTo>
                    <a:pt x="154860" y="100645"/>
                    <a:pt x="156755" y="81179"/>
                    <a:pt x="150553" y="67743"/>
                  </a:cubicBezTo>
                  <a:cubicBezTo>
                    <a:pt x="147280" y="60681"/>
                    <a:pt x="135222" y="58958"/>
                    <a:pt x="134189" y="54480"/>
                  </a:cubicBezTo>
                  <a:cubicBezTo>
                    <a:pt x="132294" y="46900"/>
                    <a:pt x="132639" y="37081"/>
                    <a:pt x="134189" y="31569"/>
                  </a:cubicBezTo>
                  <a:cubicBezTo>
                    <a:pt x="134189" y="31569"/>
                    <a:pt x="116791" y="-3055"/>
                    <a:pt x="111106" y="218"/>
                  </a:cubicBezTo>
                  <a:close/>
                </a:path>
              </a:pathLst>
            </a:custGeom>
            <a:noFill/>
            <a:ln w="1270" cap="rnd">
              <a:solidFill>
                <a:schemeClr val="bg1">
                  <a:lumMod val="50000"/>
                </a:schemeClr>
              </a:solidFill>
              <a:prstDash val="solid"/>
              <a:round/>
            </a:ln>
          </p:spPr>
          <p:txBody>
            <a:bodyPr/>
            <a:lstStyle/>
            <a:p>
              <a:endParaRPr lang="ja-JP" altLang="en-US"/>
            </a:p>
          </p:txBody>
        </p:sp>
        <p:sp>
          <p:nvSpPr>
            <p:cNvPr id="78" name="フリーフォーム: 図形 77">
              <a:extLst>
                <a:ext uri="{FF2B5EF4-FFF2-40B4-BE49-F238E27FC236}">
                  <a16:creationId xmlns:a16="http://schemas.microsoft.com/office/drawing/2014/main" id="{E9424B21-8946-4A51-151F-8ADE2BEB0E08}"/>
                </a:ext>
              </a:extLst>
            </p:cNvPr>
            <p:cNvSpPr/>
            <p:nvPr/>
          </p:nvSpPr>
          <p:spPr>
            <a:xfrm>
              <a:off x="5092587" y="1987644"/>
              <a:ext cx="146226" cy="125779"/>
            </a:xfrm>
            <a:custGeom>
              <a:avLst/>
              <a:gdLst>
                <a:gd name="csX0" fmla="*/ 79476 w 146226"/>
                <a:gd name="csY0" fmla="*/ 125779 h 125779"/>
                <a:gd name="csX1" fmla="*/ 102558 w 146226"/>
                <a:gd name="csY1" fmla="*/ 80131 h 125779"/>
                <a:gd name="csX2" fmla="*/ 140455 w 146226"/>
                <a:gd name="csY2" fmla="*/ 35516 h 125779"/>
                <a:gd name="csX3" fmla="*/ 142694 w 146226"/>
                <a:gd name="csY3" fmla="*/ 6576 h 125779"/>
                <a:gd name="csX4" fmla="*/ 94118 w 146226"/>
                <a:gd name="csY4" fmla="*/ 4682 h 125779"/>
                <a:gd name="csX5" fmla="*/ 81543 w 146226"/>
                <a:gd name="csY5" fmla="*/ 29142 h 125779"/>
                <a:gd name="csX6" fmla="*/ 6783 w 146226"/>
                <a:gd name="csY6" fmla="*/ 25869 h 125779"/>
                <a:gd name="csX7" fmla="*/ 7816 w 146226"/>
                <a:gd name="csY7" fmla="*/ 98045 h 125779"/>
                <a:gd name="csX8" fmla="*/ 79476 w 146226"/>
                <a:gd name="csY8" fmla="*/ 125607 h 1257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6226" h="125779">
                  <a:moveTo>
                    <a:pt x="79476" y="125779"/>
                  </a:moveTo>
                  <a:cubicBezTo>
                    <a:pt x="94118" y="125090"/>
                    <a:pt x="96357" y="92878"/>
                    <a:pt x="102558" y="80131"/>
                  </a:cubicBezTo>
                  <a:cubicBezTo>
                    <a:pt x="108243" y="68589"/>
                    <a:pt x="125985" y="38961"/>
                    <a:pt x="140455" y="35516"/>
                  </a:cubicBezTo>
                  <a:cubicBezTo>
                    <a:pt x="147345" y="33965"/>
                    <a:pt x="148034" y="8988"/>
                    <a:pt x="142694" y="6576"/>
                  </a:cubicBezTo>
                  <a:cubicBezTo>
                    <a:pt x="123401" y="-2209"/>
                    <a:pt x="103420" y="-1520"/>
                    <a:pt x="94118" y="4682"/>
                  </a:cubicBezTo>
                  <a:cubicBezTo>
                    <a:pt x="84816" y="10883"/>
                    <a:pt x="92567" y="29315"/>
                    <a:pt x="81543" y="29142"/>
                  </a:cubicBezTo>
                  <a:cubicBezTo>
                    <a:pt x="62767" y="28798"/>
                    <a:pt x="17980" y="10022"/>
                    <a:pt x="6783" y="25869"/>
                  </a:cubicBezTo>
                  <a:cubicBezTo>
                    <a:pt x="-1830" y="38272"/>
                    <a:pt x="-3036" y="88571"/>
                    <a:pt x="7816" y="98045"/>
                  </a:cubicBezTo>
                  <a:cubicBezTo>
                    <a:pt x="24698" y="112687"/>
                    <a:pt x="64834" y="126468"/>
                    <a:pt x="79476" y="125607"/>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79" name="フリーフォーム: 図形 78">
              <a:extLst>
                <a:ext uri="{FF2B5EF4-FFF2-40B4-BE49-F238E27FC236}">
                  <a16:creationId xmlns:a16="http://schemas.microsoft.com/office/drawing/2014/main" id="{6100C394-2BEF-0B61-E371-E65B44850484}"/>
                </a:ext>
              </a:extLst>
            </p:cNvPr>
            <p:cNvSpPr/>
            <p:nvPr/>
          </p:nvSpPr>
          <p:spPr>
            <a:xfrm>
              <a:off x="5092587" y="1987644"/>
              <a:ext cx="146226" cy="125779"/>
            </a:xfrm>
            <a:custGeom>
              <a:avLst/>
              <a:gdLst>
                <a:gd name="csX0" fmla="*/ 79476 w 146226"/>
                <a:gd name="csY0" fmla="*/ 125779 h 125779"/>
                <a:gd name="csX1" fmla="*/ 102558 w 146226"/>
                <a:gd name="csY1" fmla="*/ 80131 h 125779"/>
                <a:gd name="csX2" fmla="*/ 140455 w 146226"/>
                <a:gd name="csY2" fmla="*/ 35516 h 125779"/>
                <a:gd name="csX3" fmla="*/ 142694 w 146226"/>
                <a:gd name="csY3" fmla="*/ 6576 h 125779"/>
                <a:gd name="csX4" fmla="*/ 94118 w 146226"/>
                <a:gd name="csY4" fmla="*/ 4682 h 125779"/>
                <a:gd name="csX5" fmla="*/ 81543 w 146226"/>
                <a:gd name="csY5" fmla="*/ 29142 h 125779"/>
                <a:gd name="csX6" fmla="*/ 6783 w 146226"/>
                <a:gd name="csY6" fmla="*/ 25869 h 125779"/>
                <a:gd name="csX7" fmla="*/ 7816 w 146226"/>
                <a:gd name="csY7" fmla="*/ 98045 h 125779"/>
                <a:gd name="csX8" fmla="*/ 79476 w 146226"/>
                <a:gd name="csY8" fmla="*/ 125607 h 1257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6226" h="125779">
                  <a:moveTo>
                    <a:pt x="79476" y="125779"/>
                  </a:moveTo>
                  <a:cubicBezTo>
                    <a:pt x="94118" y="125090"/>
                    <a:pt x="96357" y="92878"/>
                    <a:pt x="102558" y="80131"/>
                  </a:cubicBezTo>
                  <a:cubicBezTo>
                    <a:pt x="108243" y="68589"/>
                    <a:pt x="125985" y="38961"/>
                    <a:pt x="140455" y="35516"/>
                  </a:cubicBezTo>
                  <a:cubicBezTo>
                    <a:pt x="147345" y="33965"/>
                    <a:pt x="148034" y="8988"/>
                    <a:pt x="142694" y="6576"/>
                  </a:cubicBezTo>
                  <a:cubicBezTo>
                    <a:pt x="123401" y="-2209"/>
                    <a:pt x="103420" y="-1520"/>
                    <a:pt x="94118" y="4682"/>
                  </a:cubicBezTo>
                  <a:cubicBezTo>
                    <a:pt x="84816" y="10883"/>
                    <a:pt x="92567" y="29315"/>
                    <a:pt x="81543" y="29142"/>
                  </a:cubicBezTo>
                  <a:cubicBezTo>
                    <a:pt x="62767" y="28798"/>
                    <a:pt x="17980" y="10022"/>
                    <a:pt x="6783" y="25869"/>
                  </a:cubicBezTo>
                  <a:cubicBezTo>
                    <a:pt x="-1830" y="38272"/>
                    <a:pt x="-3036" y="88571"/>
                    <a:pt x="7816" y="98045"/>
                  </a:cubicBezTo>
                  <a:cubicBezTo>
                    <a:pt x="24698" y="112687"/>
                    <a:pt x="64834" y="126468"/>
                    <a:pt x="79476" y="125607"/>
                  </a:cubicBezTo>
                  <a:close/>
                </a:path>
              </a:pathLst>
            </a:custGeom>
            <a:noFill/>
            <a:ln w="1270" cap="rnd">
              <a:solidFill>
                <a:schemeClr val="bg1">
                  <a:lumMod val="50000"/>
                </a:schemeClr>
              </a:solidFill>
              <a:prstDash val="solid"/>
              <a:round/>
            </a:ln>
          </p:spPr>
          <p:txBody>
            <a:bodyPr/>
            <a:lstStyle/>
            <a:p>
              <a:endParaRPr lang="ja-JP" altLang="en-US"/>
            </a:p>
          </p:txBody>
        </p:sp>
        <p:sp>
          <p:nvSpPr>
            <p:cNvPr id="80" name="フリーフォーム: 図形 79">
              <a:extLst>
                <a:ext uri="{FF2B5EF4-FFF2-40B4-BE49-F238E27FC236}">
                  <a16:creationId xmlns:a16="http://schemas.microsoft.com/office/drawing/2014/main" id="{C7CA404C-D5BF-C8C8-6A8C-5B5D3DA62DDC}"/>
                </a:ext>
              </a:extLst>
            </p:cNvPr>
            <p:cNvSpPr/>
            <p:nvPr/>
          </p:nvSpPr>
          <p:spPr>
            <a:xfrm>
              <a:off x="5223497" y="3228653"/>
              <a:ext cx="208903" cy="188637"/>
            </a:xfrm>
            <a:custGeom>
              <a:avLst/>
              <a:gdLst>
                <a:gd name="csX0" fmla="*/ 53126 w 208903"/>
                <a:gd name="csY0" fmla="*/ 121583 h 188637"/>
                <a:gd name="csX1" fmla="*/ 141150 w 208903"/>
                <a:gd name="csY1" fmla="*/ 187385 h 188637"/>
                <a:gd name="csX2" fmla="*/ 173879 w 208903"/>
                <a:gd name="csY2" fmla="*/ 186007 h 188637"/>
                <a:gd name="csX3" fmla="*/ 188004 w 208903"/>
                <a:gd name="csY3" fmla="*/ 106941 h 188637"/>
                <a:gd name="csX4" fmla="*/ 207297 w 208903"/>
                <a:gd name="csY4" fmla="*/ 99361 h 188637"/>
                <a:gd name="csX5" fmla="*/ 204024 w 208903"/>
                <a:gd name="csY5" fmla="*/ 16333 h 188637"/>
                <a:gd name="csX6" fmla="*/ 191277 w 208903"/>
                <a:gd name="csY6" fmla="*/ 16333 h 188637"/>
                <a:gd name="csX7" fmla="*/ 160442 w 208903"/>
                <a:gd name="csY7" fmla="*/ 39760 h 188637"/>
                <a:gd name="csX8" fmla="*/ 110660 w 208903"/>
                <a:gd name="csY8" fmla="*/ 141 h 188637"/>
                <a:gd name="csX9" fmla="*/ 82926 w 208903"/>
                <a:gd name="csY9" fmla="*/ 25463 h 188637"/>
                <a:gd name="csX10" fmla="*/ 47441 w 208903"/>
                <a:gd name="csY10" fmla="*/ 51129 h 188637"/>
                <a:gd name="csX11" fmla="*/ 415 w 208903"/>
                <a:gd name="csY11" fmla="*/ 108491 h 188637"/>
                <a:gd name="csX12" fmla="*/ 8166 w 208903"/>
                <a:gd name="csY12" fmla="*/ 136052 h 188637"/>
                <a:gd name="csX13" fmla="*/ 53126 w 208903"/>
                <a:gd name="csY13" fmla="*/ 121927 h 1886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08903" h="188637">
                  <a:moveTo>
                    <a:pt x="53126" y="121583"/>
                  </a:moveTo>
                  <a:cubicBezTo>
                    <a:pt x="61394" y="127095"/>
                    <a:pt x="132020" y="184457"/>
                    <a:pt x="141150" y="187385"/>
                  </a:cubicBezTo>
                  <a:cubicBezTo>
                    <a:pt x="148901" y="189969"/>
                    <a:pt x="165438" y="188074"/>
                    <a:pt x="173879" y="186007"/>
                  </a:cubicBezTo>
                  <a:cubicBezTo>
                    <a:pt x="178013" y="177050"/>
                    <a:pt x="177324" y="119171"/>
                    <a:pt x="188004" y="106941"/>
                  </a:cubicBezTo>
                  <a:cubicBezTo>
                    <a:pt x="191621" y="102807"/>
                    <a:pt x="203679" y="100395"/>
                    <a:pt x="207297" y="99361"/>
                  </a:cubicBezTo>
                  <a:cubicBezTo>
                    <a:pt x="210914" y="91438"/>
                    <a:pt x="207813" y="27013"/>
                    <a:pt x="204024" y="16333"/>
                  </a:cubicBezTo>
                  <a:lnTo>
                    <a:pt x="191277" y="16333"/>
                  </a:lnTo>
                  <a:cubicBezTo>
                    <a:pt x="182664" y="17711"/>
                    <a:pt x="170433" y="38727"/>
                    <a:pt x="160442" y="39760"/>
                  </a:cubicBezTo>
                  <a:cubicBezTo>
                    <a:pt x="148040" y="40966"/>
                    <a:pt x="122029" y="-2788"/>
                    <a:pt x="110660" y="141"/>
                  </a:cubicBezTo>
                  <a:cubicBezTo>
                    <a:pt x="105148" y="1519"/>
                    <a:pt x="89817" y="22190"/>
                    <a:pt x="82926" y="25463"/>
                  </a:cubicBezTo>
                  <a:cubicBezTo>
                    <a:pt x="77586" y="28047"/>
                    <a:pt x="59327" y="39243"/>
                    <a:pt x="47441" y="51129"/>
                  </a:cubicBezTo>
                  <a:cubicBezTo>
                    <a:pt x="23842" y="74384"/>
                    <a:pt x="2826" y="104357"/>
                    <a:pt x="415" y="108491"/>
                  </a:cubicBezTo>
                  <a:cubicBezTo>
                    <a:pt x="-2169" y="112798"/>
                    <a:pt x="8166" y="136052"/>
                    <a:pt x="8166" y="136052"/>
                  </a:cubicBezTo>
                  <a:cubicBezTo>
                    <a:pt x="14368" y="133813"/>
                    <a:pt x="50542" y="120205"/>
                    <a:pt x="53126" y="121927"/>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81" name="フリーフォーム: 図形 80">
              <a:extLst>
                <a:ext uri="{FF2B5EF4-FFF2-40B4-BE49-F238E27FC236}">
                  <a16:creationId xmlns:a16="http://schemas.microsoft.com/office/drawing/2014/main" id="{A8787C46-2D32-2D5C-DA00-BA383BAA14A5}"/>
                </a:ext>
              </a:extLst>
            </p:cNvPr>
            <p:cNvSpPr/>
            <p:nvPr/>
          </p:nvSpPr>
          <p:spPr>
            <a:xfrm>
              <a:off x="5223497" y="3228653"/>
              <a:ext cx="208903" cy="188637"/>
            </a:xfrm>
            <a:custGeom>
              <a:avLst/>
              <a:gdLst>
                <a:gd name="csX0" fmla="*/ 53126 w 208903"/>
                <a:gd name="csY0" fmla="*/ 121583 h 188637"/>
                <a:gd name="csX1" fmla="*/ 141150 w 208903"/>
                <a:gd name="csY1" fmla="*/ 187385 h 188637"/>
                <a:gd name="csX2" fmla="*/ 173879 w 208903"/>
                <a:gd name="csY2" fmla="*/ 186007 h 188637"/>
                <a:gd name="csX3" fmla="*/ 188004 w 208903"/>
                <a:gd name="csY3" fmla="*/ 106941 h 188637"/>
                <a:gd name="csX4" fmla="*/ 207297 w 208903"/>
                <a:gd name="csY4" fmla="*/ 99361 h 188637"/>
                <a:gd name="csX5" fmla="*/ 204024 w 208903"/>
                <a:gd name="csY5" fmla="*/ 16333 h 188637"/>
                <a:gd name="csX6" fmla="*/ 191277 w 208903"/>
                <a:gd name="csY6" fmla="*/ 16333 h 188637"/>
                <a:gd name="csX7" fmla="*/ 160442 w 208903"/>
                <a:gd name="csY7" fmla="*/ 39760 h 188637"/>
                <a:gd name="csX8" fmla="*/ 110660 w 208903"/>
                <a:gd name="csY8" fmla="*/ 141 h 188637"/>
                <a:gd name="csX9" fmla="*/ 82926 w 208903"/>
                <a:gd name="csY9" fmla="*/ 25463 h 188637"/>
                <a:gd name="csX10" fmla="*/ 47441 w 208903"/>
                <a:gd name="csY10" fmla="*/ 51129 h 188637"/>
                <a:gd name="csX11" fmla="*/ 415 w 208903"/>
                <a:gd name="csY11" fmla="*/ 108491 h 188637"/>
                <a:gd name="csX12" fmla="*/ 8166 w 208903"/>
                <a:gd name="csY12" fmla="*/ 136052 h 188637"/>
                <a:gd name="csX13" fmla="*/ 53126 w 208903"/>
                <a:gd name="csY13" fmla="*/ 121927 h 1886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08903" h="188637">
                  <a:moveTo>
                    <a:pt x="53126" y="121583"/>
                  </a:moveTo>
                  <a:cubicBezTo>
                    <a:pt x="61394" y="127095"/>
                    <a:pt x="132020" y="184457"/>
                    <a:pt x="141150" y="187385"/>
                  </a:cubicBezTo>
                  <a:cubicBezTo>
                    <a:pt x="148901" y="189969"/>
                    <a:pt x="165438" y="188074"/>
                    <a:pt x="173879" y="186007"/>
                  </a:cubicBezTo>
                  <a:cubicBezTo>
                    <a:pt x="178013" y="177050"/>
                    <a:pt x="177324" y="119171"/>
                    <a:pt x="188004" y="106941"/>
                  </a:cubicBezTo>
                  <a:cubicBezTo>
                    <a:pt x="191621" y="102807"/>
                    <a:pt x="203679" y="100395"/>
                    <a:pt x="207297" y="99361"/>
                  </a:cubicBezTo>
                  <a:cubicBezTo>
                    <a:pt x="210914" y="91438"/>
                    <a:pt x="207813" y="27013"/>
                    <a:pt x="204024" y="16333"/>
                  </a:cubicBezTo>
                  <a:lnTo>
                    <a:pt x="191277" y="16333"/>
                  </a:lnTo>
                  <a:cubicBezTo>
                    <a:pt x="182664" y="17711"/>
                    <a:pt x="170433" y="38727"/>
                    <a:pt x="160442" y="39760"/>
                  </a:cubicBezTo>
                  <a:cubicBezTo>
                    <a:pt x="148040" y="40966"/>
                    <a:pt x="122029" y="-2788"/>
                    <a:pt x="110660" y="141"/>
                  </a:cubicBezTo>
                  <a:cubicBezTo>
                    <a:pt x="105148" y="1519"/>
                    <a:pt x="89817" y="22190"/>
                    <a:pt x="82926" y="25463"/>
                  </a:cubicBezTo>
                  <a:cubicBezTo>
                    <a:pt x="77586" y="28047"/>
                    <a:pt x="59327" y="39243"/>
                    <a:pt x="47441" y="51129"/>
                  </a:cubicBezTo>
                  <a:cubicBezTo>
                    <a:pt x="23842" y="74384"/>
                    <a:pt x="2826" y="104357"/>
                    <a:pt x="415" y="108491"/>
                  </a:cubicBezTo>
                  <a:cubicBezTo>
                    <a:pt x="-2169" y="112798"/>
                    <a:pt x="8166" y="136052"/>
                    <a:pt x="8166" y="136052"/>
                  </a:cubicBezTo>
                  <a:cubicBezTo>
                    <a:pt x="14368" y="133813"/>
                    <a:pt x="50542" y="120205"/>
                    <a:pt x="53126" y="121927"/>
                  </a:cubicBezTo>
                  <a:close/>
                </a:path>
              </a:pathLst>
            </a:custGeom>
            <a:noFill/>
            <a:ln w="1270" cap="rnd">
              <a:solidFill>
                <a:schemeClr val="bg1">
                  <a:lumMod val="50000"/>
                </a:schemeClr>
              </a:solidFill>
              <a:prstDash val="solid"/>
              <a:round/>
            </a:ln>
          </p:spPr>
          <p:txBody>
            <a:bodyPr/>
            <a:lstStyle/>
            <a:p>
              <a:endParaRPr lang="ja-JP" altLang="en-US"/>
            </a:p>
          </p:txBody>
        </p:sp>
        <p:sp>
          <p:nvSpPr>
            <p:cNvPr id="82" name="フリーフォーム: 図形 81">
              <a:extLst>
                <a:ext uri="{FF2B5EF4-FFF2-40B4-BE49-F238E27FC236}">
                  <a16:creationId xmlns:a16="http://schemas.microsoft.com/office/drawing/2014/main" id="{21E304B0-D588-ED56-6CFE-C90BEF8E73C1}"/>
                </a:ext>
              </a:extLst>
            </p:cNvPr>
            <p:cNvSpPr/>
            <p:nvPr/>
          </p:nvSpPr>
          <p:spPr>
            <a:xfrm>
              <a:off x="5252334" y="3558270"/>
              <a:ext cx="232892" cy="436915"/>
            </a:xfrm>
            <a:custGeom>
              <a:avLst/>
              <a:gdLst>
                <a:gd name="csX0" fmla="*/ 134878 w 232892"/>
                <a:gd name="csY0" fmla="*/ 255684 h 436915"/>
                <a:gd name="csX1" fmla="*/ 127471 w 232892"/>
                <a:gd name="csY1" fmla="*/ 214342 h 436915"/>
                <a:gd name="csX2" fmla="*/ 152793 w 232892"/>
                <a:gd name="csY2" fmla="*/ 195221 h 436915"/>
                <a:gd name="csX3" fmla="*/ 159166 w 232892"/>
                <a:gd name="csY3" fmla="*/ 136826 h 436915"/>
                <a:gd name="csX4" fmla="*/ 232893 w 232892"/>
                <a:gd name="csY4" fmla="*/ 120978 h 436915"/>
                <a:gd name="csX5" fmla="*/ 197063 w 232892"/>
                <a:gd name="csY5" fmla="*/ 51558 h 436915"/>
                <a:gd name="csX6" fmla="*/ 191379 w 232892"/>
                <a:gd name="csY6" fmla="*/ 11939 h 436915"/>
                <a:gd name="csX7" fmla="*/ 137634 w 232892"/>
                <a:gd name="csY7" fmla="*/ 1776 h 436915"/>
                <a:gd name="csX8" fmla="*/ 124715 w 232892"/>
                <a:gd name="csY8" fmla="*/ 6082 h 436915"/>
                <a:gd name="csX9" fmla="*/ 117825 w 232892"/>
                <a:gd name="csY9" fmla="*/ 18657 h 436915"/>
                <a:gd name="csX10" fmla="*/ 86301 w 232892"/>
                <a:gd name="csY10" fmla="*/ 44496 h 436915"/>
                <a:gd name="csX11" fmla="*/ 64252 w 232892"/>
                <a:gd name="csY11" fmla="*/ 2120 h 436915"/>
                <a:gd name="csX12" fmla="*/ 36863 w 232892"/>
                <a:gd name="csY12" fmla="*/ 2120 h 436915"/>
                <a:gd name="csX13" fmla="*/ 64941 w 232892"/>
                <a:gd name="csY13" fmla="*/ 43462 h 436915"/>
                <a:gd name="csX14" fmla="*/ 71487 w 232892"/>
                <a:gd name="csY14" fmla="*/ 79464 h 436915"/>
                <a:gd name="csX15" fmla="*/ 63047 w 232892"/>
                <a:gd name="csY15" fmla="*/ 104958 h 436915"/>
                <a:gd name="csX16" fmla="*/ 88368 w 232892"/>
                <a:gd name="csY16" fmla="*/ 108231 h 436915"/>
                <a:gd name="csX17" fmla="*/ 101977 w 232892"/>
                <a:gd name="csY17" fmla="*/ 166627 h 436915"/>
                <a:gd name="csX18" fmla="*/ 87335 w 232892"/>
                <a:gd name="csY18" fmla="*/ 234496 h 436915"/>
                <a:gd name="csX19" fmla="*/ 53572 w 232892"/>
                <a:gd name="csY19" fmla="*/ 240870 h 436915"/>
                <a:gd name="csX20" fmla="*/ 0 w 232892"/>
                <a:gd name="csY20" fmla="*/ 284451 h 436915"/>
                <a:gd name="csX21" fmla="*/ 4134 w 232892"/>
                <a:gd name="csY21" fmla="*/ 317352 h 436915"/>
                <a:gd name="csX22" fmla="*/ 16709 w 232892"/>
                <a:gd name="csY22" fmla="*/ 405376 h 436915"/>
                <a:gd name="csX23" fmla="*/ 45132 w 232892"/>
                <a:gd name="csY23" fmla="*/ 410716 h 436915"/>
                <a:gd name="csX24" fmla="*/ 56673 w 232892"/>
                <a:gd name="csY24" fmla="*/ 431904 h 436915"/>
                <a:gd name="csX25" fmla="*/ 103010 w 232892"/>
                <a:gd name="csY25" fmla="*/ 436899 h 436915"/>
                <a:gd name="csX26" fmla="*/ 142974 w 232892"/>
                <a:gd name="csY26" fmla="*/ 407443 h 436915"/>
                <a:gd name="csX27" fmla="*/ 119892 w 232892"/>
                <a:gd name="csY27" fmla="*/ 300299 h 436915"/>
                <a:gd name="csX28" fmla="*/ 134534 w 232892"/>
                <a:gd name="csY28" fmla="*/ 255684 h 436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32892" h="436915">
                  <a:moveTo>
                    <a:pt x="134878" y="255684"/>
                  </a:moveTo>
                  <a:cubicBezTo>
                    <a:pt x="136256" y="241214"/>
                    <a:pt x="123165" y="227089"/>
                    <a:pt x="127471" y="214342"/>
                  </a:cubicBezTo>
                  <a:cubicBezTo>
                    <a:pt x="130744" y="205040"/>
                    <a:pt x="149003" y="202112"/>
                    <a:pt x="152793" y="195221"/>
                  </a:cubicBezTo>
                  <a:cubicBezTo>
                    <a:pt x="155549" y="190054"/>
                    <a:pt x="153654" y="141649"/>
                    <a:pt x="159166" y="136826"/>
                  </a:cubicBezTo>
                  <a:cubicBezTo>
                    <a:pt x="168985" y="128041"/>
                    <a:pt x="217734" y="125112"/>
                    <a:pt x="232893" y="120978"/>
                  </a:cubicBezTo>
                  <a:cubicBezTo>
                    <a:pt x="232893" y="120978"/>
                    <a:pt x="210155" y="84804"/>
                    <a:pt x="197063" y="51558"/>
                  </a:cubicBezTo>
                  <a:cubicBezTo>
                    <a:pt x="191379" y="37261"/>
                    <a:pt x="197063" y="19174"/>
                    <a:pt x="191379" y="11939"/>
                  </a:cubicBezTo>
                  <a:cubicBezTo>
                    <a:pt x="182938" y="914"/>
                    <a:pt x="151070" y="7977"/>
                    <a:pt x="137634" y="1776"/>
                  </a:cubicBezTo>
                  <a:cubicBezTo>
                    <a:pt x="135567" y="1776"/>
                    <a:pt x="127643" y="4532"/>
                    <a:pt x="124715" y="6082"/>
                  </a:cubicBezTo>
                  <a:cubicBezTo>
                    <a:pt x="123854" y="9700"/>
                    <a:pt x="121270" y="14006"/>
                    <a:pt x="117825" y="18657"/>
                  </a:cubicBezTo>
                  <a:cubicBezTo>
                    <a:pt x="107489" y="32438"/>
                    <a:pt x="93364" y="43290"/>
                    <a:pt x="86301" y="44496"/>
                  </a:cubicBezTo>
                  <a:cubicBezTo>
                    <a:pt x="83028" y="45185"/>
                    <a:pt x="85268" y="13145"/>
                    <a:pt x="64252" y="2120"/>
                  </a:cubicBezTo>
                  <a:cubicBezTo>
                    <a:pt x="56156" y="-2186"/>
                    <a:pt x="38069" y="1259"/>
                    <a:pt x="36863" y="2120"/>
                  </a:cubicBezTo>
                  <a:cubicBezTo>
                    <a:pt x="35141" y="3671"/>
                    <a:pt x="62874" y="40534"/>
                    <a:pt x="64941" y="43462"/>
                  </a:cubicBezTo>
                  <a:cubicBezTo>
                    <a:pt x="68731" y="48630"/>
                    <a:pt x="71832" y="76019"/>
                    <a:pt x="71487" y="79464"/>
                  </a:cubicBezTo>
                  <a:cubicBezTo>
                    <a:pt x="70626" y="90316"/>
                    <a:pt x="67870" y="97551"/>
                    <a:pt x="63047" y="104958"/>
                  </a:cubicBezTo>
                  <a:cubicBezTo>
                    <a:pt x="65975" y="106681"/>
                    <a:pt x="81995" y="100652"/>
                    <a:pt x="88368" y="108231"/>
                  </a:cubicBezTo>
                  <a:cubicBezTo>
                    <a:pt x="102666" y="125457"/>
                    <a:pt x="98704" y="160942"/>
                    <a:pt x="101977" y="166627"/>
                  </a:cubicBezTo>
                  <a:cubicBezTo>
                    <a:pt x="104561" y="170933"/>
                    <a:pt x="89919" y="222783"/>
                    <a:pt x="87335" y="234496"/>
                  </a:cubicBezTo>
                  <a:cubicBezTo>
                    <a:pt x="85612" y="242248"/>
                    <a:pt x="69248" y="228639"/>
                    <a:pt x="53572" y="240870"/>
                  </a:cubicBezTo>
                  <a:cubicBezTo>
                    <a:pt x="37725" y="253272"/>
                    <a:pt x="11025" y="267225"/>
                    <a:pt x="0" y="284451"/>
                  </a:cubicBezTo>
                  <a:cubicBezTo>
                    <a:pt x="1206" y="290480"/>
                    <a:pt x="3962" y="312529"/>
                    <a:pt x="4134" y="317352"/>
                  </a:cubicBezTo>
                  <a:cubicBezTo>
                    <a:pt x="5168" y="336990"/>
                    <a:pt x="9130" y="386945"/>
                    <a:pt x="16709" y="405376"/>
                  </a:cubicBezTo>
                  <a:cubicBezTo>
                    <a:pt x="20326" y="413989"/>
                    <a:pt x="36691" y="408305"/>
                    <a:pt x="45132" y="410716"/>
                  </a:cubicBezTo>
                  <a:cubicBezTo>
                    <a:pt x="53572" y="412956"/>
                    <a:pt x="55467" y="425186"/>
                    <a:pt x="56673" y="431904"/>
                  </a:cubicBezTo>
                  <a:cubicBezTo>
                    <a:pt x="68559" y="432593"/>
                    <a:pt x="83201" y="436210"/>
                    <a:pt x="103010" y="436899"/>
                  </a:cubicBezTo>
                  <a:cubicBezTo>
                    <a:pt x="124370" y="437589"/>
                    <a:pt x="132811" y="415540"/>
                    <a:pt x="142974" y="407443"/>
                  </a:cubicBezTo>
                  <a:cubicBezTo>
                    <a:pt x="137117" y="391079"/>
                    <a:pt x="121097" y="320281"/>
                    <a:pt x="119892" y="300299"/>
                  </a:cubicBezTo>
                  <a:cubicBezTo>
                    <a:pt x="118514" y="280489"/>
                    <a:pt x="132639" y="275149"/>
                    <a:pt x="134534" y="25568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83" name="フリーフォーム: 図形 82">
              <a:extLst>
                <a:ext uri="{FF2B5EF4-FFF2-40B4-BE49-F238E27FC236}">
                  <a16:creationId xmlns:a16="http://schemas.microsoft.com/office/drawing/2014/main" id="{81C0D8AB-1EE4-C1B8-A117-5A582F59C365}"/>
                </a:ext>
              </a:extLst>
            </p:cNvPr>
            <p:cNvSpPr/>
            <p:nvPr/>
          </p:nvSpPr>
          <p:spPr>
            <a:xfrm>
              <a:off x="5252334" y="3558270"/>
              <a:ext cx="232892" cy="436915"/>
            </a:xfrm>
            <a:custGeom>
              <a:avLst/>
              <a:gdLst>
                <a:gd name="csX0" fmla="*/ 134878 w 232892"/>
                <a:gd name="csY0" fmla="*/ 255684 h 436915"/>
                <a:gd name="csX1" fmla="*/ 127471 w 232892"/>
                <a:gd name="csY1" fmla="*/ 214342 h 436915"/>
                <a:gd name="csX2" fmla="*/ 152793 w 232892"/>
                <a:gd name="csY2" fmla="*/ 195221 h 436915"/>
                <a:gd name="csX3" fmla="*/ 159166 w 232892"/>
                <a:gd name="csY3" fmla="*/ 136826 h 436915"/>
                <a:gd name="csX4" fmla="*/ 232893 w 232892"/>
                <a:gd name="csY4" fmla="*/ 120978 h 436915"/>
                <a:gd name="csX5" fmla="*/ 197063 w 232892"/>
                <a:gd name="csY5" fmla="*/ 51558 h 436915"/>
                <a:gd name="csX6" fmla="*/ 191379 w 232892"/>
                <a:gd name="csY6" fmla="*/ 11939 h 436915"/>
                <a:gd name="csX7" fmla="*/ 137634 w 232892"/>
                <a:gd name="csY7" fmla="*/ 1776 h 436915"/>
                <a:gd name="csX8" fmla="*/ 124715 w 232892"/>
                <a:gd name="csY8" fmla="*/ 6082 h 436915"/>
                <a:gd name="csX9" fmla="*/ 117825 w 232892"/>
                <a:gd name="csY9" fmla="*/ 18657 h 436915"/>
                <a:gd name="csX10" fmla="*/ 86301 w 232892"/>
                <a:gd name="csY10" fmla="*/ 44496 h 436915"/>
                <a:gd name="csX11" fmla="*/ 64252 w 232892"/>
                <a:gd name="csY11" fmla="*/ 2120 h 436915"/>
                <a:gd name="csX12" fmla="*/ 36863 w 232892"/>
                <a:gd name="csY12" fmla="*/ 2120 h 436915"/>
                <a:gd name="csX13" fmla="*/ 64941 w 232892"/>
                <a:gd name="csY13" fmla="*/ 43462 h 436915"/>
                <a:gd name="csX14" fmla="*/ 71487 w 232892"/>
                <a:gd name="csY14" fmla="*/ 79464 h 436915"/>
                <a:gd name="csX15" fmla="*/ 63047 w 232892"/>
                <a:gd name="csY15" fmla="*/ 104958 h 436915"/>
                <a:gd name="csX16" fmla="*/ 88368 w 232892"/>
                <a:gd name="csY16" fmla="*/ 108231 h 436915"/>
                <a:gd name="csX17" fmla="*/ 101977 w 232892"/>
                <a:gd name="csY17" fmla="*/ 166627 h 436915"/>
                <a:gd name="csX18" fmla="*/ 87335 w 232892"/>
                <a:gd name="csY18" fmla="*/ 234496 h 436915"/>
                <a:gd name="csX19" fmla="*/ 53572 w 232892"/>
                <a:gd name="csY19" fmla="*/ 240870 h 436915"/>
                <a:gd name="csX20" fmla="*/ 0 w 232892"/>
                <a:gd name="csY20" fmla="*/ 284451 h 436915"/>
                <a:gd name="csX21" fmla="*/ 4134 w 232892"/>
                <a:gd name="csY21" fmla="*/ 317352 h 436915"/>
                <a:gd name="csX22" fmla="*/ 16709 w 232892"/>
                <a:gd name="csY22" fmla="*/ 405376 h 436915"/>
                <a:gd name="csX23" fmla="*/ 45132 w 232892"/>
                <a:gd name="csY23" fmla="*/ 410716 h 436915"/>
                <a:gd name="csX24" fmla="*/ 56673 w 232892"/>
                <a:gd name="csY24" fmla="*/ 431904 h 436915"/>
                <a:gd name="csX25" fmla="*/ 103010 w 232892"/>
                <a:gd name="csY25" fmla="*/ 436899 h 436915"/>
                <a:gd name="csX26" fmla="*/ 142974 w 232892"/>
                <a:gd name="csY26" fmla="*/ 407443 h 436915"/>
                <a:gd name="csX27" fmla="*/ 119892 w 232892"/>
                <a:gd name="csY27" fmla="*/ 300299 h 436915"/>
                <a:gd name="csX28" fmla="*/ 134534 w 232892"/>
                <a:gd name="csY28" fmla="*/ 255684 h 436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32892" h="436915">
                  <a:moveTo>
                    <a:pt x="134878" y="255684"/>
                  </a:moveTo>
                  <a:cubicBezTo>
                    <a:pt x="136256" y="241214"/>
                    <a:pt x="123165" y="227089"/>
                    <a:pt x="127471" y="214342"/>
                  </a:cubicBezTo>
                  <a:cubicBezTo>
                    <a:pt x="130744" y="205040"/>
                    <a:pt x="149003" y="202112"/>
                    <a:pt x="152793" y="195221"/>
                  </a:cubicBezTo>
                  <a:cubicBezTo>
                    <a:pt x="155549" y="190054"/>
                    <a:pt x="153654" y="141649"/>
                    <a:pt x="159166" y="136826"/>
                  </a:cubicBezTo>
                  <a:cubicBezTo>
                    <a:pt x="168985" y="128041"/>
                    <a:pt x="217734" y="125112"/>
                    <a:pt x="232893" y="120978"/>
                  </a:cubicBezTo>
                  <a:cubicBezTo>
                    <a:pt x="232893" y="120978"/>
                    <a:pt x="210155" y="84804"/>
                    <a:pt x="197063" y="51558"/>
                  </a:cubicBezTo>
                  <a:cubicBezTo>
                    <a:pt x="191379" y="37261"/>
                    <a:pt x="197063" y="19174"/>
                    <a:pt x="191379" y="11939"/>
                  </a:cubicBezTo>
                  <a:cubicBezTo>
                    <a:pt x="182938" y="914"/>
                    <a:pt x="151070" y="7977"/>
                    <a:pt x="137634" y="1776"/>
                  </a:cubicBezTo>
                  <a:cubicBezTo>
                    <a:pt x="135567" y="1776"/>
                    <a:pt x="127643" y="4532"/>
                    <a:pt x="124715" y="6082"/>
                  </a:cubicBezTo>
                  <a:cubicBezTo>
                    <a:pt x="123854" y="9700"/>
                    <a:pt x="121270" y="14006"/>
                    <a:pt x="117825" y="18657"/>
                  </a:cubicBezTo>
                  <a:cubicBezTo>
                    <a:pt x="107489" y="32438"/>
                    <a:pt x="93364" y="43290"/>
                    <a:pt x="86301" y="44496"/>
                  </a:cubicBezTo>
                  <a:cubicBezTo>
                    <a:pt x="83028" y="45185"/>
                    <a:pt x="85268" y="13145"/>
                    <a:pt x="64252" y="2120"/>
                  </a:cubicBezTo>
                  <a:cubicBezTo>
                    <a:pt x="56156" y="-2186"/>
                    <a:pt x="38069" y="1259"/>
                    <a:pt x="36863" y="2120"/>
                  </a:cubicBezTo>
                  <a:cubicBezTo>
                    <a:pt x="35141" y="3671"/>
                    <a:pt x="62874" y="40534"/>
                    <a:pt x="64941" y="43462"/>
                  </a:cubicBezTo>
                  <a:cubicBezTo>
                    <a:pt x="68731" y="48630"/>
                    <a:pt x="71832" y="76019"/>
                    <a:pt x="71487" y="79464"/>
                  </a:cubicBezTo>
                  <a:cubicBezTo>
                    <a:pt x="70626" y="90316"/>
                    <a:pt x="67870" y="97551"/>
                    <a:pt x="63047" y="104958"/>
                  </a:cubicBezTo>
                  <a:cubicBezTo>
                    <a:pt x="65975" y="106681"/>
                    <a:pt x="81995" y="100652"/>
                    <a:pt x="88368" y="108231"/>
                  </a:cubicBezTo>
                  <a:cubicBezTo>
                    <a:pt x="102666" y="125457"/>
                    <a:pt x="98704" y="160942"/>
                    <a:pt x="101977" y="166627"/>
                  </a:cubicBezTo>
                  <a:cubicBezTo>
                    <a:pt x="104561" y="170933"/>
                    <a:pt x="89919" y="222783"/>
                    <a:pt x="87335" y="234496"/>
                  </a:cubicBezTo>
                  <a:cubicBezTo>
                    <a:pt x="85612" y="242248"/>
                    <a:pt x="69248" y="228639"/>
                    <a:pt x="53572" y="240870"/>
                  </a:cubicBezTo>
                  <a:cubicBezTo>
                    <a:pt x="37725" y="253272"/>
                    <a:pt x="11025" y="267225"/>
                    <a:pt x="0" y="284451"/>
                  </a:cubicBezTo>
                  <a:cubicBezTo>
                    <a:pt x="1206" y="290480"/>
                    <a:pt x="3962" y="312529"/>
                    <a:pt x="4134" y="317352"/>
                  </a:cubicBezTo>
                  <a:cubicBezTo>
                    <a:pt x="5168" y="336990"/>
                    <a:pt x="9130" y="386945"/>
                    <a:pt x="16709" y="405376"/>
                  </a:cubicBezTo>
                  <a:cubicBezTo>
                    <a:pt x="20326" y="413989"/>
                    <a:pt x="36691" y="408305"/>
                    <a:pt x="45132" y="410716"/>
                  </a:cubicBezTo>
                  <a:cubicBezTo>
                    <a:pt x="53572" y="412956"/>
                    <a:pt x="55467" y="425186"/>
                    <a:pt x="56673" y="431904"/>
                  </a:cubicBezTo>
                  <a:cubicBezTo>
                    <a:pt x="68559" y="432593"/>
                    <a:pt x="83201" y="436210"/>
                    <a:pt x="103010" y="436899"/>
                  </a:cubicBezTo>
                  <a:cubicBezTo>
                    <a:pt x="124370" y="437589"/>
                    <a:pt x="132811" y="415540"/>
                    <a:pt x="142974" y="407443"/>
                  </a:cubicBezTo>
                  <a:cubicBezTo>
                    <a:pt x="137117" y="391079"/>
                    <a:pt x="121097" y="320281"/>
                    <a:pt x="119892" y="300299"/>
                  </a:cubicBezTo>
                  <a:cubicBezTo>
                    <a:pt x="118514" y="280489"/>
                    <a:pt x="132639" y="275149"/>
                    <a:pt x="134534" y="255684"/>
                  </a:cubicBezTo>
                  <a:close/>
                </a:path>
              </a:pathLst>
            </a:custGeom>
            <a:noFill/>
            <a:ln w="1270" cap="rnd">
              <a:solidFill>
                <a:schemeClr val="bg1">
                  <a:lumMod val="50000"/>
                </a:schemeClr>
              </a:solidFill>
              <a:prstDash val="solid"/>
              <a:round/>
            </a:ln>
          </p:spPr>
          <p:txBody>
            <a:bodyPr/>
            <a:lstStyle/>
            <a:p>
              <a:endParaRPr lang="ja-JP" altLang="en-US"/>
            </a:p>
          </p:txBody>
        </p:sp>
        <p:sp>
          <p:nvSpPr>
            <p:cNvPr id="84" name="フリーフォーム: 図形 83">
              <a:extLst>
                <a:ext uri="{FF2B5EF4-FFF2-40B4-BE49-F238E27FC236}">
                  <a16:creationId xmlns:a16="http://schemas.microsoft.com/office/drawing/2014/main" id="{FA432942-AD5D-6EF2-65EC-889B7C4B6340}"/>
                </a:ext>
              </a:extLst>
            </p:cNvPr>
            <p:cNvSpPr/>
            <p:nvPr/>
          </p:nvSpPr>
          <p:spPr>
            <a:xfrm>
              <a:off x="6061431" y="2312245"/>
              <a:ext cx="269932" cy="179461"/>
            </a:xfrm>
            <a:custGeom>
              <a:avLst/>
              <a:gdLst>
                <a:gd name="csX0" fmla="*/ 122131 w 269932"/>
                <a:gd name="csY0" fmla="*/ 136 h 179461"/>
                <a:gd name="csX1" fmla="*/ 124198 w 269932"/>
                <a:gd name="csY1" fmla="*/ 33037 h 179461"/>
                <a:gd name="csX2" fmla="*/ 97326 w 269932"/>
                <a:gd name="csY2" fmla="*/ 52674 h 179461"/>
                <a:gd name="csX3" fmla="*/ 75277 w 269932"/>
                <a:gd name="csY3" fmla="*/ 38894 h 179461"/>
                <a:gd name="csX4" fmla="*/ 57362 w 269932"/>
                <a:gd name="csY4" fmla="*/ 48885 h 179461"/>
                <a:gd name="csX5" fmla="*/ 25322 w 269932"/>
                <a:gd name="csY5" fmla="*/ 51469 h 179461"/>
                <a:gd name="csX6" fmla="*/ 0 w 269932"/>
                <a:gd name="csY6" fmla="*/ 100390 h 179461"/>
                <a:gd name="csX7" fmla="*/ 22049 w 269932"/>
                <a:gd name="csY7" fmla="*/ 100907 h 179461"/>
                <a:gd name="csX8" fmla="*/ 44098 w 269932"/>
                <a:gd name="csY8" fmla="*/ 131396 h 179461"/>
                <a:gd name="csX9" fmla="*/ 74760 w 269932"/>
                <a:gd name="csY9" fmla="*/ 138631 h 179461"/>
                <a:gd name="csX10" fmla="*/ 98531 w 269932"/>
                <a:gd name="csY10" fmla="*/ 162403 h 179461"/>
                <a:gd name="csX11" fmla="*/ 125921 w 269932"/>
                <a:gd name="csY11" fmla="*/ 179456 h 179461"/>
                <a:gd name="csX12" fmla="*/ 173292 w 269932"/>
                <a:gd name="csY12" fmla="*/ 147589 h 179461"/>
                <a:gd name="csX13" fmla="*/ 196546 w 269932"/>
                <a:gd name="csY13" fmla="*/ 179456 h 179461"/>
                <a:gd name="csX14" fmla="*/ 231342 w 269932"/>
                <a:gd name="csY14" fmla="*/ 133808 h 179461"/>
                <a:gd name="csX15" fmla="*/ 269928 w 269932"/>
                <a:gd name="csY15" fmla="*/ 110381 h 179461"/>
                <a:gd name="csX16" fmla="*/ 237716 w 269932"/>
                <a:gd name="csY16" fmla="*/ 78685 h 179461"/>
                <a:gd name="csX17" fmla="*/ 188278 w 269932"/>
                <a:gd name="csY17" fmla="*/ 32003 h 179461"/>
                <a:gd name="csX18" fmla="*/ 148314 w 269932"/>
                <a:gd name="csY18" fmla="*/ 21840 h 179461"/>
                <a:gd name="csX19" fmla="*/ 122475 w 269932"/>
                <a:gd name="csY19" fmla="*/ 136 h 1794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269932" h="179461">
                  <a:moveTo>
                    <a:pt x="122131" y="136"/>
                  </a:moveTo>
                  <a:lnTo>
                    <a:pt x="124198" y="33037"/>
                  </a:lnTo>
                  <a:lnTo>
                    <a:pt x="97326" y="52674"/>
                  </a:lnTo>
                  <a:cubicBezTo>
                    <a:pt x="91469" y="56981"/>
                    <a:pt x="79411" y="37860"/>
                    <a:pt x="75277" y="38894"/>
                  </a:cubicBezTo>
                  <a:cubicBezTo>
                    <a:pt x="72004" y="42167"/>
                    <a:pt x="61496" y="48885"/>
                    <a:pt x="57362" y="48885"/>
                  </a:cubicBezTo>
                  <a:cubicBezTo>
                    <a:pt x="48577" y="49057"/>
                    <a:pt x="34796" y="45956"/>
                    <a:pt x="25322" y="51469"/>
                  </a:cubicBezTo>
                  <a:cubicBezTo>
                    <a:pt x="11197" y="59737"/>
                    <a:pt x="3617" y="88159"/>
                    <a:pt x="0" y="100390"/>
                  </a:cubicBezTo>
                  <a:cubicBezTo>
                    <a:pt x="4134" y="100734"/>
                    <a:pt x="15675" y="96256"/>
                    <a:pt x="22049" y="100907"/>
                  </a:cubicBezTo>
                  <a:cubicBezTo>
                    <a:pt x="33590" y="109175"/>
                    <a:pt x="40825" y="128640"/>
                    <a:pt x="44098" y="131396"/>
                  </a:cubicBezTo>
                  <a:cubicBezTo>
                    <a:pt x="56328" y="141732"/>
                    <a:pt x="64080" y="134325"/>
                    <a:pt x="74760" y="138631"/>
                  </a:cubicBezTo>
                  <a:cubicBezTo>
                    <a:pt x="83028" y="141904"/>
                    <a:pt x="83545" y="158441"/>
                    <a:pt x="98531" y="162403"/>
                  </a:cubicBezTo>
                  <a:cubicBezTo>
                    <a:pt x="111279" y="166020"/>
                    <a:pt x="114896" y="171188"/>
                    <a:pt x="125921" y="179456"/>
                  </a:cubicBezTo>
                  <a:cubicBezTo>
                    <a:pt x="131949" y="179112"/>
                    <a:pt x="161406" y="147589"/>
                    <a:pt x="173292" y="147589"/>
                  </a:cubicBezTo>
                  <a:cubicBezTo>
                    <a:pt x="187417" y="147589"/>
                    <a:pt x="190517" y="178939"/>
                    <a:pt x="196546" y="179456"/>
                  </a:cubicBezTo>
                  <a:cubicBezTo>
                    <a:pt x="203264" y="179973"/>
                    <a:pt x="217390" y="144316"/>
                    <a:pt x="231342" y="133808"/>
                  </a:cubicBezTo>
                  <a:cubicBezTo>
                    <a:pt x="239783" y="127434"/>
                    <a:pt x="269239" y="126401"/>
                    <a:pt x="269928" y="110381"/>
                  </a:cubicBezTo>
                  <a:cubicBezTo>
                    <a:pt x="270273" y="102285"/>
                    <a:pt x="250808" y="92121"/>
                    <a:pt x="237716" y="78685"/>
                  </a:cubicBezTo>
                  <a:cubicBezTo>
                    <a:pt x="220146" y="60426"/>
                    <a:pt x="197752" y="38894"/>
                    <a:pt x="188278" y="32003"/>
                  </a:cubicBezTo>
                  <a:cubicBezTo>
                    <a:pt x="186728" y="32003"/>
                    <a:pt x="159511" y="29592"/>
                    <a:pt x="148314" y="21840"/>
                  </a:cubicBezTo>
                  <a:cubicBezTo>
                    <a:pt x="145213" y="20290"/>
                    <a:pt x="126782" y="-1931"/>
                    <a:pt x="122475" y="136"/>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85" name="フリーフォーム: 図形 84">
              <a:extLst>
                <a:ext uri="{FF2B5EF4-FFF2-40B4-BE49-F238E27FC236}">
                  <a16:creationId xmlns:a16="http://schemas.microsoft.com/office/drawing/2014/main" id="{7731A22E-C797-48AC-BF14-B7A27B94CE70}"/>
                </a:ext>
              </a:extLst>
            </p:cNvPr>
            <p:cNvSpPr/>
            <p:nvPr/>
          </p:nvSpPr>
          <p:spPr>
            <a:xfrm>
              <a:off x="6061431" y="2312245"/>
              <a:ext cx="269932" cy="179461"/>
            </a:xfrm>
            <a:custGeom>
              <a:avLst/>
              <a:gdLst>
                <a:gd name="csX0" fmla="*/ 122131 w 269932"/>
                <a:gd name="csY0" fmla="*/ 136 h 179461"/>
                <a:gd name="csX1" fmla="*/ 124198 w 269932"/>
                <a:gd name="csY1" fmla="*/ 33037 h 179461"/>
                <a:gd name="csX2" fmla="*/ 97326 w 269932"/>
                <a:gd name="csY2" fmla="*/ 52674 h 179461"/>
                <a:gd name="csX3" fmla="*/ 75277 w 269932"/>
                <a:gd name="csY3" fmla="*/ 38894 h 179461"/>
                <a:gd name="csX4" fmla="*/ 57362 w 269932"/>
                <a:gd name="csY4" fmla="*/ 48885 h 179461"/>
                <a:gd name="csX5" fmla="*/ 25322 w 269932"/>
                <a:gd name="csY5" fmla="*/ 51469 h 179461"/>
                <a:gd name="csX6" fmla="*/ 0 w 269932"/>
                <a:gd name="csY6" fmla="*/ 100390 h 179461"/>
                <a:gd name="csX7" fmla="*/ 22049 w 269932"/>
                <a:gd name="csY7" fmla="*/ 100907 h 179461"/>
                <a:gd name="csX8" fmla="*/ 44098 w 269932"/>
                <a:gd name="csY8" fmla="*/ 131396 h 179461"/>
                <a:gd name="csX9" fmla="*/ 74760 w 269932"/>
                <a:gd name="csY9" fmla="*/ 138631 h 179461"/>
                <a:gd name="csX10" fmla="*/ 98531 w 269932"/>
                <a:gd name="csY10" fmla="*/ 162403 h 179461"/>
                <a:gd name="csX11" fmla="*/ 125921 w 269932"/>
                <a:gd name="csY11" fmla="*/ 179456 h 179461"/>
                <a:gd name="csX12" fmla="*/ 173292 w 269932"/>
                <a:gd name="csY12" fmla="*/ 147589 h 179461"/>
                <a:gd name="csX13" fmla="*/ 196546 w 269932"/>
                <a:gd name="csY13" fmla="*/ 179456 h 179461"/>
                <a:gd name="csX14" fmla="*/ 231342 w 269932"/>
                <a:gd name="csY14" fmla="*/ 133808 h 179461"/>
                <a:gd name="csX15" fmla="*/ 269928 w 269932"/>
                <a:gd name="csY15" fmla="*/ 110381 h 179461"/>
                <a:gd name="csX16" fmla="*/ 237716 w 269932"/>
                <a:gd name="csY16" fmla="*/ 78685 h 179461"/>
                <a:gd name="csX17" fmla="*/ 188278 w 269932"/>
                <a:gd name="csY17" fmla="*/ 32003 h 179461"/>
                <a:gd name="csX18" fmla="*/ 148314 w 269932"/>
                <a:gd name="csY18" fmla="*/ 21840 h 179461"/>
                <a:gd name="csX19" fmla="*/ 122475 w 269932"/>
                <a:gd name="csY19" fmla="*/ 136 h 1794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269932" h="179461">
                  <a:moveTo>
                    <a:pt x="122131" y="136"/>
                  </a:moveTo>
                  <a:lnTo>
                    <a:pt x="124198" y="33037"/>
                  </a:lnTo>
                  <a:lnTo>
                    <a:pt x="97326" y="52674"/>
                  </a:lnTo>
                  <a:cubicBezTo>
                    <a:pt x="91469" y="56981"/>
                    <a:pt x="79411" y="37860"/>
                    <a:pt x="75277" y="38894"/>
                  </a:cubicBezTo>
                  <a:cubicBezTo>
                    <a:pt x="72004" y="42167"/>
                    <a:pt x="61496" y="48885"/>
                    <a:pt x="57362" y="48885"/>
                  </a:cubicBezTo>
                  <a:cubicBezTo>
                    <a:pt x="48577" y="49057"/>
                    <a:pt x="34796" y="45956"/>
                    <a:pt x="25322" y="51469"/>
                  </a:cubicBezTo>
                  <a:cubicBezTo>
                    <a:pt x="11197" y="59737"/>
                    <a:pt x="3617" y="88159"/>
                    <a:pt x="0" y="100390"/>
                  </a:cubicBezTo>
                  <a:cubicBezTo>
                    <a:pt x="4134" y="100734"/>
                    <a:pt x="15675" y="96256"/>
                    <a:pt x="22049" y="100907"/>
                  </a:cubicBezTo>
                  <a:cubicBezTo>
                    <a:pt x="33590" y="109175"/>
                    <a:pt x="40825" y="128640"/>
                    <a:pt x="44098" y="131396"/>
                  </a:cubicBezTo>
                  <a:cubicBezTo>
                    <a:pt x="56328" y="141732"/>
                    <a:pt x="64080" y="134325"/>
                    <a:pt x="74760" y="138631"/>
                  </a:cubicBezTo>
                  <a:cubicBezTo>
                    <a:pt x="83028" y="141904"/>
                    <a:pt x="83545" y="158441"/>
                    <a:pt x="98531" y="162403"/>
                  </a:cubicBezTo>
                  <a:cubicBezTo>
                    <a:pt x="111279" y="166020"/>
                    <a:pt x="114896" y="171188"/>
                    <a:pt x="125921" y="179456"/>
                  </a:cubicBezTo>
                  <a:cubicBezTo>
                    <a:pt x="131949" y="179112"/>
                    <a:pt x="161406" y="147589"/>
                    <a:pt x="173292" y="147589"/>
                  </a:cubicBezTo>
                  <a:cubicBezTo>
                    <a:pt x="187417" y="147589"/>
                    <a:pt x="190517" y="178939"/>
                    <a:pt x="196546" y="179456"/>
                  </a:cubicBezTo>
                  <a:cubicBezTo>
                    <a:pt x="203264" y="179973"/>
                    <a:pt x="217390" y="144316"/>
                    <a:pt x="231342" y="133808"/>
                  </a:cubicBezTo>
                  <a:cubicBezTo>
                    <a:pt x="239783" y="127434"/>
                    <a:pt x="269239" y="126401"/>
                    <a:pt x="269928" y="110381"/>
                  </a:cubicBezTo>
                  <a:cubicBezTo>
                    <a:pt x="270273" y="102285"/>
                    <a:pt x="250808" y="92121"/>
                    <a:pt x="237716" y="78685"/>
                  </a:cubicBezTo>
                  <a:cubicBezTo>
                    <a:pt x="220146" y="60426"/>
                    <a:pt x="197752" y="38894"/>
                    <a:pt x="188278" y="32003"/>
                  </a:cubicBezTo>
                  <a:cubicBezTo>
                    <a:pt x="186728" y="32003"/>
                    <a:pt x="159511" y="29592"/>
                    <a:pt x="148314" y="21840"/>
                  </a:cubicBezTo>
                  <a:cubicBezTo>
                    <a:pt x="145213" y="20290"/>
                    <a:pt x="126782" y="-1931"/>
                    <a:pt x="122475" y="136"/>
                  </a:cubicBezTo>
                  <a:close/>
                </a:path>
              </a:pathLst>
            </a:custGeom>
            <a:noFill/>
            <a:ln w="1270" cap="rnd">
              <a:solidFill>
                <a:schemeClr val="bg1">
                  <a:lumMod val="50000"/>
                </a:schemeClr>
              </a:solidFill>
              <a:prstDash val="solid"/>
              <a:round/>
            </a:ln>
          </p:spPr>
          <p:txBody>
            <a:bodyPr/>
            <a:lstStyle/>
            <a:p>
              <a:endParaRPr lang="ja-JP" altLang="en-US"/>
            </a:p>
          </p:txBody>
        </p:sp>
        <p:sp>
          <p:nvSpPr>
            <p:cNvPr id="86" name="フリーフォーム: 図形 85">
              <a:extLst>
                <a:ext uri="{FF2B5EF4-FFF2-40B4-BE49-F238E27FC236}">
                  <a16:creationId xmlns:a16="http://schemas.microsoft.com/office/drawing/2014/main" id="{7AD4114B-75B1-739D-F3DF-A1A8838D7EDD}"/>
                </a:ext>
              </a:extLst>
            </p:cNvPr>
            <p:cNvSpPr/>
            <p:nvPr/>
          </p:nvSpPr>
          <p:spPr>
            <a:xfrm>
              <a:off x="5661463" y="3783883"/>
              <a:ext cx="397211" cy="468640"/>
            </a:xfrm>
            <a:custGeom>
              <a:avLst/>
              <a:gdLst>
                <a:gd name="csX0" fmla="*/ 372751 w 397211"/>
                <a:gd name="csY0" fmla="*/ 26971 h 468640"/>
                <a:gd name="csX1" fmla="*/ 341227 w 397211"/>
                <a:gd name="csY1" fmla="*/ 443 h 468640"/>
                <a:gd name="csX2" fmla="*/ 305398 w 397211"/>
                <a:gd name="csY2" fmla="*/ 29038 h 468640"/>
                <a:gd name="csX3" fmla="*/ 224264 w 397211"/>
                <a:gd name="csY3" fmla="*/ 22664 h 468640"/>
                <a:gd name="csX4" fmla="*/ 196875 w 397211"/>
                <a:gd name="csY4" fmla="*/ 54532 h 468640"/>
                <a:gd name="csX5" fmla="*/ 174826 w 397211"/>
                <a:gd name="csY5" fmla="*/ 90706 h 468640"/>
                <a:gd name="csX6" fmla="*/ 104717 w 397211"/>
                <a:gd name="csY6" fmla="*/ 120334 h 468640"/>
                <a:gd name="csX7" fmla="*/ 64753 w 397211"/>
                <a:gd name="csY7" fmla="*/ 173390 h 468640"/>
                <a:gd name="csX8" fmla="*/ 9975 w 397211"/>
                <a:gd name="csY8" fmla="*/ 147896 h 468640"/>
                <a:gd name="csX9" fmla="*/ 6874 w 397211"/>
                <a:gd name="csY9" fmla="*/ 232819 h 468640"/>
                <a:gd name="csX10" fmla="*/ 45805 w 397211"/>
                <a:gd name="csY10" fmla="*/ 289147 h 468640"/>
                <a:gd name="csX11" fmla="*/ 82668 w 397211"/>
                <a:gd name="csY11" fmla="*/ 314641 h 468640"/>
                <a:gd name="csX12" fmla="*/ 71127 w 397211"/>
                <a:gd name="csY12" fmla="*/ 340136 h 468640"/>
                <a:gd name="csX13" fmla="*/ 102478 w 397211"/>
                <a:gd name="csY13" fmla="*/ 372176 h 468640"/>
                <a:gd name="csX14" fmla="*/ 143819 w 397211"/>
                <a:gd name="csY14" fmla="*/ 401632 h 468640"/>
                <a:gd name="csX15" fmla="*/ 185850 w 397211"/>
                <a:gd name="csY15" fmla="*/ 438495 h 468640"/>
                <a:gd name="csX16" fmla="*/ 211345 w 397211"/>
                <a:gd name="csY16" fmla="*/ 468640 h 468640"/>
                <a:gd name="csX17" fmla="*/ 242868 w 397211"/>
                <a:gd name="csY17" fmla="*/ 447453 h 468640"/>
                <a:gd name="csX18" fmla="*/ 280764 w 397211"/>
                <a:gd name="csY18" fmla="*/ 448486 h 468640"/>
                <a:gd name="csX19" fmla="*/ 326068 w 397211"/>
                <a:gd name="csY19" fmla="*/ 375276 h 468640"/>
                <a:gd name="csX20" fmla="*/ 366205 w 397211"/>
                <a:gd name="csY20" fmla="*/ 347543 h 468640"/>
                <a:gd name="csX21" fmla="*/ 366205 w 397211"/>
                <a:gd name="csY21" fmla="*/ 307923 h 468640"/>
                <a:gd name="csX22" fmla="*/ 331408 w 397211"/>
                <a:gd name="csY22" fmla="*/ 283980 h 468640"/>
                <a:gd name="csX23" fmla="*/ 350874 w 397211"/>
                <a:gd name="csY23" fmla="*/ 181141 h 468640"/>
                <a:gd name="csX24" fmla="*/ 380674 w 397211"/>
                <a:gd name="csY24" fmla="*/ 148413 h 468640"/>
                <a:gd name="csX25" fmla="*/ 388081 w 397211"/>
                <a:gd name="csY25" fmla="*/ 104487 h 468640"/>
                <a:gd name="csX26" fmla="*/ 397211 w 397211"/>
                <a:gd name="csY26" fmla="*/ 56082 h 468640"/>
                <a:gd name="csX27" fmla="*/ 372923 w 397211"/>
                <a:gd name="csY27" fmla="*/ 27487 h 4686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97211" h="468640">
                  <a:moveTo>
                    <a:pt x="372751" y="26971"/>
                  </a:moveTo>
                  <a:cubicBezTo>
                    <a:pt x="367410" y="18186"/>
                    <a:pt x="350357" y="-3347"/>
                    <a:pt x="341227" y="443"/>
                  </a:cubicBezTo>
                  <a:cubicBezTo>
                    <a:pt x="334337" y="3199"/>
                    <a:pt x="311426" y="26109"/>
                    <a:pt x="305398" y="29038"/>
                  </a:cubicBezTo>
                  <a:cubicBezTo>
                    <a:pt x="296957" y="33344"/>
                    <a:pt x="248380" y="20425"/>
                    <a:pt x="224264" y="22664"/>
                  </a:cubicBezTo>
                  <a:cubicBezTo>
                    <a:pt x="218579" y="21114"/>
                    <a:pt x="198770" y="51948"/>
                    <a:pt x="196875" y="54532"/>
                  </a:cubicBezTo>
                  <a:cubicBezTo>
                    <a:pt x="190501" y="62972"/>
                    <a:pt x="181027" y="88467"/>
                    <a:pt x="174826" y="90706"/>
                  </a:cubicBezTo>
                  <a:cubicBezTo>
                    <a:pt x="166730" y="93462"/>
                    <a:pt x="116603" y="108621"/>
                    <a:pt x="104717" y="120334"/>
                  </a:cubicBezTo>
                  <a:cubicBezTo>
                    <a:pt x="86113" y="138766"/>
                    <a:pt x="75433" y="169600"/>
                    <a:pt x="64753" y="173390"/>
                  </a:cubicBezTo>
                  <a:cubicBezTo>
                    <a:pt x="45977" y="179936"/>
                    <a:pt x="14281" y="144106"/>
                    <a:pt x="9975" y="147896"/>
                  </a:cubicBezTo>
                  <a:cubicBezTo>
                    <a:pt x="156" y="156853"/>
                    <a:pt x="-5012" y="197851"/>
                    <a:pt x="6874" y="232819"/>
                  </a:cubicBezTo>
                  <a:cubicBezTo>
                    <a:pt x="14970" y="257107"/>
                    <a:pt x="37881" y="276056"/>
                    <a:pt x="45805" y="289147"/>
                  </a:cubicBezTo>
                  <a:cubicBezTo>
                    <a:pt x="48044" y="292937"/>
                    <a:pt x="79912" y="296899"/>
                    <a:pt x="82668" y="314641"/>
                  </a:cubicBezTo>
                  <a:cubicBezTo>
                    <a:pt x="84218" y="324116"/>
                    <a:pt x="76467" y="335140"/>
                    <a:pt x="71127" y="340136"/>
                  </a:cubicBezTo>
                  <a:cubicBezTo>
                    <a:pt x="79395" y="349093"/>
                    <a:pt x="90075" y="360807"/>
                    <a:pt x="102478" y="372176"/>
                  </a:cubicBezTo>
                  <a:cubicBezTo>
                    <a:pt x="114880" y="383545"/>
                    <a:pt x="129005" y="394569"/>
                    <a:pt x="143819" y="401632"/>
                  </a:cubicBezTo>
                  <a:lnTo>
                    <a:pt x="185850" y="438495"/>
                  </a:lnTo>
                  <a:lnTo>
                    <a:pt x="211345" y="468640"/>
                  </a:lnTo>
                  <a:cubicBezTo>
                    <a:pt x="211345" y="468640"/>
                    <a:pt x="223058" y="451931"/>
                    <a:pt x="242868" y="447453"/>
                  </a:cubicBezTo>
                  <a:cubicBezTo>
                    <a:pt x="256304" y="444352"/>
                    <a:pt x="270601" y="454687"/>
                    <a:pt x="280764" y="448486"/>
                  </a:cubicBezTo>
                  <a:cubicBezTo>
                    <a:pt x="286966" y="444868"/>
                    <a:pt x="322796" y="379755"/>
                    <a:pt x="326068" y="375276"/>
                  </a:cubicBezTo>
                  <a:cubicBezTo>
                    <a:pt x="335543" y="362529"/>
                    <a:pt x="360865" y="357189"/>
                    <a:pt x="366205" y="347543"/>
                  </a:cubicBezTo>
                  <a:cubicBezTo>
                    <a:pt x="371889" y="337724"/>
                    <a:pt x="371028" y="317225"/>
                    <a:pt x="366205" y="307923"/>
                  </a:cubicBezTo>
                  <a:cubicBezTo>
                    <a:pt x="360520" y="297243"/>
                    <a:pt x="335543" y="295176"/>
                    <a:pt x="331408" y="283980"/>
                  </a:cubicBezTo>
                  <a:cubicBezTo>
                    <a:pt x="325896" y="268993"/>
                    <a:pt x="350874" y="181141"/>
                    <a:pt x="350874" y="181141"/>
                  </a:cubicBezTo>
                  <a:cubicBezTo>
                    <a:pt x="364654" y="176146"/>
                    <a:pt x="374129" y="163916"/>
                    <a:pt x="380674" y="148413"/>
                  </a:cubicBezTo>
                  <a:cubicBezTo>
                    <a:pt x="386359" y="134976"/>
                    <a:pt x="385670" y="119645"/>
                    <a:pt x="388081" y="104487"/>
                  </a:cubicBezTo>
                  <a:cubicBezTo>
                    <a:pt x="390837" y="86227"/>
                    <a:pt x="396350" y="68313"/>
                    <a:pt x="397211" y="56082"/>
                  </a:cubicBezTo>
                  <a:lnTo>
                    <a:pt x="372923" y="27487"/>
                  </a:lnTo>
                  <a:close/>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87" name="フリーフォーム: 図形 86">
              <a:extLst>
                <a:ext uri="{FF2B5EF4-FFF2-40B4-BE49-F238E27FC236}">
                  <a16:creationId xmlns:a16="http://schemas.microsoft.com/office/drawing/2014/main" id="{420D5B98-58B3-AD85-C707-A247E331705B}"/>
                </a:ext>
              </a:extLst>
            </p:cNvPr>
            <p:cNvSpPr/>
            <p:nvPr/>
          </p:nvSpPr>
          <p:spPr>
            <a:xfrm>
              <a:off x="5661463" y="3783883"/>
              <a:ext cx="397211" cy="468640"/>
            </a:xfrm>
            <a:custGeom>
              <a:avLst/>
              <a:gdLst>
                <a:gd name="csX0" fmla="*/ 372751 w 397211"/>
                <a:gd name="csY0" fmla="*/ 26971 h 468640"/>
                <a:gd name="csX1" fmla="*/ 341227 w 397211"/>
                <a:gd name="csY1" fmla="*/ 443 h 468640"/>
                <a:gd name="csX2" fmla="*/ 305398 w 397211"/>
                <a:gd name="csY2" fmla="*/ 29038 h 468640"/>
                <a:gd name="csX3" fmla="*/ 224264 w 397211"/>
                <a:gd name="csY3" fmla="*/ 22664 h 468640"/>
                <a:gd name="csX4" fmla="*/ 196875 w 397211"/>
                <a:gd name="csY4" fmla="*/ 54532 h 468640"/>
                <a:gd name="csX5" fmla="*/ 174826 w 397211"/>
                <a:gd name="csY5" fmla="*/ 90706 h 468640"/>
                <a:gd name="csX6" fmla="*/ 104717 w 397211"/>
                <a:gd name="csY6" fmla="*/ 120334 h 468640"/>
                <a:gd name="csX7" fmla="*/ 64753 w 397211"/>
                <a:gd name="csY7" fmla="*/ 173390 h 468640"/>
                <a:gd name="csX8" fmla="*/ 9975 w 397211"/>
                <a:gd name="csY8" fmla="*/ 147896 h 468640"/>
                <a:gd name="csX9" fmla="*/ 6874 w 397211"/>
                <a:gd name="csY9" fmla="*/ 232819 h 468640"/>
                <a:gd name="csX10" fmla="*/ 45805 w 397211"/>
                <a:gd name="csY10" fmla="*/ 289147 h 468640"/>
                <a:gd name="csX11" fmla="*/ 82668 w 397211"/>
                <a:gd name="csY11" fmla="*/ 314641 h 468640"/>
                <a:gd name="csX12" fmla="*/ 71127 w 397211"/>
                <a:gd name="csY12" fmla="*/ 340136 h 468640"/>
                <a:gd name="csX13" fmla="*/ 102478 w 397211"/>
                <a:gd name="csY13" fmla="*/ 372176 h 468640"/>
                <a:gd name="csX14" fmla="*/ 143819 w 397211"/>
                <a:gd name="csY14" fmla="*/ 401632 h 468640"/>
                <a:gd name="csX15" fmla="*/ 185850 w 397211"/>
                <a:gd name="csY15" fmla="*/ 438495 h 468640"/>
                <a:gd name="csX16" fmla="*/ 211345 w 397211"/>
                <a:gd name="csY16" fmla="*/ 468640 h 468640"/>
                <a:gd name="csX17" fmla="*/ 242868 w 397211"/>
                <a:gd name="csY17" fmla="*/ 447453 h 468640"/>
                <a:gd name="csX18" fmla="*/ 280764 w 397211"/>
                <a:gd name="csY18" fmla="*/ 448486 h 468640"/>
                <a:gd name="csX19" fmla="*/ 326068 w 397211"/>
                <a:gd name="csY19" fmla="*/ 375276 h 468640"/>
                <a:gd name="csX20" fmla="*/ 366205 w 397211"/>
                <a:gd name="csY20" fmla="*/ 347543 h 468640"/>
                <a:gd name="csX21" fmla="*/ 366205 w 397211"/>
                <a:gd name="csY21" fmla="*/ 307923 h 468640"/>
                <a:gd name="csX22" fmla="*/ 331408 w 397211"/>
                <a:gd name="csY22" fmla="*/ 283980 h 468640"/>
                <a:gd name="csX23" fmla="*/ 350874 w 397211"/>
                <a:gd name="csY23" fmla="*/ 181141 h 468640"/>
                <a:gd name="csX24" fmla="*/ 380674 w 397211"/>
                <a:gd name="csY24" fmla="*/ 148413 h 468640"/>
                <a:gd name="csX25" fmla="*/ 388081 w 397211"/>
                <a:gd name="csY25" fmla="*/ 104487 h 468640"/>
                <a:gd name="csX26" fmla="*/ 397211 w 397211"/>
                <a:gd name="csY26" fmla="*/ 56082 h 468640"/>
                <a:gd name="csX27" fmla="*/ 372923 w 397211"/>
                <a:gd name="csY27" fmla="*/ 27487 h 4686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97211" h="468640">
                  <a:moveTo>
                    <a:pt x="372751" y="26971"/>
                  </a:moveTo>
                  <a:cubicBezTo>
                    <a:pt x="367410" y="18186"/>
                    <a:pt x="350357" y="-3347"/>
                    <a:pt x="341227" y="443"/>
                  </a:cubicBezTo>
                  <a:cubicBezTo>
                    <a:pt x="334337" y="3199"/>
                    <a:pt x="311426" y="26109"/>
                    <a:pt x="305398" y="29038"/>
                  </a:cubicBezTo>
                  <a:cubicBezTo>
                    <a:pt x="296957" y="33344"/>
                    <a:pt x="248380" y="20425"/>
                    <a:pt x="224264" y="22664"/>
                  </a:cubicBezTo>
                  <a:cubicBezTo>
                    <a:pt x="218579" y="21114"/>
                    <a:pt x="198770" y="51948"/>
                    <a:pt x="196875" y="54532"/>
                  </a:cubicBezTo>
                  <a:cubicBezTo>
                    <a:pt x="190501" y="62972"/>
                    <a:pt x="181027" y="88467"/>
                    <a:pt x="174826" y="90706"/>
                  </a:cubicBezTo>
                  <a:cubicBezTo>
                    <a:pt x="166730" y="93462"/>
                    <a:pt x="116603" y="108621"/>
                    <a:pt x="104717" y="120334"/>
                  </a:cubicBezTo>
                  <a:cubicBezTo>
                    <a:pt x="86113" y="138766"/>
                    <a:pt x="75433" y="169600"/>
                    <a:pt x="64753" y="173390"/>
                  </a:cubicBezTo>
                  <a:cubicBezTo>
                    <a:pt x="45977" y="179936"/>
                    <a:pt x="14281" y="144106"/>
                    <a:pt x="9975" y="147896"/>
                  </a:cubicBezTo>
                  <a:cubicBezTo>
                    <a:pt x="156" y="156853"/>
                    <a:pt x="-5012" y="197851"/>
                    <a:pt x="6874" y="232819"/>
                  </a:cubicBezTo>
                  <a:cubicBezTo>
                    <a:pt x="14970" y="257107"/>
                    <a:pt x="37881" y="276056"/>
                    <a:pt x="45805" y="289147"/>
                  </a:cubicBezTo>
                  <a:cubicBezTo>
                    <a:pt x="48044" y="292937"/>
                    <a:pt x="79912" y="296899"/>
                    <a:pt x="82668" y="314641"/>
                  </a:cubicBezTo>
                  <a:cubicBezTo>
                    <a:pt x="84218" y="324116"/>
                    <a:pt x="76467" y="335140"/>
                    <a:pt x="71127" y="340136"/>
                  </a:cubicBezTo>
                  <a:cubicBezTo>
                    <a:pt x="79395" y="349093"/>
                    <a:pt x="90075" y="360807"/>
                    <a:pt x="102478" y="372176"/>
                  </a:cubicBezTo>
                  <a:cubicBezTo>
                    <a:pt x="114880" y="383545"/>
                    <a:pt x="129005" y="394569"/>
                    <a:pt x="143819" y="401632"/>
                  </a:cubicBezTo>
                  <a:lnTo>
                    <a:pt x="185850" y="438495"/>
                  </a:lnTo>
                  <a:lnTo>
                    <a:pt x="211345" y="468640"/>
                  </a:lnTo>
                  <a:cubicBezTo>
                    <a:pt x="211345" y="468640"/>
                    <a:pt x="223058" y="451931"/>
                    <a:pt x="242868" y="447453"/>
                  </a:cubicBezTo>
                  <a:cubicBezTo>
                    <a:pt x="256304" y="444352"/>
                    <a:pt x="270601" y="454687"/>
                    <a:pt x="280764" y="448486"/>
                  </a:cubicBezTo>
                  <a:cubicBezTo>
                    <a:pt x="286966" y="444868"/>
                    <a:pt x="322796" y="379755"/>
                    <a:pt x="326068" y="375276"/>
                  </a:cubicBezTo>
                  <a:cubicBezTo>
                    <a:pt x="335543" y="362529"/>
                    <a:pt x="360865" y="357189"/>
                    <a:pt x="366205" y="347543"/>
                  </a:cubicBezTo>
                  <a:cubicBezTo>
                    <a:pt x="371889" y="337724"/>
                    <a:pt x="371028" y="317225"/>
                    <a:pt x="366205" y="307923"/>
                  </a:cubicBezTo>
                  <a:cubicBezTo>
                    <a:pt x="360520" y="297243"/>
                    <a:pt x="335543" y="295176"/>
                    <a:pt x="331408" y="283980"/>
                  </a:cubicBezTo>
                  <a:cubicBezTo>
                    <a:pt x="325896" y="268993"/>
                    <a:pt x="350874" y="181141"/>
                    <a:pt x="350874" y="181141"/>
                  </a:cubicBezTo>
                  <a:cubicBezTo>
                    <a:pt x="364654" y="176146"/>
                    <a:pt x="374129" y="163916"/>
                    <a:pt x="380674" y="148413"/>
                  </a:cubicBezTo>
                  <a:cubicBezTo>
                    <a:pt x="386359" y="134976"/>
                    <a:pt x="385670" y="119645"/>
                    <a:pt x="388081" y="104487"/>
                  </a:cubicBezTo>
                  <a:cubicBezTo>
                    <a:pt x="390837" y="86227"/>
                    <a:pt x="396350" y="68313"/>
                    <a:pt x="397211" y="56082"/>
                  </a:cubicBezTo>
                  <a:lnTo>
                    <a:pt x="372923" y="27487"/>
                  </a:lnTo>
                  <a:close/>
                </a:path>
              </a:pathLst>
            </a:custGeom>
            <a:noFill/>
            <a:ln w="1270" cap="rnd">
              <a:solidFill>
                <a:schemeClr val="bg1">
                  <a:lumMod val="50000"/>
                </a:schemeClr>
              </a:solidFill>
              <a:prstDash val="solid"/>
              <a:round/>
            </a:ln>
          </p:spPr>
          <p:txBody>
            <a:bodyPr/>
            <a:lstStyle/>
            <a:p>
              <a:endParaRPr lang="ja-JP" altLang="en-US"/>
            </a:p>
          </p:txBody>
        </p:sp>
        <p:sp>
          <p:nvSpPr>
            <p:cNvPr id="88" name="フリーフォーム: 図形 87">
              <a:extLst>
                <a:ext uri="{FF2B5EF4-FFF2-40B4-BE49-F238E27FC236}">
                  <a16:creationId xmlns:a16="http://schemas.microsoft.com/office/drawing/2014/main" id="{60DDBE59-56A4-662C-35F2-60A5973C2AC7}"/>
                </a:ext>
              </a:extLst>
            </p:cNvPr>
            <p:cNvSpPr/>
            <p:nvPr/>
          </p:nvSpPr>
          <p:spPr>
            <a:xfrm>
              <a:off x="5728800" y="4222551"/>
              <a:ext cx="320744" cy="266482"/>
            </a:xfrm>
            <a:custGeom>
              <a:avLst/>
              <a:gdLst>
                <a:gd name="csX0" fmla="*/ 90608 w 320744"/>
                <a:gd name="csY0" fmla="*/ 207054 h 266482"/>
                <a:gd name="csX1" fmla="*/ 111279 w 320744"/>
                <a:gd name="csY1" fmla="*/ 216528 h 266482"/>
                <a:gd name="csX2" fmla="*/ 153137 w 320744"/>
                <a:gd name="csY2" fmla="*/ 206020 h 266482"/>
                <a:gd name="csX3" fmla="*/ 204470 w 320744"/>
                <a:gd name="csY3" fmla="*/ 204815 h 266482"/>
                <a:gd name="csX4" fmla="*/ 194996 w 320744"/>
                <a:gd name="csY4" fmla="*/ 235649 h 266482"/>
                <a:gd name="csX5" fmla="*/ 204470 w 320744"/>
                <a:gd name="csY5" fmla="*/ 266483 h 266482"/>
                <a:gd name="csX6" fmla="*/ 275441 w 320744"/>
                <a:gd name="csY6" fmla="*/ 226175 h 266482"/>
                <a:gd name="csX7" fmla="*/ 320745 w 320744"/>
                <a:gd name="csY7" fmla="*/ 224108 h 266482"/>
                <a:gd name="csX8" fmla="*/ 279747 w 320744"/>
                <a:gd name="csY8" fmla="*/ 181732 h 266482"/>
                <a:gd name="csX9" fmla="*/ 236510 w 320744"/>
                <a:gd name="csY9" fmla="*/ 179665 h 266482"/>
                <a:gd name="csX10" fmla="*/ 257526 w 320744"/>
                <a:gd name="csY10" fmla="*/ 123509 h 266482"/>
                <a:gd name="csX11" fmla="*/ 164851 w 320744"/>
                <a:gd name="csY11" fmla="*/ 85268 h 266482"/>
                <a:gd name="csX12" fmla="*/ 143835 w 320744"/>
                <a:gd name="csY12" fmla="*/ 30145 h 266482"/>
                <a:gd name="csX13" fmla="*/ 118341 w 320744"/>
                <a:gd name="csY13" fmla="*/ 0 h 266482"/>
                <a:gd name="csX14" fmla="*/ 65803 w 320744"/>
                <a:gd name="csY14" fmla="*/ 33246 h 266482"/>
                <a:gd name="csX15" fmla="*/ 32040 w 320744"/>
                <a:gd name="csY15" fmla="*/ 102149 h 266482"/>
                <a:gd name="csX16" fmla="*/ 4134 w 320744"/>
                <a:gd name="csY16" fmla="*/ 154171 h 266482"/>
                <a:gd name="csX17" fmla="*/ 0 w 320744"/>
                <a:gd name="csY17" fmla="*/ 206193 h 266482"/>
                <a:gd name="csX18" fmla="*/ 90608 w 320744"/>
                <a:gd name="csY18" fmla="*/ 207226 h 2664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20744" h="266482">
                  <a:moveTo>
                    <a:pt x="90608" y="207054"/>
                  </a:moveTo>
                  <a:lnTo>
                    <a:pt x="111279" y="216528"/>
                  </a:lnTo>
                  <a:cubicBezTo>
                    <a:pt x="122131" y="216356"/>
                    <a:pt x="137634" y="208777"/>
                    <a:pt x="153137" y="206020"/>
                  </a:cubicBezTo>
                  <a:cubicBezTo>
                    <a:pt x="173808" y="202403"/>
                    <a:pt x="194652" y="203264"/>
                    <a:pt x="204470" y="204815"/>
                  </a:cubicBezTo>
                  <a:cubicBezTo>
                    <a:pt x="205848" y="213772"/>
                    <a:pt x="196030" y="226347"/>
                    <a:pt x="194996" y="235649"/>
                  </a:cubicBezTo>
                  <a:cubicBezTo>
                    <a:pt x="193618" y="247190"/>
                    <a:pt x="201197" y="255631"/>
                    <a:pt x="204470" y="266483"/>
                  </a:cubicBezTo>
                  <a:cubicBezTo>
                    <a:pt x="208949" y="261832"/>
                    <a:pt x="256492" y="231515"/>
                    <a:pt x="275441" y="226175"/>
                  </a:cubicBezTo>
                  <a:cubicBezTo>
                    <a:pt x="285087" y="223418"/>
                    <a:pt x="314715" y="225830"/>
                    <a:pt x="320745" y="224108"/>
                  </a:cubicBezTo>
                  <a:cubicBezTo>
                    <a:pt x="320745" y="224108"/>
                    <a:pt x="285432" y="185694"/>
                    <a:pt x="279747" y="181732"/>
                  </a:cubicBezTo>
                  <a:cubicBezTo>
                    <a:pt x="278024" y="180526"/>
                    <a:pt x="246501" y="188278"/>
                    <a:pt x="236510" y="179665"/>
                  </a:cubicBezTo>
                  <a:cubicBezTo>
                    <a:pt x="225658" y="170191"/>
                    <a:pt x="260799" y="126609"/>
                    <a:pt x="257526" y="123509"/>
                  </a:cubicBezTo>
                  <a:cubicBezTo>
                    <a:pt x="245468" y="111279"/>
                    <a:pt x="186555" y="99909"/>
                    <a:pt x="164851" y="85268"/>
                  </a:cubicBezTo>
                  <a:cubicBezTo>
                    <a:pt x="149003" y="74587"/>
                    <a:pt x="146419" y="52538"/>
                    <a:pt x="143835" y="30145"/>
                  </a:cubicBezTo>
                  <a:lnTo>
                    <a:pt x="118341" y="0"/>
                  </a:lnTo>
                  <a:cubicBezTo>
                    <a:pt x="110245" y="6546"/>
                    <a:pt x="72348" y="22393"/>
                    <a:pt x="65803" y="33246"/>
                  </a:cubicBezTo>
                  <a:cubicBezTo>
                    <a:pt x="48921" y="61324"/>
                    <a:pt x="39447" y="79928"/>
                    <a:pt x="32040" y="102149"/>
                  </a:cubicBezTo>
                  <a:cubicBezTo>
                    <a:pt x="28078" y="114035"/>
                    <a:pt x="8268" y="142630"/>
                    <a:pt x="4134" y="154171"/>
                  </a:cubicBezTo>
                  <a:cubicBezTo>
                    <a:pt x="-1723" y="170708"/>
                    <a:pt x="861" y="189311"/>
                    <a:pt x="0" y="206193"/>
                  </a:cubicBezTo>
                  <a:cubicBezTo>
                    <a:pt x="12230" y="207226"/>
                    <a:pt x="78722" y="205676"/>
                    <a:pt x="90608" y="207226"/>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89" name="フリーフォーム: 図形 88">
              <a:extLst>
                <a:ext uri="{FF2B5EF4-FFF2-40B4-BE49-F238E27FC236}">
                  <a16:creationId xmlns:a16="http://schemas.microsoft.com/office/drawing/2014/main" id="{F15F792A-EFDE-F591-B291-973738A16D17}"/>
                </a:ext>
              </a:extLst>
            </p:cNvPr>
            <p:cNvSpPr/>
            <p:nvPr/>
          </p:nvSpPr>
          <p:spPr>
            <a:xfrm>
              <a:off x="5728800" y="4222551"/>
              <a:ext cx="320744" cy="266482"/>
            </a:xfrm>
            <a:custGeom>
              <a:avLst/>
              <a:gdLst>
                <a:gd name="csX0" fmla="*/ 90608 w 320744"/>
                <a:gd name="csY0" fmla="*/ 207054 h 266482"/>
                <a:gd name="csX1" fmla="*/ 111279 w 320744"/>
                <a:gd name="csY1" fmla="*/ 216528 h 266482"/>
                <a:gd name="csX2" fmla="*/ 153137 w 320744"/>
                <a:gd name="csY2" fmla="*/ 206020 h 266482"/>
                <a:gd name="csX3" fmla="*/ 204470 w 320744"/>
                <a:gd name="csY3" fmla="*/ 204815 h 266482"/>
                <a:gd name="csX4" fmla="*/ 194996 w 320744"/>
                <a:gd name="csY4" fmla="*/ 235649 h 266482"/>
                <a:gd name="csX5" fmla="*/ 204470 w 320744"/>
                <a:gd name="csY5" fmla="*/ 266483 h 266482"/>
                <a:gd name="csX6" fmla="*/ 275441 w 320744"/>
                <a:gd name="csY6" fmla="*/ 226175 h 266482"/>
                <a:gd name="csX7" fmla="*/ 320745 w 320744"/>
                <a:gd name="csY7" fmla="*/ 224108 h 266482"/>
                <a:gd name="csX8" fmla="*/ 279747 w 320744"/>
                <a:gd name="csY8" fmla="*/ 181732 h 266482"/>
                <a:gd name="csX9" fmla="*/ 236510 w 320744"/>
                <a:gd name="csY9" fmla="*/ 179665 h 266482"/>
                <a:gd name="csX10" fmla="*/ 257526 w 320744"/>
                <a:gd name="csY10" fmla="*/ 123509 h 266482"/>
                <a:gd name="csX11" fmla="*/ 164851 w 320744"/>
                <a:gd name="csY11" fmla="*/ 85268 h 266482"/>
                <a:gd name="csX12" fmla="*/ 143835 w 320744"/>
                <a:gd name="csY12" fmla="*/ 30145 h 266482"/>
                <a:gd name="csX13" fmla="*/ 118341 w 320744"/>
                <a:gd name="csY13" fmla="*/ 0 h 266482"/>
                <a:gd name="csX14" fmla="*/ 65803 w 320744"/>
                <a:gd name="csY14" fmla="*/ 33246 h 266482"/>
                <a:gd name="csX15" fmla="*/ 32040 w 320744"/>
                <a:gd name="csY15" fmla="*/ 102149 h 266482"/>
                <a:gd name="csX16" fmla="*/ 4134 w 320744"/>
                <a:gd name="csY16" fmla="*/ 154171 h 266482"/>
                <a:gd name="csX17" fmla="*/ 0 w 320744"/>
                <a:gd name="csY17" fmla="*/ 206193 h 266482"/>
                <a:gd name="csX18" fmla="*/ 90608 w 320744"/>
                <a:gd name="csY18" fmla="*/ 207226 h 2664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20744" h="266482">
                  <a:moveTo>
                    <a:pt x="90608" y="207054"/>
                  </a:moveTo>
                  <a:lnTo>
                    <a:pt x="111279" y="216528"/>
                  </a:lnTo>
                  <a:cubicBezTo>
                    <a:pt x="122131" y="216356"/>
                    <a:pt x="137634" y="208777"/>
                    <a:pt x="153137" y="206020"/>
                  </a:cubicBezTo>
                  <a:cubicBezTo>
                    <a:pt x="173808" y="202403"/>
                    <a:pt x="194652" y="203264"/>
                    <a:pt x="204470" y="204815"/>
                  </a:cubicBezTo>
                  <a:cubicBezTo>
                    <a:pt x="205848" y="213772"/>
                    <a:pt x="196030" y="226347"/>
                    <a:pt x="194996" y="235649"/>
                  </a:cubicBezTo>
                  <a:cubicBezTo>
                    <a:pt x="193618" y="247190"/>
                    <a:pt x="201197" y="255631"/>
                    <a:pt x="204470" y="266483"/>
                  </a:cubicBezTo>
                  <a:cubicBezTo>
                    <a:pt x="208949" y="261832"/>
                    <a:pt x="256492" y="231515"/>
                    <a:pt x="275441" y="226175"/>
                  </a:cubicBezTo>
                  <a:cubicBezTo>
                    <a:pt x="285087" y="223418"/>
                    <a:pt x="314715" y="225830"/>
                    <a:pt x="320745" y="224108"/>
                  </a:cubicBezTo>
                  <a:cubicBezTo>
                    <a:pt x="320745" y="224108"/>
                    <a:pt x="285432" y="185694"/>
                    <a:pt x="279747" y="181732"/>
                  </a:cubicBezTo>
                  <a:cubicBezTo>
                    <a:pt x="278024" y="180526"/>
                    <a:pt x="246501" y="188278"/>
                    <a:pt x="236510" y="179665"/>
                  </a:cubicBezTo>
                  <a:cubicBezTo>
                    <a:pt x="225658" y="170191"/>
                    <a:pt x="260799" y="126609"/>
                    <a:pt x="257526" y="123509"/>
                  </a:cubicBezTo>
                  <a:cubicBezTo>
                    <a:pt x="245468" y="111279"/>
                    <a:pt x="186555" y="99909"/>
                    <a:pt x="164851" y="85268"/>
                  </a:cubicBezTo>
                  <a:cubicBezTo>
                    <a:pt x="149003" y="74587"/>
                    <a:pt x="146419" y="52538"/>
                    <a:pt x="143835" y="30145"/>
                  </a:cubicBezTo>
                  <a:lnTo>
                    <a:pt x="118341" y="0"/>
                  </a:lnTo>
                  <a:cubicBezTo>
                    <a:pt x="110245" y="6546"/>
                    <a:pt x="72348" y="22393"/>
                    <a:pt x="65803" y="33246"/>
                  </a:cubicBezTo>
                  <a:cubicBezTo>
                    <a:pt x="48921" y="61324"/>
                    <a:pt x="39447" y="79928"/>
                    <a:pt x="32040" y="102149"/>
                  </a:cubicBezTo>
                  <a:cubicBezTo>
                    <a:pt x="28078" y="114035"/>
                    <a:pt x="8268" y="142630"/>
                    <a:pt x="4134" y="154171"/>
                  </a:cubicBezTo>
                  <a:cubicBezTo>
                    <a:pt x="-1723" y="170708"/>
                    <a:pt x="861" y="189311"/>
                    <a:pt x="0" y="206193"/>
                  </a:cubicBezTo>
                  <a:cubicBezTo>
                    <a:pt x="12230" y="207226"/>
                    <a:pt x="78722" y="205676"/>
                    <a:pt x="90608" y="207226"/>
                  </a:cubicBezTo>
                  <a:close/>
                </a:path>
              </a:pathLst>
            </a:custGeom>
            <a:noFill/>
            <a:ln w="1270" cap="rnd">
              <a:solidFill>
                <a:schemeClr val="bg1">
                  <a:lumMod val="50000"/>
                </a:schemeClr>
              </a:solidFill>
              <a:prstDash val="solid"/>
              <a:round/>
            </a:ln>
          </p:spPr>
          <p:txBody>
            <a:bodyPr/>
            <a:lstStyle/>
            <a:p>
              <a:endParaRPr lang="ja-JP" altLang="en-US"/>
            </a:p>
          </p:txBody>
        </p:sp>
        <p:sp>
          <p:nvSpPr>
            <p:cNvPr id="90" name="フリーフォーム: 図形 89">
              <a:extLst>
                <a:ext uri="{FF2B5EF4-FFF2-40B4-BE49-F238E27FC236}">
                  <a16:creationId xmlns:a16="http://schemas.microsoft.com/office/drawing/2014/main" id="{C94CF415-6EC4-713F-5B4A-3FEBF5BE18E4}"/>
                </a:ext>
              </a:extLst>
            </p:cNvPr>
            <p:cNvSpPr/>
            <p:nvPr/>
          </p:nvSpPr>
          <p:spPr>
            <a:xfrm>
              <a:off x="6107354" y="2522336"/>
              <a:ext cx="457221" cy="418629"/>
            </a:xfrm>
            <a:custGeom>
              <a:avLst/>
              <a:gdLst>
                <a:gd name="csX0" fmla="*/ 56398 w 457221"/>
                <a:gd name="csY0" fmla="*/ 43092 h 418629"/>
                <a:gd name="csX1" fmla="*/ 66389 w 457221"/>
                <a:gd name="csY1" fmla="*/ 84434 h 418629"/>
                <a:gd name="csX2" fmla="*/ 62771 w 457221"/>
                <a:gd name="csY2" fmla="*/ 124226 h 418629"/>
                <a:gd name="csX3" fmla="*/ 586 w 457221"/>
                <a:gd name="csY3" fmla="*/ 133872 h 418629"/>
                <a:gd name="csX4" fmla="*/ 10060 w 457221"/>
                <a:gd name="csY4" fmla="*/ 206049 h 418629"/>
                <a:gd name="csX5" fmla="*/ 26942 w 457221"/>
                <a:gd name="csY5" fmla="*/ 227236 h 418629"/>
                <a:gd name="csX6" fmla="*/ 57431 w 457221"/>
                <a:gd name="csY6" fmla="*/ 211389 h 418629"/>
                <a:gd name="csX7" fmla="*/ 100668 w 457221"/>
                <a:gd name="csY7" fmla="*/ 230854 h 418629"/>
                <a:gd name="csX8" fmla="*/ 125129 w 457221"/>
                <a:gd name="csY8" fmla="*/ 276158 h 418629"/>
                <a:gd name="csX9" fmla="*/ 146144 w 457221"/>
                <a:gd name="csY9" fmla="*/ 287527 h 418629"/>
                <a:gd name="csX10" fmla="*/ 167849 w 457221"/>
                <a:gd name="csY10" fmla="*/ 278397 h 418629"/>
                <a:gd name="csX11" fmla="*/ 175600 w 457221"/>
                <a:gd name="csY11" fmla="*/ 329385 h 418629"/>
                <a:gd name="csX12" fmla="*/ 163715 w 457221"/>
                <a:gd name="csY12" fmla="*/ 344889 h 418629"/>
                <a:gd name="csX13" fmla="*/ 174222 w 457221"/>
                <a:gd name="csY13" fmla="*/ 381579 h 418629"/>
                <a:gd name="csX14" fmla="*/ 165782 w 457221"/>
                <a:gd name="csY14" fmla="*/ 413447 h 418629"/>
                <a:gd name="csX15" fmla="*/ 197305 w 457221"/>
                <a:gd name="csY15" fmla="*/ 402078 h 418629"/>
                <a:gd name="csX16" fmla="*/ 216942 w 457221"/>
                <a:gd name="csY16" fmla="*/ 418443 h 418629"/>
                <a:gd name="csX17" fmla="*/ 240369 w 457221"/>
                <a:gd name="csY17" fmla="*/ 414136 h 418629"/>
                <a:gd name="csX18" fmla="*/ 254150 w 457221"/>
                <a:gd name="csY18" fmla="*/ 342477 h 418629"/>
                <a:gd name="csX19" fmla="*/ 301177 w 457221"/>
                <a:gd name="csY19" fmla="*/ 331969 h 418629"/>
                <a:gd name="csX20" fmla="*/ 381793 w 457221"/>
                <a:gd name="csY20" fmla="*/ 292350 h 418629"/>
                <a:gd name="csX21" fmla="*/ 410043 w 457221"/>
                <a:gd name="csY21" fmla="*/ 241361 h 418629"/>
                <a:gd name="csX22" fmla="*/ 454659 w 457221"/>
                <a:gd name="csY22" fmla="*/ 232232 h 418629"/>
                <a:gd name="csX23" fmla="*/ 457070 w 457221"/>
                <a:gd name="csY23" fmla="*/ 203981 h 418629"/>
                <a:gd name="csX24" fmla="*/ 449663 w 457221"/>
                <a:gd name="csY24" fmla="*/ 175387 h 418629"/>
                <a:gd name="csX25" fmla="*/ 445529 w 457221"/>
                <a:gd name="csY25" fmla="*/ 80472 h 418629"/>
                <a:gd name="csX26" fmla="*/ 422619 w 457221"/>
                <a:gd name="csY26" fmla="*/ 68242 h 418629"/>
                <a:gd name="csX27" fmla="*/ 406254 w 457221"/>
                <a:gd name="csY27" fmla="*/ 72549 h 418629"/>
                <a:gd name="csX28" fmla="*/ 389200 w 457221"/>
                <a:gd name="csY28" fmla="*/ 50327 h 418629"/>
                <a:gd name="csX29" fmla="*/ 336145 w 457221"/>
                <a:gd name="csY29" fmla="*/ 37580 h 418629"/>
                <a:gd name="csX30" fmla="*/ 315991 w 457221"/>
                <a:gd name="csY30" fmla="*/ 83229 h 418629"/>
                <a:gd name="csX31" fmla="*/ 281022 w 457221"/>
                <a:gd name="csY31" fmla="*/ 113029 h 418629"/>
                <a:gd name="csX32" fmla="*/ 213153 w 457221"/>
                <a:gd name="csY32" fmla="*/ 107689 h 418629"/>
                <a:gd name="csX33" fmla="*/ 147350 w 457221"/>
                <a:gd name="csY33" fmla="*/ 87535 h 418629"/>
                <a:gd name="csX34" fmla="*/ 92055 w 457221"/>
                <a:gd name="csY34" fmla="*/ 28 h 418629"/>
                <a:gd name="csX35" fmla="*/ 56398 w 457221"/>
                <a:gd name="csY35" fmla="*/ 43609 h 4186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57221" h="418629">
                  <a:moveTo>
                    <a:pt x="56398" y="43092"/>
                  </a:moveTo>
                  <a:cubicBezTo>
                    <a:pt x="50713" y="57562"/>
                    <a:pt x="62599" y="70654"/>
                    <a:pt x="66389" y="84434"/>
                  </a:cubicBezTo>
                  <a:cubicBezTo>
                    <a:pt x="68973" y="94081"/>
                    <a:pt x="67078" y="123537"/>
                    <a:pt x="62771" y="124226"/>
                  </a:cubicBezTo>
                  <a:cubicBezTo>
                    <a:pt x="44168" y="127154"/>
                    <a:pt x="2998" y="129221"/>
                    <a:pt x="586" y="133872"/>
                  </a:cubicBezTo>
                  <a:cubicBezTo>
                    <a:pt x="-3376" y="141969"/>
                    <a:pt x="14195" y="190718"/>
                    <a:pt x="10060" y="206049"/>
                  </a:cubicBezTo>
                  <a:cubicBezTo>
                    <a:pt x="10060" y="206049"/>
                    <a:pt x="15056" y="222585"/>
                    <a:pt x="26942" y="227236"/>
                  </a:cubicBezTo>
                  <a:cubicBezTo>
                    <a:pt x="34693" y="230337"/>
                    <a:pt x="48302" y="211561"/>
                    <a:pt x="57431" y="211389"/>
                  </a:cubicBezTo>
                  <a:cubicBezTo>
                    <a:pt x="66733" y="211044"/>
                    <a:pt x="97740" y="227236"/>
                    <a:pt x="100668" y="230854"/>
                  </a:cubicBezTo>
                  <a:cubicBezTo>
                    <a:pt x="106525" y="238261"/>
                    <a:pt x="119961" y="269440"/>
                    <a:pt x="125129" y="276158"/>
                  </a:cubicBezTo>
                  <a:cubicBezTo>
                    <a:pt x="126851" y="279086"/>
                    <a:pt x="135809" y="285804"/>
                    <a:pt x="146144" y="287527"/>
                  </a:cubicBezTo>
                  <a:cubicBezTo>
                    <a:pt x="156307" y="289077"/>
                    <a:pt x="165610" y="275124"/>
                    <a:pt x="167849" y="278397"/>
                  </a:cubicBezTo>
                  <a:cubicBezTo>
                    <a:pt x="170777" y="282359"/>
                    <a:pt x="178012" y="306130"/>
                    <a:pt x="175600" y="329385"/>
                  </a:cubicBezTo>
                  <a:cubicBezTo>
                    <a:pt x="175083" y="334553"/>
                    <a:pt x="164748" y="339893"/>
                    <a:pt x="163715" y="344889"/>
                  </a:cubicBezTo>
                  <a:cubicBezTo>
                    <a:pt x="159236" y="364526"/>
                    <a:pt x="172844" y="371589"/>
                    <a:pt x="174222" y="381579"/>
                  </a:cubicBezTo>
                  <a:cubicBezTo>
                    <a:pt x="174911" y="386230"/>
                    <a:pt x="164059" y="408796"/>
                    <a:pt x="165782" y="413447"/>
                  </a:cubicBezTo>
                  <a:cubicBezTo>
                    <a:pt x="170088" y="413964"/>
                    <a:pt x="185591" y="403801"/>
                    <a:pt x="197305" y="402078"/>
                  </a:cubicBezTo>
                  <a:cubicBezTo>
                    <a:pt x="204540" y="401045"/>
                    <a:pt x="211258" y="417409"/>
                    <a:pt x="216942" y="418443"/>
                  </a:cubicBezTo>
                  <a:cubicBezTo>
                    <a:pt x="224005" y="419649"/>
                    <a:pt x="237096" y="414653"/>
                    <a:pt x="240369" y="414136"/>
                  </a:cubicBezTo>
                  <a:cubicBezTo>
                    <a:pt x="253806" y="401045"/>
                    <a:pt x="242609" y="354190"/>
                    <a:pt x="254150" y="342477"/>
                  </a:cubicBezTo>
                  <a:cubicBezTo>
                    <a:pt x="262074" y="334553"/>
                    <a:pt x="289980" y="335070"/>
                    <a:pt x="301177" y="331969"/>
                  </a:cubicBezTo>
                  <a:cubicBezTo>
                    <a:pt x="319608" y="326974"/>
                    <a:pt x="364740" y="312504"/>
                    <a:pt x="381793" y="292350"/>
                  </a:cubicBezTo>
                  <a:cubicBezTo>
                    <a:pt x="391095" y="281325"/>
                    <a:pt x="395402" y="246529"/>
                    <a:pt x="410043" y="241361"/>
                  </a:cubicBezTo>
                  <a:cubicBezTo>
                    <a:pt x="419346" y="238089"/>
                    <a:pt x="446390" y="233954"/>
                    <a:pt x="454659" y="232232"/>
                  </a:cubicBezTo>
                  <a:cubicBezTo>
                    <a:pt x="453453" y="228270"/>
                    <a:pt x="458104" y="216212"/>
                    <a:pt x="457070" y="203981"/>
                  </a:cubicBezTo>
                  <a:cubicBezTo>
                    <a:pt x="456209" y="191751"/>
                    <a:pt x="449663" y="179176"/>
                    <a:pt x="449663" y="175387"/>
                  </a:cubicBezTo>
                  <a:cubicBezTo>
                    <a:pt x="450007" y="154027"/>
                    <a:pt x="449663" y="100282"/>
                    <a:pt x="445529" y="80472"/>
                  </a:cubicBezTo>
                  <a:cubicBezTo>
                    <a:pt x="445529" y="80472"/>
                    <a:pt x="433643" y="69103"/>
                    <a:pt x="422619" y="68242"/>
                  </a:cubicBezTo>
                  <a:cubicBezTo>
                    <a:pt x="416589" y="67725"/>
                    <a:pt x="411766" y="75821"/>
                    <a:pt x="406254" y="72549"/>
                  </a:cubicBezTo>
                  <a:cubicBezTo>
                    <a:pt x="400742" y="69276"/>
                    <a:pt x="394713" y="54289"/>
                    <a:pt x="389200" y="50327"/>
                  </a:cubicBezTo>
                  <a:cubicBezTo>
                    <a:pt x="369391" y="35341"/>
                    <a:pt x="351304" y="29312"/>
                    <a:pt x="336145" y="37580"/>
                  </a:cubicBezTo>
                  <a:cubicBezTo>
                    <a:pt x="327532" y="42231"/>
                    <a:pt x="325465" y="64452"/>
                    <a:pt x="315991" y="83229"/>
                  </a:cubicBezTo>
                  <a:cubicBezTo>
                    <a:pt x="307722" y="99593"/>
                    <a:pt x="292564" y="113201"/>
                    <a:pt x="281022" y="113029"/>
                  </a:cubicBezTo>
                  <a:cubicBezTo>
                    <a:pt x="267242" y="112685"/>
                    <a:pt x="238819" y="110618"/>
                    <a:pt x="213153" y="107689"/>
                  </a:cubicBezTo>
                  <a:cubicBezTo>
                    <a:pt x="179735" y="103900"/>
                    <a:pt x="149417" y="89258"/>
                    <a:pt x="147350" y="87535"/>
                  </a:cubicBezTo>
                  <a:cubicBezTo>
                    <a:pt x="134948" y="76855"/>
                    <a:pt x="107214" y="-1695"/>
                    <a:pt x="92055" y="28"/>
                  </a:cubicBezTo>
                  <a:cubicBezTo>
                    <a:pt x="87749" y="372"/>
                    <a:pt x="65527" y="19838"/>
                    <a:pt x="56398" y="43609"/>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91" name="フリーフォーム: 図形 90">
              <a:extLst>
                <a:ext uri="{FF2B5EF4-FFF2-40B4-BE49-F238E27FC236}">
                  <a16:creationId xmlns:a16="http://schemas.microsoft.com/office/drawing/2014/main" id="{A2AFA792-890F-22CD-35D7-F711F56D7C63}"/>
                </a:ext>
              </a:extLst>
            </p:cNvPr>
            <p:cNvSpPr/>
            <p:nvPr/>
          </p:nvSpPr>
          <p:spPr>
            <a:xfrm>
              <a:off x="6107354" y="2522336"/>
              <a:ext cx="457221" cy="418629"/>
            </a:xfrm>
            <a:custGeom>
              <a:avLst/>
              <a:gdLst>
                <a:gd name="csX0" fmla="*/ 56398 w 457221"/>
                <a:gd name="csY0" fmla="*/ 43092 h 418629"/>
                <a:gd name="csX1" fmla="*/ 66389 w 457221"/>
                <a:gd name="csY1" fmla="*/ 84434 h 418629"/>
                <a:gd name="csX2" fmla="*/ 62771 w 457221"/>
                <a:gd name="csY2" fmla="*/ 124226 h 418629"/>
                <a:gd name="csX3" fmla="*/ 586 w 457221"/>
                <a:gd name="csY3" fmla="*/ 133872 h 418629"/>
                <a:gd name="csX4" fmla="*/ 10060 w 457221"/>
                <a:gd name="csY4" fmla="*/ 206049 h 418629"/>
                <a:gd name="csX5" fmla="*/ 26942 w 457221"/>
                <a:gd name="csY5" fmla="*/ 227236 h 418629"/>
                <a:gd name="csX6" fmla="*/ 57431 w 457221"/>
                <a:gd name="csY6" fmla="*/ 211389 h 418629"/>
                <a:gd name="csX7" fmla="*/ 100668 w 457221"/>
                <a:gd name="csY7" fmla="*/ 230854 h 418629"/>
                <a:gd name="csX8" fmla="*/ 125129 w 457221"/>
                <a:gd name="csY8" fmla="*/ 276158 h 418629"/>
                <a:gd name="csX9" fmla="*/ 146144 w 457221"/>
                <a:gd name="csY9" fmla="*/ 287527 h 418629"/>
                <a:gd name="csX10" fmla="*/ 167849 w 457221"/>
                <a:gd name="csY10" fmla="*/ 278397 h 418629"/>
                <a:gd name="csX11" fmla="*/ 175600 w 457221"/>
                <a:gd name="csY11" fmla="*/ 329385 h 418629"/>
                <a:gd name="csX12" fmla="*/ 163715 w 457221"/>
                <a:gd name="csY12" fmla="*/ 344889 h 418629"/>
                <a:gd name="csX13" fmla="*/ 174222 w 457221"/>
                <a:gd name="csY13" fmla="*/ 381579 h 418629"/>
                <a:gd name="csX14" fmla="*/ 165782 w 457221"/>
                <a:gd name="csY14" fmla="*/ 413447 h 418629"/>
                <a:gd name="csX15" fmla="*/ 197305 w 457221"/>
                <a:gd name="csY15" fmla="*/ 402078 h 418629"/>
                <a:gd name="csX16" fmla="*/ 216942 w 457221"/>
                <a:gd name="csY16" fmla="*/ 418443 h 418629"/>
                <a:gd name="csX17" fmla="*/ 240369 w 457221"/>
                <a:gd name="csY17" fmla="*/ 414136 h 418629"/>
                <a:gd name="csX18" fmla="*/ 254150 w 457221"/>
                <a:gd name="csY18" fmla="*/ 342477 h 418629"/>
                <a:gd name="csX19" fmla="*/ 301177 w 457221"/>
                <a:gd name="csY19" fmla="*/ 331969 h 418629"/>
                <a:gd name="csX20" fmla="*/ 381793 w 457221"/>
                <a:gd name="csY20" fmla="*/ 292350 h 418629"/>
                <a:gd name="csX21" fmla="*/ 410043 w 457221"/>
                <a:gd name="csY21" fmla="*/ 241361 h 418629"/>
                <a:gd name="csX22" fmla="*/ 454659 w 457221"/>
                <a:gd name="csY22" fmla="*/ 232232 h 418629"/>
                <a:gd name="csX23" fmla="*/ 457070 w 457221"/>
                <a:gd name="csY23" fmla="*/ 203981 h 418629"/>
                <a:gd name="csX24" fmla="*/ 449663 w 457221"/>
                <a:gd name="csY24" fmla="*/ 175387 h 418629"/>
                <a:gd name="csX25" fmla="*/ 445529 w 457221"/>
                <a:gd name="csY25" fmla="*/ 80472 h 418629"/>
                <a:gd name="csX26" fmla="*/ 422619 w 457221"/>
                <a:gd name="csY26" fmla="*/ 68242 h 418629"/>
                <a:gd name="csX27" fmla="*/ 406254 w 457221"/>
                <a:gd name="csY27" fmla="*/ 72549 h 418629"/>
                <a:gd name="csX28" fmla="*/ 389200 w 457221"/>
                <a:gd name="csY28" fmla="*/ 50327 h 418629"/>
                <a:gd name="csX29" fmla="*/ 336145 w 457221"/>
                <a:gd name="csY29" fmla="*/ 37580 h 418629"/>
                <a:gd name="csX30" fmla="*/ 315991 w 457221"/>
                <a:gd name="csY30" fmla="*/ 83229 h 418629"/>
                <a:gd name="csX31" fmla="*/ 281022 w 457221"/>
                <a:gd name="csY31" fmla="*/ 113029 h 418629"/>
                <a:gd name="csX32" fmla="*/ 213153 w 457221"/>
                <a:gd name="csY32" fmla="*/ 107689 h 418629"/>
                <a:gd name="csX33" fmla="*/ 147350 w 457221"/>
                <a:gd name="csY33" fmla="*/ 87535 h 418629"/>
                <a:gd name="csX34" fmla="*/ 92055 w 457221"/>
                <a:gd name="csY34" fmla="*/ 28 h 418629"/>
                <a:gd name="csX35" fmla="*/ 56398 w 457221"/>
                <a:gd name="csY35" fmla="*/ 43609 h 4186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57221" h="418629">
                  <a:moveTo>
                    <a:pt x="56398" y="43092"/>
                  </a:moveTo>
                  <a:cubicBezTo>
                    <a:pt x="50713" y="57562"/>
                    <a:pt x="62599" y="70654"/>
                    <a:pt x="66389" y="84434"/>
                  </a:cubicBezTo>
                  <a:cubicBezTo>
                    <a:pt x="68973" y="94081"/>
                    <a:pt x="67078" y="123537"/>
                    <a:pt x="62771" y="124226"/>
                  </a:cubicBezTo>
                  <a:cubicBezTo>
                    <a:pt x="44168" y="127154"/>
                    <a:pt x="2998" y="129221"/>
                    <a:pt x="586" y="133872"/>
                  </a:cubicBezTo>
                  <a:cubicBezTo>
                    <a:pt x="-3376" y="141969"/>
                    <a:pt x="14195" y="190718"/>
                    <a:pt x="10060" y="206049"/>
                  </a:cubicBezTo>
                  <a:cubicBezTo>
                    <a:pt x="10060" y="206049"/>
                    <a:pt x="15056" y="222585"/>
                    <a:pt x="26942" y="227236"/>
                  </a:cubicBezTo>
                  <a:cubicBezTo>
                    <a:pt x="34693" y="230337"/>
                    <a:pt x="48302" y="211561"/>
                    <a:pt x="57431" y="211389"/>
                  </a:cubicBezTo>
                  <a:cubicBezTo>
                    <a:pt x="66733" y="211044"/>
                    <a:pt x="97740" y="227236"/>
                    <a:pt x="100668" y="230854"/>
                  </a:cubicBezTo>
                  <a:cubicBezTo>
                    <a:pt x="106525" y="238261"/>
                    <a:pt x="119961" y="269440"/>
                    <a:pt x="125129" y="276158"/>
                  </a:cubicBezTo>
                  <a:cubicBezTo>
                    <a:pt x="126851" y="279086"/>
                    <a:pt x="135809" y="285804"/>
                    <a:pt x="146144" y="287527"/>
                  </a:cubicBezTo>
                  <a:cubicBezTo>
                    <a:pt x="156307" y="289077"/>
                    <a:pt x="165610" y="275124"/>
                    <a:pt x="167849" y="278397"/>
                  </a:cubicBezTo>
                  <a:cubicBezTo>
                    <a:pt x="170777" y="282359"/>
                    <a:pt x="178012" y="306130"/>
                    <a:pt x="175600" y="329385"/>
                  </a:cubicBezTo>
                  <a:cubicBezTo>
                    <a:pt x="175083" y="334553"/>
                    <a:pt x="164748" y="339893"/>
                    <a:pt x="163715" y="344889"/>
                  </a:cubicBezTo>
                  <a:cubicBezTo>
                    <a:pt x="159236" y="364526"/>
                    <a:pt x="172844" y="371589"/>
                    <a:pt x="174222" y="381579"/>
                  </a:cubicBezTo>
                  <a:cubicBezTo>
                    <a:pt x="174911" y="386230"/>
                    <a:pt x="164059" y="408796"/>
                    <a:pt x="165782" y="413447"/>
                  </a:cubicBezTo>
                  <a:cubicBezTo>
                    <a:pt x="170088" y="413964"/>
                    <a:pt x="185591" y="403801"/>
                    <a:pt x="197305" y="402078"/>
                  </a:cubicBezTo>
                  <a:cubicBezTo>
                    <a:pt x="204540" y="401045"/>
                    <a:pt x="211258" y="417409"/>
                    <a:pt x="216942" y="418443"/>
                  </a:cubicBezTo>
                  <a:cubicBezTo>
                    <a:pt x="224005" y="419649"/>
                    <a:pt x="237096" y="414653"/>
                    <a:pt x="240369" y="414136"/>
                  </a:cubicBezTo>
                  <a:cubicBezTo>
                    <a:pt x="253806" y="401045"/>
                    <a:pt x="242609" y="354190"/>
                    <a:pt x="254150" y="342477"/>
                  </a:cubicBezTo>
                  <a:cubicBezTo>
                    <a:pt x="262074" y="334553"/>
                    <a:pt x="289980" y="335070"/>
                    <a:pt x="301177" y="331969"/>
                  </a:cubicBezTo>
                  <a:cubicBezTo>
                    <a:pt x="319608" y="326974"/>
                    <a:pt x="364740" y="312504"/>
                    <a:pt x="381793" y="292350"/>
                  </a:cubicBezTo>
                  <a:cubicBezTo>
                    <a:pt x="391095" y="281325"/>
                    <a:pt x="395402" y="246529"/>
                    <a:pt x="410043" y="241361"/>
                  </a:cubicBezTo>
                  <a:cubicBezTo>
                    <a:pt x="419346" y="238089"/>
                    <a:pt x="446390" y="233954"/>
                    <a:pt x="454659" y="232232"/>
                  </a:cubicBezTo>
                  <a:cubicBezTo>
                    <a:pt x="453453" y="228270"/>
                    <a:pt x="458104" y="216212"/>
                    <a:pt x="457070" y="203981"/>
                  </a:cubicBezTo>
                  <a:cubicBezTo>
                    <a:pt x="456209" y="191751"/>
                    <a:pt x="449663" y="179176"/>
                    <a:pt x="449663" y="175387"/>
                  </a:cubicBezTo>
                  <a:cubicBezTo>
                    <a:pt x="450007" y="154027"/>
                    <a:pt x="449663" y="100282"/>
                    <a:pt x="445529" y="80472"/>
                  </a:cubicBezTo>
                  <a:cubicBezTo>
                    <a:pt x="445529" y="80472"/>
                    <a:pt x="433643" y="69103"/>
                    <a:pt x="422619" y="68242"/>
                  </a:cubicBezTo>
                  <a:cubicBezTo>
                    <a:pt x="416589" y="67725"/>
                    <a:pt x="411766" y="75821"/>
                    <a:pt x="406254" y="72549"/>
                  </a:cubicBezTo>
                  <a:cubicBezTo>
                    <a:pt x="400742" y="69276"/>
                    <a:pt x="394713" y="54289"/>
                    <a:pt x="389200" y="50327"/>
                  </a:cubicBezTo>
                  <a:cubicBezTo>
                    <a:pt x="369391" y="35341"/>
                    <a:pt x="351304" y="29312"/>
                    <a:pt x="336145" y="37580"/>
                  </a:cubicBezTo>
                  <a:cubicBezTo>
                    <a:pt x="327532" y="42231"/>
                    <a:pt x="325465" y="64452"/>
                    <a:pt x="315991" y="83229"/>
                  </a:cubicBezTo>
                  <a:cubicBezTo>
                    <a:pt x="307722" y="99593"/>
                    <a:pt x="292564" y="113201"/>
                    <a:pt x="281022" y="113029"/>
                  </a:cubicBezTo>
                  <a:cubicBezTo>
                    <a:pt x="267242" y="112685"/>
                    <a:pt x="238819" y="110618"/>
                    <a:pt x="213153" y="107689"/>
                  </a:cubicBezTo>
                  <a:cubicBezTo>
                    <a:pt x="179735" y="103900"/>
                    <a:pt x="149417" y="89258"/>
                    <a:pt x="147350" y="87535"/>
                  </a:cubicBezTo>
                  <a:cubicBezTo>
                    <a:pt x="134948" y="76855"/>
                    <a:pt x="107214" y="-1695"/>
                    <a:pt x="92055" y="28"/>
                  </a:cubicBezTo>
                  <a:cubicBezTo>
                    <a:pt x="87749" y="372"/>
                    <a:pt x="65527" y="19838"/>
                    <a:pt x="56398" y="43609"/>
                  </a:cubicBezTo>
                  <a:close/>
                </a:path>
              </a:pathLst>
            </a:custGeom>
            <a:noFill/>
            <a:ln w="1270" cap="rnd">
              <a:solidFill>
                <a:schemeClr val="bg1">
                  <a:lumMod val="50000"/>
                </a:schemeClr>
              </a:solidFill>
              <a:prstDash val="solid"/>
              <a:round/>
            </a:ln>
          </p:spPr>
          <p:txBody>
            <a:bodyPr/>
            <a:lstStyle/>
            <a:p>
              <a:endParaRPr lang="ja-JP" altLang="en-US"/>
            </a:p>
          </p:txBody>
        </p:sp>
        <p:sp>
          <p:nvSpPr>
            <p:cNvPr id="92" name="フリーフォーム: 図形 91">
              <a:extLst>
                <a:ext uri="{FF2B5EF4-FFF2-40B4-BE49-F238E27FC236}">
                  <a16:creationId xmlns:a16="http://schemas.microsoft.com/office/drawing/2014/main" id="{55E24C6C-09F9-B4FB-1A96-F9F009C5D497}"/>
                </a:ext>
              </a:extLst>
            </p:cNvPr>
            <p:cNvSpPr/>
            <p:nvPr/>
          </p:nvSpPr>
          <p:spPr>
            <a:xfrm>
              <a:off x="5045896" y="5630921"/>
              <a:ext cx="547853" cy="434414"/>
            </a:xfrm>
            <a:custGeom>
              <a:avLst/>
              <a:gdLst>
                <a:gd name="csX0" fmla="*/ 520637 w 547853"/>
                <a:gd name="csY0" fmla="*/ 41353 h 434414"/>
                <a:gd name="csX1" fmla="*/ 479984 w 547853"/>
                <a:gd name="csY1" fmla="*/ 63230 h 434414"/>
                <a:gd name="csX2" fmla="*/ 438642 w 547853"/>
                <a:gd name="csY2" fmla="*/ 356 h 434414"/>
                <a:gd name="csX3" fmla="*/ 354408 w 547853"/>
                <a:gd name="csY3" fmla="*/ 47038 h 434414"/>
                <a:gd name="csX4" fmla="*/ 299630 w 547853"/>
                <a:gd name="csY4" fmla="*/ 45659 h 434414"/>
                <a:gd name="csX5" fmla="*/ 209711 w 547853"/>
                <a:gd name="csY5" fmla="*/ 42904 h 434414"/>
                <a:gd name="csX6" fmla="*/ 156311 w 547853"/>
                <a:gd name="csY6" fmla="*/ 93892 h 434414"/>
                <a:gd name="csX7" fmla="*/ 81896 w 547853"/>
                <a:gd name="csY7" fmla="*/ 118008 h 434414"/>
                <a:gd name="csX8" fmla="*/ 102911 w 547853"/>
                <a:gd name="csY8" fmla="*/ 202931 h 434414"/>
                <a:gd name="csX9" fmla="*/ 87408 w 547853"/>
                <a:gd name="csY9" fmla="*/ 266667 h 434414"/>
                <a:gd name="csX10" fmla="*/ 95849 w 547853"/>
                <a:gd name="csY10" fmla="*/ 297845 h 434414"/>
                <a:gd name="csX11" fmla="*/ 49511 w 547853"/>
                <a:gd name="csY11" fmla="*/ 355896 h 434414"/>
                <a:gd name="csX12" fmla="*/ 86030 w 547853"/>
                <a:gd name="csY12" fmla="*/ 388453 h 434414"/>
                <a:gd name="csX13" fmla="*/ 49511 w 547853"/>
                <a:gd name="csY13" fmla="*/ 389831 h 434414"/>
                <a:gd name="csX14" fmla="*/ 418 w 547853"/>
                <a:gd name="csY14" fmla="*/ 416703 h 434414"/>
                <a:gd name="csX15" fmla="*/ 23500 w 547853"/>
                <a:gd name="csY15" fmla="*/ 434101 h 434414"/>
                <a:gd name="csX16" fmla="*/ 71732 w 547853"/>
                <a:gd name="csY16" fmla="*/ 424283 h 434414"/>
                <a:gd name="csX17" fmla="*/ 124099 w 547853"/>
                <a:gd name="csY17" fmla="*/ 414119 h 434414"/>
                <a:gd name="csX18" fmla="*/ 183011 w 547853"/>
                <a:gd name="csY18" fmla="*/ 423938 h 434414"/>
                <a:gd name="csX19" fmla="*/ 226592 w 547853"/>
                <a:gd name="csY19" fmla="*/ 418253 h 434414"/>
                <a:gd name="csX20" fmla="*/ 320473 w 547853"/>
                <a:gd name="csY20" fmla="*/ 424972 h 434414"/>
                <a:gd name="csX21" fmla="*/ 383864 w 547853"/>
                <a:gd name="csY21" fmla="*/ 408435 h 434414"/>
                <a:gd name="csX22" fmla="*/ 409014 w 547853"/>
                <a:gd name="csY22" fmla="*/ 415670 h 434414"/>
                <a:gd name="csX23" fmla="*/ 444154 w 547853"/>
                <a:gd name="csY23" fmla="*/ 367265 h 434414"/>
                <a:gd name="csX24" fmla="*/ 407636 w 547853"/>
                <a:gd name="csY24" fmla="*/ 309214 h 434414"/>
                <a:gd name="csX25" fmla="*/ 399195 w 547853"/>
                <a:gd name="csY25" fmla="*/ 262533 h 434414"/>
                <a:gd name="csX26" fmla="*/ 369739 w 547853"/>
                <a:gd name="csY26" fmla="*/ 212922 h 434414"/>
                <a:gd name="csX27" fmla="*/ 456729 w 547853"/>
                <a:gd name="csY27" fmla="*/ 140746 h 434414"/>
                <a:gd name="csX28" fmla="*/ 504445 w 547853"/>
                <a:gd name="csY28" fmla="*/ 143502 h 434414"/>
                <a:gd name="csX29" fmla="*/ 512885 w 547853"/>
                <a:gd name="csY29" fmla="*/ 98370 h 434414"/>
                <a:gd name="csX30" fmla="*/ 545098 w 547853"/>
                <a:gd name="csY30" fmla="*/ 68570 h 434414"/>
                <a:gd name="csX31" fmla="*/ 547854 w 547853"/>
                <a:gd name="csY31" fmla="*/ 40320 h 434414"/>
                <a:gd name="csX32" fmla="*/ 520465 w 547853"/>
                <a:gd name="csY32" fmla="*/ 41698 h 4344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547853" h="434414">
                  <a:moveTo>
                    <a:pt x="520637" y="41353"/>
                  </a:moveTo>
                  <a:cubicBezTo>
                    <a:pt x="509440" y="45487"/>
                    <a:pt x="495315" y="63919"/>
                    <a:pt x="479984" y="63230"/>
                  </a:cubicBezTo>
                  <a:cubicBezTo>
                    <a:pt x="471027" y="62885"/>
                    <a:pt x="452767" y="-5501"/>
                    <a:pt x="438642" y="356"/>
                  </a:cubicBezTo>
                  <a:cubicBezTo>
                    <a:pt x="414009" y="10347"/>
                    <a:pt x="360437" y="44454"/>
                    <a:pt x="354408" y="47038"/>
                  </a:cubicBezTo>
                  <a:cubicBezTo>
                    <a:pt x="352513" y="47899"/>
                    <a:pt x="306865" y="48071"/>
                    <a:pt x="299630" y="45659"/>
                  </a:cubicBezTo>
                  <a:cubicBezTo>
                    <a:pt x="289294" y="42214"/>
                    <a:pt x="221252" y="34807"/>
                    <a:pt x="209711" y="42904"/>
                  </a:cubicBezTo>
                  <a:cubicBezTo>
                    <a:pt x="190591" y="56340"/>
                    <a:pt x="172676" y="88552"/>
                    <a:pt x="156311" y="93892"/>
                  </a:cubicBezTo>
                  <a:cubicBezTo>
                    <a:pt x="155967" y="93892"/>
                    <a:pt x="102222" y="118008"/>
                    <a:pt x="81896" y="118008"/>
                  </a:cubicBezTo>
                  <a:cubicBezTo>
                    <a:pt x="95332" y="143847"/>
                    <a:pt x="105323" y="173131"/>
                    <a:pt x="102911" y="202931"/>
                  </a:cubicBezTo>
                  <a:cubicBezTo>
                    <a:pt x="102567" y="206549"/>
                    <a:pt x="87408" y="257537"/>
                    <a:pt x="87408" y="266667"/>
                  </a:cubicBezTo>
                  <a:cubicBezTo>
                    <a:pt x="87408" y="276485"/>
                    <a:pt x="95849" y="289577"/>
                    <a:pt x="95849" y="297845"/>
                  </a:cubicBezTo>
                  <a:cubicBezTo>
                    <a:pt x="95849" y="310592"/>
                    <a:pt x="51062" y="340565"/>
                    <a:pt x="49511" y="355896"/>
                  </a:cubicBezTo>
                  <a:cubicBezTo>
                    <a:pt x="49167" y="358652"/>
                    <a:pt x="89647" y="381391"/>
                    <a:pt x="86030" y="388453"/>
                  </a:cubicBezTo>
                  <a:cubicBezTo>
                    <a:pt x="83102" y="394137"/>
                    <a:pt x="53473" y="388970"/>
                    <a:pt x="49511" y="389831"/>
                  </a:cubicBezTo>
                  <a:cubicBezTo>
                    <a:pt x="38314" y="392587"/>
                    <a:pt x="3518" y="409641"/>
                    <a:pt x="418" y="416703"/>
                  </a:cubicBezTo>
                  <a:cubicBezTo>
                    <a:pt x="-3028" y="424455"/>
                    <a:pt x="15749" y="436513"/>
                    <a:pt x="23500" y="434101"/>
                  </a:cubicBezTo>
                  <a:cubicBezTo>
                    <a:pt x="40037" y="433585"/>
                    <a:pt x="55540" y="428934"/>
                    <a:pt x="71732" y="424283"/>
                  </a:cubicBezTo>
                  <a:cubicBezTo>
                    <a:pt x="87925" y="419459"/>
                    <a:pt x="104806" y="414809"/>
                    <a:pt x="124099" y="414119"/>
                  </a:cubicBezTo>
                  <a:cubicBezTo>
                    <a:pt x="147009" y="413258"/>
                    <a:pt x="158551" y="422043"/>
                    <a:pt x="183011" y="423938"/>
                  </a:cubicBezTo>
                  <a:cubicBezTo>
                    <a:pt x="194036" y="424799"/>
                    <a:pt x="214362" y="417909"/>
                    <a:pt x="226592" y="418253"/>
                  </a:cubicBezTo>
                  <a:cubicBezTo>
                    <a:pt x="263111" y="419115"/>
                    <a:pt x="293601" y="425144"/>
                    <a:pt x="320473" y="424972"/>
                  </a:cubicBezTo>
                  <a:cubicBezTo>
                    <a:pt x="334082" y="424972"/>
                    <a:pt x="370945" y="412742"/>
                    <a:pt x="383864" y="408435"/>
                  </a:cubicBezTo>
                  <a:lnTo>
                    <a:pt x="409014" y="415670"/>
                  </a:lnTo>
                  <a:cubicBezTo>
                    <a:pt x="417454" y="410502"/>
                    <a:pt x="447255" y="375878"/>
                    <a:pt x="444154" y="367265"/>
                  </a:cubicBezTo>
                  <a:cubicBezTo>
                    <a:pt x="441226" y="358825"/>
                    <a:pt x="415904" y="329541"/>
                    <a:pt x="407636" y="309214"/>
                  </a:cubicBezTo>
                  <a:cubicBezTo>
                    <a:pt x="401779" y="294917"/>
                    <a:pt x="406085" y="275969"/>
                    <a:pt x="399195" y="262533"/>
                  </a:cubicBezTo>
                  <a:cubicBezTo>
                    <a:pt x="385070" y="234627"/>
                    <a:pt x="369050" y="215851"/>
                    <a:pt x="369739" y="212922"/>
                  </a:cubicBezTo>
                  <a:cubicBezTo>
                    <a:pt x="372323" y="203448"/>
                    <a:pt x="425895" y="151082"/>
                    <a:pt x="456729" y="140746"/>
                  </a:cubicBezTo>
                  <a:cubicBezTo>
                    <a:pt x="458107" y="140229"/>
                    <a:pt x="491870" y="143502"/>
                    <a:pt x="504445" y="143502"/>
                  </a:cubicBezTo>
                  <a:cubicBezTo>
                    <a:pt x="504445" y="143502"/>
                    <a:pt x="508062" y="111979"/>
                    <a:pt x="512885" y="98370"/>
                  </a:cubicBezTo>
                  <a:cubicBezTo>
                    <a:pt x="517536" y="85451"/>
                    <a:pt x="539413" y="74943"/>
                    <a:pt x="545098" y="68570"/>
                  </a:cubicBezTo>
                  <a:lnTo>
                    <a:pt x="547854" y="40320"/>
                  </a:lnTo>
                  <a:cubicBezTo>
                    <a:pt x="546303" y="41870"/>
                    <a:pt x="532006" y="37391"/>
                    <a:pt x="520465" y="41698"/>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93" name="フリーフォーム: 図形 92">
              <a:extLst>
                <a:ext uri="{FF2B5EF4-FFF2-40B4-BE49-F238E27FC236}">
                  <a16:creationId xmlns:a16="http://schemas.microsoft.com/office/drawing/2014/main" id="{FBD63F92-19E8-6D51-6C47-CE515861EBA9}"/>
                </a:ext>
              </a:extLst>
            </p:cNvPr>
            <p:cNvSpPr/>
            <p:nvPr/>
          </p:nvSpPr>
          <p:spPr>
            <a:xfrm>
              <a:off x="5045896" y="5630921"/>
              <a:ext cx="547853" cy="434414"/>
            </a:xfrm>
            <a:custGeom>
              <a:avLst/>
              <a:gdLst>
                <a:gd name="csX0" fmla="*/ 520637 w 547853"/>
                <a:gd name="csY0" fmla="*/ 41353 h 434414"/>
                <a:gd name="csX1" fmla="*/ 479984 w 547853"/>
                <a:gd name="csY1" fmla="*/ 63230 h 434414"/>
                <a:gd name="csX2" fmla="*/ 438642 w 547853"/>
                <a:gd name="csY2" fmla="*/ 356 h 434414"/>
                <a:gd name="csX3" fmla="*/ 354408 w 547853"/>
                <a:gd name="csY3" fmla="*/ 47038 h 434414"/>
                <a:gd name="csX4" fmla="*/ 299630 w 547853"/>
                <a:gd name="csY4" fmla="*/ 45659 h 434414"/>
                <a:gd name="csX5" fmla="*/ 209711 w 547853"/>
                <a:gd name="csY5" fmla="*/ 42904 h 434414"/>
                <a:gd name="csX6" fmla="*/ 156311 w 547853"/>
                <a:gd name="csY6" fmla="*/ 93892 h 434414"/>
                <a:gd name="csX7" fmla="*/ 81896 w 547853"/>
                <a:gd name="csY7" fmla="*/ 118008 h 434414"/>
                <a:gd name="csX8" fmla="*/ 102911 w 547853"/>
                <a:gd name="csY8" fmla="*/ 202931 h 434414"/>
                <a:gd name="csX9" fmla="*/ 87408 w 547853"/>
                <a:gd name="csY9" fmla="*/ 266667 h 434414"/>
                <a:gd name="csX10" fmla="*/ 95849 w 547853"/>
                <a:gd name="csY10" fmla="*/ 297845 h 434414"/>
                <a:gd name="csX11" fmla="*/ 49511 w 547853"/>
                <a:gd name="csY11" fmla="*/ 355896 h 434414"/>
                <a:gd name="csX12" fmla="*/ 86030 w 547853"/>
                <a:gd name="csY12" fmla="*/ 388453 h 434414"/>
                <a:gd name="csX13" fmla="*/ 49511 w 547853"/>
                <a:gd name="csY13" fmla="*/ 389831 h 434414"/>
                <a:gd name="csX14" fmla="*/ 418 w 547853"/>
                <a:gd name="csY14" fmla="*/ 416703 h 434414"/>
                <a:gd name="csX15" fmla="*/ 23500 w 547853"/>
                <a:gd name="csY15" fmla="*/ 434101 h 434414"/>
                <a:gd name="csX16" fmla="*/ 71732 w 547853"/>
                <a:gd name="csY16" fmla="*/ 424283 h 434414"/>
                <a:gd name="csX17" fmla="*/ 124099 w 547853"/>
                <a:gd name="csY17" fmla="*/ 414119 h 434414"/>
                <a:gd name="csX18" fmla="*/ 183011 w 547853"/>
                <a:gd name="csY18" fmla="*/ 423938 h 434414"/>
                <a:gd name="csX19" fmla="*/ 226592 w 547853"/>
                <a:gd name="csY19" fmla="*/ 418253 h 434414"/>
                <a:gd name="csX20" fmla="*/ 320473 w 547853"/>
                <a:gd name="csY20" fmla="*/ 424972 h 434414"/>
                <a:gd name="csX21" fmla="*/ 383864 w 547853"/>
                <a:gd name="csY21" fmla="*/ 408435 h 434414"/>
                <a:gd name="csX22" fmla="*/ 409014 w 547853"/>
                <a:gd name="csY22" fmla="*/ 415670 h 434414"/>
                <a:gd name="csX23" fmla="*/ 444154 w 547853"/>
                <a:gd name="csY23" fmla="*/ 367265 h 434414"/>
                <a:gd name="csX24" fmla="*/ 407636 w 547853"/>
                <a:gd name="csY24" fmla="*/ 309214 h 434414"/>
                <a:gd name="csX25" fmla="*/ 399195 w 547853"/>
                <a:gd name="csY25" fmla="*/ 262533 h 434414"/>
                <a:gd name="csX26" fmla="*/ 369739 w 547853"/>
                <a:gd name="csY26" fmla="*/ 212922 h 434414"/>
                <a:gd name="csX27" fmla="*/ 456729 w 547853"/>
                <a:gd name="csY27" fmla="*/ 140746 h 434414"/>
                <a:gd name="csX28" fmla="*/ 504445 w 547853"/>
                <a:gd name="csY28" fmla="*/ 143502 h 434414"/>
                <a:gd name="csX29" fmla="*/ 512885 w 547853"/>
                <a:gd name="csY29" fmla="*/ 98370 h 434414"/>
                <a:gd name="csX30" fmla="*/ 545098 w 547853"/>
                <a:gd name="csY30" fmla="*/ 68570 h 434414"/>
                <a:gd name="csX31" fmla="*/ 547854 w 547853"/>
                <a:gd name="csY31" fmla="*/ 40320 h 434414"/>
                <a:gd name="csX32" fmla="*/ 520465 w 547853"/>
                <a:gd name="csY32" fmla="*/ 41698 h 4344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547853" h="434414">
                  <a:moveTo>
                    <a:pt x="520637" y="41353"/>
                  </a:moveTo>
                  <a:cubicBezTo>
                    <a:pt x="509440" y="45487"/>
                    <a:pt x="495315" y="63919"/>
                    <a:pt x="479984" y="63230"/>
                  </a:cubicBezTo>
                  <a:cubicBezTo>
                    <a:pt x="471027" y="62885"/>
                    <a:pt x="452767" y="-5501"/>
                    <a:pt x="438642" y="356"/>
                  </a:cubicBezTo>
                  <a:cubicBezTo>
                    <a:pt x="414009" y="10347"/>
                    <a:pt x="360437" y="44454"/>
                    <a:pt x="354408" y="47038"/>
                  </a:cubicBezTo>
                  <a:cubicBezTo>
                    <a:pt x="352513" y="47899"/>
                    <a:pt x="306865" y="48071"/>
                    <a:pt x="299630" y="45659"/>
                  </a:cubicBezTo>
                  <a:cubicBezTo>
                    <a:pt x="289294" y="42214"/>
                    <a:pt x="221252" y="34807"/>
                    <a:pt x="209711" y="42904"/>
                  </a:cubicBezTo>
                  <a:cubicBezTo>
                    <a:pt x="190591" y="56340"/>
                    <a:pt x="172676" y="88552"/>
                    <a:pt x="156311" y="93892"/>
                  </a:cubicBezTo>
                  <a:cubicBezTo>
                    <a:pt x="155967" y="93892"/>
                    <a:pt x="102222" y="118008"/>
                    <a:pt x="81896" y="118008"/>
                  </a:cubicBezTo>
                  <a:cubicBezTo>
                    <a:pt x="95332" y="143847"/>
                    <a:pt x="105323" y="173131"/>
                    <a:pt x="102911" y="202931"/>
                  </a:cubicBezTo>
                  <a:cubicBezTo>
                    <a:pt x="102567" y="206549"/>
                    <a:pt x="87408" y="257537"/>
                    <a:pt x="87408" y="266667"/>
                  </a:cubicBezTo>
                  <a:cubicBezTo>
                    <a:pt x="87408" y="276485"/>
                    <a:pt x="95849" y="289577"/>
                    <a:pt x="95849" y="297845"/>
                  </a:cubicBezTo>
                  <a:cubicBezTo>
                    <a:pt x="95849" y="310592"/>
                    <a:pt x="51062" y="340565"/>
                    <a:pt x="49511" y="355896"/>
                  </a:cubicBezTo>
                  <a:cubicBezTo>
                    <a:pt x="49167" y="358652"/>
                    <a:pt x="89647" y="381391"/>
                    <a:pt x="86030" y="388453"/>
                  </a:cubicBezTo>
                  <a:cubicBezTo>
                    <a:pt x="83102" y="394137"/>
                    <a:pt x="53473" y="388970"/>
                    <a:pt x="49511" y="389831"/>
                  </a:cubicBezTo>
                  <a:cubicBezTo>
                    <a:pt x="38314" y="392587"/>
                    <a:pt x="3518" y="409641"/>
                    <a:pt x="418" y="416703"/>
                  </a:cubicBezTo>
                  <a:cubicBezTo>
                    <a:pt x="-3028" y="424455"/>
                    <a:pt x="15749" y="436513"/>
                    <a:pt x="23500" y="434101"/>
                  </a:cubicBezTo>
                  <a:cubicBezTo>
                    <a:pt x="40037" y="433585"/>
                    <a:pt x="55540" y="428934"/>
                    <a:pt x="71732" y="424283"/>
                  </a:cubicBezTo>
                  <a:cubicBezTo>
                    <a:pt x="87925" y="419459"/>
                    <a:pt x="104806" y="414809"/>
                    <a:pt x="124099" y="414119"/>
                  </a:cubicBezTo>
                  <a:cubicBezTo>
                    <a:pt x="147009" y="413258"/>
                    <a:pt x="158551" y="422043"/>
                    <a:pt x="183011" y="423938"/>
                  </a:cubicBezTo>
                  <a:cubicBezTo>
                    <a:pt x="194036" y="424799"/>
                    <a:pt x="214362" y="417909"/>
                    <a:pt x="226592" y="418253"/>
                  </a:cubicBezTo>
                  <a:cubicBezTo>
                    <a:pt x="263111" y="419115"/>
                    <a:pt x="293601" y="425144"/>
                    <a:pt x="320473" y="424972"/>
                  </a:cubicBezTo>
                  <a:cubicBezTo>
                    <a:pt x="334082" y="424972"/>
                    <a:pt x="370945" y="412742"/>
                    <a:pt x="383864" y="408435"/>
                  </a:cubicBezTo>
                  <a:lnTo>
                    <a:pt x="409014" y="415670"/>
                  </a:lnTo>
                  <a:cubicBezTo>
                    <a:pt x="417454" y="410502"/>
                    <a:pt x="447255" y="375878"/>
                    <a:pt x="444154" y="367265"/>
                  </a:cubicBezTo>
                  <a:cubicBezTo>
                    <a:pt x="441226" y="358825"/>
                    <a:pt x="415904" y="329541"/>
                    <a:pt x="407636" y="309214"/>
                  </a:cubicBezTo>
                  <a:cubicBezTo>
                    <a:pt x="401779" y="294917"/>
                    <a:pt x="406085" y="275969"/>
                    <a:pt x="399195" y="262533"/>
                  </a:cubicBezTo>
                  <a:cubicBezTo>
                    <a:pt x="385070" y="234627"/>
                    <a:pt x="369050" y="215851"/>
                    <a:pt x="369739" y="212922"/>
                  </a:cubicBezTo>
                  <a:cubicBezTo>
                    <a:pt x="372323" y="203448"/>
                    <a:pt x="425895" y="151082"/>
                    <a:pt x="456729" y="140746"/>
                  </a:cubicBezTo>
                  <a:cubicBezTo>
                    <a:pt x="458107" y="140229"/>
                    <a:pt x="491870" y="143502"/>
                    <a:pt x="504445" y="143502"/>
                  </a:cubicBezTo>
                  <a:cubicBezTo>
                    <a:pt x="504445" y="143502"/>
                    <a:pt x="508062" y="111979"/>
                    <a:pt x="512885" y="98370"/>
                  </a:cubicBezTo>
                  <a:cubicBezTo>
                    <a:pt x="517536" y="85451"/>
                    <a:pt x="539413" y="74943"/>
                    <a:pt x="545098" y="68570"/>
                  </a:cubicBezTo>
                  <a:lnTo>
                    <a:pt x="547854" y="40320"/>
                  </a:lnTo>
                  <a:cubicBezTo>
                    <a:pt x="546303" y="41870"/>
                    <a:pt x="532006" y="37391"/>
                    <a:pt x="520465" y="41698"/>
                  </a:cubicBezTo>
                  <a:close/>
                </a:path>
              </a:pathLst>
            </a:custGeom>
            <a:noFill/>
            <a:ln w="1270" cap="rnd">
              <a:solidFill>
                <a:schemeClr val="bg1">
                  <a:lumMod val="50000"/>
                </a:schemeClr>
              </a:solidFill>
              <a:prstDash val="solid"/>
              <a:round/>
            </a:ln>
          </p:spPr>
          <p:txBody>
            <a:bodyPr/>
            <a:lstStyle/>
            <a:p>
              <a:endParaRPr lang="ja-JP" altLang="en-US"/>
            </a:p>
          </p:txBody>
        </p:sp>
        <p:sp>
          <p:nvSpPr>
            <p:cNvPr id="94" name="フリーフォーム: 図形 93">
              <a:extLst>
                <a:ext uri="{FF2B5EF4-FFF2-40B4-BE49-F238E27FC236}">
                  <a16:creationId xmlns:a16="http://schemas.microsoft.com/office/drawing/2014/main" id="{1F23406B-A50C-A323-2506-46CA6BAD2375}"/>
                </a:ext>
              </a:extLst>
            </p:cNvPr>
            <p:cNvSpPr/>
            <p:nvPr/>
          </p:nvSpPr>
          <p:spPr>
            <a:xfrm>
              <a:off x="7251027" y="3234306"/>
              <a:ext cx="654253" cy="558842"/>
            </a:xfrm>
            <a:custGeom>
              <a:avLst/>
              <a:gdLst>
                <a:gd name="csX0" fmla="*/ 380536 w 654253"/>
                <a:gd name="csY0" fmla="*/ 477327 h 558842"/>
                <a:gd name="csX1" fmla="*/ 388115 w 654253"/>
                <a:gd name="csY1" fmla="*/ 427028 h 558842"/>
                <a:gd name="csX2" fmla="*/ 450473 w 654253"/>
                <a:gd name="csY2" fmla="*/ 399983 h 558842"/>
                <a:gd name="csX3" fmla="*/ 470627 w 654253"/>
                <a:gd name="csY3" fmla="*/ 345894 h 558842"/>
                <a:gd name="csX4" fmla="*/ 525749 w 654253"/>
                <a:gd name="csY4" fmla="*/ 239783 h 558842"/>
                <a:gd name="csX5" fmla="*/ 591552 w 654253"/>
                <a:gd name="csY5" fmla="*/ 202748 h 558842"/>
                <a:gd name="csX6" fmla="*/ 622386 w 654253"/>
                <a:gd name="csY6" fmla="*/ 165540 h 558842"/>
                <a:gd name="csX7" fmla="*/ 606538 w 654253"/>
                <a:gd name="csY7" fmla="*/ 139012 h 558842"/>
                <a:gd name="csX8" fmla="*/ 639440 w 654253"/>
                <a:gd name="csY8" fmla="*/ 111451 h 558842"/>
                <a:gd name="csX9" fmla="*/ 654254 w 654253"/>
                <a:gd name="csY9" fmla="*/ 79583 h 558842"/>
                <a:gd name="csX10" fmla="*/ 544870 w 654253"/>
                <a:gd name="csY10" fmla="*/ 32901 h 558842"/>
                <a:gd name="csX11" fmla="*/ 519720 w 654253"/>
                <a:gd name="csY11" fmla="*/ 15331 h 558842"/>
                <a:gd name="csX12" fmla="*/ 507662 w 654253"/>
                <a:gd name="csY12" fmla="*/ 33935 h 558842"/>
                <a:gd name="csX13" fmla="*/ 467354 w 654253"/>
                <a:gd name="csY13" fmla="*/ 17054 h 558842"/>
                <a:gd name="csX14" fmla="*/ 467009 w 654253"/>
                <a:gd name="csY14" fmla="*/ 66836 h 558842"/>
                <a:gd name="csX15" fmla="*/ 457880 w 654253"/>
                <a:gd name="csY15" fmla="*/ 73899 h 558842"/>
                <a:gd name="csX16" fmla="*/ 456502 w 654253"/>
                <a:gd name="csY16" fmla="*/ 56156 h 558842"/>
                <a:gd name="csX17" fmla="*/ 444443 w 654253"/>
                <a:gd name="csY17" fmla="*/ 55467 h 558842"/>
                <a:gd name="csX18" fmla="*/ 440137 w 654253"/>
                <a:gd name="csY18" fmla="*/ 78894 h 558842"/>
                <a:gd name="csX19" fmla="*/ 399829 w 654253"/>
                <a:gd name="csY19" fmla="*/ 56328 h 558842"/>
                <a:gd name="csX20" fmla="*/ 383464 w 654253"/>
                <a:gd name="csY20" fmla="*/ 24461 h 558842"/>
                <a:gd name="csX21" fmla="*/ 355903 w 654253"/>
                <a:gd name="csY21" fmla="*/ 0 h 558842"/>
                <a:gd name="csX22" fmla="*/ 344189 w 654253"/>
                <a:gd name="csY22" fmla="*/ 33935 h 558842"/>
                <a:gd name="csX23" fmla="*/ 321624 w 654253"/>
                <a:gd name="csY23" fmla="*/ 42203 h 558842"/>
                <a:gd name="csX24" fmla="*/ 290100 w 654253"/>
                <a:gd name="csY24" fmla="*/ 100254 h 558842"/>
                <a:gd name="csX25" fmla="*/ 255649 w 654253"/>
                <a:gd name="csY25" fmla="*/ 129366 h 558842"/>
                <a:gd name="csX26" fmla="*/ 198804 w 654253"/>
                <a:gd name="csY26" fmla="*/ 214978 h 558842"/>
                <a:gd name="csX27" fmla="*/ 153155 w 654253"/>
                <a:gd name="csY27" fmla="*/ 301968 h 558842"/>
                <a:gd name="csX28" fmla="*/ 102167 w 654253"/>
                <a:gd name="csY28" fmla="*/ 328496 h 558842"/>
                <a:gd name="csX29" fmla="*/ 80979 w 654253"/>
                <a:gd name="csY29" fmla="*/ 368805 h 558842"/>
                <a:gd name="csX30" fmla="*/ 71505 w 654253"/>
                <a:gd name="csY30" fmla="*/ 427200 h 558842"/>
                <a:gd name="csX31" fmla="*/ 3635 w 654253"/>
                <a:gd name="csY31" fmla="*/ 501443 h 558842"/>
                <a:gd name="csX32" fmla="*/ 1568 w 654253"/>
                <a:gd name="csY32" fmla="*/ 558805 h 558842"/>
                <a:gd name="csX33" fmla="*/ 47216 w 654253"/>
                <a:gd name="csY33" fmla="*/ 549331 h 558842"/>
                <a:gd name="csX34" fmla="*/ 91831 w 654253"/>
                <a:gd name="csY34" fmla="*/ 552948 h 558842"/>
                <a:gd name="csX35" fmla="*/ 161768 w 654253"/>
                <a:gd name="csY35" fmla="*/ 507300 h 558842"/>
                <a:gd name="csX36" fmla="*/ 196737 w 654253"/>
                <a:gd name="csY36" fmla="*/ 544508 h 558842"/>
                <a:gd name="csX37" fmla="*/ 285794 w 654253"/>
                <a:gd name="csY37" fmla="*/ 550881 h 558842"/>
                <a:gd name="csX38" fmla="*/ 380191 w 654253"/>
                <a:gd name="csY38" fmla="*/ 477672 h 5588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654253" h="558842">
                  <a:moveTo>
                    <a:pt x="380536" y="477327"/>
                  </a:moveTo>
                  <a:cubicBezTo>
                    <a:pt x="384326" y="471643"/>
                    <a:pt x="385359" y="430473"/>
                    <a:pt x="388115" y="427028"/>
                  </a:cubicBezTo>
                  <a:cubicBezTo>
                    <a:pt x="390354" y="415486"/>
                    <a:pt x="433419" y="418932"/>
                    <a:pt x="450473" y="399983"/>
                  </a:cubicBezTo>
                  <a:cubicBezTo>
                    <a:pt x="462531" y="387581"/>
                    <a:pt x="463220" y="361570"/>
                    <a:pt x="470627" y="345894"/>
                  </a:cubicBezTo>
                  <a:cubicBezTo>
                    <a:pt x="478034" y="330219"/>
                    <a:pt x="512486" y="251152"/>
                    <a:pt x="525749" y="239783"/>
                  </a:cubicBezTo>
                  <a:cubicBezTo>
                    <a:pt x="540564" y="227036"/>
                    <a:pt x="561235" y="221868"/>
                    <a:pt x="591552" y="202748"/>
                  </a:cubicBezTo>
                  <a:cubicBezTo>
                    <a:pt x="606194" y="193446"/>
                    <a:pt x="614635" y="175531"/>
                    <a:pt x="622386" y="165540"/>
                  </a:cubicBezTo>
                  <a:cubicBezTo>
                    <a:pt x="622386" y="165540"/>
                    <a:pt x="602749" y="150209"/>
                    <a:pt x="606538" y="139012"/>
                  </a:cubicBezTo>
                  <a:cubicBezTo>
                    <a:pt x="608433" y="133328"/>
                    <a:pt x="626865" y="125748"/>
                    <a:pt x="639440" y="111451"/>
                  </a:cubicBezTo>
                  <a:cubicBezTo>
                    <a:pt x="648053" y="101632"/>
                    <a:pt x="651498" y="84062"/>
                    <a:pt x="654254" y="79583"/>
                  </a:cubicBezTo>
                  <a:cubicBezTo>
                    <a:pt x="626865" y="71143"/>
                    <a:pt x="582767" y="47888"/>
                    <a:pt x="544870" y="32901"/>
                  </a:cubicBezTo>
                  <a:cubicBezTo>
                    <a:pt x="536085" y="29456"/>
                    <a:pt x="527644" y="16365"/>
                    <a:pt x="519720" y="15331"/>
                  </a:cubicBezTo>
                  <a:cubicBezTo>
                    <a:pt x="515586" y="14814"/>
                    <a:pt x="511796" y="34279"/>
                    <a:pt x="507662" y="33935"/>
                  </a:cubicBezTo>
                  <a:cubicBezTo>
                    <a:pt x="504045" y="33590"/>
                    <a:pt x="470455" y="15159"/>
                    <a:pt x="467354" y="17054"/>
                  </a:cubicBezTo>
                  <a:lnTo>
                    <a:pt x="467009" y="66836"/>
                  </a:lnTo>
                  <a:lnTo>
                    <a:pt x="457880" y="73899"/>
                  </a:lnTo>
                  <a:lnTo>
                    <a:pt x="456502" y="56156"/>
                  </a:lnTo>
                  <a:lnTo>
                    <a:pt x="444443" y="55467"/>
                  </a:lnTo>
                  <a:lnTo>
                    <a:pt x="440137" y="78894"/>
                  </a:lnTo>
                  <a:cubicBezTo>
                    <a:pt x="428768" y="78894"/>
                    <a:pt x="410681" y="70798"/>
                    <a:pt x="399829" y="56328"/>
                  </a:cubicBezTo>
                  <a:cubicBezTo>
                    <a:pt x="393800" y="48405"/>
                    <a:pt x="386909" y="27561"/>
                    <a:pt x="383464" y="24461"/>
                  </a:cubicBezTo>
                  <a:cubicBezTo>
                    <a:pt x="373818" y="15676"/>
                    <a:pt x="360898" y="7752"/>
                    <a:pt x="355903" y="0"/>
                  </a:cubicBezTo>
                  <a:cubicBezTo>
                    <a:pt x="355903" y="0"/>
                    <a:pt x="350563" y="25322"/>
                    <a:pt x="344189" y="33935"/>
                  </a:cubicBezTo>
                  <a:cubicBezTo>
                    <a:pt x="339366" y="40481"/>
                    <a:pt x="325930" y="34624"/>
                    <a:pt x="321624" y="42203"/>
                  </a:cubicBezTo>
                  <a:cubicBezTo>
                    <a:pt x="310943" y="60807"/>
                    <a:pt x="300953" y="85785"/>
                    <a:pt x="290100" y="100254"/>
                  </a:cubicBezTo>
                  <a:cubicBezTo>
                    <a:pt x="283038" y="109556"/>
                    <a:pt x="267535" y="111796"/>
                    <a:pt x="255649" y="129366"/>
                  </a:cubicBezTo>
                  <a:cubicBezTo>
                    <a:pt x="234633" y="160200"/>
                    <a:pt x="210689" y="196891"/>
                    <a:pt x="198804" y="214978"/>
                  </a:cubicBezTo>
                  <a:cubicBezTo>
                    <a:pt x="184851" y="235994"/>
                    <a:pt x="178305" y="268895"/>
                    <a:pt x="153155" y="301968"/>
                  </a:cubicBezTo>
                  <a:cubicBezTo>
                    <a:pt x="140236" y="318850"/>
                    <a:pt x="116120" y="321950"/>
                    <a:pt x="102167" y="328496"/>
                  </a:cubicBezTo>
                  <a:cubicBezTo>
                    <a:pt x="93726" y="339521"/>
                    <a:pt x="88042" y="347272"/>
                    <a:pt x="80979" y="368805"/>
                  </a:cubicBezTo>
                  <a:cubicBezTo>
                    <a:pt x="73916" y="390509"/>
                    <a:pt x="74606" y="413419"/>
                    <a:pt x="71505" y="427200"/>
                  </a:cubicBezTo>
                  <a:cubicBezTo>
                    <a:pt x="66854" y="447182"/>
                    <a:pt x="10698" y="481117"/>
                    <a:pt x="3635" y="501443"/>
                  </a:cubicBezTo>
                  <a:cubicBezTo>
                    <a:pt x="-3083" y="520908"/>
                    <a:pt x="1568" y="558805"/>
                    <a:pt x="1568" y="558805"/>
                  </a:cubicBezTo>
                  <a:cubicBezTo>
                    <a:pt x="10526" y="559494"/>
                    <a:pt x="29991" y="550537"/>
                    <a:pt x="47216" y="549331"/>
                  </a:cubicBezTo>
                  <a:cubicBezTo>
                    <a:pt x="62720" y="548125"/>
                    <a:pt x="77189" y="554154"/>
                    <a:pt x="91831" y="552948"/>
                  </a:cubicBezTo>
                  <a:cubicBezTo>
                    <a:pt x="103373" y="552087"/>
                    <a:pt x="157806" y="507300"/>
                    <a:pt x="161768" y="507300"/>
                  </a:cubicBezTo>
                  <a:cubicBezTo>
                    <a:pt x="169003" y="507300"/>
                    <a:pt x="191741" y="540201"/>
                    <a:pt x="196737" y="544508"/>
                  </a:cubicBezTo>
                  <a:cubicBezTo>
                    <a:pt x="208450" y="553982"/>
                    <a:pt x="248931" y="553637"/>
                    <a:pt x="285794" y="550881"/>
                  </a:cubicBezTo>
                  <a:cubicBezTo>
                    <a:pt x="296474" y="534172"/>
                    <a:pt x="364688" y="500926"/>
                    <a:pt x="380191" y="47767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95" name="フリーフォーム: 図形 94">
              <a:extLst>
                <a:ext uri="{FF2B5EF4-FFF2-40B4-BE49-F238E27FC236}">
                  <a16:creationId xmlns:a16="http://schemas.microsoft.com/office/drawing/2014/main" id="{32086EFF-7F6B-4A35-CA71-B8F329E68F89}"/>
                </a:ext>
              </a:extLst>
            </p:cNvPr>
            <p:cNvSpPr/>
            <p:nvPr/>
          </p:nvSpPr>
          <p:spPr>
            <a:xfrm>
              <a:off x="7251027" y="3234306"/>
              <a:ext cx="654253" cy="558842"/>
            </a:xfrm>
            <a:custGeom>
              <a:avLst/>
              <a:gdLst>
                <a:gd name="csX0" fmla="*/ 380536 w 654253"/>
                <a:gd name="csY0" fmla="*/ 477327 h 558842"/>
                <a:gd name="csX1" fmla="*/ 388115 w 654253"/>
                <a:gd name="csY1" fmla="*/ 427028 h 558842"/>
                <a:gd name="csX2" fmla="*/ 450473 w 654253"/>
                <a:gd name="csY2" fmla="*/ 399983 h 558842"/>
                <a:gd name="csX3" fmla="*/ 470627 w 654253"/>
                <a:gd name="csY3" fmla="*/ 345894 h 558842"/>
                <a:gd name="csX4" fmla="*/ 525749 w 654253"/>
                <a:gd name="csY4" fmla="*/ 239783 h 558842"/>
                <a:gd name="csX5" fmla="*/ 591552 w 654253"/>
                <a:gd name="csY5" fmla="*/ 202748 h 558842"/>
                <a:gd name="csX6" fmla="*/ 622386 w 654253"/>
                <a:gd name="csY6" fmla="*/ 165540 h 558842"/>
                <a:gd name="csX7" fmla="*/ 606538 w 654253"/>
                <a:gd name="csY7" fmla="*/ 139012 h 558842"/>
                <a:gd name="csX8" fmla="*/ 639440 w 654253"/>
                <a:gd name="csY8" fmla="*/ 111451 h 558842"/>
                <a:gd name="csX9" fmla="*/ 654254 w 654253"/>
                <a:gd name="csY9" fmla="*/ 79583 h 558842"/>
                <a:gd name="csX10" fmla="*/ 544870 w 654253"/>
                <a:gd name="csY10" fmla="*/ 32901 h 558842"/>
                <a:gd name="csX11" fmla="*/ 519720 w 654253"/>
                <a:gd name="csY11" fmla="*/ 15331 h 558842"/>
                <a:gd name="csX12" fmla="*/ 507662 w 654253"/>
                <a:gd name="csY12" fmla="*/ 33935 h 558842"/>
                <a:gd name="csX13" fmla="*/ 467354 w 654253"/>
                <a:gd name="csY13" fmla="*/ 17054 h 558842"/>
                <a:gd name="csX14" fmla="*/ 467009 w 654253"/>
                <a:gd name="csY14" fmla="*/ 66836 h 558842"/>
                <a:gd name="csX15" fmla="*/ 457880 w 654253"/>
                <a:gd name="csY15" fmla="*/ 73899 h 558842"/>
                <a:gd name="csX16" fmla="*/ 456502 w 654253"/>
                <a:gd name="csY16" fmla="*/ 56156 h 558842"/>
                <a:gd name="csX17" fmla="*/ 444443 w 654253"/>
                <a:gd name="csY17" fmla="*/ 55467 h 558842"/>
                <a:gd name="csX18" fmla="*/ 440137 w 654253"/>
                <a:gd name="csY18" fmla="*/ 78894 h 558842"/>
                <a:gd name="csX19" fmla="*/ 399829 w 654253"/>
                <a:gd name="csY19" fmla="*/ 56328 h 558842"/>
                <a:gd name="csX20" fmla="*/ 383464 w 654253"/>
                <a:gd name="csY20" fmla="*/ 24461 h 558842"/>
                <a:gd name="csX21" fmla="*/ 355903 w 654253"/>
                <a:gd name="csY21" fmla="*/ 0 h 558842"/>
                <a:gd name="csX22" fmla="*/ 344189 w 654253"/>
                <a:gd name="csY22" fmla="*/ 33935 h 558842"/>
                <a:gd name="csX23" fmla="*/ 321624 w 654253"/>
                <a:gd name="csY23" fmla="*/ 42203 h 558842"/>
                <a:gd name="csX24" fmla="*/ 290100 w 654253"/>
                <a:gd name="csY24" fmla="*/ 100254 h 558842"/>
                <a:gd name="csX25" fmla="*/ 255649 w 654253"/>
                <a:gd name="csY25" fmla="*/ 129366 h 558842"/>
                <a:gd name="csX26" fmla="*/ 198804 w 654253"/>
                <a:gd name="csY26" fmla="*/ 214978 h 558842"/>
                <a:gd name="csX27" fmla="*/ 153155 w 654253"/>
                <a:gd name="csY27" fmla="*/ 301968 h 558842"/>
                <a:gd name="csX28" fmla="*/ 102167 w 654253"/>
                <a:gd name="csY28" fmla="*/ 328496 h 558842"/>
                <a:gd name="csX29" fmla="*/ 80979 w 654253"/>
                <a:gd name="csY29" fmla="*/ 368805 h 558842"/>
                <a:gd name="csX30" fmla="*/ 71505 w 654253"/>
                <a:gd name="csY30" fmla="*/ 427200 h 558842"/>
                <a:gd name="csX31" fmla="*/ 3635 w 654253"/>
                <a:gd name="csY31" fmla="*/ 501443 h 558842"/>
                <a:gd name="csX32" fmla="*/ 1568 w 654253"/>
                <a:gd name="csY32" fmla="*/ 558805 h 558842"/>
                <a:gd name="csX33" fmla="*/ 47216 w 654253"/>
                <a:gd name="csY33" fmla="*/ 549331 h 558842"/>
                <a:gd name="csX34" fmla="*/ 91831 w 654253"/>
                <a:gd name="csY34" fmla="*/ 552948 h 558842"/>
                <a:gd name="csX35" fmla="*/ 161768 w 654253"/>
                <a:gd name="csY35" fmla="*/ 507300 h 558842"/>
                <a:gd name="csX36" fmla="*/ 196737 w 654253"/>
                <a:gd name="csY36" fmla="*/ 544508 h 558842"/>
                <a:gd name="csX37" fmla="*/ 285794 w 654253"/>
                <a:gd name="csY37" fmla="*/ 550881 h 558842"/>
                <a:gd name="csX38" fmla="*/ 380191 w 654253"/>
                <a:gd name="csY38" fmla="*/ 477672 h 5588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654253" h="558842">
                  <a:moveTo>
                    <a:pt x="380536" y="477327"/>
                  </a:moveTo>
                  <a:cubicBezTo>
                    <a:pt x="384326" y="471643"/>
                    <a:pt x="385359" y="430473"/>
                    <a:pt x="388115" y="427028"/>
                  </a:cubicBezTo>
                  <a:cubicBezTo>
                    <a:pt x="390354" y="415486"/>
                    <a:pt x="433419" y="418932"/>
                    <a:pt x="450473" y="399983"/>
                  </a:cubicBezTo>
                  <a:cubicBezTo>
                    <a:pt x="462531" y="387581"/>
                    <a:pt x="463220" y="361570"/>
                    <a:pt x="470627" y="345894"/>
                  </a:cubicBezTo>
                  <a:cubicBezTo>
                    <a:pt x="478034" y="330219"/>
                    <a:pt x="512486" y="251152"/>
                    <a:pt x="525749" y="239783"/>
                  </a:cubicBezTo>
                  <a:cubicBezTo>
                    <a:pt x="540564" y="227036"/>
                    <a:pt x="561235" y="221868"/>
                    <a:pt x="591552" y="202748"/>
                  </a:cubicBezTo>
                  <a:cubicBezTo>
                    <a:pt x="606194" y="193446"/>
                    <a:pt x="614635" y="175531"/>
                    <a:pt x="622386" y="165540"/>
                  </a:cubicBezTo>
                  <a:cubicBezTo>
                    <a:pt x="622386" y="165540"/>
                    <a:pt x="602749" y="150209"/>
                    <a:pt x="606538" y="139012"/>
                  </a:cubicBezTo>
                  <a:cubicBezTo>
                    <a:pt x="608433" y="133328"/>
                    <a:pt x="626865" y="125748"/>
                    <a:pt x="639440" y="111451"/>
                  </a:cubicBezTo>
                  <a:cubicBezTo>
                    <a:pt x="648053" y="101632"/>
                    <a:pt x="651498" y="84062"/>
                    <a:pt x="654254" y="79583"/>
                  </a:cubicBezTo>
                  <a:cubicBezTo>
                    <a:pt x="626865" y="71143"/>
                    <a:pt x="582767" y="47888"/>
                    <a:pt x="544870" y="32901"/>
                  </a:cubicBezTo>
                  <a:cubicBezTo>
                    <a:pt x="536085" y="29456"/>
                    <a:pt x="527644" y="16365"/>
                    <a:pt x="519720" y="15331"/>
                  </a:cubicBezTo>
                  <a:cubicBezTo>
                    <a:pt x="515586" y="14814"/>
                    <a:pt x="511796" y="34279"/>
                    <a:pt x="507662" y="33935"/>
                  </a:cubicBezTo>
                  <a:cubicBezTo>
                    <a:pt x="504045" y="33590"/>
                    <a:pt x="470455" y="15159"/>
                    <a:pt x="467354" y="17054"/>
                  </a:cubicBezTo>
                  <a:lnTo>
                    <a:pt x="467009" y="66836"/>
                  </a:lnTo>
                  <a:lnTo>
                    <a:pt x="457880" y="73899"/>
                  </a:lnTo>
                  <a:lnTo>
                    <a:pt x="456502" y="56156"/>
                  </a:lnTo>
                  <a:lnTo>
                    <a:pt x="444443" y="55467"/>
                  </a:lnTo>
                  <a:lnTo>
                    <a:pt x="440137" y="78894"/>
                  </a:lnTo>
                  <a:cubicBezTo>
                    <a:pt x="428768" y="78894"/>
                    <a:pt x="410681" y="70798"/>
                    <a:pt x="399829" y="56328"/>
                  </a:cubicBezTo>
                  <a:cubicBezTo>
                    <a:pt x="393800" y="48405"/>
                    <a:pt x="386909" y="27561"/>
                    <a:pt x="383464" y="24461"/>
                  </a:cubicBezTo>
                  <a:cubicBezTo>
                    <a:pt x="373818" y="15676"/>
                    <a:pt x="360898" y="7752"/>
                    <a:pt x="355903" y="0"/>
                  </a:cubicBezTo>
                  <a:cubicBezTo>
                    <a:pt x="355903" y="0"/>
                    <a:pt x="350563" y="25322"/>
                    <a:pt x="344189" y="33935"/>
                  </a:cubicBezTo>
                  <a:cubicBezTo>
                    <a:pt x="339366" y="40481"/>
                    <a:pt x="325930" y="34624"/>
                    <a:pt x="321624" y="42203"/>
                  </a:cubicBezTo>
                  <a:cubicBezTo>
                    <a:pt x="310943" y="60807"/>
                    <a:pt x="300953" y="85785"/>
                    <a:pt x="290100" y="100254"/>
                  </a:cubicBezTo>
                  <a:cubicBezTo>
                    <a:pt x="283038" y="109556"/>
                    <a:pt x="267535" y="111796"/>
                    <a:pt x="255649" y="129366"/>
                  </a:cubicBezTo>
                  <a:cubicBezTo>
                    <a:pt x="234633" y="160200"/>
                    <a:pt x="210689" y="196891"/>
                    <a:pt x="198804" y="214978"/>
                  </a:cubicBezTo>
                  <a:cubicBezTo>
                    <a:pt x="184851" y="235994"/>
                    <a:pt x="178305" y="268895"/>
                    <a:pt x="153155" y="301968"/>
                  </a:cubicBezTo>
                  <a:cubicBezTo>
                    <a:pt x="140236" y="318850"/>
                    <a:pt x="116120" y="321950"/>
                    <a:pt x="102167" y="328496"/>
                  </a:cubicBezTo>
                  <a:cubicBezTo>
                    <a:pt x="93726" y="339521"/>
                    <a:pt x="88042" y="347272"/>
                    <a:pt x="80979" y="368805"/>
                  </a:cubicBezTo>
                  <a:cubicBezTo>
                    <a:pt x="73916" y="390509"/>
                    <a:pt x="74606" y="413419"/>
                    <a:pt x="71505" y="427200"/>
                  </a:cubicBezTo>
                  <a:cubicBezTo>
                    <a:pt x="66854" y="447182"/>
                    <a:pt x="10698" y="481117"/>
                    <a:pt x="3635" y="501443"/>
                  </a:cubicBezTo>
                  <a:cubicBezTo>
                    <a:pt x="-3083" y="520908"/>
                    <a:pt x="1568" y="558805"/>
                    <a:pt x="1568" y="558805"/>
                  </a:cubicBezTo>
                  <a:cubicBezTo>
                    <a:pt x="10526" y="559494"/>
                    <a:pt x="29991" y="550537"/>
                    <a:pt x="47216" y="549331"/>
                  </a:cubicBezTo>
                  <a:cubicBezTo>
                    <a:pt x="62720" y="548125"/>
                    <a:pt x="77189" y="554154"/>
                    <a:pt x="91831" y="552948"/>
                  </a:cubicBezTo>
                  <a:cubicBezTo>
                    <a:pt x="103373" y="552087"/>
                    <a:pt x="157806" y="507300"/>
                    <a:pt x="161768" y="507300"/>
                  </a:cubicBezTo>
                  <a:cubicBezTo>
                    <a:pt x="169003" y="507300"/>
                    <a:pt x="191741" y="540201"/>
                    <a:pt x="196737" y="544508"/>
                  </a:cubicBezTo>
                  <a:cubicBezTo>
                    <a:pt x="208450" y="553982"/>
                    <a:pt x="248931" y="553637"/>
                    <a:pt x="285794" y="550881"/>
                  </a:cubicBezTo>
                  <a:cubicBezTo>
                    <a:pt x="296474" y="534172"/>
                    <a:pt x="364688" y="500926"/>
                    <a:pt x="380191" y="477672"/>
                  </a:cubicBezTo>
                  <a:close/>
                </a:path>
              </a:pathLst>
            </a:custGeom>
            <a:noFill/>
            <a:ln w="1270" cap="rnd">
              <a:solidFill>
                <a:schemeClr val="bg1">
                  <a:lumMod val="50000"/>
                </a:schemeClr>
              </a:solidFill>
              <a:prstDash val="solid"/>
              <a:round/>
            </a:ln>
          </p:spPr>
          <p:txBody>
            <a:bodyPr/>
            <a:lstStyle/>
            <a:p>
              <a:endParaRPr lang="ja-JP" altLang="en-US"/>
            </a:p>
          </p:txBody>
        </p:sp>
        <p:sp>
          <p:nvSpPr>
            <p:cNvPr id="96" name="フリーフォーム: 図形 95">
              <a:extLst>
                <a:ext uri="{FF2B5EF4-FFF2-40B4-BE49-F238E27FC236}">
                  <a16:creationId xmlns:a16="http://schemas.microsoft.com/office/drawing/2014/main" id="{570279B8-0382-E642-7985-5ED26C14CDEF}"/>
                </a:ext>
              </a:extLst>
            </p:cNvPr>
            <p:cNvSpPr/>
            <p:nvPr/>
          </p:nvSpPr>
          <p:spPr>
            <a:xfrm>
              <a:off x="6587851" y="3434299"/>
              <a:ext cx="509022" cy="640248"/>
            </a:xfrm>
            <a:custGeom>
              <a:avLst/>
              <a:gdLst>
                <a:gd name="csX0" fmla="*/ 469575 w 509022"/>
                <a:gd name="csY0" fmla="*/ 406183 h 640248"/>
                <a:gd name="csX1" fmla="*/ 468542 w 509022"/>
                <a:gd name="csY1" fmla="*/ 358467 h 640248"/>
                <a:gd name="csX2" fmla="*/ 456139 w 509022"/>
                <a:gd name="csY2" fmla="*/ 331423 h 640248"/>
                <a:gd name="csX3" fmla="*/ 443565 w 509022"/>
                <a:gd name="csY3" fmla="*/ 257869 h 640248"/>
                <a:gd name="csX4" fmla="*/ 411180 w 509022"/>
                <a:gd name="csY4" fmla="*/ 188793 h 640248"/>
                <a:gd name="csX5" fmla="*/ 404806 w 509022"/>
                <a:gd name="csY5" fmla="*/ 146418 h 640248"/>
                <a:gd name="csX6" fmla="*/ 335731 w 509022"/>
                <a:gd name="csY6" fmla="*/ 82854 h 640248"/>
                <a:gd name="csX7" fmla="*/ 285948 w 509022"/>
                <a:gd name="csY7" fmla="*/ 45647 h 640248"/>
                <a:gd name="csX8" fmla="*/ 234960 w 509022"/>
                <a:gd name="csY8" fmla="*/ 76481 h 640248"/>
                <a:gd name="csX9" fmla="*/ 210499 w 509022"/>
                <a:gd name="csY9" fmla="*/ 27732 h 640248"/>
                <a:gd name="csX10" fmla="*/ 178632 w 509022"/>
                <a:gd name="csY10" fmla="*/ 35139 h 640248"/>
                <a:gd name="csX11" fmla="*/ 164851 w 509022"/>
                <a:gd name="csY11" fmla="*/ 171 h 640248"/>
                <a:gd name="csX12" fmla="*/ 134706 w 509022"/>
                <a:gd name="csY12" fmla="*/ 16191 h 640248"/>
                <a:gd name="csX13" fmla="*/ 100771 w 509022"/>
                <a:gd name="csY13" fmla="*/ 5510 h 640248"/>
                <a:gd name="csX14" fmla="*/ 82684 w 509022"/>
                <a:gd name="csY14" fmla="*/ 24631 h 640248"/>
                <a:gd name="csX15" fmla="*/ 97498 w 509022"/>
                <a:gd name="csY15" fmla="*/ 48058 h 640248"/>
                <a:gd name="csX16" fmla="*/ 103010 w 509022"/>
                <a:gd name="csY16" fmla="*/ 81476 h 640248"/>
                <a:gd name="csX17" fmla="*/ 82684 w 509022"/>
                <a:gd name="csY17" fmla="*/ 106454 h 640248"/>
                <a:gd name="csX18" fmla="*/ 82684 w 509022"/>
                <a:gd name="csY18" fmla="*/ 249772 h 640248"/>
                <a:gd name="csX19" fmla="*/ 71142 w 509022"/>
                <a:gd name="csY19" fmla="*/ 270960 h 640248"/>
                <a:gd name="csX20" fmla="*/ 61496 w 509022"/>
                <a:gd name="csY20" fmla="*/ 311268 h 640248"/>
                <a:gd name="csX21" fmla="*/ 17053 w 509022"/>
                <a:gd name="csY21" fmla="*/ 321949 h 640248"/>
                <a:gd name="csX22" fmla="*/ 0 w 509022"/>
                <a:gd name="csY22" fmla="*/ 352783 h 640248"/>
                <a:gd name="csX23" fmla="*/ 17053 w 509022"/>
                <a:gd name="csY23" fmla="*/ 421686 h 640248"/>
                <a:gd name="csX24" fmla="*/ 26528 w 509022"/>
                <a:gd name="csY24" fmla="*/ 452520 h 640248"/>
                <a:gd name="csX25" fmla="*/ 98704 w 509022"/>
                <a:gd name="csY25" fmla="*/ 464234 h 640248"/>
                <a:gd name="csX26" fmla="*/ 139012 w 509022"/>
                <a:gd name="csY26" fmla="*/ 505576 h 640248"/>
                <a:gd name="csX27" fmla="*/ 97670 w 509022"/>
                <a:gd name="csY27" fmla="*/ 529003 h 640248"/>
                <a:gd name="csX28" fmla="*/ 123681 w 509022"/>
                <a:gd name="csY28" fmla="*/ 582403 h 640248"/>
                <a:gd name="csX29" fmla="*/ 158650 w 509022"/>
                <a:gd name="csY29" fmla="*/ 638214 h 640248"/>
                <a:gd name="csX30" fmla="*/ 188278 w 509022"/>
                <a:gd name="csY30" fmla="*/ 631841 h 640248"/>
                <a:gd name="csX31" fmla="*/ 316783 w 509022"/>
                <a:gd name="csY31" fmla="*/ 621161 h 640248"/>
                <a:gd name="csX32" fmla="*/ 331252 w 509022"/>
                <a:gd name="csY32" fmla="*/ 636319 h 640248"/>
                <a:gd name="csX33" fmla="*/ 436846 w 509022"/>
                <a:gd name="csY33" fmla="*/ 577752 h 640248"/>
                <a:gd name="csX34" fmla="*/ 428406 w 509022"/>
                <a:gd name="csY34" fmla="*/ 506609 h 640248"/>
                <a:gd name="csX35" fmla="*/ 509022 w 509022"/>
                <a:gd name="csY35" fmla="*/ 458894 h 640248"/>
                <a:gd name="csX36" fmla="*/ 497309 w 509022"/>
                <a:gd name="csY36" fmla="*/ 425992 h 640248"/>
                <a:gd name="csX37" fmla="*/ 469748 w 509022"/>
                <a:gd name="csY37" fmla="*/ 406872 h 6402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509022" h="640248">
                  <a:moveTo>
                    <a:pt x="469575" y="406183"/>
                  </a:moveTo>
                  <a:cubicBezTo>
                    <a:pt x="466819" y="394469"/>
                    <a:pt x="470954" y="372765"/>
                    <a:pt x="468542" y="358467"/>
                  </a:cubicBezTo>
                  <a:cubicBezTo>
                    <a:pt x="466647" y="347098"/>
                    <a:pt x="458034" y="343481"/>
                    <a:pt x="456139" y="331423"/>
                  </a:cubicBezTo>
                  <a:cubicBezTo>
                    <a:pt x="451833" y="305584"/>
                    <a:pt x="448732" y="280607"/>
                    <a:pt x="443565" y="257869"/>
                  </a:cubicBezTo>
                  <a:cubicBezTo>
                    <a:pt x="437535" y="230996"/>
                    <a:pt x="428406" y="207225"/>
                    <a:pt x="411180" y="188793"/>
                  </a:cubicBezTo>
                  <a:cubicBezTo>
                    <a:pt x="406529" y="183798"/>
                    <a:pt x="404806" y="153652"/>
                    <a:pt x="404806" y="146418"/>
                  </a:cubicBezTo>
                  <a:cubicBezTo>
                    <a:pt x="396366" y="140216"/>
                    <a:pt x="359158" y="97324"/>
                    <a:pt x="335731" y="82854"/>
                  </a:cubicBezTo>
                  <a:cubicBezTo>
                    <a:pt x="322295" y="74414"/>
                    <a:pt x="301452" y="50298"/>
                    <a:pt x="285948" y="45647"/>
                  </a:cubicBezTo>
                  <a:cubicBezTo>
                    <a:pt x="273718" y="42029"/>
                    <a:pt x="242367" y="76481"/>
                    <a:pt x="234960" y="76481"/>
                  </a:cubicBezTo>
                  <a:cubicBezTo>
                    <a:pt x="227553" y="76481"/>
                    <a:pt x="214806" y="42718"/>
                    <a:pt x="210499" y="27732"/>
                  </a:cubicBezTo>
                  <a:cubicBezTo>
                    <a:pt x="202575" y="33244"/>
                    <a:pt x="183455" y="41512"/>
                    <a:pt x="178632" y="35139"/>
                  </a:cubicBezTo>
                  <a:cubicBezTo>
                    <a:pt x="173119" y="27732"/>
                    <a:pt x="169330" y="1032"/>
                    <a:pt x="164851" y="171"/>
                  </a:cubicBezTo>
                  <a:cubicBezTo>
                    <a:pt x="154171" y="-1897"/>
                    <a:pt x="149175" y="15501"/>
                    <a:pt x="134706" y="16191"/>
                  </a:cubicBezTo>
                  <a:cubicBezTo>
                    <a:pt x="122303" y="16707"/>
                    <a:pt x="109556" y="7922"/>
                    <a:pt x="100771" y="5510"/>
                  </a:cubicBezTo>
                  <a:cubicBezTo>
                    <a:pt x="100771" y="5510"/>
                    <a:pt x="81650" y="19119"/>
                    <a:pt x="82684" y="24631"/>
                  </a:cubicBezTo>
                  <a:cubicBezTo>
                    <a:pt x="83890" y="30143"/>
                    <a:pt x="96464" y="40479"/>
                    <a:pt x="97498" y="48058"/>
                  </a:cubicBezTo>
                  <a:cubicBezTo>
                    <a:pt x="98532" y="55982"/>
                    <a:pt x="103699" y="77170"/>
                    <a:pt x="103010" y="81476"/>
                  </a:cubicBezTo>
                  <a:cubicBezTo>
                    <a:pt x="100943" y="94568"/>
                    <a:pt x="86301" y="93534"/>
                    <a:pt x="82684" y="106454"/>
                  </a:cubicBezTo>
                  <a:cubicBezTo>
                    <a:pt x="74415" y="135910"/>
                    <a:pt x="83545" y="242021"/>
                    <a:pt x="82684" y="249772"/>
                  </a:cubicBezTo>
                  <a:cubicBezTo>
                    <a:pt x="81823" y="256835"/>
                    <a:pt x="71832" y="264070"/>
                    <a:pt x="71142" y="270960"/>
                  </a:cubicBezTo>
                  <a:cubicBezTo>
                    <a:pt x="69764" y="287325"/>
                    <a:pt x="67870" y="302139"/>
                    <a:pt x="61496" y="311268"/>
                  </a:cubicBezTo>
                  <a:cubicBezTo>
                    <a:pt x="57190" y="317298"/>
                    <a:pt x="22738" y="316609"/>
                    <a:pt x="17053" y="321949"/>
                  </a:cubicBezTo>
                  <a:cubicBezTo>
                    <a:pt x="6546" y="331423"/>
                    <a:pt x="5168" y="337107"/>
                    <a:pt x="0" y="352783"/>
                  </a:cubicBezTo>
                  <a:cubicBezTo>
                    <a:pt x="11886" y="370181"/>
                    <a:pt x="9474" y="402393"/>
                    <a:pt x="17053" y="421686"/>
                  </a:cubicBezTo>
                  <a:cubicBezTo>
                    <a:pt x="19465" y="428060"/>
                    <a:pt x="23944" y="445630"/>
                    <a:pt x="26528" y="452520"/>
                  </a:cubicBezTo>
                  <a:cubicBezTo>
                    <a:pt x="44959" y="461478"/>
                    <a:pt x="76138" y="460788"/>
                    <a:pt x="98704" y="464234"/>
                  </a:cubicBezTo>
                  <a:cubicBezTo>
                    <a:pt x="110245" y="465956"/>
                    <a:pt x="147280" y="495412"/>
                    <a:pt x="139012" y="505576"/>
                  </a:cubicBezTo>
                  <a:cubicBezTo>
                    <a:pt x="132467" y="513672"/>
                    <a:pt x="98359" y="522801"/>
                    <a:pt x="97670" y="529003"/>
                  </a:cubicBezTo>
                  <a:cubicBezTo>
                    <a:pt x="96464" y="540544"/>
                    <a:pt x="108695" y="560354"/>
                    <a:pt x="123681" y="582403"/>
                  </a:cubicBezTo>
                  <a:cubicBezTo>
                    <a:pt x="138668" y="604452"/>
                    <a:pt x="151587" y="628568"/>
                    <a:pt x="158650" y="638214"/>
                  </a:cubicBezTo>
                  <a:cubicBezTo>
                    <a:pt x="163817" y="645277"/>
                    <a:pt x="176048" y="631668"/>
                    <a:pt x="188278" y="631841"/>
                  </a:cubicBezTo>
                  <a:cubicBezTo>
                    <a:pt x="216184" y="634080"/>
                    <a:pt x="282331" y="612376"/>
                    <a:pt x="316783" y="621161"/>
                  </a:cubicBezTo>
                  <a:cubicBezTo>
                    <a:pt x="321606" y="622367"/>
                    <a:pt x="327463" y="634425"/>
                    <a:pt x="331252" y="636319"/>
                  </a:cubicBezTo>
                  <a:cubicBezTo>
                    <a:pt x="355368" y="634941"/>
                    <a:pt x="423755" y="596355"/>
                    <a:pt x="436846" y="577752"/>
                  </a:cubicBezTo>
                  <a:cubicBezTo>
                    <a:pt x="444081" y="567244"/>
                    <a:pt x="418415" y="517978"/>
                    <a:pt x="428406" y="506609"/>
                  </a:cubicBezTo>
                  <a:cubicBezTo>
                    <a:pt x="444081" y="488867"/>
                    <a:pt x="493175" y="473363"/>
                    <a:pt x="509022" y="458894"/>
                  </a:cubicBezTo>
                  <a:cubicBezTo>
                    <a:pt x="507472" y="451142"/>
                    <a:pt x="504888" y="432538"/>
                    <a:pt x="497309" y="425992"/>
                  </a:cubicBezTo>
                  <a:cubicBezTo>
                    <a:pt x="487146" y="417035"/>
                    <a:pt x="471470" y="413590"/>
                    <a:pt x="469748" y="40687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97" name="フリーフォーム: 図形 96">
              <a:extLst>
                <a:ext uri="{FF2B5EF4-FFF2-40B4-BE49-F238E27FC236}">
                  <a16:creationId xmlns:a16="http://schemas.microsoft.com/office/drawing/2014/main" id="{EF1FC84F-5C10-8AC7-4B84-4C95C4DEF354}"/>
                </a:ext>
              </a:extLst>
            </p:cNvPr>
            <p:cNvSpPr/>
            <p:nvPr/>
          </p:nvSpPr>
          <p:spPr>
            <a:xfrm>
              <a:off x="6587851" y="3434299"/>
              <a:ext cx="509022" cy="640248"/>
            </a:xfrm>
            <a:custGeom>
              <a:avLst/>
              <a:gdLst>
                <a:gd name="csX0" fmla="*/ 469575 w 509022"/>
                <a:gd name="csY0" fmla="*/ 406183 h 640248"/>
                <a:gd name="csX1" fmla="*/ 468542 w 509022"/>
                <a:gd name="csY1" fmla="*/ 358467 h 640248"/>
                <a:gd name="csX2" fmla="*/ 456139 w 509022"/>
                <a:gd name="csY2" fmla="*/ 331423 h 640248"/>
                <a:gd name="csX3" fmla="*/ 443565 w 509022"/>
                <a:gd name="csY3" fmla="*/ 257869 h 640248"/>
                <a:gd name="csX4" fmla="*/ 411180 w 509022"/>
                <a:gd name="csY4" fmla="*/ 188793 h 640248"/>
                <a:gd name="csX5" fmla="*/ 404806 w 509022"/>
                <a:gd name="csY5" fmla="*/ 146418 h 640248"/>
                <a:gd name="csX6" fmla="*/ 335731 w 509022"/>
                <a:gd name="csY6" fmla="*/ 82854 h 640248"/>
                <a:gd name="csX7" fmla="*/ 285948 w 509022"/>
                <a:gd name="csY7" fmla="*/ 45647 h 640248"/>
                <a:gd name="csX8" fmla="*/ 234960 w 509022"/>
                <a:gd name="csY8" fmla="*/ 76481 h 640248"/>
                <a:gd name="csX9" fmla="*/ 210499 w 509022"/>
                <a:gd name="csY9" fmla="*/ 27732 h 640248"/>
                <a:gd name="csX10" fmla="*/ 178632 w 509022"/>
                <a:gd name="csY10" fmla="*/ 35139 h 640248"/>
                <a:gd name="csX11" fmla="*/ 164851 w 509022"/>
                <a:gd name="csY11" fmla="*/ 171 h 640248"/>
                <a:gd name="csX12" fmla="*/ 134706 w 509022"/>
                <a:gd name="csY12" fmla="*/ 16191 h 640248"/>
                <a:gd name="csX13" fmla="*/ 100771 w 509022"/>
                <a:gd name="csY13" fmla="*/ 5510 h 640248"/>
                <a:gd name="csX14" fmla="*/ 82684 w 509022"/>
                <a:gd name="csY14" fmla="*/ 24631 h 640248"/>
                <a:gd name="csX15" fmla="*/ 97498 w 509022"/>
                <a:gd name="csY15" fmla="*/ 48058 h 640248"/>
                <a:gd name="csX16" fmla="*/ 103010 w 509022"/>
                <a:gd name="csY16" fmla="*/ 81476 h 640248"/>
                <a:gd name="csX17" fmla="*/ 82684 w 509022"/>
                <a:gd name="csY17" fmla="*/ 106454 h 640248"/>
                <a:gd name="csX18" fmla="*/ 82684 w 509022"/>
                <a:gd name="csY18" fmla="*/ 249772 h 640248"/>
                <a:gd name="csX19" fmla="*/ 71142 w 509022"/>
                <a:gd name="csY19" fmla="*/ 270960 h 640248"/>
                <a:gd name="csX20" fmla="*/ 61496 w 509022"/>
                <a:gd name="csY20" fmla="*/ 311268 h 640248"/>
                <a:gd name="csX21" fmla="*/ 17053 w 509022"/>
                <a:gd name="csY21" fmla="*/ 321949 h 640248"/>
                <a:gd name="csX22" fmla="*/ 0 w 509022"/>
                <a:gd name="csY22" fmla="*/ 352783 h 640248"/>
                <a:gd name="csX23" fmla="*/ 17053 w 509022"/>
                <a:gd name="csY23" fmla="*/ 421686 h 640248"/>
                <a:gd name="csX24" fmla="*/ 26528 w 509022"/>
                <a:gd name="csY24" fmla="*/ 452520 h 640248"/>
                <a:gd name="csX25" fmla="*/ 98704 w 509022"/>
                <a:gd name="csY25" fmla="*/ 464234 h 640248"/>
                <a:gd name="csX26" fmla="*/ 139012 w 509022"/>
                <a:gd name="csY26" fmla="*/ 505576 h 640248"/>
                <a:gd name="csX27" fmla="*/ 97670 w 509022"/>
                <a:gd name="csY27" fmla="*/ 529003 h 640248"/>
                <a:gd name="csX28" fmla="*/ 123681 w 509022"/>
                <a:gd name="csY28" fmla="*/ 582403 h 640248"/>
                <a:gd name="csX29" fmla="*/ 158650 w 509022"/>
                <a:gd name="csY29" fmla="*/ 638214 h 640248"/>
                <a:gd name="csX30" fmla="*/ 188278 w 509022"/>
                <a:gd name="csY30" fmla="*/ 631841 h 640248"/>
                <a:gd name="csX31" fmla="*/ 316783 w 509022"/>
                <a:gd name="csY31" fmla="*/ 621161 h 640248"/>
                <a:gd name="csX32" fmla="*/ 331252 w 509022"/>
                <a:gd name="csY32" fmla="*/ 636319 h 640248"/>
                <a:gd name="csX33" fmla="*/ 436846 w 509022"/>
                <a:gd name="csY33" fmla="*/ 577752 h 640248"/>
                <a:gd name="csX34" fmla="*/ 428406 w 509022"/>
                <a:gd name="csY34" fmla="*/ 506609 h 640248"/>
                <a:gd name="csX35" fmla="*/ 509022 w 509022"/>
                <a:gd name="csY35" fmla="*/ 458894 h 640248"/>
                <a:gd name="csX36" fmla="*/ 497309 w 509022"/>
                <a:gd name="csY36" fmla="*/ 425992 h 640248"/>
                <a:gd name="csX37" fmla="*/ 469748 w 509022"/>
                <a:gd name="csY37" fmla="*/ 406872 h 6402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509022" h="640248">
                  <a:moveTo>
                    <a:pt x="469575" y="406183"/>
                  </a:moveTo>
                  <a:cubicBezTo>
                    <a:pt x="466819" y="394469"/>
                    <a:pt x="470954" y="372765"/>
                    <a:pt x="468542" y="358467"/>
                  </a:cubicBezTo>
                  <a:cubicBezTo>
                    <a:pt x="466647" y="347098"/>
                    <a:pt x="458034" y="343481"/>
                    <a:pt x="456139" y="331423"/>
                  </a:cubicBezTo>
                  <a:cubicBezTo>
                    <a:pt x="451833" y="305584"/>
                    <a:pt x="448732" y="280607"/>
                    <a:pt x="443565" y="257869"/>
                  </a:cubicBezTo>
                  <a:cubicBezTo>
                    <a:pt x="437535" y="230996"/>
                    <a:pt x="428406" y="207225"/>
                    <a:pt x="411180" y="188793"/>
                  </a:cubicBezTo>
                  <a:cubicBezTo>
                    <a:pt x="406529" y="183798"/>
                    <a:pt x="404806" y="153652"/>
                    <a:pt x="404806" y="146418"/>
                  </a:cubicBezTo>
                  <a:cubicBezTo>
                    <a:pt x="396366" y="140216"/>
                    <a:pt x="359158" y="97324"/>
                    <a:pt x="335731" y="82854"/>
                  </a:cubicBezTo>
                  <a:cubicBezTo>
                    <a:pt x="322295" y="74414"/>
                    <a:pt x="301452" y="50298"/>
                    <a:pt x="285948" y="45647"/>
                  </a:cubicBezTo>
                  <a:cubicBezTo>
                    <a:pt x="273718" y="42029"/>
                    <a:pt x="242367" y="76481"/>
                    <a:pt x="234960" y="76481"/>
                  </a:cubicBezTo>
                  <a:cubicBezTo>
                    <a:pt x="227553" y="76481"/>
                    <a:pt x="214806" y="42718"/>
                    <a:pt x="210499" y="27732"/>
                  </a:cubicBezTo>
                  <a:cubicBezTo>
                    <a:pt x="202575" y="33244"/>
                    <a:pt x="183455" y="41512"/>
                    <a:pt x="178632" y="35139"/>
                  </a:cubicBezTo>
                  <a:cubicBezTo>
                    <a:pt x="173119" y="27732"/>
                    <a:pt x="169330" y="1032"/>
                    <a:pt x="164851" y="171"/>
                  </a:cubicBezTo>
                  <a:cubicBezTo>
                    <a:pt x="154171" y="-1897"/>
                    <a:pt x="149175" y="15501"/>
                    <a:pt x="134706" y="16191"/>
                  </a:cubicBezTo>
                  <a:cubicBezTo>
                    <a:pt x="122303" y="16707"/>
                    <a:pt x="109556" y="7922"/>
                    <a:pt x="100771" y="5510"/>
                  </a:cubicBezTo>
                  <a:cubicBezTo>
                    <a:pt x="100771" y="5510"/>
                    <a:pt x="81650" y="19119"/>
                    <a:pt x="82684" y="24631"/>
                  </a:cubicBezTo>
                  <a:cubicBezTo>
                    <a:pt x="83890" y="30143"/>
                    <a:pt x="96464" y="40479"/>
                    <a:pt x="97498" y="48058"/>
                  </a:cubicBezTo>
                  <a:cubicBezTo>
                    <a:pt x="98532" y="55982"/>
                    <a:pt x="103699" y="77170"/>
                    <a:pt x="103010" y="81476"/>
                  </a:cubicBezTo>
                  <a:cubicBezTo>
                    <a:pt x="100943" y="94568"/>
                    <a:pt x="86301" y="93534"/>
                    <a:pt x="82684" y="106454"/>
                  </a:cubicBezTo>
                  <a:cubicBezTo>
                    <a:pt x="74415" y="135910"/>
                    <a:pt x="83545" y="242021"/>
                    <a:pt x="82684" y="249772"/>
                  </a:cubicBezTo>
                  <a:cubicBezTo>
                    <a:pt x="81823" y="256835"/>
                    <a:pt x="71832" y="264070"/>
                    <a:pt x="71142" y="270960"/>
                  </a:cubicBezTo>
                  <a:cubicBezTo>
                    <a:pt x="69764" y="287325"/>
                    <a:pt x="67870" y="302139"/>
                    <a:pt x="61496" y="311268"/>
                  </a:cubicBezTo>
                  <a:cubicBezTo>
                    <a:pt x="57190" y="317298"/>
                    <a:pt x="22738" y="316609"/>
                    <a:pt x="17053" y="321949"/>
                  </a:cubicBezTo>
                  <a:cubicBezTo>
                    <a:pt x="6546" y="331423"/>
                    <a:pt x="5168" y="337107"/>
                    <a:pt x="0" y="352783"/>
                  </a:cubicBezTo>
                  <a:cubicBezTo>
                    <a:pt x="11886" y="370181"/>
                    <a:pt x="9474" y="402393"/>
                    <a:pt x="17053" y="421686"/>
                  </a:cubicBezTo>
                  <a:cubicBezTo>
                    <a:pt x="19465" y="428060"/>
                    <a:pt x="23944" y="445630"/>
                    <a:pt x="26528" y="452520"/>
                  </a:cubicBezTo>
                  <a:cubicBezTo>
                    <a:pt x="44959" y="461478"/>
                    <a:pt x="76138" y="460788"/>
                    <a:pt x="98704" y="464234"/>
                  </a:cubicBezTo>
                  <a:cubicBezTo>
                    <a:pt x="110245" y="465956"/>
                    <a:pt x="147280" y="495412"/>
                    <a:pt x="139012" y="505576"/>
                  </a:cubicBezTo>
                  <a:cubicBezTo>
                    <a:pt x="132467" y="513672"/>
                    <a:pt x="98359" y="522801"/>
                    <a:pt x="97670" y="529003"/>
                  </a:cubicBezTo>
                  <a:cubicBezTo>
                    <a:pt x="96464" y="540544"/>
                    <a:pt x="108695" y="560354"/>
                    <a:pt x="123681" y="582403"/>
                  </a:cubicBezTo>
                  <a:cubicBezTo>
                    <a:pt x="138668" y="604452"/>
                    <a:pt x="151587" y="628568"/>
                    <a:pt x="158650" y="638214"/>
                  </a:cubicBezTo>
                  <a:cubicBezTo>
                    <a:pt x="163817" y="645277"/>
                    <a:pt x="176048" y="631668"/>
                    <a:pt x="188278" y="631841"/>
                  </a:cubicBezTo>
                  <a:cubicBezTo>
                    <a:pt x="216184" y="634080"/>
                    <a:pt x="282331" y="612376"/>
                    <a:pt x="316783" y="621161"/>
                  </a:cubicBezTo>
                  <a:cubicBezTo>
                    <a:pt x="321606" y="622367"/>
                    <a:pt x="327463" y="634425"/>
                    <a:pt x="331252" y="636319"/>
                  </a:cubicBezTo>
                  <a:cubicBezTo>
                    <a:pt x="355368" y="634941"/>
                    <a:pt x="423755" y="596355"/>
                    <a:pt x="436846" y="577752"/>
                  </a:cubicBezTo>
                  <a:cubicBezTo>
                    <a:pt x="444081" y="567244"/>
                    <a:pt x="418415" y="517978"/>
                    <a:pt x="428406" y="506609"/>
                  </a:cubicBezTo>
                  <a:cubicBezTo>
                    <a:pt x="444081" y="488867"/>
                    <a:pt x="493175" y="473363"/>
                    <a:pt x="509022" y="458894"/>
                  </a:cubicBezTo>
                  <a:cubicBezTo>
                    <a:pt x="507472" y="451142"/>
                    <a:pt x="504888" y="432538"/>
                    <a:pt x="497309" y="425992"/>
                  </a:cubicBezTo>
                  <a:cubicBezTo>
                    <a:pt x="487146" y="417035"/>
                    <a:pt x="471470" y="413590"/>
                    <a:pt x="469748" y="406872"/>
                  </a:cubicBezTo>
                  <a:close/>
                </a:path>
              </a:pathLst>
            </a:custGeom>
            <a:noFill/>
            <a:ln w="1270" cap="rnd">
              <a:solidFill>
                <a:schemeClr val="bg1">
                  <a:lumMod val="50000"/>
                </a:schemeClr>
              </a:solidFill>
              <a:prstDash val="solid"/>
              <a:round/>
            </a:ln>
          </p:spPr>
          <p:txBody>
            <a:bodyPr/>
            <a:lstStyle/>
            <a:p>
              <a:endParaRPr lang="ja-JP" altLang="en-US"/>
            </a:p>
          </p:txBody>
        </p:sp>
        <p:sp>
          <p:nvSpPr>
            <p:cNvPr id="98" name="フリーフォーム: 図形 97">
              <a:extLst>
                <a:ext uri="{FF2B5EF4-FFF2-40B4-BE49-F238E27FC236}">
                  <a16:creationId xmlns:a16="http://schemas.microsoft.com/office/drawing/2014/main" id="{EE024DD8-0B58-CB26-28F5-A29917A9FC17}"/>
                </a:ext>
              </a:extLst>
            </p:cNvPr>
            <p:cNvSpPr/>
            <p:nvPr/>
          </p:nvSpPr>
          <p:spPr>
            <a:xfrm>
              <a:off x="6636600" y="2780440"/>
              <a:ext cx="237888" cy="432177"/>
            </a:xfrm>
            <a:custGeom>
              <a:avLst/>
              <a:gdLst>
                <a:gd name="csX0" fmla="*/ 234788 w 237888"/>
                <a:gd name="csY0" fmla="*/ 289704 h 432177"/>
                <a:gd name="csX1" fmla="*/ 185177 w 237888"/>
                <a:gd name="csY1" fmla="*/ 214772 h 432177"/>
                <a:gd name="csX2" fmla="*/ 192240 w 237888"/>
                <a:gd name="csY2" fmla="*/ 163095 h 432177"/>
                <a:gd name="csX3" fmla="*/ 180871 w 237888"/>
                <a:gd name="csY3" fmla="*/ 141907 h 432177"/>
                <a:gd name="csX4" fmla="*/ 166746 w 237888"/>
                <a:gd name="csY4" fmla="*/ 49232 h 432177"/>
                <a:gd name="csX5" fmla="*/ 165368 w 237888"/>
                <a:gd name="csY5" fmla="*/ 6684 h 432177"/>
                <a:gd name="csX6" fmla="*/ 132811 w 237888"/>
                <a:gd name="csY6" fmla="*/ 311 h 432177"/>
                <a:gd name="csX7" fmla="*/ 94570 w 237888"/>
                <a:gd name="csY7" fmla="*/ 15125 h 432177"/>
                <a:gd name="csX8" fmla="*/ 86646 w 237888"/>
                <a:gd name="csY8" fmla="*/ 52677 h 432177"/>
                <a:gd name="csX9" fmla="*/ 56156 w 237888"/>
                <a:gd name="csY9" fmla="*/ 48371 h 432177"/>
                <a:gd name="csX10" fmla="*/ 0 w 237888"/>
                <a:gd name="csY10" fmla="*/ 65769 h 432177"/>
                <a:gd name="csX11" fmla="*/ 22221 w 237888"/>
                <a:gd name="csY11" fmla="*/ 110211 h 432177"/>
                <a:gd name="csX12" fmla="*/ 19637 w 237888"/>
                <a:gd name="csY12" fmla="*/ 179115 h 432177"/>
                <a:gd name="csX13" fmla="*/ 9302 w 237888"/>
                <a:gd name="csY13" fmla="*/ 278680 h 432177"/>
                <a:gd name="csX14" fmla="*/ 12058 w 237888"/>
                <a:gd name="csY14" fmla="*/ 330874 h 432177"/>
                <a:gd name="csX15" fmla="*/ 56156 w 237888"/>
                <a:gd name="csY15" fmla="*/ 346894 h 432177"/>
                <a:gd name="csX16" fmla="*/ 22221 w 237888"/>
                <a:gd name="csY16" fmla="*/ 376695 h 432177"/>
                <a:gd name="csX17" fmla="*/ 70970 w 237888"/>
                <a:gd name="csY17" fmla="*/ 410630 h 432177"/>
                <a:gd name="csX18" fmla="*/ 114896 w 237888"/>
                <a:gd name="csY18" fmla="*/ 408562 h 432177"/>
                <a:gd name="csX19" fmla="*/ 129710 w 237888"/>
                <a:gd name="csY19" fmla="*/ 400122 h 432177"/>
                <a:gd name="csX20" fmla="*/ 171052 w 237888"/>
                <a:gd name="csY20" fmla="*/ 431989 h 432177"/>
                <a:gd name="csX21" fmla="*/ 237888 w 237888"/>
                <a:gd name="csY21" fmla="*/ 388408 h 432177"/>
                <a:gd name="csX22" fmla="*/ 212394 w 237888"/>
                <a:gd name="csY22" fmla="*/ 362914 h 432177"/>
                <a:gd name="csX23" fmla="*/ 225141 w 237888"/>
                <a:gd name="csY23" fmla="*/ 336386 h 432177"/>
                <a:gd name="csX24" fmla="*/ 234271 w 237888"/>
                <a:gd name="csY24" fmla="*/ 289704 h 4321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37888" h="432177">
                  <a:moveTo>
                    <a:pt x="234788" y="289704"/>
                  </a:moveTo>
                  <a:cubicBezTo>
                    <a:pt x="227897" y="269378"/>
                    <a:pt x="186039" y="222696"/>
                    <a:pt x="185177" y="214772"/>
                  </a:cubicBezTo>
                  <a:cubicBezTo>
                    <a:pt x="183971" y="203403"/>
                    <a:pt x="193962" y="171708"/>
                    <a:pt x="192240" y="163095"/>
                  </a:cubicBezTo>
                  <a:cubicBezTo>
                    <a:pt x="191379" y="158616"/>
                    <a:pt x="185522" y="156377"/>
                    <a:pt x="180871" y="141907"/>
                  </a:cubicBezTo>
                  <a:cubicBezTo>
                    <a:pt x="171741" y="112623"/>
                    <a:pt x="168813" y="58879"/>
                    <a:pt x="166746" y="49232"/>
                  </a:cubicBezTo>
                  <a:cubicBezTo>
                    <a:pt x="164162" y="37002"/>
                    <a:pt x="163817" y="19259"/>
                    <a:pt x="165368" y="6684"/>
                  </a:cubicBezTo>
                  <a:cubicBezTo>
                    <a:pt x="159855" y="4273"/>
                    <a:pt x="143491" y="1689"/>
                    <a:pt x="132811" y="311"/>
                  </a:cubicBezTo>
                  <a:cubicBezTo>
                    <a:pt x="117308" y="-1756"/>
                    <a:pt x="98704" y="6857"/>
                    <a:pt x="94570" y="15125"/>
                  </a:cubicBezTo>
                  <a:cubicBezTo>
                    <a:pt x="89057" y="26322"/>
                    <a:pt x="99393" y="45270"/>
                    <a:pt x="86646" y="52677"/>
                  </a:cubicBezTo>
                  <a:cubicBezTo>
                    <a:pt x="83373" y="54572"/>
                    <a:pt x="61496" y="47854"/>
                    <a:pt x="56156" y="48371"/>
                  </a:cubicBezTo>
                  <a:cubicBezTo>
                    <a:pt x="41514" y="50093"/>
                    <a:pt x="9819" y="63874"/>
                    <a:pt x="0" y="65769"/>
                  </a:cubicBezTo>
                  <a:cubicBezTo>
                    <a:pt x="861" y="74037"/>
                    <a:pt x="20154" y="95914"/>
                    <a:pt x="22221" y="110211"/>
                  </a:cubicBezTo>
                  <a:cubicBezTo>
                    <a:pt x="23599" y="120030"/>
                    <a:pt x="19637" y="179115"/>
                    <a:pt x="19637" y="179115"/>
                  </a:cubicBezTo>
                  <a:cubicBezTo>
                    <a:pt x="19982" y="196685"/>
                    <a:pt x="11025" y="262488"/>
                    <a:pt x="9302" y="278680"/>
                  </a:cubicBezTo>
                  <a:cubicBezTo>
                    <a:pt x="8268" y="288154"/>
                    <a:pt x="6201" y="322261"/>
                    <a:pt x="12058" y="330874"/>
                  </a:cubicBezTo>
                  <a:cubicBezTo>
                    <a:pt x="21704" y="344999"/>
                    <a:pt x="49266" y="337248"/>
                    <a:pt x="56156" y="346894"/>
                  </a:cubicBezTo>
                  <a:cubicBezTo>
                    <a:pt x="58395" y="349995"/>
                    <a:pt x="22221" y="364981"/>
                    <a:pt x="22221" y="376695"/>
                  </a:cubicBezTo>
                  <a:cubicBezTo>
                    <a:pt x="22221" y="388408"/>
                    <a:pt x="61668" y="403911"/>
                    <a:pt x="70970" y="410630"/>
                  </a:cubicBezTo>
                  <a:lnTo>
                    <a:pt x="114896" y="408562"/>
                  </a:lnTo>
                  <a:cubicBezTo>
                    <a:pt x="115585" y="407529"/>
                    <a:pt x="122303" y="397366"/>
                    <a:pt x="129710" y="400122"/>
                  </a:cubicBezTo>
                  <a:cubicBezTo>
                    <a:pt x="137289" y="402706"/>
                    <a:pt x="160889" y="434918"/>
                    <a:pt x="171052" y="431989"/>
                  </a:cubicBezTo>
                  <a:cubicBezTo>
                    <a:pt x="178459" y="429922"/>
                    <a:pt x="228242" y="395471"/>
                    <a:pt x="237888" y="388408"/>
                  </a:cubicBezTo>
                  <a:cubicBezTo>
                    <a:pt x="235132" y="384446"/>
                    <a:pt x="213944" y="370493"/>
                    <a:pt x="212394" y="362914"/>
                  </a:cubicBezTo>
                  <a:cubicBezTo>
                    <a:pt x="210327" y="352579"/>
                    <a:pt x="219801" y="340521"/>
                    <a:pt x="225141" y="336386"/>
                  </a:cubicBezTo>
                  <a:cubicBezTo>
                    <a:pt x="225141" y="336386"/>
                    <a:pt x="241161" y="309686"/>
                    <a:pt x="234271" y="28970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99" name="フリーフォーム: 図形 98">
              <a:extLst>
                <a:ext uri="{FF2B5EF4-FFF2-40B4-BE49-F238E27FC236}">
                  <a16:creationId xmlns:a16="http://schemas.microsoft.com/office/drawing/2014/main" id="{50140BEA-CF57-D5E9-952D-F7E8254784E2}"/>
                </a:ext>
              </a:extLst>
            </p:cNvPr>
            <p:cNvSpPr/>
            <p:nvPr/>
          </p:nvSpPr>
          <p:spPr>
            <a:xfrm>
              <a:off x="6636600" y="2780440"/>
              <a:ext cx="237888" cy="432177"/>
            </a:xfrm>
            <a:custGeom>
              <a:avLst/>
              <a:gdLst>
                <a:gd name="csX0" fmla="*/ 234788 w 237888"/>
                <a:gd name="csY0" fmla="*/ 289704 h 432177"/>
                <a:gd name="csX1" fmla="*/ 185177 w 237888"/>
                <a:gd name="csY1" fmla="*/ 214772 h 432177"/>
                <a:gd name="csX2" fmla="*/ 192240 w 237888"/>
                <a:gd name="csY2" fmla="*/ 163095 h 432177"/>
                <a:gd name="csX3" fmla="*/ 180871 w 237888"/>
                <a:gd name="csY3" fmla="*/ 141907 h 432177"/>
                <a:gd name="csX4" fmla="*/ 166746 w 237888"/>
                <a:gd name="csY4" fmla="*/ 49232 h 432177"/>
                <a:gd name="csX5" fmla="*/ 165368 w 237888"/>
                <a:gd name="csY5" fmla="*/ 6684 h 432177"/>
                <a:gd name="csX6" fmla="*/ 132811 w 237888"/>
                <a:gd name="csY6" fmla="*/ 311 h 432177"/>
                <a:gd name="csX7" fmla="*/ 94570 w 237888"/>
                <a:gd name="csY7" fmla="*/ 15125 h 432177"/>
                <a:gd name="csX8" fmla="*/ 86646 w 237888"/>
                <a:gd name="csY8" fmla="*/ 52677 h 432177"/>
                <a:gd name="csX9" fmla="*/ 56156 w 237888"/>
                <a:gd name="csY9" fmla="*/ 48371 h 432177"/>
                <a:gd name="csX10" fmla="*/ 0 w 237888"/>
                <a:gd name="csY10" fmla="*/ 65769 h 432177"/>
                <a:gd name="csX11" fmla="*/ 22221 w 237888"/>
                <a:gd name="csY11" fmla="*/ 110211 h 432177"/>
                <a:gd name="csX12" fmla="*/ 19637 w 237888"/>
                <a:gd name="csY12" fmla="*/ 179115 h 432177"/>
                <a:gd name="csX13" fmla="*/ 9302 w 237888"/>
                <a:gd name="csY13" fmla="*/ 278680 h 432177"/>
                <a:gd name="csX14" fmla="*/ 12058 w 237888"/>
                <a:gd name="csY14" fmla="*/ 330874 h 432177"/>
                <a:gd name="csX15" fmla="*/ 56156 w 237888"/>
                <a:gd name="csY15" fmla="*/ 346894 h 432177"/>
                <a:gd name="csX16" fmla="*/ 22221 w 237888"/>
                <a:gd name="csY16" fmla="*/ 376695 h 432177"/>
                <a:gd name="csX17" fmla="*/ 70970 w 237888"/>
                <a:gd name="csY17" fmla="*/ 410630 h 432177"/>
                <a:gd name="csX18" fmla="*/ 114896 w 237888"/>
                <a:gd name="csY18" fmla="*/ 408562 h 432177"/>
                <a:gd name="csX19" fmla="*/ 129710 w 237888"/>
                <a:gd name="csY19" fmla="*/ 400122 h 432177"/>
                <a:gd name="csX20" fmla="*/ 171052 w 237888"/>
                <a:gd name="csY20" fmla="*/ 431989 h 432177"/>
                <a:gd name="csX21" fmla="*/ 237888 w 237888"/>
                <a:gd name="csY21" fmla="*/ 388408 h 432177"/>
                <a:gd name="csX22" fmla="*/ 212394 w 237888"/>
                <a:gd name="csY22" fmla="*/ 362914 h 432177"/>
                <a:gd name="csX23" fmla="*/ 225141 w 237888"/>
                <a:gd name="csY23" fmla="*/ 336386 h 432177"/>
                <a:gd name="csX24" fmla="*/ 234271 w 237888"/>
                <a:gd name="csY24" fmla="*/ 289704 h 4321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37888" h="432177">
                  <a:moveTo>
                    <a:pt x="234788" y="289704"/>
                  </a:moveTo>
                  <a:cubicBezTo>
                    <a:pt x="227897" y="269378"/>
                    <a:pt x="186039" y="222696"/>
                    <a:pt x="185177" y="214772"/>
                  </a:cubicBezTo>
                  <a:cubicBezTo>
                    <a:pt x="183971" y="203403"/>
                    <a:pt x="193962" y="171708"/>
                    <a:pt x="192240" y="163095"/>
                  </a:cubicBezTo>
                  <a:cubicBezTo>
                    <a:pt x="191379" y="158616"/>
                    <a:pt x="185522" y="156377"/>
                    <a:pt x="180871" y="141907"/>
                  </a:cubicBezTo>
                  <a:cubicBezTo>
                    <a:pt x="171741" y="112623"/>
                    <a:pt x="168813" y="58879"/>
                    <a:pt x="166746" y="49232"/>
                  </a:cubicBezTo>
                  <a:cubicBezTo>
                    <a:pt x="164162" y="37002"/>
                    <a:pt x="163817" y="19259"/>
                    <a:pt x="165368" y="6684"/>
                  </a:cubicBezTo>
                  <a:cubicBezTo>
                    <a:pt x="159855" y="4273"/>
                    <a:pt x="143491" y="1689"/>
                    <a:pt x="132811" y="311"/>
                  </a:cubicBezTo>
                  <a:cubicBezTo>
                    <a:pt x="117308" y="-1756"/>
                    <a:pt x="98704" y="6857"/>
                    <a:pt x="94570" y="15125"/>
                  </a:cubicBezTo>
                  <a:cubicBezTo>
                    <a:pt x="89057" y="26322"/>
                    <a:pt x="99393" y="45270"/>
                    <a:pt x="86646" y="52677"/>
                  </a:cubicBezTo>
                  <a:cubicBezTo>
                    <a:pt x="83373" y="54572"/>
                    <a:pt x="61496" y="47854"/>
                    <a:pt x="56156" y="48371"/>
                  </a:cubicBezTo>
                  <a:cubicBezTo>
                    <a:pt x="41514" y="50093"/>
                    <a:pt x="9819" y="63874"/>
                    <a:pt x="0" y="65769"/>
                  </a:cubicBezTo>
                  <a:cubicBezTo>
                    <a:pt x="861" y="74037"/>
                    <a:pt x="20154" y="95914"/>
                    <a:pt x="22221" y="110211"/>
                  </a:cubicBezTo>
                  <a:cubicBezTo>
                    <a:pt x="23599" y="120030"/>
                    <a:pt x="19637" y="179115"/>
                    <a:pt x="19637" y="179115"/>
                  </a:cubicBezTo>
                  <a:cubicBezTo>
                    <a:pt x="19982" y="196685"/>
                    <a:pt x="11025" y="262488"/>
                    <a:pt x="9302" y="278680"/>
                  </a:cubicBezTo>
                  <a:cubicBezTo>
                    <a:pt x="8268" y="288154"/>
                    <a:pt x="6201" y="322261"/>
                    <a:pt x="12058" y="330874"/>
                  </a:cubicBezTo>
                  <a:cubicBezTo>
                    <a:pt x="21704" y="344999"/>
                    <a:pt x="49266" y="337248"/>
                    <a:pt x="56156" y="346894"/>
                  </a:cubicBezTo>
                  <a:cubicBezTo>
                    <a:pt x="58395" y="349995"/>
                    <a:pt x="22221" y="364981"/>
                    <a:pt x="22221" y="376695"/>
                  </a:cubicBezTo>
                  <a:cubicBezTo>
                    <a:pt x="22221" y="388408"/>
                    <a:pt x="61668" y="403911"/>
                    <a:pt x="70970" y="410630"/>
                  </a:cubicBezTo>
                  <a:lnTo>
                    <a:pt x="114896" y="408562"/>
                  </a:lnTo>
                  <a:cubicBezTo>
                    <a:pt x="115585" y="407529"/>
                    <a:pt x="122303" y="397366"/>
                    <a:pt x="129710" y="400122"/>
                  </a:cubicBezTo>
                  <a:cubicBezTo>
                    <a:pt x="137289" y="402706"/>
                    <a:pt x="160889" y="434918"/>
                    <a:pt x="171052" y="431989"/>
                  </a:cubicBezTo>
                  <a:cubicBezTo>
                    <a:pt x="178459" y="429922"/>
                    <a:pt x="228242" y="395471"/>
                    <a:pt x="237888" y="388408"/>
                  </a:cubicBezTo>
                  <a:cubicBezTo>
                    <a:pt x="235132" y="384446"/>
                    <a:pt x="213944" y="370493"/>
                    <a:pt x="212394" y="362914"/>
                  </a:cubicBezTo>
                  <a:cubicBezTo>
                    <a:pt x="210327" y="352579"/>
                    <a:pt x="219801" y="340521"/>
                    <a:pt x="225141" y="336386"/>
                  </a:cubicBezTo>
                  <a:cubicBezTo>
                    <a:pt x="225141" y="336386"/>
                    <a:pt x="241161" y="309686"/>
                    <a:pt x="234271" y="289704"/>
                  </a:cubicBezTo>
                  <a:close/>
                </a:path>
              </a:pathLst>
            </a:custGeom>
            <a:noFill/>
            <a:ln w="1270" cap="rnd">
              <a:solidFill>
                <a:schemeClr val="bg1">
                  <a:lumMod val="50000"/>
                </a:schemeClr>
              </a:solidFill>
              <a:prstDash val="solid"/>
              <a:round/>
            </a:ln>
          </p:spPr>
          <p:txBody>
            <a:bodyPr/>
            <a:lstStyle/>
            <a:p>
              <a:endParaRPr lang="ja-JP" altLang="en-US"/>
            </a:p>
          </p:txBody>
        </p:sp>
        <p:sp>
          <p:nvSpPr>
            <p:cNvPr id="100" name="フリーフォーム: 図形 99">
              <a:extLst>
                <a:ext uri="{FF2B5EF4-FFF2-40B4-BE49-F238E27FC236}">
                  <a16:creationId xmlns:a16="http://schemas.microsoft.com/office/drawing/2014/main" id="{F68391E3-8CDE-AF0E-229F-2D2A89CB295F}"/>
                </a:ext>
              </a:extLst>
            </p:cNvPr>
            <p:cNvSpPr/>
            <p:nvPr/>
          </p:nvSpPr>
          <p:spPr>
            <a:xfrm>
              <a:off x="5937749" y="1965453"/>
              <a:ext cx="181007" cy="222729"/>
            </a:xfrm>
            <a:custGeom>
              <a:avLst/>
              <a:gdLst>
                <a:gd name="csX0" fmla="*/ 28422 w 181007"/>
                <a:gd name="csY0" fmla="*/ 179321 h 222729"/>
                <a:gd name="csX1" fmla="*/ 27389 w 181007"/>
                <a:gd name="csY1" fmla="*/ 222730 h 222729"/>
                <a:gd name="csX2" fmla="*/ 107317 w 181007"/>
                <a:gd name="csY2" fmla="*/ 207915 h 222729"/>
                <a:gd name="csX3" fmla="*/ 145214 w 181007"/>
                <a:gd name="csY3" fmla="*/ 152793 h 222729"/>
                <a:gd name="csX4" fmla="*/ 152621 w 181007"/>
                <a:gd name="csY4" fmla="*/ 129366 h 222729"/>
                <a:gd name="csX5" fmla="*/ 178976 w 181007"/>
                <a:gd name="csY5" fmla="*/ 142113 h 222729"/>
                <a:gd name="csX6" fmla="*/ 176220 w 181007"/>
                <a:gd name="csY6" fmla="*/ 89402 h 222729"/>
                <a:gd name="csX7" fmla="*/ 154860 w 181007"/>
                <a:gd name="csY7" fmla="*/ 68903 h 222729"/>
                <a:gd name="csX8" fmla="*/ 137979 w 181007"/>
                <a:gd name="csY8" fmla="*/ 0 h 222729"/>
                <a:gd name="csX9" fmla="*/ 91641 w 181007"/>
                <a:gd name="csY9" fmla="*/ 17054 h 222729"/>
                <a:gd name="csX10" fmla="*/ 95775 w 181007"/>
                <a:gd name="csY10" fmla="*/ 38241 h 222729"/>
                <a:gd name="csX11" fmla="*/ 88368 w 181007"/>
                <a:gd name="csY11" fmla="*/ 57362 h 222729"/>
                <a:gd name="csX12" fmla="*/ 98876 w 181007"/>
                <a:gd name="csY12" fmla="*/ 91297 h 222729"/>
                <a:gd name="csX13" fmla="*/ 66319 w 181007"/>
                <a:gd name="csY13" fmla="*/ 84923 h 222729"/>
                <a:gd name="csX14" fmla="*/ 64252 w 181007"/>
                <a:gd name="csY14" fmla="*/ 112484 h 222729"/>
                <a:gd name="csX15" fmla="*/ 0 w 181007"/>
                <a:gd name="csY15" fmla="*/ 151759 h 222729"/>
                <a:gd name="csX16" fmla="*/ 28422 w 181007"/>
                <a:gd name="csY16" fmla="*/ 179321 h 2227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81007" h="222729">
                  <a:moveTo>
                    <a:pt x="28422" y="179321"/>
                  </a:moveTo>
                  <a:cubicBezTo>
                    <a:pt x="34452" y="188795"/>
                    <a:pt x="26700" y="213944"/>
                    <a:pt x="27389" y="222730"/>
                  </a:cubicBezTo>
                  <a:cubicBezTo>
                    <a:pt x="38069" y="220835"/>
                    <a:pt x="96120" y="210327"/>
                    <a:pt x="107317" y="207915"/>
                  </a:cubicBezTo>
                  <a:cubicBezTo>
                    <a:pt x="118514" y="205504"/>
                    <a:pt x="135739" y="156755"/>
                    <a:pt x="145214" y="152793"/>
                  </a:cubicBezTo>
                  <a:cubicBezTo>
                    <a:pt x="147797" y="152793"/>
                    <a:pt x="144008" y="130916"/>
                    <a:pt x="152621" y="129366"/>
                  </a:cubicBezTo>
                  <a:cubicBezTo>
                    <a:pt x="163817" y="127471"/>
                    <a:pt x="175531" y="142113"/>
                    <a:pt x="178976" y="142113"/>
                  </a:cubicBezTo>
                  <a:cubicBezTo>
                    <a:pt x="182249" y="131088"/>
                    <a:pt x="181732" y="97498"/>
                    <a:pt x="176220" y="89402"/>
                  </a:cubicBezTo>
                  <a:cubicBezTo>
                    <a:pt x="171741" y="82856"/>
                    <a:pt x="158477" y="75104"/>
                    <a:pt x="154860" y="68903"/>
                  </a:cubicBezTo>
                  <a:cubicBezTo>
                    <a:pt x="146592" y="54434"/>
                    <a:pt x="137634" y="17743"/>
                    <a:pt x="137979" y="0"/>
                  </a:cubicBezTo>
                  <a:cubicBezTo>
                    <a:pt x="126610" y="8613"/>
                    <a:pt x="100943" y="7407"/>
                    <a:pt x="91641" y="17054"/>
                  </a:cubicBezTo>
                  <a:cubicBezTo>
                    <a:pt x="88024" y="20671"/>
                    <a:pt x="96120" y="30145"/>
                    <a:pt x="95775" y="38241"/>
                  </a:cubicBezTo>
                  <a:cubicBezTo>
                    <a:pt x="95431" y="46337"/>
                    <a:pt x="86818" y="53055"/>
                    <a:pt x="88368" y="57362"/>
                  </a:cubicBezTo>
                  <a:cubicBezTo>
                    <a:pt x="89230" y="59946"/>
                    <a:pt x="98876" y="91297"/>
                    <a:pt x="98876" y="91297"/>
                  </a:cubicBezTo>
                  <a:cubicBezTo>
                    <a:pt x="95259" y="89574"/>
                    <a:pt x="67525" y="82684"/>
                    <a:pt x="66319" y="84923"/>
                  </a:cubicBezTo>
                  <a:cubicBezTo>
                    <a:pt x="64597" y="87679"/>
                    <a:pt x="66664" y="109556"/>
                    <a:pt x="64252" y="112484"/>
                  </a:cubicBezTo>
                  <a:cubicBezTo>
                    <a:pt x="46854" y="132639"/>
                    <a:pt x="21188" y="143146"/>
                    <a:pt x="0" y="151759"/>
                  </a:cubicBezTo>
                  <a:cubicBezTo>
                    <a:pt x="4995" y="158305"/>
                    <a:pt x="22221" y="169674"/>
                    <a:pt x="28422" y="179321"/>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101" name="フリーフォーム: 図形 100">
              <a:extLst>
                <a:ext uri="{FF2B5EF4-FFF2-40B4-BE49-F238E27FC236}">
                  <a16:creationId xmlns:a16="http://schemas.microsoft.com/office/drawing/2014/main" id="{7DD3F08F-16D2-4960-F54D-B78BCB808744}"/>
                </a:ext>
              </a:extLst>
            </p:cNvPr>
            <p:cNvSpPr/>
            <p:nvPr/>
          </p:nvSpPr>
          <p:spPr>
            <a:xfrm>
              <a:off x="5937749" y="1965453"/>
              <a:ext cx="181007" cy="222729"/>
            </a:xfrm>
            <a:custGeom>
              <a:avLst/>
              <a:gdLst>
                <a:gd name="csX0" fmla="*/ 28422 w 181007"/>
                <a:gd name="csY0" fmla="*/ 179321 h 222729"/>
                <a:gd name="csX1" fmla="*/ 27389 w 181007"/>
                <a:gd name="csY1" fmla="*/ 222730 h 222729"/>
                <a:gd name="csX2" fmla="*/ 107317 w 181007"/>
                <a:gd name="csY2" fmla="*/ 207915 h 222729"/>
                <a:gd name="csX3" fmla="*/ 145214 w 181007"/>
                <a:gd name="csY3" fmla="*/ 152793 h 222729"/>
                <a:gd name="csX4" fmla="*/ 152621 w 181007"/>
                <a:gd name="csY4" fmla="*/ 129366 h 222729"/>
                <a:gd name="csX5" fmla="*/ 178976 w 181007"/>
                <a:gd name="csY5" fmla="*/ 142113 h 222729"/>
                <a:gd name="csX6" fmla="*/ 176220 w 181007"/>
                <a:gd name="csY6" fmla="*/ 89402 h 222729"/>
                <a:gd name="csX7" fmla="*/ 154860 w 181007"/>
                <a:gd name="csY7" fmla="*/ 68903 h 222729"/>
                <a:gd name="csX8" fmla="*/ 137979 w 181007"/>
                <a:gd name="csY8" fmla="*/ 0 h 222729"/>
                <a:gd name="csX9" fmla="*/ 91641 w 181007"/>
                <a:gd name="csY9" fmla="*/ 17054 h 222729"/>
                <a:gd name="csX10" fmla="*/ 95775 w 181007"/>
                <a:gd name="csY10" fmla="*/ 38241 h 222729"/>
                <a:gd name="csX11" fmla="*/ 88368 w 181007"/>
                <a:gd name="csY11" fmla="*/ 57362 h 222729"/>
                <a:gd name="csX12" fmla="*/ 98876 w 181007"/>
                <a:gd name="csY12" fmla="*/ 91297 h 222729"/>
                <a:gd name="csX13" fmla="*/ 66319 w 181007"/>
                <a:gd name="csY13" fmla="*/ 84923 h 222729"/>
                <a:gd name="csX14" fmla="*/ 64252 w 181007"/>
                <a:gd name="csY14" fmla="*/ 112484 h 222729"/>
                <a:gd name="csX15" fmla="*/ 0 w 181007"/>
                <a:gd name="csY15" fmla="*/ 151759 h 222729"/>
                <a:gd name="csX16" fmla="*/ 28422 w 181007"/>
                <a:gd name="csY16" fmla="*/ 179321 h 2227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181007" h="222729">
                  <a:moveTo>
                    <a:pt x="28422" y="179321"/>
                  </a:moveTo>
                  <a:cubicBezTo>
                    <a:pt x="34452" y="188795"/>
                    <a:pt x="26700" y="213944"/>
                    <a:pt x="27389" y="222730"/>
                  </a:cubicBezTo>
                  <a:cubicBezTo>
                    <a:pt x="38069" y="220835"/>
                    <a:pt x="96120" y="210327"/>
                    <a:pt x="107317" y="207915"/>
                  </a:cubicBezTo>
                  <a:cubicBezTo>
                    <a:pt x="118514" y="205504"/>
                    <a:pt x="135739" y="156755"/>
                    <a:pt x="145214" y="152793"/>
                  </a:cubicBezTo>
                  <a:cubicBezTo>
                    <a:pt x="147797" y="152793"/>
                    <a:pt x="144008" y="130916"/>
                    <a:pt x="152621" y="129366"/>
                  </a:cubicBezTo>
                  <a:cubicBezTo>
                    <a:pt x="163817" y="127471"/>
                    <a:pt x="175531" y="142113"/>
                    <a:pt x="178976" y="142113"/>
                  </a:cubicBezTo>
                  <a:cubicBezTo>
                    <a:pt x="182249" y="131088"/>
                    <a:pt x="181732" y="97498"/>
                    <a:pt x="176220" y="89402"/>
                  </a:cubicBezTo>
                  <a:cubicBezTo>
                    <a:pt x="171741" y="82856"/>
                    <a:pt x="158477" y="75104"/>
                    <a:pt x="154860" y="68903"/>
                  </a:cubicBezTo>
                  <a:cubicBezTo>
                    <a:pt x="146592" y="54434"/>
                    <a:pt x="137634" y="17743"/>
                    <a:pt x="137979" y="0"/>
                  </a:cubicBezTo>
                  <a:cubicBezTo>
                    <a:pt x="126610" y="8613"/>
                    <a:pt x="100943" y="7407"/>
                    <a:pt x="91641" y="17054"/>
                  </a:cubicBezTo>
                  <a:cubicBezTo>
                    <a:pt x="88024" y="20671"/>
                    <a:pt x="96120" y="30145"/>
                    <a:pt x="95775" y="38241"/>
                  </a:cubicBezTo>
                  <a:cubicBezTo>
                    <a:pt x="95431" y="46337"/>
                    <a:pt x="86818" y="53055"/>
                    <a:pt x="88368" y="57362"/>
                  </a:cubicBezTo>
                  <a:cubicBezTo>
                    <a:pt x="89230" y="59946"/>
                    <a:pt x="98876" y="91297"/>
                    <a:pt x="98876" y="91297"/>
                  </a:cubicBezTo>
                  <a:cubicBezTo>
                    <a:pt x="95259" y="89574"/>
                    <a:pt x="67525" y="82684"/>
                    <a:pt x="66319" y="84923"/>
                  </a:cubicBezTo>
                  <a:cubicBezTo>
                    <a:pt x="64597" y="87679"/>
                    <a:pt x="66664" y="109556"/>
                    <a:pt x="64252" y="112484"/>
                  </a:cubicBezTo>
                  <a:cubicBezTo>
                    <a:pt x="46854" y="132639"/>
                    <a:pt x="21188" y="143146"/>
                    <a:pt x="0" y="151759"/>
                  </a:cubicBezTo>
                  <a:cubicBezTo>
                    <a:pt x="4995" y="158305"/>
                    <a:pt x="22221" y="169674"/>
                    <a:pt x="28422" y="179321"/>
                  </a:cubicBezTo>
                  <a:close/>
                </a:path>
              </a:pathLst>
            </a:custGeom>
            <a:noFill/>
            <a:ln w="1270" cap="rnd">
              <a:solidFill>
                <a:schemeClr val="bg1">
                  <a:lumMod val="50000"/>
                </a:schemeClr>
              </a:solidFill>
              <a:prstDash val="solid"/>
              <a:round/>
            </a:ln>
          </p:spPr>
          <p:txBody>
            <a:bodyPr/>
            <a:lstStyle/>
            <a:p>
              <a:endParaRPr lang="ja-JP" altLang="en-US"/>
            </a:p>
          </p:txBody>
        </p:sp>
        <p:sp>
          <p:nvSpPr>
            <p:cNvPr id="102" name="フリーフォーム: 図形 101">
              <a:extLst>
                <a:ext uri="{FF2B5EF4-FFF2-40B4-BE49-F238E27FC236}">
                  <a16:creationId xmlns:a16="http://schemas.microsoft.com/office/drawing/2014/main" id="{C4A7FA0F-1D42-D3A2-7EE0-602252AF4C6A}"/>
                </a:ext>
              </a:extLst>
            </p:cNvPr>
            <p:cNvSpPr/>
            <p:nvPr/>
          </p:nvSpPr>
          <p:spPr>
            <a:xfrm>
              <a:off x="5239071" y="2706163"/>
              <a:ext cx="416477" cy="292494"/>
            </a:xfrm>
            <a:custGeom>
              <a:avLst/>
              <a:gdLst>
                <a:gd name="csX0" fmla="*/ 79583 w 416477"/>
                <a:gd name="csY0" fmla="*/ 196202 h 292494"/>
                <a:gd name="csX1" fmla="*/ 73210 w 416477"/>
                <a:gd name="csY1" fmla="*/ 235821 h 292494"/>
                <a:gd name="csX2" fmla="*/ 91469 w 416477"/>
                <a:gd name="csY2" fmla="*/ 263383 h 292494"/>
                <a:gd name="csX3" fmla="*/ 168641 w 416477"/>
                <a:gd name="csY3" fmla="*/ 269067 h 292494"/>
                <a:gd name="csX4" fmla="*/ 200164 w 416477"/>
                <a:gd name="csY4" fmla="*/ 247190 h 292494"/>
                <a:gd name="csX5" fmla="*/ 228931 w 416477"/>
                <a:gd name="csY5" fmla="*/ 292494 h 292494"/>
                <a:gd name="csX6" fmla="*/ 268206 w 416477"/>
                <a:gd name="csY6" fmla="*/ 267689 h 292494"/>
                <a:gd name="csX7" fmla="*/ 281470 w 416477"/>
                <a:gd name="csY7" fmla="*/ 233065 h 292494"/>
                <a:gd name="csX8" fmla="*/ 324879 w 416477"/>
                <a:gd name="csY8" fmla="*/ 191379 h 292494"/>
                <a:gd name="csX9" fmla="*/ 362775 w 416477"/>
                <a:gd name="csY9" fmla="*/ 185694 h 292494"/>
                <a:gd name="csX10" fmla="*/ 383274 w 416477"/>
                <a:gd name="csY10" fmla="*/ 160200 h 292494"/>
                <a:gd name="csX11" fmla="*/ 415831 w 416477"/>
                <a:gd name="csY11" fmla="*/ 141079 h 292494"/>
                <a:gd name="csX12" fmla="*/ 373456 w 416477"/>
                <a:gd name="csY12" fmla="*/ 95086 h 292494"/>
                <a:gd name="csX13" fmla="*/ 333147 w 416477"/>
                <a:gd name="csY13" fmla="*/ 66492 h 292494"/>
                <a:gd name="csX14" fmla="*/ 233065 w 416477"/>
                <a:gd name="csY14" fmla="*/ 56156 h 292494"/>
                <a:gd name="csX15" fmla="*/ 147797 w 416477"/>
                <a:gd name="csY15" fmla="*/ 16881 h 292494"/>
                <a:gd name="csX16" fmla="*/ 70970 w 416477"/>
                <a:gd name="csY16" fmla="*/ 0 h 292494"/>
                <a:gd name="csX17" fmla="*/ 53056 w 416477"/>
                <a:gd name="csY17" fmla="*/ 45648 h 292494"/>
                <a:gd name="csX18" fmla="*/ 0 w 416477"/>
                <a:gd name="csY18" fmla="*/ 128504 h 292494"/>
                <a:gd name="csX19" fmla="*/ 79239 w 416477"/>
                <a:gd name="csY19" fmla="*/ 196374 h 2924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16477" h="292494">
                  <a:moveTo>
                    <a:pt x="79583" y="196202"/>
                  </a:moveTo>
                  <a:cubicBezTo>
                    <a:pt x="83373" y="207399"/>
                    <a:pt x="73726" y="228931"/>
                    <a:pt x="73210" y="235821"/>
                  </a:cubicBezTo>
                  <a:cubicBezTo>
                    <a:pt x="72521" y="246501"/>
                    <a:pt x="88196" y="259076"/>
                    <a:pt x="91469" y="263383"/>
                  </a:cubicBezTo>
                  <a:cubicBezTo>
                    <a:pt x="94053" y="266828"/>
                    <a:pt x="161750" y="271823"/>
                    <a:pt x="168641" y="269067"/>
                  </a:cubicBezTo>
                  <a:cubicBezTo>
                    <a:pt x="181560" y="263899"/>
                    <a:pt x="190345" y="246157"/>
                    <a:pt x="200164" y="247190"/>
                  </a:cubicBezTo>
                  <a:cubicBezTo>
                    <a:pt x="212739" y="248568"/>
                    <a:pt x="217390" y="291288"/>
                    <a:pt x="228931" y="292494"/>
                  </a:cubicBezTo>
                  <a:cubicBezTo>
                    <a:pt x="240645" y="288705"/>
                    <a:pt x="258904" y="278024"/>
                    <a:pt x="268206" y="267689"/>
                  </a:cubicBezTo>
                  <a:cubicBezTo>
                    <a:pt x="275785" y="259248"/>
                    <a:pt x="273201" y="240817"/>
                    <a:pt x="281470" y="233065"/>
                  </a:cubicBezTo>
                  <a:cubicBezTo>
                    <a:pt x="289738" y="225141"/>
                    <a:pt x="315749" y="197235"/>
                    <a:pt x="324879" y="191379"/>
                  </a:cubicBezTo>
                  <a:cubicBezTo>
                    <a:pt x="331769" y="186900"/>
                    <a:pt x="355196" y="188450"/>
                    <a:pt x="362775" y="185694"/>
                  </a:cubicBezTo>
                  <a:cubicBezTo>
                    <a:pt x="363292" y="178115"/>
                    <a:pt x="377245" y="165368"/>
                    <a:pt x="383274" y="160200"/>
                  </a:cubicBezTo>
                  <a:cubicBezTo>
                    <a:pt x="389303" y="155032"/>
                    <a:pt x="411697" y="149692"/>
                    <a:pt x="415831" y="141079"/>
                  </a:cubicBezTo>
                  <a:cubicBezTo>
                    <a:pt x="421516" y="129538"/>
                    <a:pt x="388270" y="105939"/>
                    <a:pt x="373456" y="95086"/>
                  </a:cubicBezTo>
                  <a:cubicBezTo>
                    <a:pt x="362948" y="89402"/>
                    <a:pt x="344861" y="69937"/>
                    <a:pt x="333147" y="66492"/>
                  </a:cubicBezTo>
                  <a:cubicBezTo>
                    <a:pt x="321606" y="63046"/>
                    <a:pt x="258387" y="63046"/>
                    <a:pt x="233065" y="56156"/>
                  </a:cubicBezTo>
                  <a:cubicBezTo>
                    <a:pt x="216184" y="51505"/>
                    <a:pt x="182766" y="28767"/>
                    <a:pt x="147797" y="16881"/>
                  </a:cubicBezTo>
                  <a:cubicBezTo>
                    <a:pt x="117997" y="6718"/>
                    <a:pt x="86646" y="7752"/>
                    <a:pt x="70970" y="0"/>
                  </a:cubicBezTo>
                  <a:cubicBezTo>
                    <a:pt x="71487" y="6718"/>
                    <a:pt x="56156" y="39792"/>
                    <a:pt x="53056" y="45648"/>
                  </a:cubicBezTo>
                  <a:cubicBezTo>
                    <a:pt x="38069" y="74415"/>
                    <a:pt x="22049" y="105077"/>
                    <a:pt x="0" y="128504"/>
                  </a:cubicBezTo>
                  <a:cubicBezTo>
                    <a:pt x="20154" y="139357"/>
                    <a:pt x="73899" y="180526"/>
                    <a:pt x="79239" y="19637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03" name="フリーフォーム: 図形 102">
              <a:extLst>
                <a:ext uri="{FF2B5EF4-FFF2-40B4-BE49-F238E27FC236}">
                  <a16:creationId xmlns:a16="http://schemas.microsoft.com/office/drawing/2014/main" id="{67DAF47C-4FA5-644D-7ABD-1A00A90CDA5E}"/>
                </a:ext>
              </a:extLst>
            </p:cNvPr>
            <p:cNvSpPr/>
            <p:nvPr/>
          </p:nvSpPr>
          <p:spPr>
            <a:xfrm>
              <a:off x="5239071" y="2706163"/>
              <a:ext cx="416477" cy="292494"/>
            </a:xfrm>
            <a:custGeom>
              <a:avLst/>
              <a:gdLst>
                <a:gd name="csX0" fmla="*/ 79583 w 416477"/>
                <a:gd name="csY0" fmla="*/ 196202 h 292494"/>
                <a:gd name="csX1" fmla="*/ 73210 w 416477"/>
                <a:gd name="csY1" fmla="*/ 235821 h 292494"/>
                <a:gd name="csX2" fmla="*/ 91469 w 416477"/>
                <a:gd name="csY2" fmla="*/ 263383 h 292494"/>
                <a:gd name="csX3" fmla="*/ 168641 w 416477"/>
                <a:gd name="csY3" fmla="*/ 269067 h 292494"/>
                <a:gd name="csX4" fmla="*/ 200164 w 416477"/>
                <a:gd name="csY4" fmla="*/ 247190 h 292494"/>
                <a:gd name="csX5" fmla="*/ 228931 w 416477"/>
                <a:gd name="csY5" fmla="*/ 292494 h 292494"/>
                <a:gd name="csX6" fmla="*/ 268206 w 416477"/>
                <a:gd name="csY6" fmla="*/ 267689 h 292494"/>
                <a:gd name="csX7" fmla="*/ 281470 w 416477"/>
                <a:gd name="csY7" fmla="*/ 233065 h 292494"/>
                <a:gd name="csX8" fmla="*/ 324879 w 416477"/>
                <a:gd name="csY8" fmla="*/ 191379 h 292494"/>
                <a:gd name="csX9" fmla="*/ 362775 w 416477"/>
                <a:gd name="csY9" fmla="*/ 185694 h 292494"/>
                <a:gd name="csX10" fmla="*/ 383274 w 416477"/>
                <a:gd name="csY10" fmla="*/ 160200 h 292494"/>
                <a:gd name="csX11" fmla="*/ 415831 w 416477"/>
                <a:gd name="csY11" fmla="*/ 141079 h 292494"/>
                <a:gd name="csX12" fmla="*/ 373456 w 416477"/>
                <a:gd name="csY12" fmla="*/ 95086 h 292494"/>
                <a:gd name="csX13" fmla="*/ 333147 w 416477"/>
                <a:gd name="csY13" fmla="*/ 66492 h 292494"/>
                <a:gd name="csX14" fmla="*/ 233065 w 416477"/>
                <a:gd name="csY14" fmla="*/ 56156 h 292494"/>
                <a:gd name="csX15" fmla="*/ 147797 w 416477"/>
                <a:gd name="csY15" fmla="*/ 16881 h 292494"/>
                <a:gd name="csX16" fmla="*/ 70970 w 416477"/>
                <a:gd name="csY16" fmla="*/ 0 h 292494"/>
                <a:gd name="csX17" fmla="*/ 53056 w 416477"/>
                <a:gd name="csY17" fmla="*/ 45648 h 292494"/>
                <a:gd name="csX18" fmla="*/ 0 w 416477"/>
                <a:gd name="csY18" fmla="*/ 128504 h 292494"/>
                <a:gd name="csX19" fmla="*/ 79239 w 416477"/>
                <a:gd name="csY19" fmla="*/ 196374 h 2924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16477" h="292494">
                  <a:moveTo>
                    <a:pt x="79583" y="196202"/>
                  </a:moveTo>
                  <a:cubicBezTo>
                    <a:pt x="83373" y="207399"/>
                    <a:pt x="73726" y="228931"/>
                    <a:pt x="73210" y="235821"/>
                  </a:cubicBezTo>
                  <a:cubicBezTo>
                    <a:pt x="72521" y="246501"/>
                    <a:pt x="88196" y="259076"/>
                    <a:pt x="91469" y="263383"/>
                  </a:cubicBezTo>
                  <a:cubicBezTo>
                    <a:pt x="94053" y="266828"/>
                    <a:pt x="161750" y="271823"/>
                    <a:pt x="168641" y="269067"/>
                  </a:cubicBezTo>
                  <a:cubicBezTo>
                    <a:pt x="181560" y="263899"/>
                    <a:pt x="190345" y="246157"/>
                    <a:pt x="200164" y="247190"/>
                  </a:cubicBezTo>
                  <a:cubicBezTo>
                    <a:pt x="212739" y="248568"/>
                    <a:pt x="217390" y="291288"/>
                    <a:pt x="228931" y="292494"/>
                  </a:cubicBezTo>
                  <a:cubicBezTo>
                    <a:pt x="240645" y="288705"/>
                    <a:pt x="258904" y="278024"/>
                    <a:pt x="268206" y="267689"/>
                  </a:cubicBezTo>
                  <a:cubicBezTo>
                    <a:pt x="275785" y="259248"/>
                    <a:pt x="273201" y="240817"/>
                    <a:pt x="281470" y="233065"/>
                  </a:cubicBezTo>
                  <a:cubicBezTo>
                    <a:pt x="289738" y="225141"/>
                    <a:pt x="315749" y="197235"/>
                    <a:pt x="324879" y="191379"/>
                  </a:cubicBezTo>
                  <a:cubicBezTo>
                    <a:pt x="331769" y="186900"/>
                    <a:pt x="355196" y="188450"/>
                    <a:pt x="362775" y="185694"/>
                  </a:cubicBezTo>
                  <a:cubicBezTo>
                    <a:pt x="363292" y="178115"/>
                    <a:pt x="377245" y="165368"/>
                    <a:pt x="383274" y="160200"/>
                  </a:cubicBezTo>
                  <a:cubicBezTo>
                    <a:pt x="389303" y="155032"/>
                    <a:pt x="411697" y="149692"/>
                    <a:pt x="415831" y="141079"/>
                  </a:cubicBezTo>
                  <a:cubicBezTo>
                    <a:pt x="421516" y="129538"/>
                    <a:pt x="388270" y="105939"/>
                    <a:pt x="373456" y="95086"/>
                  </a:cubicBezTo>
                  <a:cubicBezTo>
                    <a:pt x="362948" y="89402"/>
                    <a:pt x="344861" y="69937"/>
                    <a:pt x="333147" y="66492"/>
                  </a:cubicBezTo>
                  <a:cubicBezTo>
                    <a:pt x="321606" y="63046"/>
                    <a:pt x="258387" y="63046"/>
                    <a:pt x="233065" y="56156"/>
                  </a:cubicBezTo>
                  <a:cubicBezTo>
                    <a:pt x="216184" y="51505"/>
                    <a:pt x="182766" y="28767"/>
                    <a:pt x="147797" y="16881"/>
                  </a:cubicBezTo>
                  <a:cubicBezTo>
                    <a:pt x="117997" y="6718"/>
                    <a:pt x="86646" y="7752"/>
                    <a:pt x="70970" y="0"/>
                  </a:cubicBezTo>
                  <a:cubicBezTo>
                    <a:pt x="71487" y="6718"/>
                    <a:pt x="56156" y="39792"/>
                    <a:pt x="53056" y="45648"/>
                  </a:cubicBezTo>
                  <a:cubicBezTo>
                    <a:pt x="38069" y="74415"/>
                    <a:pt x="22049" y="105077"/>
                    <a:pt x="0" y="128504"/>
                  </a:cubicBezTo>
                  <a:cubicBezTo>
                    <a:pt x="20154" y="139357"/>
                    <a:pt x="73899" y="180526"/>
                    <a:pt x="79239" y="196374"/>
                  </a:cubicBezTo>
                  <a:close/>
                </a:path>
              </a:pathLst>
            </a:custGeom>
            <a:noFill/>
            <a:ln w="1270" cap="rnd">
              <a:solidFill>
                <a:schemeClr val="bg1">
                  <a:lumMod val="50000"/>
                </a:schemeClr>
              </a:solidFill>
              <a:prstDash val="solid"/>
              <a:round/>
            </a:ln>
          </p:spPr>
          <p:txBody>
            <a:bodyPr/>
            <a:lstStyle/>
            <a:p>
              <a:endParaRPr lang="ja-JP" altLang="en-US"/>
            </a:p>
          </p:txBody>
        </p:sp>
        <p:sp>
          <p:nvSpPr>
            <p:cNvPr id="104" name="フリーフォーム: 図形 103">
              <a:extLst>
                <a:ext uri="{FF2B5EF4-FFF2-40B4-BE49-F238E27FC236}">
                  <a16:creationId xmlns:a16="http://schemas.microsoft.com/office/drawing/2014/main" id="{D23A1CB7-606B-69AD-4ADA-17C6A677CCE5}"/>
                </a:ext>
              </a:extLst>
            </p:cNvPr>
            <p:cNvSpPr/>
            <p:nvPr/>
          </p:nvSpPr>
          <p:spPr>
            <a:xfrm>
              <a:off x="6948732" y="2431067"/>
              <a:ext cx="403945" cy="349660"/>
            </a:xfrm>
            <a:custGeom>
              <a:avLst/>
              <a:gdLst>
                <a:gd name="csX0" fmla="*/ 177770 w 403945"/>
                <a:gd name="csY0" fmla="*/ 116963 h 349660"/>
                <a:gd name="csX1" fmla="*/ 161922 w 403945"/>
                <a:gd name="csY1" fmla="*/ 157272 h 349660"/>
                <a:gd name="csX2" fmla="*/ 87679 w 403945"/>
                <a:gd name="csY2" fmla="*/ 172086 h 349660"/>
                <a:gd name="csX3" fmla="*/ 63219 w 403945"/>
                <a:gd name="csY3" fmla="*/ 161406 h 349660"/>
                <a:gd name="csX4" fmla="*/ 23944 w 403945"/>
                <a:gd name="csY4" fmla="*/ 186900 h 349660"/>
                <a:gd name="csX5" fmla="*/ 23944 w 403945"/>
                <a:gd name="csY5" fmla="*/ 211361 h 349660"/>
                <a:gd name="csX6" fmla="*/ 10163 w 403945"/>
                <a:gd name="csY6" fmla="*/ 232548 h 349660"/>
                <a:gd name="csX7" fmla="*/ 14470 w 403945"/>
                <a:gd name="csY7" fmla="*/ 254770 h 349660"/>
                <a:gd name="csX8" fmla="*/ 0 w 403945"/>
                <a:gd name="csY8" fmla="*/ 297145 h 349660"/>
                <a:gd name="csX9" fmla="*/ 63391 w 403945"/>
                <a:gd name="csY9" fmla="*/ 311959 h 349660"/>
                <a:gd name="csX10" fmla="*/ 94225 w 403945"/>
                <a:gd name="csY10" fmla="*/ 332113 h 349660"/>
                <a:gd name="csX11" fmla="*/ 151587 w 403945"/>
                <a:gd name="csY11" fmla="*/ 349167 h 349660"/>
                <a:gd name="csX12" fmla="*/ 252358 w 403945"/>
                <a:gd name="csY12" fmla="*/ 314199 h 349660"/>
                <a:gd name="csX13" fmla="*/ 292667 w 403945"/>
                <a:gd name="csY13" fmla="*/ 324879 h 349660"/>
                <a:gd name="csX14" fmla="*/ 353129 w 403945"/>
                <a:gd name="csY14" fmla="*/ 289910 h 349660"/>
                <a:gd name="csX15" fmla="*/ 342449 w 403945"/>
                <a:gd name="csY15" fmla="*/ 260282 h 349660"/>
                <a:gd name="csX16" fmla="*/ 403945 w 403945"/>
                <a:gd name="csY16" fmla="*/ 210327 h 349660"/>
                <a:gd name="csX17" fmla="*/ 384824 w 403945"/>
                <a:gd name="csY17" fmla="*/ 173119 h 349660"/>
                <a:gd name="csX18" fmla="*/ 340210 w 403945"/>
                <a:gd name="csY18" fmla="*/ 207054 h 349660"/>
                <a:gd name="csX19" fmla="*/ 339865 w 403945"/>
                <a:gd name="csY19" fmla="*/ 187072 h 349660"/>
                <a:gd name="csX20" fmla="*/ 316783 w 403945"/>
                <a:gd name="csY20" fmla="*/ 176909 h 349660"/>
                <a:gd name="csX21" fmla="*/ 352957 w 403945"/>
                <a:gd name="csY21" fmla="*/ 146592 h 349660"/>
                <a:gd name="csX22" fmla="*/ 334008 w 403945"/>
                <a:gd name="csY22" fmla="*/ 85957 h 349660"/>
                <a:gd name="csX23" fmla="*/ 296628 w 403945"/>
                <a:gd name="csY23" fmla="*/ 113346 h 349660"/>
                <a:gd name="csX24" fmla="*/ 291461 w 403945"/>
                <a:gd name="csY24" fmla="*/ 92330 h 349660"/>
                <a:gd name="csX25" fmla="*/ 335042 w 403945"/>
                <a:gd name="csY25" fmla="*/ 63735 h 349660"/>
                <a:gd name="csX26" fmla="*/ 328668 w 403945"/>
                <a:gd name="csY26" fmla="*/ 37208 h 349660"/>
                <a:gd name="csX27" fmla="*/ 354163 w 403945"/>
                <a:gd name="csY27" fmla="*/ 37208 h 349660"/>
                <a:gd name="csX28" fmla="*/ 337109 w 403945"/>
                <a:gd name="csY28" fmla="*/ 0 h 349660"/>
                <a:gd name="csX29" fmla="*/ 280781 w 403945"/>
                <a:gd name="csY29" fmla="*/ 26528 h 349660"/>
                <a:gd name="csX30" fmla="*/ 256148 w 403945"/>
                <a:gd name="csY30" fmla="*/ 22394 h 349660"/>
                <a:gd name="csX31" fmla="*/ 177770 w 403945"/>
                <a:gd name="csY31" fmla="*/ 116619 h 3496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403945" h="349660">
                  <a:moveTo>
                    <a:pt x="177770" y="116963"/>
                  </a:moveTo>
                  <a:cubicBezTo>
                    <a:pt x="168985" y="124543"/>
                    <a:pt x="168641" y="150726"/>
                    <a:pt x="161922" y="157272"/>
                  </a:cubicBezTo>
                  <a:cubicBezTo>
                    <a:pt x="153137" y="165712"/>
                    <a:pt x="108523" y="173981"/>
                    <a:pt x="87679" y="172086"/>
                  </a:cubicBezTo>
                  <a:cubicBezTo>
                    <a:pt x="82512" y="171569"/>
                    <a:pt x="72865" y="161406"/>
                    <a:pt x="63219" y="161406"/>
                  </a:cubicBezTo>
                  <a:cubicBezTo>
                    <a:pt x="43926" y="161578"/>
                    <a:pt x="29973" y="183110"/>
                    <a:pt x="23944" y="186900"/>
                  </a:cubicBezTo>
                  <a:cubicBezTo>
                    <a:pt x="20499" y="189139"/>
                    <a:pt x="25667" y="203092"/>
                    <a:pt x="23944" y="211361"/>
                  </a:cubicBezTo>
                  <a:cubicBezTo>
                    <a:pt x="22394" y="218768"/>
                    <a:pt x="12230" y="225830"/>
                    <a:pt x="10163" y="232548"/>
                  </a:cubicBezTo>
                  <a:cubicBezTo>
                    <a:pt x="7579" y="240989"/>
                    <a:pt x="13436" y="248913"/>
                    <a:pt x="14470" y="254770"/>
                  </a:cubicBezTo>
                  <a:cubicBezTo>
                    <a:pt x="16537" y="268206"/>
                    <a:pt x="1034" y="288532"/>
                    <a:pt x="0" y="297145"/>
                  </a:cubicBezTo>
                  <a:cubicBezTo>
                    <a:pt x="0" y="297145"/>
                    <a:pt x="56328" y="310754"/>
                    <a:pt x="63391" y="311959"/>
                  </a:cubicBezTo>
                  <a:cubicBezTo>
                    <a:pt x="76138" y="314371"/>
                    <a:pt x="85268" y="327290"/>
                    <a:pt x="94225" y="332113"/>
                  </a:cubicBezTo>
                  <a:cubicBezTo>
                    <a:pt x="110590" y="341071"/>
                    <a:pt x="125232" y="343483"/>
                    <a:pt x="151587" y="349167"/>
                  </a:cubicBezTo>
                  <a:cubicBezTo>
                    <a:pt x="175703" y="354335"/>
                    <a:pt x="241850" y="317299"/>
                    <a:pt x="252358" y="314199"/>
                  </a:cubicBezTo>
                  <a:cubicBezTo>
                    <a:pt x="264072" y="310754"/>
                    <a:pt x="277163" y="325912"/>
                    <a:pt x="292667" y="324879"/>
                  </a:cubicBezTo>
                  <a:cubicBezTo>
                    <a:pt x="306792" y="324017"/>
                    <a:pt x="342621" y="290599"/>
                    <a:pt x="353129" y="289910"/>
                  </a:cubicBezTo>
                  <a:lnTo>
                    <a:pt x="342449" y="260282"/>
                  </a:lnTo>
                  <a:lnTo>
                    <a:pt x="403945" y="210327"/>
                  </a:lnTo>
                  <a:lnTo>
                    <a:pt x="384824" y="173119"/>
                  </a:lnTo>
                  <a:lnTo>
                    <a:pt x="340210" y="207054"/>
                  </a:lnTo>
                  <a:lnTo>
                    <a:pt x="339865" y="187072"/>
                  </a:lnTo>
                  <a:lnTo>
                    <a:pt x="316783" y="176909"/>
                  </a:lnTo>
                  <a:lnTo>
                    <a:pt x="352957" y="146592"/>
                  </a:lnTo>
                  <a:lnTo>
                    <a:pt x="334008" y="85957"/>
                  </a:lnTo>
                  <a:cubicBezTo>
                    <a:pt x="327979" y="83890"/>
                    <a:pt x="300074" y="116791"/>
                    <a:pt x="296628" y="113346"/>
                  </a:cubicBezTo>
                  <a:cubicBezTo>
                    <a:pt x="294906" y="111623"/>
                    <a:pt x="291461" y="93881"/>
                    <a:pt x="291461" y="92330"/>
                  </a:cubicBezTo>
                  <a:cubicBezTo>
                    <a:pt x="291461" y="83717"/>
                    <a:pt x="318333" y="75966"/>
                    <a:pt x="335042" y="63735"/>
                  </a:cubicBezTo>
                  <a:cubicBezTo>
                    <a:pt x="339004" y="60807"/>
                    <a:pt x="326084" y="40481"/>
                    <a:pt x="328668" y="37208"/>
                  </a:cubicBezTo>
                  <a:lnTo>
                    <a:pt x="354163" y="37208"/>
                  </a:lnTo>
                  <a:lnTo>
                    <a:pt x="337109" y="0"/>
                  </a:lnTo>
                  <a:lnTo>
                    <a:pt x="280781" y="26528"/>
                  </a:lnTo>
                  <a:lnTo>
                    <a:pt x="256148" y="22394"/>
                  </a:lnTo>
                  <a:cubicBezTo>
                    <a:pt x="239955" y="52194"/>
                    <a:pt x="208260" y="90263"/>
                    <a:pt x="177770" y="116619"/>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105" name="フリーフォーム: 図形 104">
              <a:extLst>
                <a:ext uri="{FF2B5EF4-FFF2-40B4-BE49-F238E27FC236}">
                  <a16:creationId xmlns:a16="http://schemas.microsoft.com/office/drawing/2014/main" id="{53ED3E7C-5051-95DA-576A-5826BE464FC9}"/>
                </a:ext>
              </a:extLst>
            </p:cNvPr>
            <p:cNvSpPr/>
            <p:nvPr/>
          </p:nvSpPr>
          <p:spPr>
            <a:xfrm>
              <a:off x="6948732" y="2431067"/>
              <a:ext cx="403945" cy="349660"/>
            </a:xfrm>
            <a:custGeom>
              <a:avLst/>
              <a:gdLst>
                <a:gd name="csX0" fmla="*/ 177770 w 403945"/>
                <a:gd name="csY0" fmla="*/ 116963 h 349660"/>
                <a:gd name="csX1" fmla="*/ 161922 w 403945"/>
                <a:gd name="csY1" fmla="*/ 157272 h 349660"/>
                <a:gd name="csX2" fmla="*/ 87679 w 403945"/>
                <a:gd name="csY2" fmla="*/ 172086 h 349660"/>
                <a:gd name="csX3" fmla="*/ 63219 w 403945"/>
                <a:gd name="csY3" fmla="*/ 161406 h 349660"/>
                <a:gd name="csX4" fmla="*/ 23944 w 403945"/>
                <a:gd name="csY4" fmla="*/ 186900 h 349660"/>
                <a:gd name="csX5" fmla="*/ 23944 w 403945"/>
                <a:gd name="csY5" fmla="*/ 211361 h 349660"/>
                <a:gd name="csX6" fmla="*/ 10163 w 403945"/>
                <a:gd name="csY6" fmla="*/ 232548 h 349660"/>
                <a:gd name="csX7" fmla="*/ 14470 w 403945"/>
                <a:gd name="csY7" fmla="*/ 254770 h 349660"/>
                <a:gd name="csX8" fmla="*/ 0 w 403945"/>
                <a:gd name="csY8" fmla="*/ 297145 h 349660"/>
                <a:gd name="csX9" fmla="*/ 63391 w 403945"/>
                <a:gd name="csY9" fmla="*/ 311959 h 349660"/>
                <a:gd name="csX10" fmla="*/ 94225 w 403945"/>
                <a:gd name="csY10" fmla="*/ 332113 h 349660"/>
                <a:gd name="csX11" fmla="*/ 151587 w 403945"/>
                <a:gd name="csY11" fmla="*/ 349167 h 349660"/>
                <a:gd name="csX12" fmla="*/ 252358 w 403945"/>
                <a:gd name="csY12" fmla="*/ 314199 h 349660"/>
                <a:gd name="csX13" fmla="*/ 292667 w 403945"/>
                <a:gd name="csY13" fmla="*/ 324879 h 349660"/>
                <a:gd name="csX14" fmla="*/ 353129 w 403945"/>
                <a:gd name="csY14" fmla="*/ 289910 h 349660"/>
                <a:gd name="csX15" fmla="*/ 342449 w 403945"/>
                <a:gd name="csY15" fmla="*/ 260282 h 349660"/>
                <a:gd name="csX16" fmla="*/ 403945 w 403945"/>
                <a:gd name="csY16" fmla="*/ 210327 h 349660"/>
                <a:gd name="csX17" fmla="*/ 384824 w 403945"/>
                <a:gd name="csY17" fmla="*/ 173119 h 349660"/>
                <a:gd name="csX18" fmla="*/ 340210 w 403945"/>
                <a:gd name="csY18" fmla="*/ 207054 h 349660"/>
                <a:gd name="csX19" fmla="*/ 339865 w 403945"/>
                <a:gd name="csY19" fmla="*/ 187072 h 349660"/>
                <a:gd name="csX20" fmla="*/ 316783 w 403945"/>
                <a:gd name="csY20" fmla="*/ 176909 h 349660"/>
                <a:gd name="csX21" fmla="*/ 352957 w 403945"/>
                <a:gd name="csY21" fmla="*/ 146592 h 349660"/>
                <a:gd name="csX22" fmla="*/ 334008 w 403945"/>
                <a:gd name="csY22" fmla="*/ 85957 h 349660"/>
                <a:gd name="csX23" fmla="*/ 296628 w 403945"/>
                <a:gd name="csY23" fmla="*/ 113346 h 349660"/>
                <a:gd name="csX24" fmla="*/ 291461 w 403945"/>
                <a:gd name="csY24" fmla="*/ 92330 h 349660"/>
                <a:gd name="csX25" fmla="*/ 335042 w 403945"/>
                <a:gd name="csY25" fmla="*/ 63735 h 349660"/>
                <a:gd name="csX26" fmla="*/ 328668 w 403945"/>
                <a:gd name="csY26" fmla="*/ 37208 h 349660"/>
                <a:gd name="csX27" fmla="*/ 354163 w 403945"/>
                <a:gd name="csY27" fmla="*/ 37208 h 349660"/>
                <a:gd name="csX28" fmla="*/ 337109 w 403945"/>
                <a:gd name="csY28" fmla="*/ 0 h 349660"/>
                <a:gd name="csX29" fmla="*/ 280781 w 403945"/>
                <a:gd name="csY29" fmla="*/ 26528 h 349660"/>
                <a:gd name="csX30" fmla="*/ 256148 w 403945"/>
                <a:gd name="csY30" fmla="*/ 22394 h 349660"/>
                <a:gd name="csX31" fmla="*/ 177770 w 403945"/>
                <a:gd name="csY31" fmla="*/ 116619 h 3496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403945" h="349660">
                  <a:moveTo>
                    <a:pt x="177770" y="116963"/>
                  </a:moveTo>
                  <a:cubicBezTo>
                    <a:pt x="168985" y="124543"/>
                    <a:pt x="168641" y="150726"/>
                    <a:pt x="161922" y="157272"/>
                  </a:cubicBezTo>
                  <a:cubicBezTo>
                    <a:pt x="153137" y="165712"/>
                    <a:pt x="108523" y="173981"/>
                    <a:pt x="87679" y="172086"/>
                  </a:cubicBezTo>
                  <a:cubicBezTo>
                    <a:pt x="82512" y="171569"/>
                    <a:pt x="72865" y="161406"/>
                    <a:pt x="63219" y="161406"/>
                  </a:cubicBezTo>
                  <a:cubicBezTo>
                    <a:pt x="43926" y="161578"/>
                    <a:pt x="29973" y="183110"/>
                    <a:pt x="23944" y="186900"/>
                  </a:cubicBezTo>
                  <a:cubicBezTo>
                    <a:pt x="20499" y="189139"/>
                    <a:pt x="25667" y="203092"/>
                    <a:pt x="23944" y="211361"/>
                  </a:cubicBezTo>
                  <a:cubicBezTo>
                    <a:pt x="22394" y="218768"/>
                    <a:pt x="12230" y="225830"/>
                    <a:pt x="10163" y="232548"/>
                  </a:cubicBezTo>
                  <a:cubicBezTo>
                    <a:pt x="7579" y="240989"/>
                    <a:pt x="13436" y="248913"/>
                    <a:pt x="14470" y="254770"/>
                  </a:cubicBezTo>
                  <a:cubicBezTo>
                    <a:pt x="16537" y="268206"/>
                    <a:pt x="1034" y="288532"/>
                    <a:pt x="0" y="297145"/>
                  </a:cubicBezTo>
                  <a:cubicBezTo>
                    <a:pt x="0" y="297145"/>
                    <a:pt x="56328" y="310754"/>
                    <a:pt x="63391" y="311959"/>
                  </a:cubicBezTo>
                  <a:cubicBezTo>
                    <a:pt x="76138" y="314371"/>
                    <a:pt x="85268" y="327290"/>
                    <a:pt x="94225" y="332113"/>
                  </a:cubicBezTo>
                  <a:cubicBezTo>
                    <a:pt x="110590" y="341071"/>
                    <a:pt x="125232" y="343483"/>
                    <a:pt x="151587" y="349167"/>
                  </a:cubicBezTo>
                  <a:cubicBezTo>
                    <a:pt x="175703" y="354335"/>
                    <a:pt x="241850" y="317299"/>
                    <a:pt x="252358" y="314199"/>
                  </a:cubicBezTo>
                  <a:cubicBezTo>
                    <a:pt x="264072" y="310754"/>
                    <a:pt x="277163" y="325912"/>
                    <a:pt x="292667" y="324879"/>
                  </a:cubicBezTo>
                  <a:cubicBezTo>
                    <a:pt x="306792" y="324017"/>
                    <a:pt x="342621" y="290599"/>
                    <a:pt x="353129" y="289910"/>
                  </a:cubicBezTo>
                  <a:lnTo>
                    <a:pt x="342449" y="260282"/>
                  </a:lnTo>
                  <a:lnTo>
                    <a:pt x="403945" y="210327"/>
                  </a:lnTo>
                  <a:lnTo>
                    <a:pt x="384824" y="173119"/>
                  </a:lnTo>
                  <a:lnTo>
                    <a:pt x="340210" y="207054"/>
                  </a:lnTo>
                  <a:lnTo>
                    <a:pt x="339865" y="187072"/>
                  </a:lnTo>
                  <a:lnTo>
                    <a:pt x="316783" y="176909"/>
                  </a:lnTo>
                  <a:lnTo>
                    <a:pt x="352957" y="146592"/>
                  </a:lnTo>
                  <a:lnTo>
                    <a:pt x="334008" y="85957"/>
                  </a:lnTo>
                  <a:cubicBezTo>
                    <a:pt x="327979" y="83890"/>
                    <a:pt x="300074" y="116791"/>
                    <a:pt x="296628" y="113346"/>
                  </a:cubicBezTo>
                  <a:cubicBezTo>
                    <a:pt x="294906" y="111623"/>
                    <a:pt x="291461" y="93881"/>
                    <a:pt x="291461" y="92330"/>
                  </a:cubicBezTo>
                  <a:cubicBezTo>
                    <a:pt x="291461" y="83717"/>
                    <a:pt x="318333" y="75966"/>
                    <a:pt x="335042" y="63735"/>
                  </a:cubicBezTo>
                  <a:cubicBezTo>
                    <a:pt x="339004" y="60807"/>
                    <a:pt x="326084" y="40481"/>
                    <a:pt x="328668" y="37208"/>
                  </a:cubicBezTo>
                  <a:lnTo>
                    <a:pt x="354163" y="37208"/>
                  </a:lnTo>
                  <a:lnTo>
                    <a:pt x="337109" y="0"/>
                  </a:lnTo>
                  <a:lnTo>
                    <a:pt x="280781" y="26528"/>
                  </a:lnTo>
                  <a:lnTo>
                    <a:pt x="256148" y="22394"/>
                  </a:lnTo>
                  <a:cubicBezTo>
                    <a:pt x="239955" y="52194"/>
                    <a:pt x="208260" y="90263"/>
                    <a:pt x="177770" y="116619"/>
                  </a:cubicBezTo>
                  <a:close/>
                </a:path>
              </a:pathLst>
            </a:custGeom>
            <a:noFill/>
            <a:ln w="1270" cap="rnd">
              <a:solidFill>
                <a:schemeClr val="bg1">
                  <a:lumMod val="50000"/>
                </a:schemeClr>
              </a:solidFill>
              <a:prstDash val="solid"/>
              <a:round/>
            </a:ln>
          </p:spPr>
          <p:txBody>
            <a:bodyPr/>
            <a:lstStyle/>
            <a:p>
              <a:endParaRPr lang="ja-JP" altLang="en-US"/>
            </a:p>
          </p:txBody>
        </p:sp>
        <p:sp>
          <p:nvSpPr>
            <p:cNvPr id="106" name="フリーフォーム: 図形 105">
              <a:extLst>
                <a:ext uri="{FF2B5EF4-FFF2-40B4-BE49-F238E27FC236}">
                  <a16:creationId xmlns:a16="http://schemas.microsoft.com/office/drawing/2014/main" id="{55AFFC13-4252-E4A5-F7D5-1B8129DB2180}"/>
                </a:ext>
              </a:extLst>
            </p:cNvPr>
            <p:cNvSpPr/>
            <p:nvPr/>
          </p:nvSpPr>
          <p:spPr>
            <a:xfrm>
              <a:off x="3732447" y="3210190"/>
              <a:ext cx="928774" cy="781809"/>
            </a:xfrm>
            <a:custGeom>
              <a:avLst/>
              <a:gdLst>
                <a:gd name="csX0" fmla="*/ 916812 w 928774"/>
                <a:gd name="csY0" fmla="*/ 517808 h 781809"/>
                <a:gd name="csX1" fmla="*/ 913711 w 928774"/>
                <a:gd name="csY1" fmla="*/ 452005 h 781809"/>
                <a:gd name="csX2" fmla="*/ 849459 w 928774"/>
                <a:gd name="csY2" fmla="*/ 410663 h 781809"/>
                <a:gd name="csX3" fmla="*/ 826204 w 928774"/>
                <a:gd name="csY3" fmla="*/ 371388 h 781809"/>
                <a:gd name="csX4" fmla="*/ 770737 w 928774"/>
                <a:gd name="csY4" fmla="*/ 372077 h 781809"/>
                <a:gd name="csX5" fmla="*/ 730428 w 928774"/>
                <a:gd name="csY5" fmla="*/ 389475 h 781809"/>
                <a:gd name="csX6" fmla="*/ 730428 w 928774"/>
                <a:gd name="csY6" fmla="*/ 270617 h 781809"/>
                <a:gd name="csX7" fmla="*/ 664109 w 928774"/>
                <a:gd name="csY7" fmla="*/ 266311 h 781809"/>
                <a:gd name="csX8" fmla="*/ 629313 w 928774"/>
                <a:gd name="csY8" fmla="*/ 231343 h 781809"/>
                <a:gd name="csX9" fmla="*/ 616738 w 928774"/>
                <a:gd name="csY9" fmla="*/ 193101 h 781809"/>
                <a:gd name="csX10" fmla="*/ 626557 w 928774"/>
                <a:gd name="csY10" fmla="*/ 158305 h 781809"/>
                <a:gd name="csX11" fmla="*/ 609503 w 928774"/>
                <a:gd name="csY11" fmla="*/ 125232 h 781809"/>
                <a:gd name="csX12" fmla="*/ 605197 w 928774"/>
                <a:gd name="csY12" fmla="*/ 35141 h 781809"/>
                <a:gd name="csX13" fmla="*/ 580908 w 928774"/>
                <a:gd name="csY13" fmla="*/ 0 h 781809"/>
                <a:gd name="csX14" fmla="*/ 493573 w 928774"/>
                <a:gd name="csY14" fmla="*/ 47715 h 781809"/>
                <a:gd name="csX15" fmla="*/ 470491 w 928774"/>
                <a:gd name="csY15" fmla="*/ 40308 h 781809"/>
                <a:gd name="csX16" fmla="*/ 432594 w 928774"/>
                <a:gd name="csY16" fmla="*/ 47715 h 781809"/>
                <a:gd name="csX17" fmla="*/ 424153 w 928774"/>
                <a:gd name="csY17" fmla="*/ 102838 h 781809"/>
                <a:gd name="csX18" fmla="*/ 444135 w 928774"/>
                <a:gd name="csY18" fmla="*/ 124026 h 781809"/>
                <a:gd name="csX19" fmla="*/ 430527 w 928774"/>
                <a:gd name="csY19" fmla="*/ 164334 h 781809"/>
                <a:gd name="csX20" fmla="*/ 371615 w 928774"/>
                <a:gd name="csY20" fmla="*/ 215323 h 781809"/>
                <a:gd name="csX21" fmla="*/ 312530 w 928774"/>
                <a:gd name="csY21" fmla="*/ 226864 h 781809"/>
                <a:gd name="csX22" fmla="*/ 248450 w 928774"/>
                <a:gd name="csY22" fmla="*/ 193101 h 781809"/>
                <a:gd name="csX23" fmla="*/ 253618 w 928774"/>
                <a:gd name="csY23" fmla="*/ 241850 h 781809"/>
                <a:gd name="csX24" fmla="*/ 177824 w 928774"/>
                <a:gd name="csY24" fmla="*/ 254597 h 781809"/>
                <a:gd name="csX25" fmla="*/ 191433 w 928774"/>
                <a:gd name="csY25" fmla="*/ 287499 h 781809"/>
                <a:gd name="csX26" fmla="*/ 212448 w 928774"/>
                <a:gd name="csY26" fmla="*/ 285432 h 781809"/>
                <a:gd name="csX27" fmla="*/ 215549 w 928774"/>
                <a:gd name="csY27" fmla="*/ 342793 h 781809"/>
                <a:gd name="csX28" fmla="*/ 305640 w 928774"/>
                <a:gd name="csY28" fmla="*/ 292150 h 781809"/>
                <a:gd name="csX29" fmla="*/ 346121 w 928774"/>
                <a:gd name="csY29" fmla="*/ 340726 h 781809"/>
                <a:gd name="csX30" fmla="*/ 328206 w 928774"/>
                <a:gd name="csY30" fmla="*/ 366220 h 781809"/>
                <a:gd name="csX31" fmla="*/ 314597 w 928774"/>
                <a:gd name="csY31" fmla="*/ 348133 h 781809"/>
                <a:gd name="csX32" fmla="*/ 288242 w 928774"/>
                <a:gd name="csY32" fmla="*/ 416003 h 781809"/>
                <a:gd name="csX33" fmla="*/ 328206 w 928774"/>
                <a:gd name="csY33" fmla="*/ 376728 h 781809"/>
                <a:gd name="csX34" fmla="*/ 355595 w 928774"/>
                <a:gd name="csY34" fmla="*/ 382068 h 781809"/>
                <a:gd name="csX35" fmla="*/ 372476 w 928774"/>
                <a:gd name="csY35" fmla="*/ 410663 h 781809"/>
                <a:gd name="csX36" fmla="*/ 433455 w 928774"/>
                <a:gd name="csY36" fmla="*/ 355541 h 781809"/>
                <a:gd name="csX37" fmla="*/ 461878 w 928774"/>
                <a:gd name="csY37" fmla="*/ 376728 h 781809"/>
                <a:gd name="csX38" fmla="*/ 425015 w 928774"/>
                <a:gd name="csY38" fmla="*/ 429784 h 781809"/>
                <a:gd name="csX39" fmla="*/ 410373 w 928774"/>
                <a:gd name="csY39" fmla="*/ 458379 h 781809"/>
                <a:gd name="csX40" fmla="*/ 368170 w 928774"/>
                <a:gd name="csY40" fmla="*/ 475260 h 781809"/>
                <a:gd name="csX41" fmla="*/ 302884 w 928774"/>
                <a:gd name="csY41" fmla="*/ 511262 h 781809"/>
                <a:gd name="csX42" fmla="*/ 335613 w 928774"/>
                <a:gd name="csY42" fmla="*/ 528315 h 781809"/>
                <a:gd name="csX43" fmla="*/ 332512 w 928774"/>
                <a:gd name="csY43" fmla="*/ 563284 h 781809"/>
                <a:gd name="csX44" fmla="*/ 289275 w 928774"/>
                <a:gd name="csY44" fmla="*/ 584472 h 781809"/>
                <a:gd name="csX45" fmla="*/ 246039 w 928774"/>
                <a:gd name="csY45" fmla="*/ 579131 h 781809"/>
                <a:gd name="csX46" fmla="*/ 231224 w 928774"/>
                <a:gd name="csY46" fmla="*/ 556910 h 781809"/>
                <a:gd name="csX47" fmla="*/ 191261 w 928774"/>
                <a:gd name="csY47" fmla="*/ 599286 h 781809"/>
                <a:gd name="csX48" fmla="*/ 164905 w 928774"/>
                <a:gd name="csY48" fmla="*/ 592912 h 781809"/>
                <a:gd name="csX49" fmla="*/ 115467 w 928774"/>
                <a:gd name="csY49" fmla="*/ 615133 h 781809"/>
                <a:gd name="csX50" fmla="*/ 67063 w 928774"/>
                <a:gd name="csY50" fmla="*/ 638560 h 781809"/>
                <a:gd name="csX51" fmla="*/ 21759 w 928774"/>
                <a:gd name="csY51" fmla="*/ 642867 h 781809"/>
                <a:gd name="csX52" fmla="*/ 32266 w 928774"/>
                <a:gd name="csY52" fmla="*/ 678869 h 781809"/>
                <a:gd name="csX53" fmla="*/ 54 w 928774"/>
                <a:gd name="csY53" fmla="*/ 763792 h 781809"/>
                <a:gd name="csX54" fmla="*/ 99792 w 928774"/>
                <a:gd name="csY54" fmla="*/ 755351 h 781809"/>
                <a:gd name="csX55" fmla="*/ 139755 w 928774"/>
                <a:gd name="csY55" fmla="*/ 765859 h 781809"/>
                <a:gd name="csX56" fmla="*/ 220889 w 928774"/>
                <a:gd name="csY56" fmla="*/ 764826 h 781809"/>
                <a:gd name="csX57" fmla="*/ 244833 w 928774"/>
                <a:gd name="csY57" fmla="*/ 734508 h 781809"/>
                <a:gd name="csX58" fmla="*/ 324072 w 928774"/>
                <a:gd name="csY58" fmla="*/ 737092 h 781809"/>
                <a:gd name="csX59" fmla="*/ 361968 w 928774"/>
                <a:gd name="csY59" fmla="*/ 755179 h 781809"/>
                <a:gd name="csX60" fmla="*/ 410373 w 928774"/>
                <a:gd name="csY60" fmla="*/ 729685 h 781809"/>
                <a:gd name="csX61" fmla="*/ 440863 w 928774"/>
                <a:gd name="csY61" fmla="*/ 741398 h 781809"/>
                <a:gd name="csX62" fmla="*/ 515623 w 928774"/>
                <a:gd name="csY62" fmla="*/ 780673 h 781809"/>
                <a:gd name="csX63" fmla="*/ 592450 w 928774"/>
                <a:gd name="csY63" fmla="*/ 709531 h 781809"/>
                <a:gd name="csX64" fmla="*/ 669277 w 928774"/>
                <a:gd name="csY64" fmla="*/ 726584 h 781809"/>
                <a:gd name="csX65" fmla="*/ 714581 w 928774"/>
                <a:gd name="csY65" fmla="*/ 725551 h 781809"/>
                <a:gd name="csX66" fmla="*/ 773493 w 928774"/>
                <a:gd name="csY66" fmla="*/ 758452 h 781809"/>
                <a:gd name="csX67" fmla="*/ 812423 w 928774"/>
                <a:gd name="csY67" fmla="*/ 727618 h 781809"/>
                <a:gd name="csX68" fmla="*/ 860828 w 928774"/>
                <a:gd name="csY68" fmla="*/ 715904 h 781809"/>
                <a:gd name="csX69" fmla="*/ 867201 w 928774"/>
                <a:gd name="csY69" fmla="*/ 669222 h 781809"/>
                <a:gd name="csX70" fmla="*/ 858761 w 928774"/>
                <a:gd name="csY70" fmla="*/ 641661 h 781809"/>
                <a:gd name="csX71" fmla="*/ 903031 w 928774"/>
                <a:gd name="csY71" fmla="*/ 581199 h 781809"/>
                <a:gd name="csX72" fmla="*/ 928008 w 928774"/>
                <a:gd name="csY72" fmla="*/ 571380 h 781809"/>
                <a:gd name="csX73" fmla="*/ 916812 w 928774"/>
                <a:gd name="csY73" fmla="*/ 517635 h 7818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Lst>
              <a:rect l="l" t="t" r="r" b="b"/>
              <a:pathLst>
                <a:path w="928774" h="781809">
                  <a:moveTo>
                    <a:pt x="916812" y="517808"/>
                  </a:moveTo>
                  <a:cubicBezTo>
                    <a:pt x="914055" y="507989"/>
                    <a:pt x="919912" y="463891"/>
                    <a:pt x="913711" y="452005"/>
                  </a:cubicBezTo>
                  <a:cubicBezTo>
                    <a:pt x="905787" y="437019"/>
                    <a:pt x="874092" y="432023"/>
                    <a:pt x="849459" y="410663"/>
                  </a:cubicBezTo>
                  <a:cubicBezTo>
                    <a:pt x="835161" y="398260"/>
                    <a:pt x="832922" y="374489"/>
                    <a:pt x="826204" y="371388"/>
                  </a:cubicBezTo>
                  <a:cubicBezTo>
                    <a:pt x="818797" y="367771"/>
                    <a:pt x="790546" y="366220"/>
                    <a:pt x="770737" y="372077"/>
                  </a:cubicBezTo>
                  <a:cubicBezTo>
                    <a:pt x="748343" y="378795"/>
                    <a:pt x="734390" y="393610"/>
                    <a:pt x="730428" y="389475"/>
                  </a:cubicBezTo>
                  <a:cubicBezTo>
                    <a:pt x="720954" y="380001"/>
                    <a:pt x="743348" y="294044"/>
                    <a:pt x="730428" y="270617"/>
                  </a:cubicBezTo>
                  <a:cubicBezTo>
                    <a:pt x="722849" y="257009"/>
                    <a:pt x="680301" y="270445"/>
                    <a:pt x="664109" y="266311"/>
                  </a:cubicBezTo>
                  <a:cubicBezTo>
                    <a:pt x="657563" y="264761"/>
                    <a:pt x="629313" y="231343"/>
                    <a:pt x="629313" y="231343"/>
                  </a:cubicBezTo>
                  <a:cubicBezTo>
                    <a:pt x="628968" y="219457"/>
                    <a:pt x="616910" y="195513"/>
                    <a:pt x="616738" y="193101"/>
                  </a:cubicBezTo>
                  <a:cubicBezTo>
                    <a:pt x="615704" y="180354"/>
                    <a:pt x="627418" y="178459"/>
                    <a:pt x="626557" y="158305"/>
                  </a:cubicBezTo>
                  <a:cubicBezTo>
                    <a:pt x="626212" y="150381"/>
                    <a:pt x="607436" y="136945"/>
                    <a:pt x="609503" y="125232"/>
                  </a:cubicBezTo>
                  <a:cubicBezTo>
                    <a:pt x="612604" y="107317"/>
                    <a:pt x="606919" y="47199"/>
                    <a:pt x="605197" y="35141"/>
                  </a:cubicBezTo>
                  <a:cubicBezTo>
                    <a:pt x="603130" y="19121"/>
                    <a:pt x="580908" y="0"/>
                    <a:pt x="580908" y="0"/>
                  </a:cubicBezTo>
                  <a:cubicBezTo>
                    <a:pt x="572468" y="10163"/>
                    <a:pt x="506837" y="43237"/>
                    <a:pt x="493573" y="47715"/>
                  </a:cubicBezTo>
                  <a:cubicBezTo>
                    <a:pt x="480137" y="52194"/>
                    <a:pt x="475659" y="44442"/>
                    <a:pt x="470491" y="40308"/>
                  </a:cubicBezTo>
                  <a:cubicBezTo>
                    <a:pt x="463256" y="34452"/>
                    <a:pt x="442585" y="40997"/>
                    <a:pt x="432594" y="47715"/>
                  </a:cubicBezTo>
                  <a:cubicBezTo>
                    <a:pt x="419675" y="56328"/>
                    <a:pt x="424153" y="91297"/>
                    <a:pt x="424153" y="102838"/>
                  </a:cubicBezTo>
                  <a:cubicBezTo>
                    <a:pt x="424153" y="112484"/>
                    <a:pt x="441035" y="115930"/>
                    <a:pt x="444135" y="124026"/>
                  </a:cubicBezTo>
                  <a:cubicBezTo>
                    <a:pt x="447236" y="132466"/>
                    <a:pt x="438795" y="150553"/>
                    <a:pt x="430527" y="164334"/>
                  </a:cubicBezTo>
                  <a:cubicBezTo>
                    <a:pt x="420708" y="180354"/>
                    <a:pt x="390563" y="205332"/>
                    <a:pt x="371615" y="215323"/>
                  </a:cubicBezTo>
                  <a:cubicBezTo>
                    <a:pt x="355767" y="223591"/>
                    <a:pt x="328723" y="228414"/>
                    <a:pt x="312530" y="226864"/>
                  </a:cubicBezTo>
                  <a:cubicBezTo>
                    <a:pt x="291343" y="224969"/>
                    <a:pt x="270499" y="197235"/>
                    <a:pt x="248450" y="193101"/>
                  </a:cubicBezTo>
                  <a:cubicBezTo>
                    <a:pt x="244144" y="206882"/>
                    <a:pt x="258958" y="237716"/>
                    <a:pt x="253618" y="241850"/>
                  </a:cubicBezTo>
                  <a:cubicBezTo>
                    <a:pt x="237943" y="249774"/>
                    <a:pt x="185576" y="231170"/>
                    <a:pt x="177824" y="254597"/>
                  </a:cubicBezTo>
                  <a:cubicBezTo>
                    <a:pt x="179203" y="259076"/>
                    <a:pt x="181786" y="281297"/>
                    <a:pt x="191433" y="287499"/>
                  </a:cubicBezTo>
                  <a:cubicBezTo>
                    <a:pt x="197634" y="291461"/>
                    <a:pt x="205386" y="283537"/>
                    <a:pt x="212448" y="285432"/>
                  </a:cubicBezTo>
                  <a:cubicBezTo>
                    <a:pt x="220889" y="287499"/>
                    <a:pt x="219855" y="320744"/>
                    <a:pt x="215549" y="342793"/>
                  </a:cubicBezTo>
                  <a:cubicBezTo>
                    <a:pt x="243110" y="341071"/>
                    <a:pt x="283419" y="289393"/>
                    <a:pt x="305640" y="292150"/>
                  </a:cubicBezTo>
                  <a:cubicBezTo>
                    <a:pt x="319765" y="293872"/>
                    <a:pt x="349393" y="322122"/>
                    <a:pt x="346121" y="340726"/>
                  </a:cubicBezTo>
                  <a:cubicBezTo>
                    <a:pt x="345948" y="345894"/>
                    <a:pt x="337680" y="362603"/>
                    <a:pt x="328206" y="366220"/>
                  </a:cubicBezTo>
                  <a:cubicBezTo>
                    <a:pt x="322177" y="368460"/>
                    <a:pt x="318215" y="347961"/>
                    <a:pt x="314597" y="348133"/>
                  </a:cubicBezTo>
                  <a:cubicBezTo>
                    <a:pt x="303917" y="348995"/>
                    <a:pt x="274633" y="406357"/>
                    <a:pt x="288242" y="416003"/>
                  </a:cubicBezTo>
                  <a:cubicBezTo>
                    <a:pt x="295649" y="421343"/>
                    <a:pt x="310808" y="375695"/>
                    <a:pt x="328206" y="376728"/>
                  </a:cubicBezTo>
                  <a:cubicBezTo>
                    <a:pt x="332684" y="377073"/>
                    <a:pt x="346982" y="374833"/>
                    <a:pt x="355595" y="382068"/>
                  </a:cubicBezTo>
                  <a:cubicBezTo>
                    <a:pt x="366103" y="390853"/>
                    <a:pt x="371098" y="409457"/>
                    <a:pt x="372476" y="410663"/>
                  </a:cubicBezTo>
                  <a:cubicBezTo>
                    <a:pt x="379366" y="416692"/>
                    <a:pt x="415541" y="353473"/>
                    <a:pt x="433455" y="355541"/>
                  </a:cubicBezTo>
                  <a:cubicBezTo>
                    <a:pt x="438451" y="356057"/>
                    <a:pt x="460844" y="362948"/>
                    <a:pt x="461878" y="376728"/>
                  </a:cubicBezTo>
                  <a:cubicBezTo>
                    <a:pt x="463601" y="385513"/>
                    <a:pt x="428115" y="426339"/>
                    <a:pt x="425015" y="429784"/>
                  </a:cubicBezTo>
                  <a:cubicBezTo>
                    <a:pt x="422431" y="435640"/>
                    <a:pt x="418469" y="450627"/>
                    <a:pt x="410373" y="458379"/>
                  </a:cubicBezTo>
                  <a:cubicBezTo>
                    <a:pt x="399693" y="468542"/>
                    <a:pt x="377299" y="470609"/>
                    <a:pt x="368170" y="475260"/>
                  </a:cubicBezTo>
                  <a:cubicBezTo>
                    <a:pt x="342331" y="488868"/>
                    <a:pt x="301334" y="502821"/>
                    <a:pt x="302884" y="511262"/>
                  </a:cubicBezTo>
                  <a:cubicBezTo>
                    <a:pt x="302712" y="515224"/>
                    <a:pt x="324072" y="523664"/>
                    <a:pt x="335613" y="528315"/>
                  </a:cubicBezTo>
                  <a:cubicBezTo>
                    <a:pt x="343364" y="531416"/>
                    <a:pt x="335785" y="554671"/>
                    <a:pt x="332512" y="563284"/>
                  </a:cubicBezTo>
                  <a:cubicBezTo>
                    <a:pt x="328550" y="573447"/>
                    <a:pt x="305640" y="585849"/>
                    <a:pt x="289275" y="584472"/>
                  </a:cubicBezTo>
                  <a:cubicBezTo>
                    <a:pt x="271705" y="582921"/>
                    <a:pt x="256546" y="583093"/>
                    <a:pt x="246039" y="579131"/>
                  </a:cubicBezTo>
                  <a:cubicBezTo>
                    <a:pt x="243110" y="578098"/>
                    <a:pt x="233808" y="556738"/>
                    <a:pt x="231224" y="556910"/>
                  </a:cubicBezTo>
                  <a:cubicBezTo>
                    <a:pt x="225368" y="563628"/>
                    <a:pt x="208314" y="591879"/>
                    <a:pt x="191261" y="599286"/>
                  </a:cubicBezTo>
                  <a:cubicBezTo>
                    <a:pt x="185576" y="601697"/>
                    <a:pt x="171451" y="591017"/>
                    <a:pt x="164905" y="592912"/>
                  </a:cubicBezTo>
                  <a:cubicBezTo>
                    <a:pt x="145095" y="598597"/>
                    <a:pt x="120635" y="614100"/>
                    <a:pt x="115467" y="615133"/>
                  </a:cubicBezTo>
                  <a:cubicBezTo>
                    <a:pt x="109610" y="616339"/>
                    <a:pt x="76020" y="633910"/>
                    <a:pt x="67063" y="638560"/>
                  </a:cubicBezTo>
                  <a:cubicBezTo>
                    <a:pt x="48803" y="648035"/>
                    <a:pt x="27099" y="635287"/>
                    <a:pt x="21759" y="642867"/>
                  </a:cubicBezTo>
                  <a:cubicBezTo>
                    <a:pt x="9873" y="650274"/>
                    <a:pt x="37262" y="663366"/>
                    <a:pt x="32266" y="678869"/>
                  </a:cubicBezTo>
                  <a:cubicBezTo>
                    <a:pt x="23998" y="693166"/>
                    <a:pt x="-1324" y="755351"/>
                    <a:pt x="54" y="763792"/>
                  </a:cubicBezTo>
                  <a:cubicBezTo>
                    <a:pt x="20036" y="764998"/>
                    <a:pt x="86011" y="757419"/>
                    <a:pt x="99792" y="755351"/>
                  </a:cubicBezTo>
                  <a:cubicBezTo>
                    <a:pt x="105993" y="754318"/>
                    <a:pt x="129075" y="765170"/>
                    <a:pt x="139755" y="765859"/>
                  </a:cubicBezTo>
                  <a:cubicBezTo>
                    <a:pt x="155603" y="766893"/>
                    <a:pt x="199701" y="765859"/>
                    <a:pt x="220889" y="764826"/>
                  </a:cubicBezTo>
                  <a:cubicBezTo>
                    <a:pt x="228468" y="764481"/>
                    <a:pt x="235186" y="733475"/>
                    <a:pt x="244833" y="734508"/>
                  </a:cubicBezTo>
                  <a:cubicBezTo>
                    <a:pt x="265159" y="736575"/>
                    <a:pt x="299783" y="732441"/>
                    <a:pt x="324072" y="737092"/>
                  </a:cubicBezTo>
                  <a:cubicBezTo>
                    <a:pt x="336474" y="739504"/>
                    <a:pt x="348188" y="756041"/>
                    <a:pt x="361968" y="755179"/>
                  </a:cubicBezTo>
                  <a:cubicBezTo>
                    <a:pt x="374888" y="754318"/>
                    <a:pt x="399004" y="729513"/>
                    <a:pt x="410373" y="729685"/>
                  </a:cubicBezTo>
                  <a:cubicBezTo>
                    <a:pt x="418124" y="729685"/>
                    <a:pt x="434834" y="741226"/>
                    <a:pt x="440863" y="741398"/>
                  </a:cubicBezTo>
                  <a:cubicBezTo>
                    <a:pt x="461189" y="749667"/>
                    <a:pt x="494263" y="788942"/>
                    <a:pt x="515623" y="780673"/>
                  </a:cubicBezTo>
                  <a:cubicBezTo>
                    <a:pt x="542667" y="770166"/>
                    <a:pt x="564199" y="711598"/>
                    <a:pt x="592450" y="709531"/>
                  </a:cubicBezTo>
                  <a:cubicBezTo>
                    <a:pt x="607436" y="708497"/>
                    <a:pt x="644816" y="722450"/>
                    <a:pt x="669277" y="726584"/>
                  </a:cubicBezTo>
                  <a:cubicBezTo>
                    <a:pt x="683402" y="728996"/>
                    <a:pt x="705623" y="723828"/>
                    <a:pt x="714581" y="725551"/>
                  </a:cubicBezTo>
                  <a:cubicBezTo>
                    <a:pt x="735941" y="729857"/>
                    <a:pt x="754544" y="758452"/>
                    <a:pt x="773493" y="758452"/>
                  </a:cubicBezTo>
                  <a:cubicBezTo>
                    <a:pt x="780728" y="758452"/>
                    <a:pt x="794164" y="738815"/>
                    <a:pt x="812423" y="727618"/>
                  </a:cubicBezTo>
                  <a:cubicBezTo>
                    <a:pt x="828960" y="717455"/>
                    <a:pt x="850320" y="715732"/>
                    <a:pt x="860828" y="715904"/>
                  </a:cubicBezTo>
                  <a:cubicBezTo>
                    <a:pt x="860311" y="699023"/>
                    <a:pt x="865134" y="687826"/>
                    <a:pt x="867201" y="669222"/>
                  </a:cubicBezTo>
                  <a:cubicBezTo>
                    <a:pt x="868063" y="661643"/>
                    <a:pt x="854282" y="651997"/>
                    <a:pt x="858761" y="641661"/>
                  </a:cubicBezTo>
                  <a:cubicBezTo>
                    <a:pt x="863584" y="630464"/>
                    <a:pt x="883910" y="600147"/>
                    <a:pt x="903031" y="581199"/>
                  </a:cubicBezTo>
                  <a:cubicBezTo>
                    <a:pt x="911472" y="572930"/>
                    <a:pt x="924219" y="575686"/>
                    <a:pt x="928008" y="571380"/>
                  </a:cubicBezTo>
                  <a:cubicBezTo>
                    <a:pt x="931453" y="567418"/>
                    <a:pt x="922496" y="538134"/>
                    <a:pt x="916812" y="517635"/>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07" name="フリーフォーム: 図形 106">
              <a:extLst>
                <a:ext uri="{FF2B5EF4-FFF2-40B4-BE49-F238E27FC236}">
                  <a16:creationId xmlns:a16="http://schemas.microsoft.com/office/drawing/2014/main" id="{865164D7-9BBF-EC60-9A79-1B9FC142DB50}"/>
                </a:ext>
              </a:extLst>
            </p:cNvPr>
            <p:cNvSpPr/>
            <p:nvPr/>
          </p:nvSpPr>
          <p:spPr>
            <a:xfrm>
              <a:off x="3732447" y="3210190"/>
              <a:ext cx="928774" cy="781809"/>
            </a:xfrm>
            <a:custGeom>
              <a:avLst/>
              <a:gdLst>
                <a:gd name="csX0" fmla="*/ 916812 w 928774"/>
                <a:gd name="csY0" fmla="*/ 517808 h 781809"/>
                <a:gd name="csX1" fmla="*/ 913711 w 928774"/>
                <a:gd name="csY1" fmla="*/ 452005 h 781809"/>
                <a:gd name="csX2" fmla="*/ 849459 w 928774"/>
                <a:gd name="csY2" fmla="*/ 410663 h 781809"/>
                <a:gd name="csX3" fmla="*/ 826204 w 928774"/>
                <a:gd name="csY3" fmla="*/ 371388 h 781809"/>
                <a:gd name="csX4" fmla="*/ 770737 w 928774"/>
                <a:gd name="csY4" fmla="*/ 372077 h 781809"/>
                <a:gd name="csX5" fmla="*/ 730428 w 928774"/>
                <a:gd name="csY5" fmla="*/ 389475 h 781809"/>
                <a:gd name="csX6" fmla="*/ 730428 w 928774"/>
                <a:gd name="csY6" fmla="*/ 270617 h 781809"/>
                <a:gd name="csX7" fmla="*/ 664109 w 928774"/>
                <a:gd name="csY7" fmla="*/ 266311 h 781809"/>
                <a:gd name="csX8" fmla="*/ 629313 w 928774"/>
                <a:gd name="csY8" fmla="*/ 231343 h 781809"/>
                <a:gd name="csX9" fmla="*/ 616738 w 928774"/>
                <a:gd name="csY9" fmla="*/ 193101 h 781809"/>
                <a:gd name="csX10" fmla="*/ 626557 w 928774"/>
                <a:gd name="csY10" fmla="*/ 158305 h 781809"/>
                <a:gd name="csX11" fmla="*/ 609503 w 928774"/>
                <a:gd name="csY11" fmla="*/ 125232 h 781809"/>
                <a:gd name="csX12" fmla="*/ 605197 w 928774"/>
                <a:gd name="csY12" fmla="*/ 35141 h 781809"/>
                <a:gd name="csX13" fmla="*/ 580908 w 928774"/>
                <a:gd name="csY13" fmla="*/ 0 h 781809"/>
                <a:gd name="csX14" fmla="*/ 493573 w 928774"/>
                <a:gd name="csY14" fmla="*/ 47715 h 781809"/>
                <a:gd name="csX15" fmla="*/ 470491 w 928774"/>
                <a:gd name="csY15" fmla="*/ 40308 h 781809"/>
                <a:gd name="csX16" fmla="*/ 432594 w 928774"/>
                <a:gd name="csY16" fmla="*/ 47715 h 781809"/>
                <a:gd name="csX17" fmla="*/ 424153 w 928774"/>
                <a:gd name="csY17" fmla="*/ 102838 h 781809"/>
                <a:gd name="csX18" fmla="*/ 444135 w 928774"/>
                <a:gd name="csY18" fmla="*/ 124026 h 781809"/>
                <a:gd name="csX19" fmla="*/ 430527 w 928774"/>
                <a:gd name="csY19" fmla="*/ 164334 h 781809"/>
                <a:gd name="csX20" fmla="*/ 371615 w 928774"/>
                <a:gd name="csY20" fmla="*/ 215323 h 781809"/>
                <a:gd name="csX21" fmla="*/ 312530 w 928774"/>
                <a:gd name="csY21" fmla="*/ 226864 h 781809"/>
                <a:gd name="csX22" fmla="*/ 248450 w 928774"/>
                <a:gd name="csY22" fmla="*/ 193101 h 781809"/>
                <a:gd name="csX23" fmla="*/ 253618 w 928774"/>
                <a:gd name="csY23" fmla="*/ 241850 h 781809"/>
                <a:gd name="csX24" fmla="*/ 177824 w 928774"/>
                <a:gd name="csY24" fmla="*/ 254597 h 781809"/>
                <a:gd name="csX25" fmla="*/ 191433 w 928774"/>
                <a:gd name="csY25" fmla="*/ 287499 h 781809"/>
                <a:gd name="csX26" fmla="*/ 212448 w 928774"/>
                <a:gd name="csY26" fmla="*/ 285432 h 781809"/>
                <a:gd name="csX27" fmla="*/ 215549 w 928774"/>
                <a:gd name="csY27" fmla="*/ 342793 h 781809"/>
                <a:gd name="csX28" fmla="*/ 305640 w 928774"/>
                <a:gd name="csY28" fmla="*/ 292150 h 781809"/>
                <a:gd name="csX29" fmla="*/ 346121 w 928774"/>
                <a:gd name="csY29" fmla="*/ 340726 h 781809"/>
                <a:gd name="csX30" fmla="*/ 328206 w 928774"/>
                <a:gd name="csY30" fmla="*/ 366220 h 781809"/>
                <a:gd name="csX31" fmla="*/ 314597 w 928774"/>
                <a:gd name="csY31" fmla="*/ 348133 h 781809"/>
                <a:gd name="csX32" fmla="*/ 288242 w 928774"/>
                <a:gd name="csY32" fmla="*/ 416003 h 781809"/>
                <a:gd name="csX33" fmla="*/ 328206 w 928774"/>
                <a:gd name="csY33" fmla="*/ 376728 h 781809"/>
                <a:gd name="csX34" fmla="*/ 355595 w 928774"/>
                <a:gd name="csY34" fmla="*/ 382068 h 781809"/>
                <a:gd name="csX35" fmla="*/ 372476 w 928774"/>
                <a:gd name="csY35" fmla="*/ 410663 h 781809"/>
                <a:gd name="csX36" fmla="*/ 433455 w 928774"/>
                <a:gd name="csY36" fmla="*/ 355541 h 781809"/>
                <a:gd name="csX37" fmla="*/ 461878 w 928774"/>
                <a:gd name="csY37" fmla="*/ 376728 h 781809"/>
                <a:gd name="csX38" fmla="*/ 425015 w 928774"/>
                <a:gd name="csY38" fmla="*/ 429784 h 781809"/>
                <a:gd name="csX39" fmla="*/ 410373 w 928774"/>
                <a:gd name="csY39" fmla="*/ 458379 h 781809"/>
                <a:gd name="csX40" fmla="*/ 368170 w 928774"/>
                <a:gd name="csY40" fmla="*/ 475260 h 781809"/>
                <a:gd name="csX41" fmla="*/ 302884 w 928774"/>
                <a:gd name="csY41" fmla="*/ 511262 h 781809"/>
                <a:gd name="csX42" fmla="*/ 335613 w 928774"/>
                <a:gd name="csY42" fmla="*/ 528315 h 781809"/>
                <a:gd name="csX43" fmla="*/ 332512 w 928774"/>
                <a:gd name="csY43" fmla="*/ 563284 h 781809"/>
                <a:gd name="csX44" fmla="*/ 289275 w 928774"/>
                <a:gd name="csY44" fmla="*/ 584472 h 781809"/>
                <a:gd name="csX45" fmla="*/ 246039 w 928774"/>
                <a:gd name="csY45" fmla="*/ 579131 h 781809"/>
                <a:gd name="csX46" fmla="*/ 231224 w 928774"/>
                <a:gd name="csY46" fmla="*/ 556910 h 781809"/>
                <a:gd name="csX47" fmla="*/ 191261 w 928774"/>
                <a:gd name="csY47" fmla="*/ 599286 h 781809"/>
                <a:gd name="csX48" fmla="*/ 164905 w 928774"/>
                <a:gd name="csY48" fmla="*/ 592912 h 781809"/>
                <a:gd name="csX49" fmla="*/ 115467 w 928774"/>
                <a:gd name="csY49" fmla="*/ 615133 h 781809"/>
                <a:gd name="csX50" fmla="*/ 67063 w 928774"/>
                <a:gd name="csY50" fmla="*/ 638560 h 781809"/>
                <a:gd name="csX51" fmla="*/ 21759 w 928774"/>
                <a:gd name="csY51" fmla="*/ 642867 h 781809"/>
                <a:gd name="csX52" fmla="*/ 32266 w 928774"/>
                <a:gd name="csY52" fmla="*/ 678869 h 781809"/>
                <a:gd name="csX53" fmla="*/ 54 w 928774"/>
                <a:gd name="csY53" fmla="*/ 763792 h 781809"/>
                <a:gd name="csX54" fmla="*/ 99792 w 928774"/>
                <a:gd name="csY54" fmla="*/ 755351 h 781809"/>
                <a:gd name="csX55" fmla="*/ 139755 w 928774"/>
                <a:gd name="csY55" fmla="*/ 765859 h 781809"/>
                <a:gd name="csX56" fmla="*/ 220889 w 928774"/>
                <a:gd name="csY56" fmla="*/ 764826 h 781809"/>
                <a:gd name="csX57" fmla="*/ 244833 w 928774"/>
                <a:gd name="csY57" fmla="*/ 734508 h 781809"/>
                <a:gd name="csX58" fmla="*/ 324072 w 928774"/>
                <a:gd name="csY58" fmla="*/ 737092 h 781809"/>
                <a:gd name="csX59" fmla="*/ 361968 w 928774"/>
                <a:gd name="csY59" fmla="*/ 755179 h 781809"/>
                <a:gd name="csX60" fmla="*/ 410373 w 928774"/>
                <a:gd name="csY60" fmla="*/ 729685 h 781809"/>
                <a:gd name="csX61" fmla="*/ 440863 w 928774"/>
                <a:gd name="csY61" fmla="*/ 741398 h 781809"/>
                <a:gd name="csX62" fmla="*/ 515623 w 928774"/>
                <a:gd name="csY62" fmla="*/ 780673 h 781809"/>
                <a:gd name="csX63" fmla="*/ 592450 w 928774"/>
                <a:gd name="csY63" fmla="*/ 709531 h 781809"/>
                <a:gd name="csX64" fmla="*/ 669277 w 928774"/>
                <a:gd name="csY64" fmla="*/ 726584 h 781809"/>
                <a:gd name="csX65" fmla="*/ 714581 w 928774"/>
                <a:gd name="csY65" fmla="*/ 725551 h 781809"/>
                <a:gd name="csX66" fmla="*/ 773493 w 928774"/>
                <a:gd name="csY66" fmla="*/ 758452 h 781809"/>
                <a:gd name="csX67" fmla="*/ 812423 w 928774"/>
                <a:gd name="csY67" fmla="*/ 727618 h 781809"/>
                <a:gd name="csX68" fmla="*/ 860828 w 928774"/>
                <a:gd name="csY68" fmla="*/ 715904 h 781809"/>
                <a:gd name="csX69" fmla="*/ 867201 w 928774"/>
                <a:gd name="csY69" fmla="*/ 669222 h 781809"/>
                <a:gd name="csX70" fmla="*/ 858761 w 928774"/>
                <a:gd name="csY70" fmla="*/ 641661 h 781809"/>
                <a:gd name="csX71" fmla="*/ 903031 w 928774"/>
                <a:gd name="csY71" fmla="*/ 581199 h 781809"/>
                <a:gd name="csX72" fmla="*/ 928008 w 928774"/>
                <a:gd name="csY72" fmla="*/ 571380 h 781809"/>
                <a:gd name="csX73" fmla="*/ 916812 w 928774"/>
                <a:gd name="csY73" fmla="*/ 517635 h 7818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Lst>
              <a:rect l="l" t="t" r="r" b="b"/>
              <a:pathLst>
                <a:path w="928774" h="781809">
                  <a:moveTo>
                    <a:pt x="916812" y="517808"/>
                  </a:moveTo>
                  <a:cubicBezTo>
                    <a:pt x="914055" y="507989"/>
                    <a:pt x="919912" y="463891"/>
                    <a:pt x="913711" y="452005"/>
                  </a:cubicBezTo>
                  <a:cubicBezTo>
                    <a:pt x="905787" y="437019"/>
                    <a:pt x="874092" y="432023"/>
                    <a:pt x="849459" y="410663"/>
                  </a:cubicBezTo>
                  <a:cubicBezTo>
                    <a:pt x="835161" y="398260"/>
                    <a:pt x="832922" y="374489"/>
                    <a:pt x="826204" y="371388"/>
                  </a:cubicBezTo>
                  <a:cubicBezTo>
                    <a:pt x="818797" y="367771"/>
                    <a:pt x="790546" y="366220"/>
                    <a:pt x="770737" y="372077"/>
                  </a:cubicBezTo>
                  <a:cubicBezTo>
                    <a:pt x="748343" y="378795"/>
                    <a:pt x="734390" y="393610"/>
                    <a:pt x="730428" y="389475"/>
                  </a:cubicBezTo>
                  <a:cubicBezTo>
                    <a:pt x="720954" y="380001"/>
                    <a:pt x="743348" y="294044"/>
                    <a:pt x="730428" y="270617"/>
                  </a:cubicBezTo>
                  <a:cubicBezTo>
                    <a:pt x="722849" y="257009"/>
                    <a:pt x="680301" y="270445"/>
                    <a:pt x="664109" y="266311"/>
                  </a:cubicBezTo>
                  <a:cubicBezTo>
                    <a:pt x="657563" y="264761"/>
                    <a:pt x="629313" y="231343"/>
                    <a:pt x="629313" y="231343"/>
                  </a:cubicBezTo>
                  <a:cubicBezTo>
                    <a:pt x="628968" y="219457"/>
                    <a:pt x="616910" y="195513"/>
                    <a:pt x="616738" y="193101"/>
                  </a:cubicBezTo>
                  <a:cubicBezTo>
                    <a:pt x="615704" y="180354"/>
                    <a:pt x="627418" y="178459"/>
                    <a:pt x="626557" y="158305"/>
                  </a:cubicBezTo>
                  <a:cubicBezTo>
                    <a:pt x="626212" y="150381"/>
                    <a:pt x="607436" y="136945"/>
                    <a:pt x="609503" y="125232"/>
                  </a:cubicBezTo>
                  <a:cubicBezTo>
                    <a:pt x="612604" y="107317"/>
                    <a:pt x="606919" y="47199"/>
                    <a:pt x="605197" y="35141"/>
                  </a:cubicBezTo>
                  <a:cubicBezTo>
                    <a:pt x="603130" y="19121"/>
                    <a:pt x="580908" y="0"/>
                    <a:pt x="580908" y="0"/>
                  </a:cubicBezTo>
                  <a:cubicBezTo>
                    <a:pt x="572468" y="10163"/>
                    <a:pt x="506837" y="43237"/>
                    <a:pt x="493573" y="47715"/>
                  </a:cubicBezTo>
                  <a:cubicBezTo>
                    <a:pt x="480137" y="52194"/>
                    <a:pt x="475659" y="44442"/>
                    <a:pt x="470491" y="40308"/>
                  </a:cubicBezTo>
                  <a:cubicBezTo>
                    <a:pt x="463256" y="34452"/>
                    <a:pt x="442585" y="40997"/>
                    <a:pt x="432594" y="47715"/>
                  </a:cubicBezTo>
                  <a:cubicBezTo>
                    <a:pt x="419675" y="56328"/>
                    <a:pt x="424153" y="91297"/>
                    <a:pt x="424153" y="102838"/>
                  </a:cubicBezTo>
                  <a:cubicBezTo>
                    <a:pt x="424153" y="112484"/>
                    <a:pt x="441035" y="115930"/>
                    <a:pt x="444135" y="124026"/>
                  </a:cubicBezTo>
                  <a:cubicBezTo>
                    <a:pt x="447236" y="132466"/>
                    <a:pt x="438795" y="150553"/>
                    <a:pt x="430527" y="164334"/>
                  </a:cubicBezTo>
                  <a:cubicBezTo>
                    <a:pt x="420708" y="180354"/>
                    <a:pt x="390563" y="205332"/>
                    <a:pt x="371615" y="215323"/>
                  </a:cubicBezTo>
                  <a:cubicBezTo>
                    <a:pt x="355767" y="223591"/>
                    <a:pt x="328723" y="228414"/>
                    <a:pt x="312530" y="226864"/>
                  </a:cubicBezTo>
                  <a:cubicBezTo>
                    <a:pt x="291343" y="224969"/>
                    <a:pt x="270499" y="197235"/>
                    <a:pt x="248450" y="193101"/>
                  </a:cubicBezTo>
                  <a:cubicBezTo>
                    <a:pt x="244144" y="206882"/>
                    <a:pt x="258958" y="237716"/>
                    <a:pt x="253618" y="241850"/>
                  </a:cubicBezTo>
                  <a:cubicBezTo>
                    <a:pt x="237943" y="249774"/>
                    <a:pt x="185576" y="231170"/>
                    <a:pt x="177824" y="254597"/>
                  </a:cubicBezTo>
                  <a:cubicBezTo>
                    <a:pt x="179203" y="259076"/>
                    <a:pt x="181786" y="281297"/>
                    <a:pt x="191433" y="287499"/>
                  </a:cubicBezTo>
                  <a:cubicBezTo>
                    <a:pt x="197634" y="291461"/>
                    <a:pt x="205386" y="283537"/>
                    <a:pt x="212448" y="285432"/>
                  </a:cubicBezTo>
                  <a:cubicBezTo>
                    <a:pt x="220889" y="287499"/>
                    <a:pt x="219855" y="320744"/>
                    <a:pt x="215549" y="342793"/>
                  </a:cubicBezTo>
                  <a:cubicBezTo>
                    <a:pt x="243110" y="341071"/>
                    <a:pt x="283419" y="289393"/>
                    <a:pt x="305640" y="292150"/>
                  </a:cubicBezTo>
                  <a:cubicBezTo>
                    <a:pt x="319765" y="293872"/>
                    <a:pt x="349393" y="322122"/>
                    <a:pt x="346121" y="340726"/>
                  </a:cubicBezTo>
                  <a:cubicBezTo>
                    <a:pt x="345948" y="345894"/>
                    <a:pt x="337680" y="362603"/>
                    <a:pt x="328206" y="366220"/>
                  </a:cubicBezTo>
                  <a:cubicBezTo>
                    <a:pt x="322177" y="368460"/>
                    <a:pt x="318215" y="347961"/>
                    <a:pt x="314597" y="348133"/>
                  </a:cubicBezTo>
                  <a:cubicBezTo>
                    <a:pt x="303917" y="348995"/>
                    <a:pt x="274633" y="406357"/>
                    <a:pt x="288242" y="416003"/>
                  </a:cubicBezTo>
                  <a:cubicBezTo>
                    <a:pt x="295649" y="421343"/>
                    <a:pt x="310808" y="375695"/>
                    <a:pt x="328206" y="376728"/>
                  </a:cubicBezTo>
                  <a:cubicBezTo>
                    <a:pt x="332684" y="377073"/>
                    <a:pt x="346982" y="374833"/>
                    <a:pt x="355595" y="382068"/>
                  </a:cubicBezTo>
                  <a:cubicBezTo>
                    <a:pt x="366103" y="390853"/>
                    <a:pt x="371098" y="409457"/>
                    <a:pt x="372476" y="410663"/>
                  </a:cubicBezTo>
                  <a:cubicBezTo>
                    <a:pt x="379366" y="416692"/>
                    <a:pt x="415541" y="353473"/>
                    <a:pt x="433455" y="355541"/>
                  </a:cubicBezTo>
                  <a:cubicBezTo>
                    <a:pt x="438451" y="356057"/>
                    <a:pt x="460844" y="362948"/>
                    <a:pt x="461878" y="376728"/>
                  </a:cubicBezTo>
                  <a:cubicBezTo>
                    <a:pt x="463601" y="385513"/>
                    <a:pt x="428115" y="426339"/>
                    <a:pt x="425015" y="429784"/>
                  </a:cubicBezTo>
                  <a:cubicBezTo>
                    <a:pt x="422431" y="435640"/>
                    <a:pt x="418469" y="450627"/>
                    <a:pt x="410373" y="458379"/>
                  </a:cubicBezTo>
                  <a:cubicBezTo>
                    <a:pt x="399693" y="468542"/>
                    <a:pt x="377299" y="470609"/>
                    <a:pt x="368170" y="475260"/>
                  </a:cubicBezTo>
                  <a:cubicBezTo>
                    <a:pt x="342331" y="488868"/>
                    <a:pt x="301334" y="502821"/>
                    <a:pt x="302884" y="511262"/>
                  </a:cubicBezTo>
                  <a:cubicBezTo>
                    <a:pt x="302712" y="515224"/>
                    <a:pt x="324072" y="523664"/>
                    <a:pt x="335613" y="528315"/>
                  </a:cubicBezTo>
                  <a:cubicBezTo>
                    <a:pt x="343364" y="531416"/>
                    <a:pt x="335785" y="554671"/>
                    <a:pt x="332512" y="563284"/>
                  </a:cubicBezTo>
                  <a:cubicBezTo>
                    <a:pt x="328550" y="573447"/>
                    <a:pt x="305640" y="585849"/>
                    <a:pt x="289275" y="584472"/>
                  </a:cubicBezTo>
                  <a:cubicBezTo>
                    <a:pt x="271705" y="582921"/>
                    <a:pt x="256546" y="583093"/>
                    <a:pt x="246039" y="579131"/>
                  </a:cubicBezTo>
                  <a:cubicBezTo>
                    <a:pt x="243110" y="578098"/>
                    <a:pt x="233808" y="556738"/>
                    <a:pt x="231224" y="556910"/>
                  </a:cubicBezTo>
                  <a:cubicBezTo>
                    <a:pt x="225368" y="563628"/>
                    <a:pt x="208314" y="591879"/>
                    <a:pt x="191261" y="599286"/>
                  </a:cubicBezTo>
                  <a:cubicBezTo>
                    <a:pt x="185576" y="601697"/>
                    <a:pt x="171451" y="591017"/>
                    <a:pt x="164905" y="592912"/>
                  </a:cubicBezTo>
                  <a:cubicBezTo>
                    <a:pt x="145095" y="598597"/>
                    <a:pt x="120635" y="614100"/>
                    <a:pt x="115467" y="615133"/>
                  </a:cubicBezTo>
                  <a:cubicBezTo>
                    <a:pt x="109610" y="616339"/>
                    <a:pt x="76020" y="633910"/>
                    <a:pt x="67063" y="638560"/>
                  </a:cubicBezTo>
                  <a:cubicBezTo>
                    <a:pt x="48803" y="648035"/>
                    <a:pt x="27099" y="635287"/>
                    <a:pt x="21759" y="642867"/>
                  </a:cubicBezTo>
                  <a:cubicBezTo>
                    <a:pt x="9873" y="650274"/>
                    <a:pt x="37262" y="663366"/>
                    <a:pt x="32266" y="678869"/>
                  </a:cubicBezTo>
                  <a:cubicBezTo>
                    <a:pt x="23998" y="693166"/>
                    <a:pt x="-1324" y="755351"/>
                    <a:pt x="54" y="763792"/>
                  </a:cubicBezTo>
                  <a:cubicBezTo>
                    <a:pt x="20036" y="764998"/>
                    <a:pt x="86011" y="757419"/>
                    <a:pt x="99792" y="755351"/>
                  </a:cubicBezTo>
                  <a:cubicBezTo>
                    <a:pt x="105993" y="754318"/>
                    <a:pt x="129075" y="765170"/>
                    <a:pt x="139755" y="765859"/>
                  </a:cubicBezTo>
                  <a:cubicBezTo>
                    <a:pt x="155603" y="766893"/>
                    <a:pt x="199701" y="765859"/>
                    <a:pt x="220889" y="764826"/>
                  </a:cubicBezTo>
                  <a:cubicBezTo>
                    <a:pt x="228468" y="764481"/>
                    <a:pt x="235186" y="733475"/>
                    <a:pt x="244833" y="734508"/>
                  </a:cubicBezTo>
                  <a:cubicBezTo>
                    <a:pt x="265159" y="736575"/>
                    <a:pt x="299783" y="732441"/>
                    <a:pt x="324072" y="737092"/>
                  </a:cubicBezTo>
                  <a:cubicBezTo>
                    <a:pt x="336474" y="739504"/>
                    <a:pt x="348188" y="756041"/>
                    <a:pt x="361968" y="755179"/>
                  </a:cubicBezTo>
                  <a:cubicBezTo>
                    <a:pt x="374888" y="754318"/>
                    <a:pt x="399004" y="729513"/>
                    <a:pt x="410373" y="729685"/>
                  </a:cubicBezTo>
                  <a:cubicBezTo>
                    <a:pt x="418124" y="729685"/>
                    <a:pt x="434834" y="741226"/>
                    <a:pt x="440863" y="741398"/>
                  </a:cubicBezTo>
                  <a:cubicBezTo>
                    <a:pt x="461189" y="749667"/>
                    <a:pt x="494263" y="788942"/>
                    <a:pt x="515623" y="780673"/>
                  </a:cubicBezTo>
                  <a:cubicBezTo>
                    <a:pt x="542667" y="770166"/>
                    <a:pt x="564199" y="711598"/>
                    <a:pt x="592450" y="709531"/>
                  </a:cubicBezTo>
                  <a:cubicBezTo>
                    <a:pt x="607436" y="708497"/>
                    <a:pt x="644816" y="722450"/>
                    <a:pt x="669277" y="726584"/>
                  </a:cubicBezTo>
                  <a:cubicBezTo>
                    <a:pt x="683402" y="728996"/>
                    <a:pt x="705623" y="723828"/>
                    <a:pt x="714581" y="725551"/>
                  </a:cubicBezTo>
                  <a:cubicBezTo>
                    <a:pt x="735941" y="729857"/>
                    <a:pt x="754544" y="758452"/>
                    <a:pt x="773493" y="758452"/>
                  </a:cubicBezTo>
                  <a:cubicBezTo>
                    <a:pt x="780728" y="758452"/>
                    <a:pt x="794164" y="738815"/>
                    <a:pt x="812423" y="727618"/>
                  </a:cubicBezTo>
                  <a:cubicBezTo>
                    <a:pt x="828960" y="717455"/>
                    <a:pt x="850320" y="715732"/>
                    <a:pt x="860828" y="715904"/>
                  </a:cubicBezTo>
                  <a:cubicBezTo>
                    <a:pt x="860311" y="699023"/>
                    <a:pt x="865134" y="687826"/>
                    <a:pt x="867201" y="669222"/>
                  </a:cubicBezTo>
                  <a:cubicBezTo>
                    <a:pt x="868063" y="661643"/>
                    <a:pt x="854282" y="651997"/>
                    <a:pt x="858761" y="641661"/>
                  </a:cubicBezTo>
                  <a:cubicBezTo>
                    <a:pt x="863584" y="630464"/>
                    <a:pt x="883910" y="600147"/>
                    <a:pt x="903031" y="581199"/>
                  </a:cubicBezTo>
                  <a:cubicBezTo>
                    <a:pt x="911472" y="572930"/>
                    <a:pt x="924219" y="575686"/>
                    <a:pt x="928008" y="571380"/>
                  </a:cubicBezTo>
                  <a:cubicBezTo>
                    <a:pt x="931453" y="567418"/>
                    <a:pt x="922496" y="538134"/>
                    <a:pt x="916812" y="517635"/>
                  </a:cubicBezTo>
                  <a:close/>
                </a:path>
              </a:pathLst>
            </a:custGeom>
            <a:noFill/>
            <a:ln w="1270" cap="rnd">
              <a:solidFill>
                <a:schemeClr val="bg1">
                  <a:lumMod val="50000"/>
                </a:schemeClr>
              </a:solidFill>
              <a:prstDash val="solid"/>
              <a:round/>
            </a:ln>
          </p:spPr>
          <p:txBody>
            <a:bodyPr/>
            <a:lstStyle/>
            <a:p>
              <a:endParaRPr lang="ja-JP" altLang="en-US"/>
            </a:p>
          </p:txBody>
        </p:sp>
        <p:sp>
          <p:nvSpPr>
            <p:cNvPr id="108" name="フリーフォーム: 図形 107">
              <a:extLst>
                <a:ext uri="{FF2B5EF4-FFF2-40B4-BE49-F238E27FC236}">
                  <a16:creationId xmlns:a16="http://schemas.microsoft.com/office/drawing/2014/main" id="{D8C6F8B1-F041-EC8C-23C1-FD4664FF8161}"/>
                </a:ext>
              </a:extLst>
            </p:cNvPr>
            <p:cNvSpPr/>
            <p:nvPr/>
          </p:nvSpPr>
          <p:spPr>
            <a:xfrm>
              <a:off x="3758283" y="3488948"/>
              <a:ext cx="32459" cy="52378"/>
            </a:xfrm>
            <a:custGeom>
              <a:avLst/>
              <a:gdLst>
                <a:gd name="csX0" fmla="*/ 25552 w 32459"/>
                <a:gd name="csY0" fmla="*/ 51805 h 52378"/>
                <a:gd name="csX1" fmla="*/ 30375 w 32459"/>
                <a:gd name="csY1" fmla="*/ 8741 h 52378"/>
                <a:gd name="csX2" fmla="*/ 2469 w 32459"/>
                <a:gd name="csY2" fmla="*/ 2367 h 52378"/>
                <a:gd name="csX3" fmla="*/ 5053 w 32459"/>
                <a:gd name="csY3" fmla="*/ 44743 h 52378"/>
                <a:gd name="csX4" fmla="*/ 25379 w 32459"/>
                <a:gd name="csY4" fmla="*/ 51633 h 52378"/>
              </a:gdLst>
              <a:ahLst/>
              <a:cxnLst>
                <a:cxn ang="0">
                  <a:pos x="csX0" y="csY0"/>
                </a:cxn>
                <a:cxn ang="0">
                  <a:pos x="csX1" y="csY1"/>
                </a:cxn>
                <a:cxn ang="0">
                  <a:pos x="csX2" y="csY2"/>
                </a:cxn>
                <a:cxn ang="0">
                  <a:pos x="csX3" y="csY3"/>
                </a:cxn>
                <a:cxn ang="0">
                  <a:pos x="csX4" y="csY4"/>
                </a:cxn>
              </a:cxnLst>
              <a:rect l="l" t="t" r="r" b="b"/>
              <a:pathLst>
                <a:path w="32459" h="52378">
                  <a:moveTo>
                    <a:pt x="25552" y="51805"/>
                  </a:moveTo>
                  <a:cubicBezTo>
                    <a:pt x="28652" y="48532"/>
                    <a:pt x="36059" y="17870"/>
                    <a:pt x="30375" y="8741"/>
                  </a:cubicBezTo>
                  <a:cubicBezTo>
                    <a:pt x="25207" y="300"/>
                    <a:pt x="7292" y="-2456"/>
                    <a:pt x="2469" y="2367"/>
                  </a:cubicBezTo>
                  <a:cubicBezTo>
                    <a:pt x="-2871" y="7707"/>
                    <a:pt x="1608" y="42159"/>
                    <a:pt x="5053" y="44743"/>
                  </a:cubicBezTo>
                  <a:cubicBezTo>
                    <a:pt x="8670" y="47326"/>
                    <a:pt x="22279" y="54734"/>
                    <a:pt x="25379" y="51633"/>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09" name="フリーフォーム: 図形 108">
              <a:extLst>
                <a:ext uri="{FF2B5EF4-FFF2-40B4-BE49-F238E27FC236}">
                  <a16:creationId xmlns:a16="http://schemas.microsoft.com/office/drawing/2014/main" id="{0442F93E-B9D7-3054-4D16-9FFF86F2EB6B}"/>
                </a:ext>
              </a:extLst>
            </p:cNvPr>
            <p:cNvSpPr/>
            <p:nvPr/>
          </p:nvSpPr>
          <p:spPr>
            <a:xfrm>
              <a:off x="3758283" y="3488948"/>
              <a:ext cx="32459" cy="52378"/>
            </a:xfrm>
            <a:custGeom>
              <a:avLst/>
              <a:gdLst>
                <a:gd name="csX0" fmla="*/ 25552 w 32459"/>
                <a:gd name="csY0" fmla="*/ 51805 h 52378"/>
                <a:gd name="csX1" fmla="*/ 30375 w 32459"/>
                <a:gd name="csY1" fmla="*/ 8741 h 52378"/>
                <a:gd name="csX2" fmla="*/ 2469 w 32459"/>
                <a:gd name="csY2" fmla="*/ 2367 h 52378"/>
                <a:gd name="csX3" fmla="*/ 5053 w 32459"/>
                <a:gd name="csY3" fmla="*/ 44743 h 52378"/>
                <a:gd name="csX4" fmla="*/ 25379 w 32459"/>
                <a:gd name="csY4" fmla="*/ 51633 h 52378"/>
              </a:gdLst>
              <a:ahLst/>
              <a:cxnLst>
                <a:cxn ang="0">
                  <a:pos x="csX0" y="csY0"/>
                </a:cxn>
                <a:cxn ang="0">
                  <a:pos x="csX1" y="csY1"/>
                </a:cxn>
                <a:cxn ang="0">
                  <a:pos x="csX2" y="csY2"/>
                </a:cxn>
                <a:cxn ang="0">
                  <a:pos x="csX3" y="csY3"/>
                </a:cxn>
                <a:cxn ang="0">
                  <a:pos x="csX4" y="csY4"/>
                </a:cxn>
              </a:cxnLst>
              <a:rect l="l" t="t" r="r" b="b"/>
              <a:pathLst>
                <a:path w="32459" h="52378">
                  <a:moveTo>
                    <a:pt x="25552" y="51805"/>
                  </a:moveTo>
                  <a:cubicBezTo>
                    <a:pt x="28652" y="48532"/>
                    <a:pt x="36059" y="17870"/>
                    <a:pt x="30375" y="8741"/>
                  </a:cubicBezTo>
                  <a:cubicBezTo>
                    <a:pt x="25207" y="300"/>
                    <a:pt x="7292" y="-2456"/>
                    <a:pt x="2469" y="2367"/>
                  </a:cubicBezTo>
                  <a:cubicBezTo>
                    <a:pt x="-2871" y="7707"/>
                    <a:pt x="1608" y="42159"/>
                    <a:pt x="5053" y="44743"/>
                  </a:cubicBezTo>
                  <a:cubicBezTo>
                    <a:pt x="8670" y="47326"/>
                    <a:pt x="22279" y="54734"/>
                    <a:pt x="25379" y="51633"/>
                  </a:cubicBezTo>
                  <a:close/>
                </a:path>
              </a:pathLst>
            </a:custGeom>
            <a:noFill/>
            <a:ln w="1270" cap="rnd">
              <a:solidFill>
                <a:schemeClr val="bg1">
                  <a:lumMod val="50000"/>
                </a:schemeClr>
              </a:solidFill>
              <a:prstDash val="solid"/>
              <a:round/>
            </a:ln>
          </p:spPr>
          <p:txBody>
            <a:bodyPr/>
            <a:lstStyle/>
            <a:p>
              <a:endParaRPr lang="ja-JP" altLang="en-US"/>
            </a:p>
          </p:txBody>
        </p:sp>
        <p:sp>
          <p:nvSpPr>
            <p:cNvPr id="110" name="フリーフォーム: 図形 109">
              <a:extLst>
                <a:ext uri="{FF2B5EF4-FFF2-40B4-BE49-F238E27FC236}">
                  <a16:creationId xmlns:a16="http://schemas.microsoft.com/office/drawing/2014/main" id="{94EF7EE3-BBC2-032C-9DD6-5D19C1EF13E9}"/>
                </a:ext>
              </a:extLst>
            </p:cNvPr>
            <p:cNvSpPr/>
            <p:nvPr/>
          </p:nvSpPr>
          <p:spPr>
            <a:xfrm>
              <a:off x="5136577" y="2834323"/>
              <a:ext cx="332012" cy="220176"/>
            </a:xfrm>
            <a:custGeom>
              <a:avLst/>
              <a:gdLst>
                <a:gd name="csX0" fmla="*/ 63563 w 332012"/>
                <a:gd name="csY0" fmla="*/ 98531 h 220176"/>
                <a:gd name="csX1" fmla="*/ 97154 w 332012"/>
                <a:gd name="csY1" fmla="*/ 118341 h 220176"/>
                <a:gd name="csX2" fmla="*/ 118858 w 332012"/>
                <a:gd name="csY2" fmla="*/ 157961 h 220176"/>
                <a:gd name="csX3" fmla="*/ 134361 w 332012"/>
                <a:gd name="csY3" fmla="*/ 192584 h 220176"/>
                <a:gd name="csX4" fmla="*/ 172947 w 332012"/>
                <a:gd name="csY4" fmla="*/ 186211 h 220176"/>
                <a:gd name="csX5" fmla="*/ 179321 w 332012"/>
                <a:gd name="csY5" fmla="*/ 200336 h 220176"/>
                <a:gd name="csX6" fmla="*/ 254425 w 332012"/>
                <a:gd name="csY6" fmla="*/ 220146 h 220176"/>
                <a:gd name="csX7" fmla="*/ 289566 w 332012"/>
                <a:gd name="csY7" fmla="*/ 188967 h 220176"/>
                <a:gd name="csX8" fmla="*/ 331941 w 332012"/>
                <a:gd name="csY8" fmla="*/ 177598 h 220176"/>
                <a:gd name="csX9" fmla="*/ 331769 w 332012"/>
                <a:gd name="csY9" fmla="*/ 164162 h 220176"/>
                <a:gd name="csX10" fmla="*/ 303002 w 332012"/>
                <a:gd name="csY10" fmla="*/ 118858 h 220176"/>
                <a:gd name="csX11" fmla="*/ 271479 w 332012"/>
                <a:gd name="csY11" fmla="*/ 140735 h 220176"/>
                <a:gd name="csX12" fmla="*/ 194307 w 332012"/>
                <a:gd name="csY12" fmla="*/ 135050 h 220176"/>
                <a:gd name="csX13" fmla="*/ 176048 w 332012"/>
                <a:gd name="csY13" fmla="*/ 107489 h 220176"/>
                <a:gd name="csX14" fmla="*/ 182421 w 332012"/>
                <a:gd name="csY14" fmla="*/ 67870 h 220176"/>
                <a:gd name="csX15" fmla="*/ 103183 w 332012"/>
                <a:gd name="csY15" fmla="*/ 0 h 220176"/>
                <a:gd name="csX16" fmla="*/ 36863 w 332012"/>
                <a:gd name="csY16" fmla="*/ 41342 h 220176"/>
                <a:gd name="csX17" fmla="*/ 11541 w 332012"/>
                <a:gd name="csY17" fmla="*/ 24288 h 220176"/>
                <a:gd name="csX18" fmla="*/ 0 w 332012"/>
                <a:gd name="csY18" fmla="*/ 45476 h 220176"/>
                <a:gd name="csX19" fmla="*/ 63908 w 332012"/>
                <a:gd name="csY19" fmla="*/ 98187 h 2201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32012" h="220176">
                  <a:moveTo>
                    <a:pt x="63563" y="98531"/>
                  </a:moveTo>
                  <a:cubicBezTo>
                    <a:pt x="68386" y="103183"/>
                    <a:pt x="93364" y="114035"/>
                    <a:pt x="97154" y="118341"/>
                  </a:cubicBezTo>
                  <a:cubicBezTo>
                    <a:pt x="109039" y="131088"/>
                    <a:pt x="114379" y="152793"/>
                    <a:pt x="118858" y="157961"/>
                  </a:cubicBezTo>
                  <a:cubicBezTo>
                    <a:pt x="125059" y="165023"/>
                    <a:pt x="128332" y="186728"/>
                    <a:pt x="134361" y="192584"/>
                  </a:cubicBezTo>
                  <a:cubicBezTo>
                    <a:pt x="137290" y="195513"/>
                    <a:pt x="160545" y="184661"/>
                    <a:pt x="172947" y="186211"/>
                  </a:cubicBezTo>
                  <a:cubicBezTo>
                    <a:pt x="178115" y="186728"/>
                    <a:pt x="178459" y="199647"/>
                    <a:pt x="179321" y="200336"/>
                  </a:cubicBezTo>
                  <a:cubicBezTo>
                    <a:pt x="188623" y="203609"/>
                    <a:pt x="246674" y="221007"/>
                    <a:pt x="254425" y="220146"/>
                  </a:cubicBezTo>
                  <a:cubicBezTo>
                    <a:pt x="260454" y="219457"/>
                    <a:pt x="280264" y="196030"/>
                    <a:pt x="289566" y="188967"/>
                  </a:cubicBezTo>
                  <a:cubicBezTo>
                    <a:pt x="291805" y="187244"/>
                    <a:pt x="331597" y="184661"/>
                    <a:pt x="331941" y="177598"/>
                  </a:cubicBezTo>
                  <a:cubicBezTo>
                    <a:pt x="332114" y="171913"/>
                    <a:pt x="331941" y="166401"/>
                    <a:pt x="331769" y="164162"/>
                  </a:cubicBezTo>
                  <a:cubicBezTo>
                    <a:pt x="320228" y="162956"/>
                    <a:pt x="315577" y="120236"/>
                    <a:pt x="303002" y="118858"/>
                  </a:cubicBezTo>
                  <a:cubicBezTo>
                    <a:pt x="293183" y="117824"/>
                    <a:pt x="284398" y="135567"/>
                    <a:pt x="271479" y="140735"/>
                  </a:cubicBezTo>
                  <a:cubicBezTo>
                    <a:pt x="264416" y="143491"/>
                    <a:pt x="196891" y="138495"/>
                    <a:pt x="194307" y="135050"/>
                  </a:cubicBezTo>
                  <a:cubicBezTo>
                    <a:pt x="191034" y="130744"/>
                    <a:pt x="175359" y="117997"/>
                    <a:pt x="176048" y="107489"/>
                  </a:cubicBezTo>
                  <a:cubicBezTo>
                    <a:pt x="176392" y="100599"/>
                    <a:pt x="186211" y="79066"/>
                    <a:pt x="182421" y="67870"/>
                  </a:cubicBezTo>
                  <a:cubicBezTo>
                    <a:pt x="177081" y="52022"/>
                    <a:pt x="123165" y="10852"/>
                    <a:pt x="103183" y="0"/>
                  </a:cubicBezTo>
                  <a:cubicBezTo>
                    <a:pt x="90263" y="10335"/>
                    <a:pt x="53745" y="38586"/>
                    <a:pt x="36863" y="41342"/>
                  </a:cubicBezTo>
                  <a:cubicBezTo>
                    <a:pt x="26356" y="43065"/>
                    <a:pt x="20671" y="21015"/>
                    <a:pt x="11541" y="24288"/>
                  </a:cubicBezTo>
                  <a:cubicBezTo>
                    <a:pt x="4134" y="27045"/>
                    <a:pt x="5340" y="36863"/>
                    <a:pt x="0" y="45476"/>
                  </a:cubicBezTo>
                  <a:cubicBezTo>
                    <a:pt x="21532" y="52711"/>
                    <a:pt x="49266" y="84406"/>
                    <a:pt x="63908" y="98187"/>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11" name="フリーフォーム: 図形 110">
              <a:extLst>
                <a:ext uri="{FF2B5EF4-FFF2-40B4-BE49-F238E27FC236}">
                  <a16:creationId xmlns:a16="http://schemas.microsoft.com/office/drawing/2014/main" id="{C8AF928F-992D-07F0-B76F-BD0E233AE4DF}"/>
                </a:ext>
              </a:extLst>
            </p:cNvPr>
            <p:cNvSpPr/>
            <p:nvPr/>
          </p:nvSpPr>
          <p:spPr>
            <a:xfrm>
              <a:off x="5136577" y="2834323"/>
              <a:ext cx="332012" cy="220176"/>
            </a:xfrm>
            <a:custGeom>
              <a:avLst/>
              <a:gdLst>
                <a:gd name="csX0" fmla="*/ 63563 w 332012"/>
                <a:gd name="csY0" fmla="*/ 98531 h 220176"/>
                <a:gd name="csX1" fmla="*/ 97154 w 332012"/>
                <a:gd name="csY1" fmla="*/ 118341 h 220176"/>
                <a:gd name="csX2" fmla="*/ 118858 w 332012"/>
                <a:gd name="csY2" fmla="*/ 157961 h 220176"/>
                <a:gd name="csX3" fmla="*/ 134361 w 332012"/>
                <a:gd name="csY3" fmla="*/ 192584 h 220176"/>
                <a:gd name="csX4" fmla="*/ 172947 w 332012"/>
                <a:gd name="csY4" fmla="*/ 186211 h 220176"/>
                <a:gd name="csX5" fmla="*/ 179321 w 332012"/>
                <a:gd name="csY5" fmla="*/ 200336 h 220176"/>
                <a:gd name="csX6" fmla="*/ 254425 w 332012"/>
                <a:gd name="csY6" fmla="*/ 220146 h 220176"/>
                <a:gd name="csX7" fmla="*/ 289566 w 332012"/>
                <a:gd name="csY7" fmla="*/ 188967 h 220176"/>
                <a:gd name="csX8" fmla="*/ 331941 w 332012"/>
                <a:gd name="csY8" fmla="*/ 177598 h 220176"/>
                <a:gd name="csX9" fmla="*/ 331769 w 332012"/>
                <a:gd name="csY9" fmla="*/ 164162 h 220176"/>
                <a:gd name="csX10" fmla="*/ 303002 w 332012"/>
                <a:gd name="csY10" fmla="*/ 118858 h 220176"/>
                <a:gd name="csX11" fmla="*/ 271479 w 332012"/>
                <a:gd name="csY11" fmla="*/ 140735 h 220176"/>
                <a:gd name="csX12" fmla="*/ 194307 w 332012"/>
                <a:gd name="csY12" fmla="*/ 135050 h 220176"/>
                <a:gd name="csX13" fmla="*/ 176048 w 332012"/>
                <a:gd name="csY13" fmla="*/ 107489 h 220176"/>
                <a:gd name="csX14" fmla="*/ 182421 w 332012"/>
                <a:gd name="csY14" fmla="*/ 67870 h 220176"/>
                <a:gd name="csX15" fmla="*/ 103183 w 332012"/>
                <a:gd name="csY15" fmla="*/ 0 h 220176"/>
                <a:gd name="csX16" fmla="*/ 36863 w 332012"/>
                <a:gd name="csY16" fmla="*/ 41342 h 220176"/>
                <a:gd name="csX17" fmla="*/ 11541 w 332012"/>
                <a:gd name="csY17" fmla="*/ 24288 h 220176"/>
                <a:gd name="csX18" fmla="*/ 0 w 332012"/>
                <a:gd name="csY18" fmla="*/ 45476 h 220176"/>
                <a:gd name="csX19" fmla="*/ 63908 w 332012"/>
                <a:gd name="csY19" fmla="*/ 98187 h 2201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32012" h="220176">
                  <a:moveTo>
                    <a:pt x="63563" y="98531"/>
                  </a:moveTo>
                  <a:cubicBezTo>
                    <a:pt x="68386" y="103183"/>
                    <a:pt x="93364" y="114035"/>
                    <a:pt x="97154" y="118341"/>
                  </a:cubicBezTo>
                  <a:cubicBezTo>
                    <a:pt x="109039" y="131088"/>
                    <a:pt x="114379" y="152793"/>
                    <a:pt x="118858" y="157961"/>
                  </a:cubicBezTo>
                  <a:cubicBezTo>
                    <a:pt x="125059" y="165023"/>
                    <a:pt x="128332" y="186728"/>
                    <a:pt x="134361" y="192584"/>
                  </a:cubicBezTo>
                  <a:cubicBezTo>
                    <a:pt x="137290" y="195513"/>
                    <a:pt x="160545" y="184661"/>
                    <a:pt x="172947" y="186211"/>
                  </a:cubicBezTo>
                  <a:cubicBezTo>
                    <a:pt x="178115" y="186728"/>
                    <a:pt x="178459" y="199647"/>
                    <a:pt x="179321" y="200336"/>
                  </a:cubicBezTo>
                  <a:cubicBezTo>
                    <a:pt x="188623" y="203609"/>
                    <a:pt x="246674" y="221007"/>
                    <a:pt x="254425" y="220146"/>
                  </a:cubicBezTo>
                  <a:cubicBezTo>
                    <a:pt x="260454" y="219457"/>
                    <a:pt x="280264" y="196030"/>
                    <a:pt x="289566" y="188967"/>
                  </a:cubicBezTo>
                  <a:cubicBezTo>
                    <a:pt x="291805" y="187244"/>
                    <a:pt x="331597" y="184661"/>
                    <a:pt x="331941" y="177598"/>
                  </a:cubicBezTo>
                  <a:cubicBezTo>
                    <a:pt x="332114" y="171913"/>
                    <a:pt x="331941" y="166401"/>
                    <a:pt x="331769" y="164162"/>
                  </a:cubicBezTo>
                  <a:cubicBezTo>
                    <a:pt x="320228" y="162956"/>
                    <a:pt x="315577" y="120236"/>
                    <a:pt x="303002" y="118858"/>
                  </a:cubicBezTo>
                  <a:cubicBezTo>
                    <a:pt x="293183" y="117824"/>
                    <a:pt x="284398" y="135567"/>
                    <a:pt x="271479" y="140735"/>
                  </a:cubicBezTo>
                  <a:cubicBezTo>
                    <a:pt x="264416" y="143491"/>
                    <a:pt x="196891" y="138495"/>
                    <a:pt x="194307" y="135050"/>
                  </a:cubicBezTo>
                  <a:cubicBezTo>
                    <a:pt x="191034" y="130744"/>
                    <a:pt x="175359" y="117997"/>
                    <a:pt x="176048" y="107489"/>
                  </a:cubicBezTo>
                  <a:cubicBezTo>
                    <a:pt x="176392" y="100599"/>
                    <a:pt x="186211" y="79066"/>
                    <a:pt x="182421" y="67870"/>
                  </a:cubicBezTo>
                  <a:cubicBezTo>
                    <a:pt x="177081" y="52022"/>
                    <a:pt x="123165" y="10852"/>
                    <a:pt x="103183" y="0"/>
                  </a:cubicBezTo>
                  <a:cubicBezTo>
                    <a:pt x="90263" y="10335"/>
                    <a:pt x="53745" y="38586"/>
                    <a:pt x="36863" y="41342"/>
                  </a:cubicBezTo>
                  <a:cubicBezTo>
                    <a:pt x="26356" y="43065"/>
                    <a:pt x="20671" y="21015"/>
                    <a:pt x="11541" y="24288"/>
                  </a:cubicBezTo>
                  <a:cubicBezTo>
                    <a:pt x="4134" y="27045"/>
                    <a:pt x="5340" y="36863"/>
                    <a:pt x="0" y="45476"/>
                  </a:cubicBezTo>
                  <a:cubicBezTo>
                    <a:pt x="21532" y="52711"/>
                    <a:pt x="49266" y="84406"/>
                    <a:pt x="63908" y="98187"/>
                  </a:cubicBezTo>
                  <a:close/>
                </a:path>
              </a:pathLst>
            </a:custGeom>
            <a:noFill/>
            <a:ln w="1270" cap="rnd">
              <a:solidFill>
                <a:schemeClr val="bg1">
                  <a:lumMod val="50000"/>
                </a:schemeClr>
              </a:solidFill>
              <a:prstDash val="solid"/>
              <a:round/>
            </a:ln>
          </p:spPr>
          <p:txBody>
            <a:bodyPr/>
            <a:lstStyle/>
            <a:p>
              <a:endParaRPr lang="ja-JP" altLang="en-US"/>
            </a:p>
          </p:txBody>
        </p:sp>
        <p:sp>
          <p:nvSpPr>
            <p:cNvPr id="112" name="フリーフォーム: 図形 111">
              <a:extLst>
                <a:ext uri="{FF2B5EF4-FFF2-40B4-BE49-F238E27FC236}">
                  <a16:creationId xmlns:a16="http://schemas.microsoft.com/office/drawing/2014/main" id="{068C7191-7232-ACBF-E964-4187D093EDCC}"/>
                </a:ext>
              </a:extLst>
            </p:cNvPr>
            <p:cNvSpPr/>
            <p:nvPr/>
          </p:nvSpPr>
          <p:spPr>
            <a:xfrm>
              <a:off x="4906102" y="2654234"/>
              <a:ext cx="82962" cy="51420"/>
            </a:xfrm>
            <a:custGeom>
              <a:avLst/>
              <a:gdLst>
                <a:gd name="csX0" fmla="*/ 18425 w 82962"/>
                <a:gd name="csY0" fmla="*/ 51412 h 51420"/>
                <a:gd name="csX1" fmla="*/ 39441 w 82962"/>
                <a:gd name="csY1" fmla="*/ 28674 h 51420"/>
                <a:gd name="csX2" fmla="*/ 81472 w 82962"/>
                <a:gd name="csY2" fmla="*/ 39871 h 51420"/>
                <a:gd name="csX3" fmla="*/ 52188 w 82962"/>
                <a:gd name="csY3" fmla="*/ 9726 h 51420"/>
                <a:gd name="csX4" fmla="*/ 14119 w 82962"/>
                <a:gd name="csY4" fmla="*/ 424 h 51420"/>
                <a:gd name="csX5" fmla="*/ 338 w 82962"/>
                <a:gd name="csY5" fmla="*/ 29191 h 51420"/>
                <a:gd name="csX6" fmla="*/ 18253 w 82962"/>
                <a:gd name="csY6" fmla="*/ 51412 h 51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2962" h="51420">
                  <a:moveTo>
                    <a:pt x="18425" y="51412"/>
                  </a:moveTo>
                  <a:cubicBezTo>
                    <a:pt x="27900" y="51929"/>
                    <a:pt x="29967" y="28674"/>
                    <a:pt x="39441" y="28674"/>
                  </a:cubicBezTo>
                  <a:cubicBezTo>
                    <a:pt x="50466" y="28674"/>
                    <a:pt x="71481" y="39527"/>
                    <a:pt x="81472" y="39871"/>
                  </a:cubicBezTo>
                  <a:cubicBezTo>
                    <a:pt x="89568" y="40043"/>
                    <a:pt x="62524" y="13343"/>
                    <a:pt x="52188" y="9726"/>
                  </a:cubicBezTo>
                  <a:cubicBezTo>
                    <a:pt x="46848" y="7831"/>
                    <a:pt x="22732" y="-2160"/>
                    <a:pt x="14119" y="424"/>
                  </a:cubicBezTo>
                  <a:cubicBezTo>
                    <a:pt x="6023" y="3008"/>
                    <a:pt x="-1729" y="17305"/>
                    <a:pt x="338" y="29191"/>
                  </a:cubicBezTo>
                  <a:cubicBezTo>
                    <a:pt x="2578" y="41249"/>
                    <a:pt x="14636" y="50896"/>
                    <a:pt x="18253" y="5141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13" name="フリーフォーム: 図形 112">
              <a:extLst>
                <a:ext uri="{FF2B5EF4-FFF2-40B4-BE49-F238E27FC236}">
                  <a16:creationId xmlns:a16="http://schemas.microsoft.com/office/drawing/2014/main" id="{1F1D0E4F-2B53-31FB-6767-853042B421CE}"/>
                </a:ext>
              </a:extLst>
            </p:cNvPr>
            <p:cNvSpPr/>
            <p:nvPr/>
          </p:nvSpPr>
          <p:spPr>
            <a:xfrm>
              <a:off x="4906102" y="2654234"/>
              <a:ext cx="82962" cy="51420"/>
            </a:xfrm>
            <a:custGeom>
              <a:avLst/>
              <a:gdLst>
                <a:gd name="csX0" fmla="*/ 18425 w 82962"/>
                <a:gd name="csY0" fmla="*/ 51412 h 51420"/>
                <a:gd name="csX1" fmla="*/ 39441 w 82962"/>
                <a:gd name="csY1" fmla="*/ 28674 h 51420"/>
                <a:gd name="csX2" fmla="*/ 81472 w 82962"/>
                <a:gd name="csY2" fmla="*/ 39871 h 51420"/>
                <a:gd name="csX3" fmla="*/ 52188 w 82962"/>
                <a:gd name="csY3" fmla="*/ 9726 h 51420"/>
                <a:gd name="csX4" fmla="*/ 14119 w 82962"/>
                <a:gd name="csY4" fmla="*/ 424 h 51420"/>
                <a:gd name="csX5" fmla="*/ 338 w 82962"/>
                <a:gd name="csY5" fmla="*/ 29191 h 51420"/>
                <a:gd name="csX6" fmla="*/ 18253 w 82962"/>
                <a:gd name="csY6" fmla="*/ 51412 h 5142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2962" h="51420">
                  <a:moveTo>
                    <a:pt x="18425" y="51412"/>
                  </a:moveTo>
                  <a:cubicBezTo>
                    <a:pt x="27900" y="51929"/>
                    <a:pt x="29967" y="28674"/>
                    <a:pt x="39441" y="28674"/>
                  </a:cubicBezTo>
                  <a:cubicBezTo>
                    <a:pt x="50466" y="28674"/>
                    <a:pt x="71481" y="39527"/>
                    <a:pt x="81472" y="39871"/>
                  </a:cubicBezTo>
                  <a:cubicBezTo>
                    <a:pt x="89568" y="40043"/>
                    <a:pt x="62524" y="13343"/>
                    <a:pt x="52188" y="9726"/>
                  </a:cubicBezTo>
                  <a:cubicBezTo>
                    <a:pt x="46848" y="7831"/>
                    <a:pt x="22732" y="-2160"/>
                    <a:pt x="14119" y="424"/>
                  </a:cubicBezTo>
                  <a:cubicBezTo>
                    <a:pt x="6023" y="3008"/>
                    <a:pt x="-1729" y="17305"/>
                    <a:pt x="338" y="29191"/>
                  </a:cubicBezTo>
                  <a:cubicBezTo>
                    <a:pt x="2578" y="41249"/>
                    <a:pt x="14636" y="50896"/>
                    <a:pt x="18253" y="51412"/>
                  </a:cubicBezTo>
                  <a:close/>
                </a:path>
              </a:pathLst>
            </a:custGeom>
            <a:noFill/>
            <a:ln w="1270" cap="rnd">
              <a:solidFill>
                <a:schemeClr val="bg1">
                  <a:lumMod val="50000"/>
                </a:schemeClr>
              </a:solidFill>
              <a:prstDash val="solid"/>
              <a:round/>
            </a:ln>
          </p:spPr>
          <p:txBody>
            <a:bodyPr/>
            <a:lstStyle/>
            <a:p>
              <a:endParaRPr lang="ja-JP" altLang="en-US"/>
            </a:p>
          </p:txBody>
        </p:sp>
        <p:sp>
          <p:nvSpPr>
            <p:cNvPr id="114" name="フリーフォーム: 図形 113">
              <a:extLst>
                <a:ext uri="{FF2B5EF4-FFF2-40B4-BE49-F238E27FC236}">
                  <a16:creationId xmlns:a16="http://schemas.microsoft.com/office/drawing/2014/main" id="{0A320857-E62F-153F-332A-05B30AFAA74E}"/>
                </a:ext>
              </a:extLst>
            </p:cNvPr>
            <p:cNvSpPr/>
            <p:nvPr/>
          </p:nvSpPr>
          <p:spPr>
            <a:xfrm>
              <a:off x="5189288" y="3618614"/>
              <a:ext cx="165634" cy="223763"/>
            </a:xfrm>
            <a:custGeom>
              <a:avLst/>
              <a:gdLst>
                <a:gd name="csX0" fmla="*/ 116791 w 165634"/>
                <a:gd name="csY0" fmla="*/ 180526 h 223763"/>
                <a:gd name="csX1" fmla="*/ 150554 w 165634"/>
                <a:gd name="csY1" fmla="*/ 174153 h 223763"/>
                <a:gd name="csX2" fmla="*/ 165368 w 165634"/>
                <a:gd name="csY2" fmla="*/ 106283 h 223763"/>
                <a:gd name="csX3" fmla="*/ 151759 w 165634"/>
                <a:gd name="csY3" fmla="*/ 47888 h 223763"/>
                <a:gd name="csX4" fmla="*/ 126437 w 165634"/>
                <a:gd name="csY4" fmla="*/ 44615 h 223763"/>
                <a:gd name="csX5" fmla="*/ 103183 w 165634"/>
                <a:gd name="csY5" fmla="*/ 49955 h 223763"/>
                <a:gd name="csX6" fmla="*/ 59946 w 165634"/>
                <a:gd name="csY6" fmla="*/ 0 h 223763"/>
                <a:gd name="csX7" fmla="*/ 23083 w 165634"/>
                <a:gd name="csY7" fmla="*/ 24461 h 223763"/>
                <a:gd name="csX8" fmla="*/ 30317 w 165634"/>
                <a:gd name="csY8" fmla="*/ 67697 h 223763"/>
                <a:gd name="csX9" fmla="*/ 0 w 165634"/>
                <a:gd name="csY9" fmla="*/ 111451 h 223763"/>
                <a:gd name="csX10" fmla="*/ 18948 w 165634"/>
                <a:gd name="csY10" fmla="*/ 151759 h 223763"/>
                <a:gd name="csX11" fmla="*/ 44615 w 165634"/>
                <a:gd name="csY11" fmla="*/ 176909 h 223763"/>
                <a:gd name="csX12" fmla="*/ 47543 w 165634"/>
                <a:gd name="csY12" fmla="*/ 208260 h 223763"/>
                <a:gd name="csX13" fmla="*/ 63219 w 165634"/>
                <a:gd name="csY13" fmla="*/ 223763 h 223763"/>
                <a:gd name="csX14" fmla="*/ 116791 w 165634"/>
                <a:gd name="csY14" fmla="*/ 180182 h 2237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65634" h="223763">
                  <a:moveTo>
                    <a:pt x="116791" y="180526"/>
                  </a:moveTo>
                  <a:cubicBezTo>
                    <a:pt x="132466" y="168296"/>
                    <a:pt x="148831" y="181904"/>
                    <a:pt x="150554" y="174153"/>
                  </a:cubicBezTo>
                  <a:cubicBezTo>
                    <a:pt x="153137" y="162439"/>
                    <a:pt x="167779" y="110590"/>
                    <a:pt x="165368" y="106283"/>
                  </a:cubicBezTo>
                  <a:cubicBezTo>
                    <a:pt x="162095" y="100771"/>
                    <a:pt x="166057" y="65286"/>
                    <a:pt x="151759" y="47888"/>
                  </a:cubicBezTo>
                  <a:cubicBezTo>
                    <a:pt x="145558" y="40308"/>
                    <a:pt x="129366" y="46337"/>
                    <a:pt x="126437" y="44615"/>
                  </a:cubicBezTo>
                  <a:cubicBezTo>
                    <a:pt x="124887" y="43065"/>
                    <a:pt x="111623" y="55984"/>
                    <a:pt x="103183" y="49955"/>
                  </a:cubicBezTo>
                  <a:cubicBezTo>
                    <a:pt x="84406" y="36346"/>
                    <a:pt x="67870" y="0"/>
                    <a:pt x="59946" y="0"/>
                  </a:cubicBezTo>
                  <a:cubicBezTo>
                    <a:pt x="51333" y="0"/>
                    <a:pt x="23772" y="22910"/>
                    <a:pt x="23083" y="24461"/>
                  </a:cubicBezTo>
                  <a:cubicBezTo>
                    <a:pt x="20154" y="31006"/>
                    <a:pt x="36346" y="60807"/>
                    <a:pt x="30317" y="67697"/>
                  </a:cubicBezTo>
                  <a:cubicBezTo>
                    <a:pt x="18948" y="80961"/>
                    <a:pt x="4823" y="94914"/>
                    <a:pt x="0" y="111451"/>
                  </a:cubicBezTo>
                  <a:cubicBezTo>
                    <a:pt x="3962" y="119030"/>
                    <a:pt x="8613" y="137117"/>
                    <a:pt x="18948" y="151759"/>
                  </a:cubicBezTo>
                  <a:cubicBezTo>
                    <a:pt x="26528" y="162611"/>
                    <a:pt x="39619" y="170191"/>
                    <a:pt x="44615" y="176909"/>
                  </a:cubicBezTo>
                  <a:cubicBezTo>
                    <a:pt x="49094" y="182938"/>
                    <a:pt x="45476" y="200508"/>
                    <a:pt x="47543" y="208260"/>
                  </a:cubicBezTo>
                  <a:cubicBezTo>
                    <a:pt x="49266" y="214633"/>
                    <a:pt x="60462" y="220835"/>
                    <a:pt x="63219" y="223763"/>
                  </a:cubicBezTo>
                  <a:cubicBezTo>
                    <a:pt x="74243" y="206710"/>
                    <a:pt x="101115" y="192757"/>
                    <a:pt x="116791" y="180182"/>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115" name="フリーフォーム: 図形 114">
              <a:extLst>
                <a:ext uri="{FF2B5EF4-FFF2-40B4-BE49-F238E27FC236}">
                  <a16:creationId xmlns:a16="http://schemas.microsoft.com/office/drawing/2014/main" id="{36A137AB-BC64-A52D-B691-D1C84608CA1D}"/>
                </a:ext>
              </a:extLst>
            </p:cNvPr>
            <p:cNvSpPr/>
            <p:nvPr/>
          </p:nvSpPr>
          <p:spPr>
            <a:xfrm>
              <a:off x="5189288" y="3618614"/>
              <a:ext cx="165634" cy="223763"/>
            </a:xfrm>
            <a:custGeom>
              <a:avLst/>
              <a:gdLst>
                <a:gd name="csX0" fmla="*/ 116791 w 165634"/>
                <a:gd name="csY0" fmla="*/ 180526 h 223763"/>
                <a:gd name="csX1" fmla="*/ 150554 w 165634"/>
                <a:gd name="csY1" fmla="*/ 174153 h 223763"/>
                <a:gd name="csX2" fmla="*/ 165368 w 165634"/>
                <a:gd name="csY2" fmla="*/ 106283 h 223763"/>
                <a:gd name="csX3" fmla="*/ 151759 w 165634"/>
                <a:gd name="csY3" fmla="*/ 47888 h 223763"/>
                <a:gd name="csX4" fmla="*/ 126437 w 165634"/>
                <a:gd name="csY4" fmla="*/ 44615 h 223763"/>
                <a:gd name="csX5" fmla="*/ 103183 w 165634"/>
                <a:gd name="csY5" fmla="*/ 49955 h 223763"/>
                <a:gd name="csX6" fmla="*/ 59946 w 165634"/>
                <a:gd name="csY6" fmla="*/ 0 h 223763"/>
                <a:gd name="csX7" fmla="*/ 23083 w 165634"/>
                <a:gd name="csY7" fmla="*/ 24461 h 223763"/>
                <a:gd name="csX8" fmla="*/ 30317 w 165634"/>
                <a:gd name="csY8" fmla="*/ 67697 h 223763"/>
                <a:gd name="csX9" fmla="*/ 0 w 165634"/>
                <a:gd name="csY9" fmla="*/ 111451 h 223763"/>
                <a:gd name="csX10" fmla="*/ 18948 w 165634"/>
                <a:gd name="csY10" fmla="*/ 151759 h 223763"/>
                <a:gd name="csX11" fmla="*/ 44615 w 165634"/>
                <a:gd name="csY11" fmla="*/ 176909 h 223763"/>
                <a:gd name="csX12" fmla="*/ 47543 w 165634"/>
                <a:gd name="csY12" fmla="*/ 208260 h 223763"/>
                <a:gd name="csX13" fmla="*/ 63219 w 165634"/>
                <a:gd name="csY13" fmla="*/ 223763 h 223763"/>
                <a:gd name="csX14" fmla="*/ 116791 w 165634"/>
                <a:gd name="csY14" fmla="*/ 180182 h 2237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65634" h="223763">
                  <a:moveTo>
                    <a:pt x="116791" y="180526"/>
                  </a:moveTo>
                  <a:cubicBezTo>
                    <a:pt x="132466" y="168296"/>
                    <a:pt x="148831" y="181904"/>
                    <a:pt x="150554" y="174153"/>
                  </a:cubicBezTo>
                  <a:cubicBezTo>
                    <a:pt x="153137" y="162439"/>
                    <a:pt x="167779" y="110590"/>
                    <a:pt x="165368" y="106283"/>
                  </a:cubicBezTo>
                  <a:cubicBezTo>
                    <a:pt x="162095" y="100771"/>
                    <a:pt x="166057" y="65286"/>
                    <a:pt x="151759" y="47888"/>
                  </a:cubicBezTo>
                  <a:cubicBezTo>
                    <a:pt x="145558" y="40308"/>
                    <a:pt x="129366" y="46337"/>
                    <a:pt x="126437" y="44615"/>
                  </a:cubicBezTo>
                  <a:cubicBezTo>
                    <a:pt x="124887" y="43065"/>
                    <a:pt x="111623" y="55984"/>
                    <a:pt x="103183" y="49955"/>
                  </a:cubicBezTo>
                  <a:cubicBezTo>
                    <a:pt x="84406" y="36346"/>
                    <a:pt x="67870" y="0"/>
                    <a:pt x="59946" y="0"/>
                  </a:cubicBezTo>
                  <a:cubicBezTo>
                    <a:pt x="51333" y="0"/>
                    <a:pt x="23772" y="22910"/>
                    <a:pt x="23083" y="24461"/>
                  </a:cubicBezTo>
                  <a:cubicBezTo>
                    <a:pt x="20154" y="31006"/>
                    <a:pt x="36346" y="60807"/>
                    <a:pt x="30317" y="67697"/>
                  </a:cubicBezTo>
                  <a:cubicBezTo>
                    <a:pt x="18948" y="80961"/>
                    <a:pt x="4823" y="94914"/>
                    <a:pt x="0" y="111451"/>
                  </a:cubicBezTo>
                  <a:cubicBezTo>
                    <a:pt x="3962" y="119030"/>
                    <a:pt x="8613" y="137117"/>
                    <a:pt x="18948" y="151759"/>
                  </a:cubicBezTo>
                  <a:cubicBezTo>
                    <a:pt x="26528" y="162611"/>
                    <a:pt x="39619" y="170191"/>
                    <a:pt x="44615" y="176909"/>
                  </a:cubicBezTo>
                  <a:cubicBezTo>
                    <a:pt x="49094" y="182938"/>
                    <a:pt x="45476" y="200508"/>
                    <a:pt x="47543" y="208260"/>
                  </a:cubicBezTo>
                  <a:cubicBezTo>
                    <a:pt x="49266" y="214633"/>
                    <a:pt x="60462" y="220835"/>
                    <a:pt x="63219" y="223763"/>
                  </a:cubicBezTo>
                  <a:cubicBezTo>
                    <a:pt x="74243" y="206710"/>
                    <a:pt x="101115" y="192757"/>
                    <a:pt x="116791" y="180182"/>
                  </a:cubicBezTo>
                  <a:close/>
                </a:path>
              </a:pathLst>
            </a:custGeom>
            <a:noFill/>
            <a:ln w="1270" cap="rnd">
              <a:solidFill>
                <a:schemeClr val="bg1">
                  <a:lumMod val="50000"/>
                </a:schemeClr>
              </a:solidFill>
              <a:prstDash val="solid"/>
              <a:round/>
            </a:ln>
          </p:spPr>
          <p:txBody>
            <a:bodyPr/>
            <a:lstStyle/>
            <a:p>
              <a:endParaRPr lang="ja-JP" altLang="en-US"/>
            </a:p>
          </p:txBody>
        </p:sp>
        <p:sp>
          <p:nvSpPr>
            <p:cNvPr id="116" name="フリーフォーム: 図形 115">
              <a:extLst>
                <a:ext uri="{FF2B5EF4-FFF2-40B4-BE49-F238E27FC236}">
                  <a16:creationId xmlns:a16="http://schemas.microsoft.com/office/drawing/2014/main" id="{A24B6BB4-D4FD-18C0-B6F2-AAB280BD2C51}"/>
                </a:ext>
              </a:extLst>
            </p:cNvPr>
            <p:cNvSpPr/>
            <p:nvPr/>
          </p:nvSpPr>
          <p:spPr>
            <a:xfrm>
              <a:off x="5939989" y="2118246"/>
              <a:ext cx="196718" cy="347231"/>
            </a:xfrm>
            <a:custGeom>
              <a:avLst/>
              <a:gdLst>
                <a:gd name="csX0" fmla="*/ 55639 w 196718"/>
                <a:gd name="csY0" fmla="*/ 330046 h 347231"/>
                <a:gd name="csX1" fmla="*/ 84062 w 196718"/>
                <a:gd name="csY1" fmla="*/ 294044 h 347231"/>
                <a:gd name="csX2" fmla="*/ 121442 w 196718"/>
                <a:gd name="csY2" fmla="*/ 294561 h 347231"/>
                <a:gd name="csX3" fmla="*/ 146764 w 196718"/>
                <a:gd name="csY3" fmla="*/ 245640 h 347231"/>
                <a:gd name="csX4" fmla="*/ 178804 w 196718"/>
                <a:gd name="csY4" fmla="*/ 243056 h 347231"/>
                <a:gd name="csX5" fmla="*/ 196719 w 196718"/>
                <a:gd name="csY5" fmla="*/ 233065 h 347231"/>
                <a:gd name="csX6" fmla="*/ 162612 w 196718"/>
                <a:gd name="csY6" fmla="*/ 129883 h 347231"/>
                <a:gd name="csX7" fmla="*/ 156238 w 196718"/>
                <a:gd name="csY7" fmla="*/ 84579 h 347231"/>
                <a:gd name="csX8" fmla="*/ 153482 w 196718"/>
                <a:gd name="csY8" fmla="*/ 17398 h 347231"/>
                <a:gd name="csX9" fmla="*/ 142974 w 196718"/>
                <a:gd name="csY9" fmla="*/ 0 h 347231"/>
                <a:gd name="csX10" fmla="*/ 105077 w 196718"/>
                <a:gd name="csY10" fmla="*/ 55123 h 347231"/>
                <a:gd name="csX11" fmla="*/ 25150 w 196718"/>
                <a:gd name="csY11" fmla="*/ 69937 h 347231"/>
                <a:gd name="csX12" fmla="*/ 22049 w 196718"/>
                <a:gd name="csY12" fmla="*/ 113518 h 347231"/>
                <a:gd name="csX13" fmla="*/ 9474 w 196718"/>
                <a:gd name="csY13" fmla="*/ 151759 h 347231"/>
                <a:gd name="csX14" fmla="*/ 55811 w 196718"/>
                <a:gd name="csY14" fmla="*/ 157099 h 347231"/>
                <a:gd name="csX15" fmla="*/ 25322 w 196718"/>
                <a:gd name="csY15" fmla="*/ 224969 h 347231"/>
                <a:gd name="csX16" fmla="*/ 21016 w 196718"/>
                <a:gd name="csY16" fmla="*/ 315232 h 347231"/>
                <a:gd name="csX17" fmla="*/ 0 w 196718"/>
                <a:gd name="csY17" fmla="*/ 330908 h 347231"/>
                <a:gd name="csX18" fmla="*/ 2067 w 196718"/>
                <a:gd name="csY18" fmla="*/ 346066 h 347231"/>
                <a:gd name="csX19" fmla="*/ 55811 w 196718"/>
                <a:gd name="csY19" fmla="*/ 330219 h 3472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96718" h="347231">
                  <a:moveTo>
                    <a:pt x="55639" y="330046"/>
                  </a:moveTo>
                  <a:cubicBezTo>
                    <a:pt x="62702" y="319711"/>
                    <a:pt x="73554" y="299212"/>
                    <a:pt x="84062" y="294044"/>
                  </a:cubicBezTo>
                  <a:cubicBezTo>
                    <a:pt x="88368" y="291977"/>
                    <a:pt x="116102" y="297145"/>
                    <a:pt x="121442" y="294561"/>
                  </a:cubicBezTo>
                  <a:cubicBezTo>
                    <a:pt x="125059" y="282331"/>
                    <a:pt x="132639" y="253908"/>
                    <a:pt x="146764" y="245640"/>
                  </a:cubicBezTo>
                  <a:cubicBezTo>
                    <a:pt x="156238" y="240128"/>
                    <a:pt x="170019" y="243228"/>
                    <a:pt x="178804" y="243056"/>
                  </a:cubicBezTo>
                  <a:cubicBezTo>
                    <a:pt x="182938" y="243056"/>
                    <a:pt x="193274" y="236166"/>
                    <a:pt x="196719" y="233065"/>
                  </a:cubicBezTo>
                  <a:cubicBezTo>
                    <a:pt x="186039" y="219629"/>
                    <a:pt x="163128" y="136084"/>
                    <a:pt x="162612" y="129883"/>
                  </a:cubicBezTo>
                  <a:cubicBezTo>
                    <a:pt x="161406" y="112657"/>
                    <a:pt x="158994" y="101115"/>
                    <a:pt x="156238" y="84579"/>
                  </a:cubicBezTo>
                  <a:cubicBezTo>
                    <a:pt x="154171" y="71832"/>
                    <a:pt x="156583" y="39275"/>
                    <a:pt x="153482" y="17398"/>
                  </a:cubicBezTo>
                  <a:cubicBezTo>
                    <a:pt x="152448" y="10680"/>
                    <a:pt x="145213" y="4823"/>
                    <a:pt x="142974" y="0"/>
                  </a:cubicBezTo>
                  <a:cubicBezTo>
                    <a:pt x="133500" y="3962"/>
                    <a:pt x="116274" y="52711"/>
                    <a:pt x="105077" y="55123"/>
                  </a:cubicBezTo>
                  <a:cubicBezTo>
                    <a:pt x="93881" y="57534"/>
                    <a:pt x="35830" y="68042"/>
                    <a:pt x="25150" y="69937"/>
                  </a:cubicBezTo>
                  <a:cubicBezTo>
                    <a:pt x="25839" y="81478"/>
                    <a:pt x="25666" y="98704"/>
                    <a:pt x="22049" y="113518"/>
                  </a:cubicBezTo>
                  <a:cubicBezTo>
                    <a:pt x="17570" y="131088"/>
                    <a:pt x="9474" y="145903"/>
                    <a:pt x="9474" y="151759"/>
                  </a:cubicBezTo>
                  <a:lnTo>
                    <a:pt x="55811" y="157099"/>
                  </a:lnTo>
                  <a:cubicBezTo>
                    <a:pt x="59946" y="166918"/>
                    <a:pt x="27561" y="215150"/>
                    <a:pt x="25322" y="224969"/>
                  </a:cubicBezTo>
                  <a:cubicBezTo>
                    <a:pt x="22221" y="238577"/>
                    <a:pt x="26183" y="303863"/>
                    <a:pt x="21016" y="315232"/>
                  </a:cubicBezTo>
                  <a:cubicBezTo>
                    <a:pt x="18948" y="319539"/>
                    <a:pt x="8096" y="329874"/>
                    <a:pt x="0" y="330908"/>
                  </a:cubicBezTo>
                  <a:lnTo>
                    <a:pt x="2067" y="346066"/>
                  </a:lnTo>
                  <a:cubicBezTo>
                    <a:pt x="13092" y="350201"/>
                    <a:pt x="47199" y="342966"/>
                    <a:pt x="55811" y="330219"/>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17" name="フリーフォーム: 図形 116">
              <a:extLst>
                <a:ext uri="{FF2B5EF4-FFF2-40B4-BE49-F238E27FC236}">
                  <a16:creationId xmlns:a16="http://schemas.microsoft.com/office/drawing/2014/main" id="{52D90D1F-3366-C954-F2E4-8A0A56240674}"/>
                </a:ext>
              </a:extLst>
            </p:cNvPr>
            <p:cNvSpPr/>
            <p:nvPr/>
          </p:nvSpPr>
          <p:spPr>
            <a:xfrm>
              <a:off x="5939989" y="2118246"/>
              <a:ext cx="196718" cy="347231"/>
            </a:xfrm>
            <a:custGeom>
              <a:avLst/>
              <a:gdLst>
                <a:gd name="csX0" fmla="*/ 55639 w 196718"/>
                <a:gd name="csY0" fmla="*/ 330046 h 347231"/>
                <a:gd name="csX1" fmla="*/ 84062 w 196718"/>
                <a:gd name="csY1" fmla="*/ 294044 h 347231"/>
                <a:gd name="csX2" fmla="*/ 121442 w 196718"/>
                <a:gd name="csY2" fmla="*/ 294561 h 347231"/>
                <a:gd name="csX3" fmla="*/ 146764 w 196718"/>
                <a:gd name="csY3" fmla="*/ 245640 h 347231"/>
                <a:gd name="csX4" fmla="*/ 178804 w 196718"/>
                <a:gd name="csY4" fmla="*/ 243056 h 347231"/>
                <a:gd name="csX5" fmla="*/ 196719 w 196718"/>
                <a:gd name="csY5" fmla="*/ 233065 h 347231"/>
                <a:gd name="csX6" fmla="*/ 162612 w 196718"/>
                <a:gd name="csY6" fmla="*/ 129883 h 347231"/>
                <a:gd name="csX7" fmla="*/ 156238 w 196718"/>
                <a:gd name="csY7" fmla="*/ 84579 h 347231"/>
                <a:gd name="csX8" fmla="*/ 153482 w 196718"/>
                <a:gd name="csY8" fmla="*/ 17398 h 347231"/>
                <a:gd name="csX9" fmla="*/ 142974 w 196718"/>
                <a:gd name="csY9" fmla="*/ 0 h 347231"/>
                <a:gd name="csX10" fmla="*/ 105077 w 196718"/>
                <a:gd name="csY10" fmla="*/ 55123 h 347231"/>
                <a:gd name="csX11" fmla="*/ 25150 w 196718"/>
                <a:gd name="csY11" fmla="*/ 69937 h 347231"/>
                <a:gd name="csX12" fmla="*/ 22049 w 196718"/>
                <a:gd name="csY12" fmla="*/ 113518 h 347231"/>
                <a:gd name="csX13" fmla="*/ 9474 w 196718"/>
                <a:gd name="csY13" fmla="*/ 151759 h 347231"/>
                <a:gd name="csX14" fmla="*/ 55811 w 196718"/>
                <a:gd name="csY14" fmla="*/ 157099 h 347231"/>
                <a:gd name="csX15" fmla="*/ 25322 w 196718"/>
                <a:gd name="csY15" fmla="*/ 224969 h 347231"/>
                <a:gd name="csX16" fmla="*/ 21016 w 196718"/>
                <a:gd name="csY16" fmla="*/ 315232 h 347231"/>
                <a:gd name="csX17" fmla="*/ 0 w 196718"/>
                <a:gd name="csY17" fmla="*/ 330908 h 347231"/>
                <a:gd name="csX18" fmla="*/ 2067 w 196718"/>
                <a:gd name="csY18" fmla="*/ 346066 h 347231"/>
                <a:gd name="csX19" fmla="*/ 55811 w 196718"/>
                <a:gd name="csY19" fmla="*/ 330219 h 3472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96718" h="347231">
                  <a:moveTo>
                    <a:pt x="55639" y="330046"/>
                  </a:moveTo>
                  <a:cubicBezTo>
                    <a:pt x="62702" y="319711"/>
                    <a:pt x="73554" y="299212"/>
                    <a:pt x="84062" y="294044"/>
                  </a:cubicBezTo>
                  <a:cubicBezTo>
                    <a:pt x="88368" y="291977"/>
                    <a:pt x="116102" y="297145"/>
                    <a:pt x="121442" y="294561"/>
                  </a:cubicBezTo>
                  <a:cubicBezTo>
                    <a:pt x="125059" y="282331"/>
                    <a:pt x="132639" y="253908"/>
                    <a:pt x="146764" y="245640"/>
                  </a:cubicBezTo>
                  <a:cubicBezTo>
                    <a:pt x="156238" y="240128"/>
                    <a:pt x="170019" y="243228"/>
                    <a:pt x="178804" y="243056"/>
                  </a:cubicBezTo>
                  <a:cubicBezTo>
                    <a:pt x="182938" y="243056"/>
                    <a:pt x="193274" y="236166"/>
                    <a:pt x="196719" y="233065"/>
                  </a:cubicBezTo>
                  <a:cubicBezTo>
                    <a:pt x="186039" y="219629"/>
                    <a:pt x="163128" y="136084"/>
                    <a:pt x="162612" y="129883"/>
                  </a:cubicBezTo>
                  <a:cubicBezTo>
                    <a:pt x="161406" y="112657"/>
                    <a:pt x="158994" y="101115"/>
                    <a:pt x="156238" y="84579"/>
                  </a:cubicBezTo>
                  <a:cubicBezTo>
                    <a:pt x="154171" y="71832"/>
                    <a:pt x="156583" y="39275"/>
                    <a:pt x="153482" y="17398"/>
                  </a:cubicBezTo>
                  <a:cubicBezTo>
                    <a:pt x="152448" y="10680"/>
                    <a:pt x="145213" y="4823"/>
                    <a:pt x="142974" y="0"/>
                  </a:cubicBezTo>
                  <a:cubicBezTo>
                    <a:pt x="133500" y="3962"/>
                    <a:pt x="116274" y="52711"/>
                    <a:pt x="105077" y="55123"/>
                  </a:cubicBezTo>
                  <a:cubicBezTo>
                    <a:pt x="93881" y="57534"/>
                    <a:pt x="35830" y="68042"/>
                    <a:pt x="25150" y="69937"/>
                  </a:cubicBezTo>
                  <a:cubicBezTo>
                    <a:pt x="25839" y="81478"/>
                    <a:pt x="25666" y="98704"/>
                    <a:pt x="22049" y="113518"/>
                  </a:cubicBezTo>
                  <a:cubicBezTo>
                    <a:pt x="17570" y="131088"/>
                    <a:pt x="9474" y="145903"/>
                    <a:pt x="9474" y="151759"/>
                  </a:cubicBezTo>
                  <a:lnTo>
                    <a:pt x="55811" y="157099"/>
                  </a:lnTo>
                  <a:cubicBezTo>
                    <a:pt x="59946" y="166918"/>
                    <a:pt x="27561" y="215150"/>
                    <a:pt x="25322" y="224969"/>
                  </a:cubicBezTo>
                  <a:cubicBezTo>
                    <a:pt x="22221" y="238577"/>
                    <a:pt x="26183" y="303863"/>
                    <a:pt x="21016" y="315232"/>
                  </a:cubicBezTo>
                  <a:cubicBezTo>
                    <a:pt x="18948" y="319539"/>
                    <a:pt x="8096" y="329874"/>
                    <a:pt x="0" y="330908"/>
                  </a:cubicBezTo>
                  <a:lnTo>
                    <a:pt x="2067" y="346066"/>
                  </a:lnTo>
                  <a:cubicBezTo>
                    <a:pt x="13092" y="350201"/>
                    <a:pt x="47199" y="342966"/>
                    <a:pt x="55811" y="330219"/>
                  </a:cubicBezTo>
                  <a:close/>
                </a:path>
              </a:pathLst>
            </a:custGeom>
            <a:noFill/>
            <a:ln w="1270" cap="rnd">
              <a:solidFill>
                <a:schemeClr val="bg1">
                  <a:lumMod val="50000"/>
                </a:schemeClr>
              </a:solidFill>
              <a:prstDash val="solid"/>
              <a:round/>
            </a:ln>
          </p:spPr>
          <p:txBody>
            <a:bodyPr/>
            <a:lstStyle/>
            <a:p>
              <a:endParaRPr lang="ja-JP" altLang="en-US"/>
            </a:p>
          </p:txBody>
        </p:sp>
        <p:sp>
          <p:nvSpPr>
            <p:cNvPr id="118" name="フリーフォーム: 図形 117">
              <a:extLst>
                <a:ext uri="{FF2B5EF4-FFF2-40B4-BE49-F238E27FC236}">
                  <a16:creationId xmlns:a16="http://schemas.microsoft.com/office/drawing/2014/main" id="{9928DA86-B4FE-EDE2-2E80-E51B38561EEC}"/>
                </a:ext>
              </a:extLst>
            </p:cNvPr>
            <p:cNvSpPr/>
            <p:nvPr/>
          </p:nvSpPr>
          <p:spPr>
            <a:xfrm>
              <a:off x="5119176" y="4972906"/>
              <a:ext cx="174844" cy="274966"/>
            </a:xfrm>
            <a:custGeom>
              <a:avLst/>
              <a:gdLst>
                <a:gd name="csX0" fmla="*/ 124373 w 174844"/>
                <a:gd name="csY0" fmla="*/ 267000 h 274966"/>
                <a:gd name="csX1" fmla="*/ 162270 w 174844"/>
                <a:gd name="csY1" fmla="*/ 260971 h 274966"/>
                <a:gd name="csX2" fmla="*/ 165715 w 174844"/>
                <a:gd name="csY2" fmla="*/ 240817 h 274966"/>
                <a:gd name="csX3" fmla="*/ 147456 w 174844"/>
                <a:gd name="csY3" fmla="*/ 226002 h 274966"/>
                <a:gd name="csX4" fmla="*/ 137637 w 174844"/>
                <a:gd name="csY4" fmla="*/ 182938 h 274966"/>
                <a:gd name="csX5" fmla="*/ 164337 w 174844"/>
                <a:gd name="csY5" fmla="*/ 164506 h 274966"/>
                <a:gd name="csX6" fmla="*/ 174845 w 174844"/>
                <a:gd name="csY6" fmla="*/ 98704 h 274966"/>
                <a:gd name="csX7" fmla="*/ 157275 w 174844"/>
                <a:gd name="csY7" fmla="*/ 33590 h 274966"/>
                <a:gd name="csX8" fmla="*/ 104219 w 174844"/>
                <a:gd name="csY8" fmla="*/ 0 h 274966"/>
                <a:gd name="csX9" fmla="*/ 102669 w 174844"/>
                <a:gd name="csY9" fmla="*/ 32901 h 274966"/>
                <a:gd name="csX10" fmla="*/ 83720 w 174844"/>
                <a:gd name="csY10" fmla="*/ 38758 h 274966"/>
                <a:gd name="csX11" fmla="*/ 84237 w 174844"/>
                <a:gd name="csY11" fmla="*/ 66836 h 274966"/>
                <a:gd name="csX12" fmla="*/ 52714 w 174844"/>
                <a:gd name="csY12" fmla="*/ 64769 h 274966"/>
                <a:gd name="csX13" fmla="*/ 33766 w 174844"/>
                <a:gd name="csY13" fmla="*/ 83890 h 274966"/>
                <a:gd name="csX14" fmla="*/ 3 w 174844"/>
                <a:gd name="csY14" fmla="*/ 89230 h 274966"/>
                <a:gd name="csX15" fmla="*/ 29459 w 174844"/>
                <a:gd name="csY15" fmla="*/ 110073 h 274966"/>
                <a:gd name="csX16" fmla="*/ 19640 w 174844"/>
                <a:gd name="csY16" fmla="*/ 135567 h 274966"/>
                <a:gd name="csX17" fmla="*/ 24636 w 174844"/>
                <a:gd name="csY17" fmla="*/ 155377 h 274966"/>
                <a:gd name="csX18" fmla="*/ 692 w 174844"/>
                <a:gd name="csY18" fmla="*/ 162439 h 274966"/>
                <a:gd name="csX19" fmla="*/ 30148 w 174844"/>
                <a:gd name="csY19" fmla="*/ 196374 h 274966"/>
                <a:gd name="csX20" fmla="*/ 25842 w 174844"/>
                <a:gd name="csY20" fmla="*/ 222041 h 274966"/>
                <a:gd name="csX21" fmla="*/ 54609 w 174844"/>
                <a:gd name="csY21" fmla="*/ 217562 h 274966"/>
                <a:gd name="csX22" fmla="*/ 69423 w 174844"/>
                <a:gd name="csY22" fmla="*/ 255114 h 274966"/>
                <a:gd name="csX23" fmla="*/ 85271 w 174844"/>
                <a:gd name="csY23" fmla="*/ 274924 h 274966"/>
                <a:gd name="csX24" fmla="*/ 124201 w 174844"/>
                <a:gd name="csY24" fmla="*/ 267172 h 2749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74844" h="274966">
                  <a:moveTo>
                    <a:pt x="124373" y="267000"/>
                  </a:moveTo>
                  <a:cubicBezTo>
                    <a:pt x="130747" y="266483"/>
                    <a:pt x="154002" y="259937"/>
                    <a:pt x="162270" y="260971"/>
                  </a:cubicBezTo>
                  <a:cubicBezTo>
                    <a:pt x="165198" y="253736"/>
                    <a:pt x="167782" y="245640"/>
                    <a:pt x="165715" y="240817"/>
                  </a:cubicBezTo>
                  <a:cubicBezTo>
                    <a:pt x="163131" y="234615"/>
                    <a:pt x="154518" y="232204"/>
                    <a:pt x="147456" y="226002"/>
                  </a:cubicBezTo>
                  <a:cubicBezTo>
                    <a:pt x="143666" y="222730"/>
                    <a:pt x="137637" y="187933"/>
                    <a:pt x="137637" y="182938"/>
                  </a:cubicBezTo>
                  <a:cubicBezTo>
                    <a:pt x="137637" y="175875"/>
                    <a:pt x="162270" y="171569"/>
                    <a:pt x="164337" y="164506"/>
                  </a:cubicBezTo>
                  <a:cubicBezTo>
                    <a:pt x="170366" y="144352"/>
                    <a:pt x="163476" y="117480"/>
                    <a:pt x="174845" y="98704"/>
                  </a:cubicBezTo>
                  <a:cubicBezTo>
                    <a:pt x="166060" y="90435"/>
                    <a:pt x="165543" y="44443"/>
                    <a:pt x="157275" y="33590"/>
                  </a:cubicBezTo>
                  <a:cubicBezTo>
                    <a:pt x="146422" y="19293"/>
                    <a:pt x="117138" y="8613"/>
                    <a:pt x="104219" y="0"/>
                  </a:cubicBezTo>
                  <a:cubicBezTo>
                    <a:pt x="102497" y="2412"/>
                    <a:pt x="102669" y="32901"/>
                    <a:pt x="102669" y="32901"/>
                  </a:cubicBezTo>
                  <a:lnTo>
                    <a:pt x="83720" y="38758"/>
                  </a:lnTo>
                  <a:lnTo>
                    <a:pt x="84237" y="66836"/>
                  </a:lnTo>
                  <a:cubicBezTo>
                    <a:pt x="84237" y="66836"/>
                    <a:pt x="61327" y="63391"/>
                    <a:pt x="52714" y="64769"/>
                  </a:cubicBezTo>
                  <a:cubicBezTo>
                    <a:pt x="49786" y="65286"/>
                    <a:pt x="39450" y="79411"/>
                    <a:pt x="33766" y="83890"/>
                  </a:cubicBezTo>
                  <a:cubicBezTo>
                    <a:pt x="28081" y="88368"/>
                    <a:pt x="4654" y="88368"/>
                    <a:pt x="3" y="89230"/>
                  </a:cubicBezTo>
                  <a:cubicBezTo>
                    <a:pt x="-342" y="96981"/>
                    <a:pt x="28598" y="104905"/>
                    <a:pt x="29459" y="110073"/>
                  </a:cubicBezTo>
                  <a:cubicBezTo>
                    <a:pt x="30320" y="115068"/>
                    <a:pt x="20502" y="126093"/>
                    <a:pt x="19640" y="135567"/>
                  </a:cubicBezTo>
                  <a:cubicBezTo>
                    <a:pt x="18951" y="143835"/>
                    <a:pt x="27392" y="150553"/>
                    <a:pt x="24636" y="155377"/>
                  </a:cubicBezTo>
                  <a:cubicBezTo>
                    <a:pt x="22741" y="158650"/>
                    <a:pt x="1898" y="159855"/>
                    <a:pt x="692" y="162439"/>
                  </a:cubicBezTo>
                  <a:cubicBezTo>
                    <a:pt x="-4131" y="174670"/>
                    <a:pt x="28426" y="189484"/>
                    <a:pt x="30148" y="196374"/>
                  </a:cubicBezTo>
                  <a:cubicBezTo>
                    <a:pt x="31354" y="201025"/>
                    <a:pt x="28770" y="222213"/>
                    <a:pt x="25842" y="222041"/>
                  </a:cubicBezTo>
                  <a:cubicBezTo>
                    <a:pt x="28598" y="222385"/>
                    <a:pt x="50819" y="213772"/>
                    <a:pt x="54609" y="217562"/>
                  </a:cubicBezTo>
                  <a:cubicBezTo>
                    <a:pt x="59432" y="222041"/>
                    <a:pt x="63566" y="241161"/>
                    <a:pt x="69423" y="255114"/>
                  </a:cubicBezTo>
                  <a:cubicBezTo>
                    <a:pt x="74591" y="267172"/>
                    <a:pt x="81653" y="274579"/>
                    <a:pt x="85271" y="274924"/>
                  </a:cubicBezTo>
                  <a:cubicBezTo>
                    <a:pt x="86993" y="275613"/>
                    <a:pt x="116105" y="267689"/>
                    <a:pt x="124201" y="26717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19" name="フリーフォーム: 図形 118">
              <a:extLst>
                <a:ext uri="{FF2B5EF4-FFF2-40B4-BE49-F238E27FC236}">
                  <a16:creationId xmlns:a16="http://schemas.microsoft.com/office/drawing/2014/main" id="{41B86615-DEA4-1E03-E325-C62B58B49028}"/>
                </a:ext>
              </a:extLst>
            </p:cNvPr>
            <p:cNvSpPr/>
            <p:nvPr/>
          </p:nvSpPr>
          <p:spPr>
            <a:xfrm>
              <a:off x="5119176" y="4972906"/>
              <a:ext cx="174844" cy="274966"/>
            </a:xfrm>
            <a:custGeom>
              <a:avLst/>
              <a:gdLst>
                <a:gd name="csX0" fmla="*/ 124373 w 174844"/>
                <a:gd name="csY0" fmla="*/ 267000 h 274966"/>
                <a:gd name="csX1" fmla="*/ 162270 w 174844"/>
                <a:gd name="csY1" fmla="*/ 260971 h 274966"/>
                <a:gd name="csX2" fmla="*/ 165715 w 174844"/>
                <a:gd name="csY2" fmla="*/ 240817 h 274966"/>
                <a:gd name="csX3" fmla="*/ 147456 w 174844"/>
                <a:gd name="csY3" fmla="*/ 226002 h 274966"/>
                <a:gd name="csX4" fmla="*/ 137637 w 174844"/>
                <a:gd name="csY4" fmla="*/ 182938 h 274966"/>
                <a:gd name="csX5" fmla="*/ 164337 w 174844"/>
                <a:gd name="csY5" fmla="*/ 164506 h 274966"/>
                <a:gd name="csX6" fmla="*/ 174845 w 174844"/>
                <a:gd name="csY6" fmla="*/ 98704 h 274966"/>
                <a:gd name="csX7" fmla="*/ 157275 w 174844"/>
                <a:gd name="csY7" fmla="*/ 33590 h 274966"/>
                <a:gd name="csX8" fmla="*/ 104219 w 174844"/>
                <a:gd name="csY8" fmla="*/ 0 h 274966"/>
                <a:gd name="csX9" fmla="*/ 102669 w 174844"/>
                <a:gd name="csY9" fmla="*/ 32901 h 274966"/>
                <a:gd name="csX10" fmla="*/ 83720 w 174844"/>
                <a:gd name="csY10" fmla="*/ 38758 h 274966"/>
                <a:gd name="csX11" fmla="*/ 84237 w 174844"/>
                <a:gd name="csY11" fmla="*/ 66836 h 274966"/>
                <a:gd name="csX12" fmla="*/ 52714 w 174844"/>
                <a:gd name="csY12" fmla="*/ 64769 h 274966"/>
                <a:gd name="csX13" fmla="*/ 33766 w 174844"/>
                <a:gd name="csY13" fmla="*/ 83890 h 274966"/>
                <a:gd name="csX14" fmla="*/ 3 w 174844"/>
                <a:gd name="csY14" fmla="*/ 89230 h 274966"/>
                <a:gd name="csX15" fmla="*/ 29459 w 174844"/>
                <a:gd name="csY15" fmla="*/ 110073 h 274966"/>
                <a:gd name="csX16" fmla="*/ 19640 w 174844"/>
                <a:gd name="csY16" fmla="*/ 135567 h 274966"/>
                <a:gd name="csX17" fmla="*/ 24636 w 174844"/>
                <a:gd name="csY17" fmla="*/ 155377 h 274966"/>
                <a:gd name="csX18" fmla="*/ 692 w 174844"/>
                <a:gd name="csY18" fmla="*/ 162439 h 274966"/>
                <a:gd name="csX19" fmla="*/ 30148 w 174844"/>
                <a:gd name="csY19" fmla="*/ 196374 h 274966"/>
                <a:gd name="csX20" fmla="*/ 25842 w 174844"/>
                <a:gd name="csY20" fmla="*/ 222041 h 274966"/>
                <a:gd name="csX21" fmla="*/ 54609 w 174844"/>
                <a:gd name="csY21" fmla="*/ 217562 h 274966"/>
                <a:gd name="csX22" fmla="*/ 69423 w 174844"/>
                <a:gd name="csY22" fmla="*/ 255114 h 274966"/>
                <a:gd name="csX23" fmla="*/ 85271 w 174844"/>
                <a:gd name="csY23" fmla="*/ 274924 h 274966"/>
                <a:gd name="csX24" fmla="*/ 124201 w 174844"/>
                <a:gd name="csY24" fmla="*/ 267172 h 2749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74844" h="274966">
                  <a:moveTo>
                    <a:pt x="124373" y="267000"/>
                  </a:moveTo>
                  <a:cubicBezTo>
                    <a:pt x="130747" y="266483"/>
                    <a:pt x="154002" y="259937"/>
                    <a:pt x="162270" y="260971"/>
                  </a:cubicBezTo>
                  <a:cubicBezTo>
                    <a:pt x="165198" y="253736"/>
                    <a:pt x="167782" y="245640"/>
                    <a:pt x="165715" y="240817"/>
                  </a:cubicBezTo>
                  <a:cubicBezTo>
                    <a:pt x="163131" y="234615"/>
                    <a:pt x="154518" y="232204"/>
                    <a:pt x="147456" y="226002"/>
                  </a:cubicBezTo>
                  <a:cubicBezTo>
                    <a:pt x="143666" y="222730"/>
                    <a:pt x="137637" y="187933"/>
                    <a:pt x="137637" y="182938"/>
                  </a:cubicBezTo>
                  <a:cubicBezTo>
                    <a:pt x="137637" y="175875"/>
                    <a:pt x="162270" y="171569"/>
                    <a:pt x="164337" y="164506"/>
                  </a:cubicBezTo>
                  <a:cubicBezTo>
                    <a:pt x="170366" y="144352"/>
                    <a:pt x="163476" y="117480"/>
                    <a:pt x="174845" y="98704"/>
                  </a:cubicBezTo>
                  <a:cubicBezTo>
                    <a:pt x="166060" y="90435"/>
                    <a:pt x="165543" y="44443"/>
                    <a:pt x="157275" y="33590"/>
                  </a:cubicBezTo>
                  <a:cubicBezTo>
                    <a:pt x="146422" y="19293"/>
                    <a:pt x="117138" y="8613"/>
                    <a:pt x="104219" y="0"/>
                  </a:cubicBezTo>
                  <a:cubicBezTo>
                    <a:pt x="102497" y="2412"/>
                    <a:pt x="102669" y="32901"/>
                    <a:pt x="102669" y="32901"/>
                  </a:cubicBezTo>
                  <a:lnTo>
                    <a:pt x="83720" y="38758"/>
                  </a:lnTo>
                  <a:lnTo>
                    <a:pt x="84237" y="66836"/>
                  </a:lnTo>
                  <a:cubicBezTo>
                    <a:pt x="84237" y="66836"/>
                    <a:pt x="61327" y="63391"/>
                    <a:pt x="52714" y="64769"/>
                  </a:cubicBezTo>
                  <a:cubicBezTo>
                    <a:pt x="49786" y="65286"/>
                    <a:pt x="39450" y="79411"/>
                    <a:pt x="33766" y="83890"/>
                  </a:cubicBezTo>
                  <a:cubicBezTo>
                    <a:pt x="28081" y="88368"/>
                    <a:pt x="4654" y="88368"/>
                    <a:pt x="3" y="89230"/>
                  </a:cubicBezTo>
                  <a:cubicBezTo>
                    <a:pt x="-342" y="96981"/>
                    <a:pt x="28598" y="104905"/>
                    <a:pt x="29459" y="110073"/>
                  </a:cubicBezTo>
                  <a:cubicBezTo>
                    <a:pt x="30320" y="115068"/>
                    <a:pt x="20502" y="126093"/>
                    <a:pt x="19640" y="135567"/>
                  </a:cubicBezTo>
                  <a:cubicBezTo>
                    <a:pt x="18951" y="143835"/>
                    <a:pt x="27392" y="150553"/>
                    <a:pt x="24636" y="155377"/>
                  </a:cubicBezTo>
                  <a:cubicBezTo>
                    <a:pt x="22741" y="158650"/>
                    <a:pt x="1898" y="159855"/>
                    <a:pt x="692" y="162439"/>
                  </a:cubicBezTo>
                  <a:cubicBezTo>
                    <a:pt x="-4131" y="174670"/>
                    <a:pt x="28426" y="189484"/>
                    <a:pt x="30148" y="196374"/>
                  </a:cubicBezTo>
                  <a:cubicBezTo>
                    <a:pt x="31354" y="201025"/>
                    <a:pt x="28770" y="222213"/>
                    <a:pt x="25842" y="222041"/>
                  </a:cubicBezTo>
                  <a:cubicBezTo>
                    <a:pt x="28598" y="222385"/>
                    <a:pt x="50819" y="213772"/>
                    <a:pt x="54609" y="217562"/>
                  </a:cubicBezTo>
                  <a:cubicBezTo>
                    <a:pt x="59432" y="222041"/>
                    <a:pt x="63566" y="241161"/>
                    <a:pt x="69423" y="255114"/>
                  </a:cubicBezTo>
                  <a:cubicBezTo>
                    <a:pt x="74591" y="267172"/>
                    <a:pt x="81653" y="274579"/>
                    <a:pt x="85271" y="274924"/>
                  </a:cubicBezTo>
                  <a:cubicBezTo>
                    <a:pt x="86993" y="275613"/>
                    <a:pt x="116105" y="267689"/>
                    <a:pt x="124201" y="267172"/>
                  </a:cubicBezTo>
                  <a:close/>
                </a:path>
              </a:pathLst>
            </a:custGeom>
            <a:noFill/>
            <a:ln w="1270" cap="rnd">
              <a:solidFill>
                <a:schemeClr val="bg1">
                  <a:lumMod val="50000"/>
                </a:schemeClr>
              </a:solidFill>
              <a:prstDash val="solid"/>
              <a:round/>
            </a:ln>
          </p:spPr>
          <p:txBody>
            <a:bodyPr/>
            <a:lstStyle/>
            <a:p>
              <a:endParaRPr lang="ja-JP" altLang="en-US"/>
            </a:p>
          </p:txBody>
        </p:sp>
        <p:sp>
          <p:nvSpPr>
            <p:cNvPr id="120" name="フリーフォーム: 図形 119">
              <a:extLst>
                <a:ext uri="{FF2B5EF4-FFF2-40B4-BE49-F238E27FC236}">
                  <a16:creationId xmlns:a16="http://schemas.microsoft.com/office/drawing/2014/main" id="{997E459E-67D6-D3AF-B6A8-093F4B8111C9}"/>
                </a:ext>
              </a:extLst>
            </p:cNvPr>
            <p:cNvSpPr/>
            <p:nvPr/>
          </p:nvSpPr>
          <p:spPr>
            <a:xfrm>
              <a:off x="5015824" y="4425727"/>
              <a:ext cx="1286250" cy="646055"/>
            </a:xfrm>
            <a:custGeom>
              <a:avLst/>
              <a:gdLst>
                <a:gd name="csX0" fmla="*/ 1286079 w 1286250"/>
                <a:gd name="csY0" fmla="*/ 51593 h 646055"/>
                <a:gd name="csX1" fmla="*/ 1247493 w 1286250"/>
                <a:gd name="csY1" fmla="*/ 26788 h 646055"/>
                <a:gd name="csX2" fmla="*/ 1221482 w 1286250"/>
                <a:gd name="csY2" fmla="*/ 34540 h 646055"/>
                <a:gd name="csX3" fmla="*/ 1184963 w 1286250"/>
                <a:gd name="csY3" fmla="*/ 21793 h 646055"/>
                <a:gd name="csX4" fmla="*/ 1110548 w 1286250"/>
                <a:gd name="csY4" fmla="*/ 20759 h 646055"/>
                <a:gd name="csX5" fmla="*/ 1033721 w 1286250"/>
                <a:gd name="csY5" fmla="*/ 20759 h 646055"/>
                <a:gd name="csX6" fmla="*/ 988417 w 1286250"/>
                <a:gd name="csY6" fmla="*/ 22826 h 646055"/>
                <a:gd name="csX7" fmla="*/ 917446 w 1286250"/>
                <a:gd name="csY7" fmla="*/ 63135 h 646055"/>
                <a:gd name="csX8" fmla="*/ 907972 w 1286250"/>
                <a:gd name="csY8" fmla="*/ 32300 h 646055"/>
                <a:gd name="csX9" fmla="*/ 917446 w 1286250"/>
                <a:gd name="csY9" fmla="*/ 1466 h 646055"/>
                <a:gd name="csX10" fmla="*/ 866114 w 1286250"/>
                <a:gd name="csY10" fmla="*/ 2672 h 646055"/>
                <a:gd name="csX11" fmla="*/ 824255 w 1286250"/>
                <a:gd name="csY11" fmla="*/ 13180 h 646055"/>
                <a:gd name="csX12" fmla="*/ 803584 w 1286250"/>
                <a:gd name="csY12" fmla="*/ 3706 h 646055"/>
                <a:gd name="csX13" fmla="*/ 712976 w 1286250"/>
                <a:gd name="csY13" fmla="*/ 2672 h 646055"/>
                <a:gd name="csX14" fmla="*/ 706086 w 1286250"/>
                <a:gd name="csY14" fmla="*/ 41430 h 646055"/>
                <a:gd name="csX15" fmla="*/ 684554 w 1286250"/>
                <a:gd name="csY15" fmla="*/ 56761 h 646055"/>
                <a:gd name="csX16" fmla="*/ 657164 w 1286250"/>
                <a:gd name="csY16" fmla="*/ 55728 h 646055"/>
                <a:gd name="csX17" fmla="*/ 614100 w 1286250"/>
                <a:gd name="csY17" fmla="*/ 87595 h 646055"/>
                <a:gd name="csX18" fmla="*/ 570863 w 1286250"/>
                <a:gd name="csY18" fmla="*/ 106716 h 646055"/>
                <a:gd name="csX19" fmla="*/ 552948 w 1286250"/>
                <a:gd name="csY19" fmla="*/ 95002 h 646055"/>
                <a:gd name="csX20" fmla="*/ 512985 w 1286250"/>
                <a:gd name="csY20" fmla="*/ 121530 h 646055"/>
                <a:gd name="csX21" fmla="*/ 450799 w 1286250"/>
                <a:gd name="csY21" fmla="*/ 104649 h 646055"/>
                <a:gd name="csX22" fmla="*/ 447010 w 1286250"/>
                <a:gd name="csY22" fmla="*/ 159943 h 646055"/>
                <a:gd name="csX23" fmla="*/ 423583 w 1286250"/>
                <a:gd name="csY23" fmla="*/ 187333 h 646055"/>
                <a:gd name="csX24" fmla="*/ 355196 w 1286250"/>
                <a:gd name="csY24" fmla="*/ 159771 h 646055"/>
                <a:gd name="csX25" fmla="*/ 336248 w 1286250"/>
                <a:gd name="csY25" fmla="*/ 183198 h 646055"/>
                <a:gd name="csX26" fmla="*/ 377245 w 1286250"/>
                <a:gd name="csY26" fmla="*/ 228847 h 646055"/>
                <a:gd name="csX27" fmla="*/ 360364 w 1286250"/>
                <a:gd name="csY27" fmla="*/ 280869 h 646055"/>
                <a:gd name="csX28" fmla="*/ 266655 w 1286250"/>
                <a:gd name="csY28" fmla="*/ 286209 h 646055"/>
                <a:gd name="csX29" fmla="*/ 256148 w 1286250"/>
                <a:gd name="csY29" fmla="*/ 321177 h 646055"/>
                <a:gd name="csX30" fmla="*/ 304552 w 1286250"/>
                <a:gd name="csY30" fmla="*/ 356145 h 646055"/>
                <a:gd name="csX31" fmla="*/ 279402 w 1286250"/>
                <a:gd name="csY31" fmla="*/ 378884 h 646055"/>
                <a:gd name="csX32" fmla="*/ 236166 w 1286250"/>
                <a:gd name="csY32" fmla="*/ 390080 h 646055"/>
                <a:gd name="csX33" fmla="*/ 242539 w 1286250"/>
                <a:gd name="csY33" fmla="*/ 458983 h 646055"/>
                <a:gd name="csX34" fmla="*/ 198269 w 1286250"/>
                <a:gd name="csY34" fmla="*/ 462256 h 646055"/>
                <a:gd name="csX35" fmla="*/ 182421 w 1286250"/>
                <a:gd name="csY35" fmla="*/ 404894 h 646055"/>
                <a:gd name="csX36" fmla="*/ 193962 w 1286250"/>
                <a:gd name="csY36" fmla="*/ 363553 h 646055"/>
                <a:gd name="csX37" fmla="*/ 169674 w 1286250"/>
                <a:gd name="csY37" fmla="*/ 333924 h 646055"/>
                <a:gd name="csX38" fmla="*/ 153826 w 1286250"/>
                <a:gd name="csY38" fmla="*/ 349772 h 646055"/>
                <a:gd name="csX39" fmla="*/ 164334 w 1286250"/>
                <a:gd name="csY39" fmla="*/ 382673 h 646055"/>
                <a:gd name="csX40" fmla="*/ 159166 w 1286250"/>
                <a:gd name="csY40" fmla="*/ 426254 h 646055"/>
                <a:gd name="csX41" fmla="*/ 133844 w 1286250"/>
                <a:gd name="csY41" fmla="*/ 426254 h 646055"/>
                <a:gd name="csX42" fmla="*/ 119203 w 1286250"/>
                <a:gd name="csY42" fmla="*/ 458122 h 646055"/>
                <a:gd name="csX43" fmla="*/ 109728 w 1286250"/>
                <a:gd name="csY43" fmla="*/ 510144 h 646055"/>
                <a:gd name="csX44" fmla="*/ 67525 w 1286250"/>
                <a:gd name="csY44" fmla="*/ 524958 h 646055"/>
                <a:gd name="csX45" fmla="*/ 46510 w 1286250"/>
                <a:gd name="csY45" fmla="*/ 479310 h 646055"/>
                <a:gd name="csX46" fmla="*/ 12747 w 1286250"/>
                <a:gd name="csY46" fmla="*/ 491023 h 646055"/>
                <a:gd name="csX47" fmla="*/ 16881 w 1286250"/>
                <a:gd name="csY47" fmla="*/ 537705 h 646055"/>
                <a:gd name="csX48" fmla="*/ 0 w 1286250"/>
                <a:gd name="csY48" fmla="*/ 561133 h 646055"/>
                <a:gd name="csX49" fmla="*/ 28422 w 1286250"/>
                <a:gd name="csY49" fmla="*/ 580253 h 646055"/>
                <a:gd name="csX50" fmla="*/ 36863 w 1286250"/>
                <a:gd name="csY50" fmla="*/ 612121 h 646055"/>
                <a:gd name="csX51" fmla="*/ 106283 w 1286250"/>
                <a:gd name="csY51" fmla="*/ 599374 h 646055"/>
                <a:gd name="csX52" fmla="*/ 103183 w 1286250"/>
                <a:gd name="csY52" fmla="*/ 636582 h 646055"/>
                <a:gd name="csX53" fmla="*/ 136945 w 1286250"/>
                <a:gd name="csY53" fmla="*/ 631241 h 646055"/>
                <a:gd name="csX54" fmla="*/ 155893 w 1286250"/>
                <a:gd name="csY54" fmla="*/ 612121 h 646055"/>
                <a:gd name="csX55" fmla="*/ 187417 w 1286250"/>
                <a:gd name="csY55" fmla="*/ 614188 h 646055"/>
                <a:gd name="csX56" fmla="*/ 186900 w 1286250"/>
                <a:gd name="csY56" fmla="*/ 586110 h 646055"/>
                <a:gd name="csX57" fmla="*/ 205848 w 1286250"/>
                <a:gd name="csY57" fmla="*/ 580253 h 646055"/>
                <a:gd name="csX58" fmla="*/ 207399 w 1286250"/>
                <a:gd name="csY58" fmla="*/ 547352 h 646055"/>
                <a:gd name="csX59" fmla="*/ 260454 w 1286250"/>
                <a:gd name="csY59" fmla="*/ 580942 h 646055"/>
                <a:gd name="csX60" fmla="*/ 278025 w 1286250"/>
                <a:gd name="csY60" fmla="*/ 646056 h 646055"/>
                <a:gd name="csX61" fmla="*/ 328324 w 1286250"/>
                <a:gd name="csY61" fmla="*/ 598340 h 646055"/>
                <a:gd name="csX62" fmla="*/ 331424 w 1286250"/>
                <a:gd name="csY62" fmla="*/ 564061 h 646055"/>
                <a:gd name="csX63" fmla="*/ 358125 w 1286250"/>
                <a:gd name="csY63" fmla="*/ 564750 h 646055"/>
                <a:gd name="csX64" fmla="*/ 387753 w 1286250"/>
                <a:gd name="csY64" fmla="*/ 549247 h 646055"/>
                <a:gd name="csX65" fmla="*/ 442359 w 1286250"/>
                <a:gd name="csY65" fmla="*/ 542701 h 646055"/>
                <a:gd name="csX66" fmla="*/ 462857 w 1286250"/>
                <a:gd name="csY66" fmla="*/ 541495 h 646055"/>
                <a:gd name="csX67" fmla="*/ 470437 w 1286250"/>
                <a:gd name="csY67" fmla="*/ 491023 h 646055"/>
                <a:gd name="csX68" fmla="*/ 546575 w 1286250"/>
                <a:gd name="csY68" fmla="*/ 472937 h 646055"/>
                <a:gd name="csX69" fmla="*/ 602386 w 1286250"/>
                <a:gd name="csY69" fmla="*/ 475004 h 646055"/>
                <a:gd name="csX70" fmla="*/ 661471 w 1286250"/>
                <a:gd name="csY70" fmla="*/ 455711 h 646055"/>
                <a:gd name="csX71" fmla="*/ 697128 w 1286250"/>
                <a:gd name="csY71" fmla="*/ 409201 h 646055"/>
                <a:gd name="csX72" fmla="*/ 725551 w 1286250"/>
                <a:gd name="csY72" fmla="*/ 444169 h 646055"/>
                <a:gd name="csX73" fmla="*/ 802378 w 1286250"/>
                <a:gd name="csY73" fmla="*/ 417642 h 646055"/>
                <a:gd name="csX74" fmla="*/ 823049 w 1286250"/>
                <a:gd name="csY74" fmla="*/ 394214 h 646055"/>
                <a:gd name="csX75" fmla="*/ 855778 w 1286250"/>
                <a:gd name="csY75" fmla="*/ 369754 h 646055"/>
                <a:gd name="csX76" fmla="*/ 866286 w 1286250"/>
                <a:gd name="csY76" fmla="*/ 342192 h 646055"/>
                <a:gd name="csX77" fmla="*/ 897120 w 1286250"/>
                <a:gd name="csY77" fmla="*/ 335474 h 646055"/>
                <a:gd name="csX78" fmla="*/ 925370 w 1286250"/>
                <a:gd name="csY78" fmla="*/ 316698 h 646055"/>
                <a:gd name="csX79" fmla="*/ 981699 w 1286250"/>
                <a:gd name="csY79" fmla="*/ 304468 h 646055"/>
                <a:gd name="csX80" fmla="*/ 1069550 w 1286250"/>
                <a:gd name="csY80" fmla="*/ 289309 h 646055"/>
                <a:gd name="csX81" fmla="*/ 1107964 w 1286250"/>
                <a:gd name="csY81" fmla="*/ 291032 h 646055"/>
                <a:gd name="csX82" fmla="*/ 1147411 w 1286250"/>
                <a:gd name="csY82" fmla="*/ 279835 h 646055"/>
                <a:gd name="csX83" fmla="*/ 1220104 w 1286250"/>
                <a:gd name="csY83" fmla="*/ 284142 h 646055"/>
                <a:gd name="csX84" fmla="*/ 1255934 w 1286250"/>
                <a:gd name="csY84" fmla="*/ 293616 h 646055"/>
                <a:gd name="csX85" fmla="*/ 1274882 w 1286250"/>
                <a:gd name="csY85" fmla="*/ 288276 h 646055"/>
                <a:gd name="csX86" fmla="*/ 1258001 w 1286250"/>
                <a:gd name="csY86" fmla="*/ 132899 h 646055"/>
                <a:gd name="csX87" fmla="*/ 1284012 w 1286250"/>
                <a:gd name="csY87" fmla="*/ 96897 h 646055"/>
                <a:gd name="csX88" fmla="*/ 1250421 w 1286250"/>
                <a:gd name="csY88" fmla="*/ 57967 h 646055"/>
                <a:gd name="csX89" fmla="*/ 1286251 w 1286250"/>
                <a:gd name="csY89" fmla="*/ 51593 h 6460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Lst>
              <a:rect l="l" t="t" r="r" b="b"/>
              <a:pathLst>
                <a:path w="1286250" h="646055">
                  <a:moveTo>
                    <a:pt x="1286079" y="51593"/>
                  </a:moveTo>
                  <a:cubicBezTo>
                    <a:pt x="1286079" y="46253"/>
                    <a:pt x="1247493" y="26788"/>
                    <a:pt x="1247493" y="26788"/>
                  </a:cubicBezTo>
                  <a:cubicBezTo>
                    <a:pt x="1241809" y="26788"/>
                    <a:pt x="1228372" y="35056"/>
                    <a:pt x="1221482" y="34540"/>
                  </a:cubicBezTo>
                  <a:cubicBezTo>
                    <a:pt x="1209252" y="33851"/>
                    <a:pt x="1197883" y="24204"/>
                    <a:pt x="1184963" y="21793"/>
                  </a:cubicBezTo>
                  <a:cubicBezTo>
                    <a:pt x="1158780" y="16969"/>
                    <a:pt x="1130874" y="18520"/>
                    <a:pt x="1110548" y="20759"/>
                  </a:cubicBezTo>
                  <a:lnTo>
                    <a:pt x="1033721" y="20759"/>
                  </a:lnTo>
                  <a:cubicBezTo>
                    <a:pt x="1027692" y="22482"/>
                    <a:pt x="998063" y="20242"/>
                    <a:pt x="988417" y="22826"/>
                  </a:cubicBezTo>
                  <a:cubicBezTo>
                    <a:pt x="969468" y="28166"/>
                    <a:pt x="921753" y="58483"/>
                    <a:pt x="917446" y="63135"/>
                  </a:cubicBezTo>
                  <a:cubicBezTo>
                    <a:pt x="914174" y="52282"/>
                    <a:pt x="906766" y="43842"/>
                    <a:pt x="907972" y="32300"/>
                  </a:cubicBezTo>
                  <a:cubicBezTo>
                    <a:pt x="909006" y="22998"/>
                    <a:pt x="918824" y="10596"/>
                    <a:pt x="917446" y="1466"/>
                  </a:cubicBezTo>
                  <a:cubicBezTo>
                    <a:pt x="907456" y="-256"/>
                    <a:pt x="886784" y="-1118"/>
                    <a:pt x="866114" y="2672"/>
                  </a:cubicBezTo>
                  <a:cubicBezTo>
                    <a:pt x="850610" y="5428"/>
                    <a:pt x="835107" y="13007"/>
                    <a:pt x="824255" y="13180"/>
                  </a:cubicBezTo>
                  <a:lnTo>
                    <a:pt x="803584" y="3706"/>
                  </a:lnTo>
                  <a:cubicBezTo>
                    <a:pt x="791870" y="2155"/>
                    <a:pt x="725206" y="3706"/>
                    <a:pt x="712976" y="2672"/>
                  </a:cubicBezTo>
                  <a:cubicBezTo>
                    <a:pt x="711598" y="7151"/>
                    <a:pt x="712804" y="28683"/>
                    <a:pt x="706086" y="41430"/>
                  </a:cubicBezTo>
                  <a:cubicBezTo>
                    <a:pt x="701607" y="50215"/>
                    <a:pt x="690238" y="50043"/>
                    <a:pt x="684554" y="56761"/>
                  </a:cubicBezTo>
                  <a:cubicBezTo>
                    <a:pt x="681797" y="57278"/>
                    <a:pt x="668361" y="52282"/>
                    <a:pt x="657164" y="55728"/>
                  </a:cubicBezTo>
                  <a:cubicBezTo>
                    <a:pt x="643556" y="60034"/>
                    <a:pt x="620129" y="83978"/>
                    <a:pt x="614100" y="87595"/>
                  </a:cubicBezTo>
                  <a:cubicBezTo>
                    <a:pt x="610483" y="89662"/>
                    <a:pt x="577237" y="106716"/>
                    <a:pt x="570863" y="106716"/>
                  </a:cubicBezTo>
                  <a:cubicBezTo>
                    <a:pt x="563801" y="106716"/>
                    <a:pt x="555360" y="95691"/>
                    <a:pt x="552948" y="95002"/>
                  </a:cubicBezTo>
                  <a:cubicBezTo>
                    <a:pt x="545369" y="107060"/>
                    <a:pt x="526593" y="121875"/>
                    <a:pt x="512985" y="121530"/>
                  </a:cubicBezTo>
                  <a:cubicBezTo>
                    <a:pt x="486112" y="120841"/>
                    <a:pt x="460618" y="94830"/>
                    <a:pt x="450799" y="104649"/>
                  </a:cubicBezTo>
                  <a:cubicBezTo>
                    <a:pt x="442186" y="113262"/>
                    <a:pt x="451316" y="149953"/>
                    <a:pt x="447010" y="159943"/>
                  </a:cubicBezTo>
                  <a:cubicBezTo>
                    <a:pt x="441842" y="172002"/>
                    <a:pt x="436502" y="182682"/>
                    <a:pt x="423583" y="187333"/>
                  </a:cubicBezTo>
                  <a:cubicBezTo>
                    <a:pt x="415486" y="190261"/>
                    <a:pt x="363809" y="143234"/>
                    <a:pt x="355196" y="159771"/>
                  </a:cubicBezTo>
                  <a:cubicBezTo>
                    <a:pt x="351923" y="165973"/>
                    <a:pt x="335559" y="172346"/>
                    <a:pt x="336248" y="183198"/>
                  </a:cubicBezTo>
                  <a:cubicBezTo>
                    <a:pt x="337281" y="199391"/>
                    <a:pt x="370527" y="210587"/>
                    <a:pt x="377245" y="228847"/>
                  </a:cubicBezTo>
                  <a:cubicBezTo>
                    <a:pt x="383963" y="247106"/>
                    <a:pt x="364498" y="272428"/>
                    <a:pt x="360364" y="280869"/>
                  </a:cubicBezTo>
                  <a:cubicBezTo>
                    <a:pt x="352440" y="297406"/>
                    <a:pt x="298006" y="281902"/>
                    <a:pt x="266655" y="286209"/>
                  </a:cubicBezTo>
                  <a:cubicBezTo>
                    <a:pt x="256320" y="287587"/>
                    <a:pt x="259076" y="318249"/>
                    <a:pt x="256148" y="321177"/>
                  </a:cubicBezTo>
                  <a:cubicBezTo>
                    <a:pt x="260454" y="339264"/>
                    <a:pt x="302141" y="334441"/>
                    <a:pt x="304552" y="356145"/>
                  </a:cubicBezTo>
                  <a:cubicBezTo>
                    <a:pt x="305586" y="365620"/>
                    <a:pt x="285604" y="377505"/>
                    <a:pt x="279402" y="378884"/>
                  </a:cubicBezTo>
                  <a:cubicBezTo>
                    <a:pt x="264072" y="382156"/>
                    <a:pt x="241161" y="383190"/>
                    <a:pt x="236166" y="390080"/>
                  </a:cubicBezTo>
                  <a:cubicBezTo>
                    <a:pt x="228242" y="401449"/>
                    <a:pt x="239094" y="445720"/>
                    <a:pt x="242539" y="458983"/>
                  </a:cubicBezTo>
                  <a:cubicBezTo>
                    <a:pt x="237544" y="461567"/>
                    <a:pt x="203609" y="460534"/>
                    <a:pt x="198269" y="462256"/>
                  </a:cubicBezTo>
                  <a:cubicBezTo>
                    <a:pt x="193273" y="461740"/>
                    <a:pt x="185866" y="426082"/>
                    <a:pt x="182421" y="404894"/>
                  </a:cubicBezTo>
                  <a:cubicBezTo>
                    <a:pt x="180699" y="393526"/>
                    <a:pt x="197063" y="373027"/>
                    <a:pt x="193962" y="363553"/>
                  </a:cubicBezTo>
                  <a:cubicBezTo>
                    <a:pt x="189484" y="348911"/>
                    <a:pt x="177598" y="333924"/>
                    <a:pt x="169674" y="333924"/>
                  </a:cubicBezTo>
                  <a:cubicBezTo>
                    <a:pt x="164851" y="333924"/>
                    <a:pt x="155204" y="339609"/>
                    <a:pt x="153826" y="349772"/>
                  </a:cubicBezTo>
                  <a:cubicBezTo>
                    <a:pt x="152621" y="359074"/>
                    <a:pt x="164162" y="370960"/>
                    <a:pt x="164334" y="382673"/>
                  </a:cubicBezTo>
                  <a:cubicBezTo>
                    <a:pt x="164506" y="401105"/>
                    <a:pt x="160889" y="420225"/>
                    <a:pt x="159166" y="426254"/>
                  </a:cubicBezTo>
                  <a:cubicBezTo>
                    <a:pt x="157616" y="431422"/>
                    <a:pt x="147453" y="429355"/>
                    <a:pt x="133844" y="426254"/>
                  </a:cubicBezTo>
                  <a:cubicBezTo>
                    <a:pt x="125576" y="424360"/>
                    <a:pt x="117997" y="446409"/>
                    <a:pt x="119203" y="458122"/>
                  </a:cubicBezTo>
                  <a:cubicBezTo>
                    <a:pt x="119547" y="462601"/>
                    <a:pt x="122475" y="494813"/>
                    <a:pt x="109728" y="510144"/>
                  </a:cubicBezTo>
                  <a:cubicBezTo>
                    <a:pt x="98876" y="523063"/>
                    <a:pt x="72521" y="527026"/>
                    <a:pt x="67525" y="524958"/>
                  </a:cubicBezTo>
                  <a:cubicBezTo>
                    <a:pt x="54778" y="519790"/>
                    <a:pt x="57017" y="481377"/>
                    <a:pt x="46510" y="479310"/>
                  </a:cubicBezTo>
                  <a:cubicBezTo>
                    <a:pt x="43237" y="478621"/>
                    <a:pt x="17398" y="480860"/>
                    <a:pt x="12747" y="491023"/>
                  </a:cubicBezTo>
                  <a:cubicBezTo>
                    <a:pt x="7752" y="501876"/>
                    <a:pt x="18604" y="524786"/>
                    <a:pt x="16881" y="537705"/>
                  </a:cubicBezTo>
                  <a:cubicBezTo>
                    <a:pt x="14986" y="553209"/>
                    <a:pt x="8441" y="558893"/>
                    <a:pt x="0" y="561133"/>
                  </a:cubicBezTo>
                  <a:cubicBezTo>
                    <a:pt x="6373" y="563200"/>
                    <a:pt x="28422" y="580253"/>
                    <a:pt x="28422" y="580253"/>
                  </a:cubicBezTo>
                  <a:cubicBezTo>
                    <a:pt x="31006" y="585076"/>
                    <a:pt x="30145" y="605920"/>
                    <a:pt x="36863" y="612121"/>
                  </a:cubicBezTo>
                  <a:cubicBezTo>
                    <a:pt x="47199" y="621940"/>
                    <a:pt x="104561" y="599201"/>
                    <a:pt x="106283" y="599374"/>
                  </a:cubicBezTo>
                  <a:cubicBezTo>
                    <a:pt x="113174" y="600235"/>
                    <a:pt x="101115" y="628658"/>
                    <a:pt x="103183" y="636582"/>
                  </a:cubicBezTo>
                  <a:cubicBezTo>
                    <a:pt x="107661" y="635720"/>
                    <a:pt x="131088" y="635720"/>
                    <a:pt x="136945" y="631241"/>
                  </a:cubicBezTo>
                  <a:cubicBezTo>
                    <a:pt x="142630" y="626763"/>
                    <a:pt x="152965" y="612638"/>
                    <a:pt x="155893" y="612121"/>
                  </a:cubicBezTo>
                  <a:cubicBezTo>
                    <a:pt x="164679" y="610915"/>
                    <a:pt x="187417" y="614188"/>
                    <a:pt x="187417" y="614188"/>
                  </a:cubicBezTo>
                  <a:lnTo>
                    <a:pt x="186900" y="586110"/>
                  </a:lnTo>
                  <a:lnTo>
                    <a:pt x="205848" y="580253"/>
                  </a:lnTo>
                  <a:cubicBezTo>
                    <a:pt x="205848" y="580253"/>
                    <a:pt x="205676" y="549763"/>
                    <a:pt x="207399" y="547352"/>
                  </a:cubicBezTo>
                  <a:cubicBezTo>
                    <a:pt x="220318" y="555965"/>
                    <a:pt x="249602" y="566645"/>
                    <a:pt x="260454" y="580942"/>
                  </a:cubicBezTo>
                  <a:cubicBezTo>
                    <a:pt x="268723" y="591794"/>
                    <a:pt x="269067" y="637615"/>
                    <a:pt x="278025" y="646056"/>
                  </a:cubicBezTo>
                  <a:cubicBezTo>
                    <a:pt x="286293" y="640371"/>
                    <a:pt x="307481" y="619011"/>
                    <a:pt x="328324" y="598340"/>
                  </a:cubicBezTo>
                  <a:cubicBezTo>
                    <a:pt x="333319" y="593345"/>
                    <a:pt x="327463" y="569229"/>
                    <a:pt x="331424" y="564061"/>
                  </a:cubicBezTo>
                  <a:cubicBezTo>
                    <a:pt x="338487" y="554759"/>
                    <a:pt x="352957" y="568540"/>
                    <a:pt x="358125" y="564750"/>
                  </a:cubicBezTo>
                  <a:cubicBezTo>
                    <a:pt x="361397" y="562338"/>
                    <a:pt x="381896" y="550797"/>
                    <a:pt x="387753" y="549247"/>
                  </a:cubicBezTo>
                  <a:cubicBezTo>
                    <a:pt x="407218" y="544768"/>
                    <a:pt x="436330" y="544424"/>
                    <a:pt x="442359" y="542701"/>
                  </a:cubicBezTo>
                  <a:lnTo>
                    <a:pt x="462857" y="541495"/>
                  </a:lnTo>
                  <a:cubicBezTo>
                    <a:pt x="462857" y="535983"/>
                    <a:pt x="467336" y="492402"/>
                    <a:pt x="470437" y="491023"/>
                  </a:cubicBezTo>
                  <a:cubicBezTo>
                    <a:pt x="476293" y="488612"/>
                    <a:pt x="528488" y="474314"/>
                    <a:pt x="546575" y="472937"/>
                  </a:cubicBezTo>
                  <a:cubicBezTo>
                    <a:pt x="563284" y="471731"/>
                    <a:pt x="583955" y="478449"/>
                    <a:pt x="602386" y="475004"/>
                  </a:cubicBezTo>
                  <a:cubicBezTo>
                    <a:pt x="624263" y="470869"/>
                    <a:pt x="650791" y="458467"/>
                    <a:pt x="661471" y="455711"/>
                  </a:cubicBezTo>
                  <a:cubicBezTo>
                    <a:pt x="669739" y="453471"/>
                    <a:pt x="684381" y="415058"/>
                    <a:pt x="697128" y="409201"/>
                  </a:cubicBezTo>
                  <a:cubicBezTo>
                    <a:pt x="715732" y="400760"/>
                    <a:pt x="719177" y="435729"/>
                    <a:pt x="725551" y="444169"/>
                  </a:cubicBezTo>
                  <a:cubicBezTo>
                    <a:pt x="733303" y="446753"/>
                    <a:pt x="789803" y="422293"/>
                    <a:pt x="802378" y="417642"/>
                  </a:cubicBezTo>
                  <a:cubicBezTo>
                    <a:pt x="808924" y="415230"/>
                    <a:pt x="814436" y="404550"/>
                    <a:pt x="823049" y="394214"/>
                  </a:cubicBezTo>
                  <a:cubicBezTo>
                    <a:pt x="830801" y="384913"/>
                    <a:pt x="845959" y="376300"/>
                    <a:pt x="855778" y="369754"/>
                  </a:cubicBezTo>
                  <a:cubicBezTo>
                    <a:pt x="855778" y="369754"/>
                    <a:pt x="860429" y="347360"/>
                    <a:pt x="866286" y="342192"/>
                  </a:cubicBezTo>
                  <a:cubicBezTo>
                    <a:pt x="871109" y="338058"/>
                    <a:pt x="884717" y="336853"/>
                    <a:pt x="897120" y="335474"/>
                  </a:cubicBezTo>
                  <a:cubicBezTo>
                    <a:pt x="905561" y="334613"/>
                    <a:pt x="921581" y="318938"/>
                    <a:pt x="925370" y="316698"/>
                  </a:cubicBezTo>
                  <a:cubicBezTo>
                    <a:pt x="940701" y="307741"/>
                    <a:pt x="966712" y="309119"/>
                    <a:pt x="981699" y="304468"/>
                  </a:cubicBezTo>
                  <a:cubicBezTo>
                    <a:pt x="1000303" y="298956"/>
                    <a:pt x="1039405" y="290343"/>
                    <a:pt x="1069550" y="289309"/>
                  </a:cubicBezTo>
                  <a:cubicBezTo>
                    <a:pt x="1084192" y="288793"/>
                    <a:pt x="1096595" y="290171"/>
                    <a:pt x="1107964" y="291032"/>
                  </a:cubicBezTo>
                  <a:cubicBezTo>
                    <a:pt x="1119505" y="291893"/>
                    <a:pt x="1136731" y="282419"/>
                    <a:pt x="1147411" y="279835"/>
                  </a:cubicBezTo>
                  <a:cubicBezTo>
                    <a:pt x="1165843" y="275357"/>
                    <a:pt x="1220104" y="284142"/>
                    <a:pt x="1220104" y="284142"/>
                  </a:cubicBezTo>
                  <a:lnTo>
                    <a:pt x="1255934" y="293616"/>
                  </a:lnTo>
                  <a:lnTo>
                    <a:pt x="1274882" y="288276"/>
                  </a:lnTo>
                  <a:cubicBezTo>
                    <a:pt x="1267303" y="275184"/>
                    <a:pt x="1256623" y="145646"/>
                    <a:pt x="1258001" y="132899"/>
                  </a:cubicBezTo>
                  <a:cubicBezTo>
                    <a:pt x="1258345" y="129626"/>
                    <a:pt x="1285217" y="101031"/>
                    <a:pt x="1284012" y="96897"/>
                  </a:cubicBezTo>
                  <a:cubicBezTo>
                    <a:pt x="1280911" y="86734"/>
                    <a:pt x="1245254" y="69508"/>
                    <a:pt x="1250421" y="57967"/>
                  </a:cubicBezTo>
                  <a:cubicBezTo>
                    <a:pt x="1253005" y="52282"/>
                    <a:pt x="1286079" y="56933"/>
                    <a:pt x="1286251" y="51593"/>
                  </a:cubicBezTo>
                </a:path>
              </a:pathLst>
            </a:custGeom>
            <a:solidFill>
              <a:srgbClr val="FFF799"/>
            </a:solidFill>
            <a:ln w="1270" cap="flat">
              <a:solidFill>
                <a:schemeClr val="bg1">
                  <a:lumMod val="50000"/>
                </a:schemeClr>
              </a:solidFill>
              <a:prstDash val="solid"/>
              <a:miter/>
            </a:ln>
          </p:spPr>
          <p:txBody>
            <a:bodyPr/>
            <a:lstStyle/>
            <a:p>
              <a:endParaRPr lang="ja-JP" altLang="en-US" dirty="0"/>
            </a:p>
          </p:txBody>
        </p:sp>
        <p:sp>
          <p:nvSpPr>
            <p:cNvPr id="121" name="フリーフォーム: 図形 120">
              <a:extLst>
                <a:ext uri="{FF2B5EF4-FFF2-40B4-BE49-F238E27FC236}">
                  <a16:creationId xmlns:a16="http://schemas.microsoft.com/office/drawing/2014/main" id="{6380E0E6-6796-F41B-34C0-3EBC32B4DAED}"/>
                </a:ext>
              </a:extLst>
            </p:cNvPr>
            <p:cNvSpPr/>
            <p:nvPr/>
          </p:nvSpPr>
          <p:spPr>
            <a:xfrm>
              <a:off x="5015824" y="4425727"/>
              <a:ext cx="1286250" cy="646055"/>
            </a:xfrm>
            <a:custGeom>
              <a:avLst/>
              <a:gdLst>
                <a:gd name="csX0" fmla="*/ 1286079 w 1286250"/>
                <a:gd name="csY0" fmla="*/ 51593 h 646055"/>
                <a:gd name="csX1" fmla="*/ 1247493 w 1286250"/>
                <a:gd name="csY1" fmla="*/ 26788 h 646055"/>
                <a:gd name="csX2" fmla="*/ 1221482 w 1286250"/>
                <a:gd name="csY2" fmla="*/ 34540 h 646055"/>
                <a:gd name="csX3" fmla="*/ 1184963 w 1286250"/>
                <a:gd name="csY3" fmla="*/ 21793 h 646055"/>
                <a:gd name="csX4" fmla="*/ 1110548 w 1286250"/>
                <a:gd name="csY4" fmla="*/ 20759 h 646055"/>
                <a:gd name="csX5" fmla="*/ 1033721 w 1286250"/>
                <a:gd name="csY5" fmla="*/ 20759 h 646055"/>
                <a:gd name="csX6" fmla="*/ 988417 w 1286250"/>
                <a:gd name="csY6" fmla="*/ 22826 h 646055"/>
                <a:gd name="csX7" fmla="*/ 917446 w 1286250"/>
                <a:gd name="csY7" fmla="*/ 63135 h 646055"/>
                <a:gd name="csX8" fmla="*/ 907972 w 1286250"/>
                <a:gd name="csY8" fmla="*/ 32300 h 646055"/>
                <a:gd name="csX9" fmla="*/ 917446 w 1286250"/>
                <a:gd name="csY9" fmla="*/ 1466 h 646055"/>
                <a:gd name="csX10" fmla="*/ 866114 w 1286250"/>
                <a:gd name="csY10" fmla="*/ 2672 h 646055"/>
                <a:gd name="csX11" fmla="*/ 824255 w 1286250"/>
                <a:gd name="csY11" fmla="*/ 13180 h 646055"/>
                <a:gd name="csX12" fmla="*/ 803584 w 1286250"/>
                <a:gd name="csY12" fmla="*/ 3706 h 646055"/>
                <a:gd name="csX13" fmla="*/ 712976 w 1286250"/>
                <a:gd name="csY13" fmla="*/ 2672 h 646055"/>
                <a:gd name="csX14" fmla="*/ 706086 w 1286250"/>
                <a:gd name="csY14" fmla="*/ 41430 h 646055"/>
                <a:gd name="csX15" fmla="*/ 684554 w 1286250"/>
                <a:gd name="csY15" fmla="*/ 56761 h 646055"/>
                <a:gd name="csX16" fmla="*/ 657164 w 1286250"/>
                <a:gd name="csY16" fmla="*/ 55728 h 646055"/>
                <a:gd name="csX17" fmla="*/ 614100 w 1286250"/>
                <a:gd name="csY17" fmla="*/ 87595 h 646055"/>
                <a:gd name="csX18" fmla="*/ 570863 w 1286250"/>
                <a:gd name="csY18" fmla="*/ 106716 h 646055"/>
                <a:gd name="csX19" fmla="*/ 552948 w 1286250"/>
                <a:gd name="csY19" fmla="*/ 95002 h 646055"/>
                <a:gd name="csX20" fmla="*/ 512985 w 1286250"/>
                <a:gd name="csY20" fmla="*/ 121530 h 646055"/>
                <a:gd name="csX21" fmla="*/ 450799 w 1286250"/>
                <a:gd name="csY21" fmla="*/ 104649 h 646055"/>
                <a:gd name="csX22" fmla="*/ 447010 w 1286250"/>
                <a:gd name="csY22" fmla="*/ 159943 h 646055"/>
                <a:gd name="csX23" fmla="*/ 423583 w 1286250"/>
                <a:gd name="csY23" fmla="*/ 187333 h 646055"/>
                <a:gd name="csX24" fmla="*/ 355196 w 1286250"/>
                <a:gd name="csY24" fmla="*/ 159771 h 646055"/>
                <a:gd name="csX25" fmla="*/ 336248 w 1286250"/>
                <a:gd name="csY25" fmla="*/ 183198 h 646055"/>
                <a:gd name="csX26" fmla="*/ 377245 w 1286250"/>
                <a:gd name="csY26" fmla="*/ 228847 h 646055"/>
                <a:gd name="csX27" fmla="*/ 360364 w 1286250"/>
                <a:gd name="csY27" fmla="*/ 280869 h 646055"/>
                <a:gd name="csX28" fmla="*/ 266655 w 1286250"/>
                <a:gd name="csY28" fmla="*/ 286209 h 646055"/>
                <a:gd name="csX29" fmla="*/ 256148 w 1286250"/>
                <a:gd name="csY29" fmla="*/ 321177 h 646055"/>
                <a:gd name="csX30" fmla="*/ 304552 w 1286250"/>
                <a:gd name="csY30" fmla="*/ 356145 h 646055"/>
                <a:gd name="csX31" fmla="*/ 279402 w 1286250"/>
                <a:gd name="csY31" fmla="*/ 378884 h 646055"/>
                <a:gd name="csX32" fmla="*/ 236166 w 1286250"/>
                <a:gd name="csY32" fmla="*/ 390080 h 646055"/>
                <a:gd name="csX33" fmla="*/ 242539 w 1286250"/>
                <a:gd name="csY33" fmla="*/ 458983 h 646055"/>
                <a:gd name="csX34" fmla="*/ 198269 w 1286250"/>
                <a:gd name="csY34" fmla="*/ 462256 h 646055"/>
                <a:gd name="csX35" fmla="*/ 182421 w 1286250"/>
                <a:gd name="csY35" fmla="*/ 404894 h 646055"/>
                <a:gd name="csX36" fmla="*/ 193962 w 1286250"/>
                <a:gd name="csY36" fmla="*/ 363553 h 646055"/>
                <a:gd name="csX37" fmla="*/ 169674 w 1286250"/>
                <a:gd name="csY37" fmla="*/ 333924 h 646055"/>
                <a:gd name="csX38" fmla="*/ 153826 w 1286250"/>
                <a:gd name="csY38" fmla="*/ 349772 h 646055"/>
                <a:gd name="csX39" fmla="*/ 164334 w 1286250"/>
                <a:gd name="csY39" fmla="*/ 382673 h 646055"/>
                <a:gd name="csX40" fmla="*/ 159166 w 1286250"/>
                <a:gd name="csY40" fmla="*/ 426254 h 646055"/>
                <a:gd name="csX41" fmla="*/ 133844 w 1286250"/>
                <a:gd name="csY41" fmla="*/ 426254 h 646055"/>
                <a:gd name="csX42" fmla="*/ 119203 w 1286250"/>
                <a:gd name="csY42" fmla="*/ 458122 h 646055"/>
                <a:gd name="csX43" fmla="*/ 109728 w 1286250"/>
                <a:gd name="csY43" fmla="*/ 510144 h 646055"/>
                <a:gd name="csX44" fmla="*/ 67525 w 1286250"/>
                <a:gd name="csY44" fmla="*/ 524958 h 646055"/>
                <a:gd name="csX45" fmla="*/ 46510 w 1286250"/>
                <a:gd name="csY45" fmla="*/ 479310 h 646055"/>
                <a:gd name="csX46" fmla="*/ 12747 w 1286250"/>
                <a:gd name="csY46" fmla="*/ 491023 h 646055"/>
                <a:gd name="csX47" fmla="*/ 16881 w 1286250"/>
                <a:gd name="csY47" fmla="*/ 537705 h 646055"/>
                <a:gd name="csX48" fmla="*/ 0 w 1286250"/>
                <a:gd name="csY48" fmla="*/ 561133 h 646055"/>
                <a:gd name="csX49" fmla="*/ 28422 w 1286250"/>
                <a:gd name="csY49" fmla="*/ 580253 h 646055"/>
                <a:gd name="csX50" fmla="*/ 36863 w 1286250"/>
                <a:gd name="csY50" fmla="*/ 612121 h 646055"/>
                <a:gd name="csX51" fmla="*/ 106283 w 1286250"/>
                <a:gd name="csY51" fmla="*/ 599374 h 646055"/>
                <a:gd name="csX52" fmla="*/ 103183 w 1286250"/>
                <a:gd name="csY52" fmla="*/ 636582 h 646055"/>
                <a:gd name="csX53" fmla="*/ 136945 w 1286250"/>
                <a:gd name="csY53" fmla="*/ 631241 h 646055"/>
                <a:gd name="csX54" fmla="*/ 155893 w 1286250"/>
                <a:gd name="csY54" fmla="*/ 612121 h 646055"/>
                <a:gd name="csX55" fmla="*/ 187417 w 1286250"/>
                <a:gd name="csY55" fmla="*/ 614188 h 646055"/>
                <a:gd name="csX56" fmla="*/ 186900 w 1286250"/>
                <a:gd name="csY56" fmla="*/ 586110 h 646055"/>
                <a:gd name="csX57" fmla="*/ 205848 w 1286250"/>
                <a:gd name="csY57" fmla="*/ 580253 h 646055"/>
                <a:gd name="csX58" fmla="*/ 207399 w 1286250"/>
                <a:gd name="csY58" fmla="*/ 547352 h 646055"/>
                <a:gd name="csX59" fmla="*/ 260454 w 1286250"/>
                <a:gd name="csY59" fmla="*/ 580942 h 646055"/>
                <a:gd name="csX60" fmla="*/ 278025 w 1286250"/>
                <a:gd name="csY60" fmla="*/ 646056 h 646055"/>
                <a:gd name="csX61" fmla="*/ 328324 w 1286250"/>
                <a:gd name="csY61" fmla="*/ 598340 h 646055"/>
                <a:gd name="csX62" fmla="*/ 331424 w 1286250"/>
                <a:gd name="csY62" fmla="*/ 564061 h 646055"/>
                <a:gd name="csX63" fmla="*/ 358125 w 1286250"/>
                <a:gd name="csY63" fmla="*/ 564750 h 646055"/>
                <a:gd name="csX64" fmla="*/ 387753 w 1286250"/>
                <a:gd name="csY64" fmla="*/ 549247 h 646055"/>
                <a:gd name="csX65" fmla="*/ 442359 w 1286250"/>
                <a:gd name="csY65" fmla="*/ 542701 h 646055"/>
                <a:gd name="csX66" fmla="*/ 462857 w 1286250"/>
                <a:gd name="csY66" fmla="*/ 541495 h 646055"/>
                <a:gd name="csX67" fmla="*/ 470437 w 1286250"/>
                <a:gd name="csY67" fmla="*/ 491023 h 646055"/>
                <a:gd name="csX68" fmla="*/ 546575 w 1286250"/>
                <a:gd name="csY68" fmla="*/ 472937 h 646055"/>
                <a:gd name="csX69" fmla="*/ 602386 w 1286250"/>
                <a:gd name="csY69" fmla="*/ 475004 h 646055"/>
                <a:gd name="csX70" fmla="*/ 661471 w 1286250"/>
                <a:gd name="csY70" fmla="*/ 455711 h 646055"/>
                <a:gd name="csX71" fmla="*/ 697128 w 1286250"/>
                <a:gd name="csY71" fmla="*/ 409201 h 646055"/>
                <a:gd name="csX72" fmla="*/ 725551 w 1286250"/>
                <a:gd name="csY72" fmla="*/ 444169 h 646055"/>
                <a:gd name="csX73" fmla="*/ 802378 w 1286250"/>
                <a:gd name="csY73" fmla="*/ 417642 h 646055"/>
                <a:gd name="csX74" fmla="*/ 823049 w 1286250"/>
                <a:gd name="csY74" fmla="*/ 394214 h 646055"/>
                <a:gd name="csX75" fmla="*/ 855778 w 1286250"/>
                <a:gd name="csY75" fmla="*/ 369754 h 646055"/>
                <a:gd name="csX76" fmla="*/ 866286 w 1286250"/>
                <a:gd name="csY76" fmla="*/ 342192 h 646055"/>
                <a:gd name="csX77" fmla="*/ 897120 w 1286250"/>
                <a:gd name="csY77" fmla="*/ 335474 h 646055"/>
                <a:gd name="csX78" fmla="*/ 925370 w 1286250"/>
                <a:gd name="csY78" fmla="*/ 316698 h 646055"/>
                <a:gd name="csX79" fmla="*/ 981699 w 1286250"/>
                <a:gd name="csY79" fmla="*/ 304468 h 646055"/>
                <a:gd name="csX80" fmla="*/ 1069550 w 1286250"/>
                <a:gd name="csY80" fmla="*/ 289309 h 646055"/>
                <a:gd name="csX81" fmla="*/ 1107964 w 1286250"/>
                <a:gd name="csY81" fmla="*/ 291032 h 646055"/>
                <a:gd name="csX82" fmla="*/ 1147411 w 1286250"/>
                <a:gd name="csY82" fmla="*/ 279835 h 646055"/>
                <a:gd name="csX83" fmla="*/ 1220104 w 1286250"/>
                <a:gd name="csY83" fmla="*/ 284142 h 646055"/>
                <a:gd name="csX84" fmla="*/ 1255934 w 1286250"/>
                <a:gd name="csY84" fmla="*/ 293616 h 646055"/>
                <a:gd name="csX85" fmla="*/ 1274882 w 1286250"/>
                <a:gd name="csY85" fmla="*/ 288276 h 646055"/>
                <a:gd name="csX86" fmla="*/ 1258001 w 1286250"/>
                <a:gd name="csY86" fmla="*/ 132899 h 646055"/>
                <a:gd name="csX87" fmla="*/ 1284012 w 1286250"/>
                <a:gd name="csY87" fmla="*/ 96897 h 646055"/>
                <a:gd name="csX88" fmla="*/ 1250421 w 1286250"/>
                <a:gd name="csY88" fmla="*/ 57967 h 646055"/>
                <a:gd name="csX89" fmla="*/ 1286251 w 1286250"/>
                <a:gd name="csY89" fmla="*/ 51593 h 6460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Lst>
              <a:rect l="l" t="t" r="r" b="b"/>
              <a:pathLst>
                <a:path w="1286250" h="646055">
                  <a:moveTo>
                    <a:pt x="1286079" y="51593"/>
                  </a:moveTo>
                  <a:cubicBezTo>
                    <a:pt x="1286079" y="46253"/>
                    <a:pt x="1247493" y="26788"/>
                    <a:pt x="1247493" y="26788"/>
                  </a:cubicBezTo>
                  <a:cubicBezTo>
                    <a:pt x="1241809" y="26788"/>
                    <a:pt x="1228372" y="35056"/>
                    <a:pt x="1221482" y="34540"/>
                  </a:cubicBezTo>
                  <a:cubicBezTo>
                    <a:pt x="1209252" y="33851"/>
                    <a:pt x="1197883" y="24204"/>
                    <a:pt x="1184963" y="21793"/>
                  </a:cubicBezTo>
                  <a:cubicBezTo>
                    <a:pt x="1158780" y="16969"/>
                    <a:pt x="1130874" y="18520"/>
                    <a:pt x="1110548" y="20759"/>
                  </a:cubicBezTo>
                  <a:lnTo>
                    <a:pt x="1033721" y="20759"/>
                  </a:lnTo>
                  <a:cubicBezTo>
                    <a:pt x="1027692" y="22482"/>
                    <a:pt x="998063" y="20242"/>
                    <a:pt x="988417" y="22826"/>
                  </a:cubicBezTo>
                  <a:cubicBezTo>
                    <a:pt x="969468" y="28166"/>
                    <a:pt x="921753" y="58483"/>
                    <a:pt x="917446" y="63135"/>
                  </a:cubicBezTo>
                  <a:cubicBezTo>
                    <a:pt x="914174" y="52282"/>
                    <a:pt x="906766" y="43842"/>
                    <a:pt x="907972" y="32300"/>
                  </a:cubicBezTo>
                  <a:cubicBezTo>
                    <a:pt x="909006" y="22998"/>
                    <a:pt x="918824" y="10596"/>
                    <a:pt x="917446" y="1466"/>
                  </a:cubicBezTo>
                  <a:cubicBezTo>
                    <a:pt x="907456" y="-256"/>
                    <a:pt x="886784" y="-1118"/>
                    <a:pt x="866114" y="2672"/>
                  </a:cubicBezTo>
                  <a:cubicBezTo>
                    <a:pt x="850610" y="5428"/>
                    <a:pt x="835107" y="13007"/>
                    <a:pt x="824255" y="13180"/>
                  </a:cubicBezTo>
                  <a:lnTo>
                    <a:pt x="803584" y="3706"/>
                  </a:lnTo>
                  <a:cubicBezTo>
                    <a:pt x="791870" y="2155"/>
                    <a:pt x="725206" y="3706"/>
                    <a:pt x="712976" y="2672"/>
                  </a:cubicBezTo>
                  <a:cubicBezTo>
                    <a:pt x="711598" y="7151"/>
                    <a:pt x="712804" y="28683"/>
                    <a:pt x="706086" y="41430"/>
                  </a:cubicBezTo>
                  <a:cubicBezTo>
                    <a:pt x="701607" y="50215"/>
                    <a:pt x="690238" y="50043"/>
                    <a:pt x="684554" y="56761"/>
                  </a:cubicBezTo>
                  <a:cubicBezTo>
                    <a:pt x="681797" y="57278"/>
                    <a:pt x="668361" y="52282"/>
                    <a:pt x="657164" y="55728"/>
                  </a:cubicBezTo>
                  <a:cubicBezTo>
                    <a:pt x="643556" y="60034"/>
                    <a:pt x="620129" y="83978"/>
                    <a:pt x="614100" y="87595"/>
                  </a:cubicBezTo>
                  <a:cubicBezTo>
                    <a:pt x="610483" y="89662"/>
                    <a:pt x="577237" y="106716"/>
                    <a:pt x="570863" y="106716"/>
                  </a:cubicBezTo>
                  <a:cubicBezTo>
                    <a:pt x="563801" y="106716"/>
                    <a:pt x="555360" y="95691"/>
                    <a:pt x="552948" y="95002"/>
                  </a:cubicBezTo>
                  <a:cubicBezTo>
                    <a:pt x="545369" y="107060"/>
                    <a:pt x="526593" y="121875"/>
                    <a:pt x="512985" y="121530"/>
                  </a:cubicBezTo>
                  <a:cubicBezTo>
                    <a:pt x="486112" y="120841"/>
                    <a:pt x="460618" y="94830"/>
                    <a:pt x="450799" y="104649"/>
                  </a:cubicBezTo>
                  <a:cubicBezTo>
                    <a:pt x="442186" y="113262"/>
                    <a:pt x="451316" y="149953"/>
                    <a:pt x="447010" y="159943"/>
                  </a:cubicBezTo>
                  <a:cubicBezTo>
                    <a:pt x="441842" y="172002"/>
                    <a:pt x="436502" y="182682"/>
                    <a:pt x="423583" y="187333"/>
                  </a:cubicBezTo>
                  <a:cubicBezTo>
                    <a:pt x="415486" y="190261"/>
                    <a:pt x="363809" y="143234"/>
                    <a:pt x="355196" y="159771"/>
                  </a:cubicBezTo>
                  <a:cubicBezTo>
                    <a:pt x="351923" y="165973"/>
                    <a:pt x="335559" y="172346"/>
                    <a:pt x="336248" y="183198"/>
                  </a:cubicBezTo>
                  <a:cubicBezTo>
                    <a:pt x="337281" y="199391"/>
                    <a:pt x="370527" y="210587"/>
                    <a:pt x="377245" y="228847"/>
                  </a:cubicBezTo>
                  <a:cubicBezTo>
                    <a:pt x="383963" y="247106"/>
                    <a:pt x="364498" y="272428"/>
                    <a:pt x="360364" y="280869"/>
                  </a:cubicBezTo>
                  <a:cubicBezTo>
                    <a:pt x="352440" y="297406"/>
                    <a:pt x="298006" y="281902"/>
                    <a:pt x="266655" y="286209"/>
                  </a:cubicBezTo>
                  <a:cubicBezTo>
                    <a:pt x="256320" y="287587"/>
                    <a:pt x="259076" y="318249"/>
                    <a:pt x="256148" y="321177"/>
                  </a:cubicBezTo>
                  <a:cubicBezTo>
                    <a:pt x="260454" y="339264"/>
                    <a:pt x="302141" y="334441"/>
                    <a:pt x="304552" y="356145"/>
                  </a:cubicBezTo>
                  <a:cubicBezTo>
                    <a:pt x="305586" y="365620"/>
                    <a:pt x="285604" y="377505"/>
                    <a:pt x="279402" y="378884"/>
                  </a:cubicBezTo>
                  <a:cubicBezTo>
                    <a:pt x="264072" y="382156"/>
                    <a:pt x="241161" y="383190"/>
                    <a:pt x="236166" y="390080"/>
                  </a:cubicBezTo>
                  <a:cubicBezTo>
                    <a:pt x="228242" y="401449"/>
                    <a:pt x="239094" y="445720"/>
                    <a:pt x="242539" y="458983"/>
                  </a:cubicBezTo>
                  <a:cubicBezTo>
                    <a:pt x="237544" y="461567"/>
                    <a:pt x="203609" y="460534"/>
                    <a:pt x="198269" y="462256"/>
                  </a:cubicBezTo>
                  <a:cubicBezTo>
                    <a:pt x="193273" y="461740"/>
                    <a:pt x="185866" y="426082"/>
                    <a:pt x="182421" y="404894"/>
                  </a:cubicBezTo>
                  <a:cubicBezTo>
                    <a:pt x="180699" y="393526"/>
                    <a:pt x="197063" y="373027"/>
                    <a:pt x="193962" y="363553"/>
                  </a:cubicBezTo>
                  <a:cubicBezTo>
                    <a:pt x="189484" y="348911"/>
                    <a:pt x="177598" y="333924"/>
                    <a:pt x="169674" y="333924"/>
                  </a:cubicBezTo>
                  <a:cubicBezTo>
                    <a:pt x="164851" y="333924"/>
                    <a:pt x="155204" y="339609"/>
                    <a:pt x="153826" y="349772"/>
                  </a:cubicBezTo>
                  <a:cubicBezTo>
                    <a:pt x="152621" y="359074"/>
                    <a:pt x="164162" y="370960"/>
                    <a:pt x="164334" y="382673"/>
                  </a:cubicBezTo>
                  <a:cubicBezTo>
                    <a:pt x="164506" y="401105"/>
                    <a:pt x="160889" y="420225"/>
                    <a:pt x="159166" y="426254"/>
                  </a:cubicBezTo>
                  <a:cubicBezTo>
                    <a:pt x="157616" y="431422"/>
                    <a:pt x="147453" y="429355"/>
                    <a:pt x="133844" y="426254"/>
                  </a:cubicBezTo>
                  <a:cubicBezTo>
                    <a:pt x="125576" y="424360"/>
                    <a:pt x="117997" y="446409"/>
                    <a:pt x="119203" y="458122"/>
                  </a:cubicBezTo>
                  <a:cubicBezTo>
                    <a:pt x="119547" y="462601"/>
                    <a:pt x="122475" y="494813"/>
                    <a:pt x="109728" y="510144"/>
                  </a:cubicBezTo>
                  <a:cubicBezTo>
                    <a:pt x="98876" y="523063"/>
                    <a:pt x="72521" y="527026"/>
                    <a:pt x="67525" y="524958"/>
                  </a:cubicBezTo>
                  <a:cubicBezTo>
                    <a:pt x="54778" y="519790"/>
                    <a:pt x="57017" y="481377"/>
                    <a:pt x="46510" y="479310"/>
                  </a:cubicBezTo>
                  <a:cubicBezTo>
                    <a:pt x="43237" y="478621"/>
                    <a:pt x="17398" y="480860"/>
                    <a:pt x="12747" y="491023"/>
                  </a:cubicBezTo>
                  <a:cubicBezTo>
                    <a:pt x="7752" y="501876"/>
                    <a:pt x="18604" y="524786"/>
                    <a:pt x="16881" y="537705"/>
                  </a:cubicBezTo>
                  <a:cubicBezTo>
                    <a:pt x="14986" y="553209"/>
                    <a:pt x="8441" y="558893"/>
                    <a:pt x="0" y="561133"/>
                  </a:cubicBezTo>
                  <a:cubicBezTo>
                    <a:pt x="6373" y="563200"/>
                    <a:pt x="28422" y="580253"/>
                    <a:pt x="28422" y="580253"/>
                  </a:cubicBezTo>
                  <a:cubicBezTo>
                    <a:pt x="31006" y="585076"/>
                    <a:pt x="30145" y="605920"/>
                    <a:pt x="36863" y="612121"/>
                  </a:cubicBezTo>
                  <a:cubicBezTo>
                    <a:pt x="47199" y="621940"/>
                    <a:pt x="104561" y="599201"/>
                    <a:pt x="106283" y="599374"/>
                  </a:cubicBezTo>
                  <a:cubicBezTo>
                    <a:pt x="113174" y="600235"/>
                    <a:pt x="101115" y="628658"/>
                    <a:pt x="103183" y="636582"/>
                  </a:cubicBezTo>
                  <a:cubicBezTo>
                    <a:pt x="107661" y="635720"/>
                    <a:pt x="131088" y="635720"/>
                    <a:pt x="136945" y="631241"/>
                  </a:cubicBezTo>
                  <a:cubicBezTo>
                    <a:pt x="142630" y="626763"/>
                    <a:pt x="152965" y="612638"/>
                    <a:pt x="155893" y="612121"/>
                  </a:cubicBezTo>
                  <a:cubicBezTo>
                    <a:pt x="164679" y="610915"/>
                    <a:pt x="187417" y="614188"/>
                    <a:pt x="187417" y="614188"/>
                  </a:cubicBezTo>
                  <a:lnTo>
                    <a:pt x="186900" y="586110"/>
                  </a:lnTo>
                  <a:lnTo>
                    <a:pt x="205848" y="580253"/>
                  </a:lnTo>
                  <a:cubicBezTo>
                    <a:pt x="205848" y="580253"/>
                    <a:pt x="205676" y="549763"/>
                    <a:pt x="207399" y="547352"/>
                  </a:cubicBezTo>
                  <a:cubicBezTo>
                    <a:pt x="220318" y="555965"/>
                    <a:pt x="249602" y="566645"/>
                    <a:pt x="260454" y="580942"/>
                  </a:cubicBezTo>
                  <a:cubicBezTo>
                    <a:pt x="268723" y="591794"/>
                    <a:pt x="269067" y="637615"/>
                    <a:pt x="278025" y="646056"/>
                  </a:cubicBezTo>
                  <a:cubicBezTo>
                    <a:pt x="286293" y="640371"/>
                    <a:pt x="307481" y="619011"/>
                    <a:pt x="328324" y="598340"/>
                  </a:cubicBezTo>
                  <a:cubicBezTo>
                    <a:pt x="333319" y="593345"/>
                    <a:pt x="327463" y="569229"/>
                    <a:pt x="331424" y="564061"/>
                  </a:cubicBezTo>
                  <a:cubicBezTo>
                    <a:pt x="338487" y="554759"/>
                    <a:pt x="352957" y="568540"/>
                    <a:pt x="358125" y="564750"/>
                  </a:cubicBezTo>
                  <a:cubicBezTo>
                    <a:pt x="361397" y="562338"/>
                    <a:pt x="381896" y="550797"/>
                    <a:pt x="387753" y="549247"/>
                  </a:cubicBezTo>
                  <a:cubicBezTo>
                    <a:pt x="407218" y="544768"/>
                    <a:pt x="436330" y="544424"/>
                    <a:pt x="442359" y="542701"/>
                  </a:cubicBezTo>
                  <a:lnTo>
                    <a:pt x="462857" y="541495"/>
                  </a:lnTo>
                  <a:cubicBezTo>
                    <a:pt x="462857" y="535983"/>
                    <a:pt x="467336" y="492402"/>
                    <a:pt x="470437" y="491023"/>
                  </a:cubicBezTo>
                  <a:cubicBezTo>
                    <a:pt x="476293" y="488612"/>
                    <a:pt x="528488" y="474314"/>
                    <a:pt x="546575" y="472937"/>
                  </a:cubicBezTo>
                  <a:cubicBezTo>
                    <a:pt x="563284" y="471731"/>
                    <a:pt x="583955" y="478449"/>
                    <a:pt x="602386" y="475004"/>
                  </a:cubicBezTo>
                  <a:cubicBezTo>
                    <a:pt x="624263" y="470869"/>
                    <a:pt x="650791" y="458467"/>
                    <a:pt x="661471" y="455711"/>
                  </a:cubicBezTo>
                  <a:cubicBezTo>
                    <a:pt x="669739" y="453471"/>
                    <a:pt x="684381" y="415058"/>
                    <a:pt x="697128" y="409201"/>
                  </a:cubicBezTo>
                  <a:cubicBezTo>
                    <a:pt x="715732" y="400760"/>
                    <a:pt x="719177" y="435729"/>
                    <a:pt x="725551" y="444169"/>
                  </a:cubicBezTo>
                  <a:cubicBezTo>
                    <a:pt x="733303" y="446753"/>
                    <a:pt x="789803" y="422293"/>
                    <a:pt x="802378" y="417642"/>
                  </a:cubicBezTo>
                  <a:cubicBezTo>
                    <a:pt x="808924" y="415230"/>
                    <a:pt x="814436" y="404550"/>
                    <a:pt x="823049" y="394214"/>
                  </a:cubicBezTo>
                  <a:cubicBezTo>
                    <a:pt x="830801" y="384913"/>
                    <a:pt x="845959" y="376300"/>
                    <a:pt x="855778" y="369754"/>
                  </a:cubicBezTo>
                  <a:cubicBezTo>
                    <a:pt x="855778" y="369754"/>
                    <a:pt x="860429" y="347360"/>
                    <a:pt x="866286" y="342192"/>
                  </a:cubicBezTo>
                  <a:cubicBezTo>
                    <a:pt x="871109" y="338058"/>
                    <a:pt x="884717" y="336853"/>
                    <a:pt x="897120" y="335474"/>
                  </a:cubicBezTo>
                  <a:cubicBezTo>
                    <a:pt x="905561" y="334613"/>
                    <a:pt x="921581" y="318938"/>
                    <a:pt x="925370" y="316698"/>
                  </a:cubicBezTo>
                  <a:cubicBezTo>
                    <a:pt x="940701" y="307741"/>
                    <a:pt x="966712" y="309119"/>
                    <a:pt x="981699" y="304468"/>
                  </a:cubicBezTo>
                  <a:cubicBezTo>
                    <a:pt x="1000303" y="298956"/>
                    <a:pt x="1039405" y="290343"/>
                    <a:pt x="1069550" y="289309"/>
                  </a:cubicBezTo>
                  <a:cubicBezTo>
                    <a:pt x="1084192" y="288793"/>
                    <a:pt x="1096595" y="290171"/>
                    <a:pt x="1107964" y="291032"/>
                  </a:cubicBezTo>
                  <a:cubicBezTo>
                    <a:pt x="1119505" y="291893"/>
                    <a:pt x="1136731" y="282419"/>
                    <a:pt x="1147411" y="279835"/>
                  </a:cubicBezTo>
                  <a:cubicBezTo>
                    <a:pt x="1165843" y="275357"/>
                    <a:pt x="1220104" y="284142"/>
                    <a:pt x="1220104" y="284142"/>
                  </a:cubicBezTo>
                  <a:lnTo>
                    <a:pt x="1255934" y="293616"/>
                  </a:lnTo>
                  <a:lnTo>
                    <a:pt x="1274882" y="288276"/>
                  </a:lnTo>
                  <a:cubicBezTo>
                    <a:pt x="1267303" y="275184"/>
                    <a:pt x="1256623" y="145646"/>
                    <a:pt x="1258001" y="132899"/>
                  </a:cubicBezTo>
                  <a:cubicBezTo>
                    <a:pt x="1258345" y="129626"/>
                    <a:pt x="1285217" y="101031"/>
                    <a:pt x="1284012" y="96897"/>
                  </a:cubicBezTo>
                  <a:cubicBezTo>
                    <a:pt x="1280911" y="86734"/>
                    <a:pt x="1245254" y="69508"/>
                    <a:pt x="1250421" y="57967"/>
                  </a:cubicBezTo>
                  <a:cubicBezTo>
                    <a:pt x="1253005" y="52282"/>
                    <a:pt x="1286079" y="56933"/>
                    <a:pt x="1286251" y="51593"/>
                  </a:cubicBezTo>
                  <a:close/>
                </a:path>
              </a:pathLst>
            </a:custGeom>
            <a:noFill/>
            <a:ln w="1270" cap="rnd">
              <a:solidFill>
                <a:schemeClr val="bg1">
                  <a:lumMod val="50000"/>
                </a:schemeClr>
              </a:solidFill>
              <a:prstDash val="solid"/>
              <a:round/>
            </a:ln>
          </p:spPr>
          <p:txBody>
            <a:bodyPr/>
            <a:lstStyle/>
            <a:p>
              <a:endParaRPr lang="ja-JP" altLang="en-US"/>
            </a:p>
          </p:txBody>
        </p:sp>
        <p:sp>
          <p:nvSpPr>
            <p:cNvPr id="122" name="フリーフォーム: 図形 121">
              <a:extLst>
                <a:ext uri="{FF2B5EF4-FFF2-40B4-BE49-F238E27FC236}">
                  <a16:creationId xmlns:a16="http://schemas.microsoft.com/office/drawing/2014/main" id="{94828C4C-438A-4EC1-8BF3-7B5A4763B65B}"/>
                </a:ext>
              </a:extLst>
            </p:cNvPr>
            <p:cNvSpPr/>
            <p:nvPr/>
          </p:nvSpPr>
          <p:spPr>
            <a:xfrm>
              <a:off x="5256986" y="4967222"/>
              <a:ext cx="306963" cy="329874"/>
            </a:xfrm>
            <a:custGeom>
              <a:avLst/>
              <a:gdLst>
                <a:gd name="csX0" fmla="*/ 0 w 306963"/>
                <a:gd name="csY0" fmla="*/ 188622 h 329874"/>
                <a:gd name="csX1" fmla="*/ 9819 w 306963"/>
                <a:gd name="csY1" fmla="*/ 231687 h 329874"/>
                <a:gd name="csX2" fmla="*/ 28078 w 306963"/>
                <a:gd name="csY2" fmla="*/ 246501 h 329874"/>
                <a:gd name="csX3" fmla="*/ 24633 w 306963"/>
                <a:gd name="csY3" fmla="*/ 266655 h 329874"/>
                <a:gd name="csX4" fmla="*/ 31006 w 306963"/>
                <a:gd name="csY4" fmla="*/ 296284 h 329874"/>
                <a:gd name="csX5" fmla="*/ 26011 w 306963"/>
                <a:gd name="csY5" fmla="*/ 317816 h 329874"/>
                <a:gd name="csX6" fmla="*/ 89919 w 306963"/>
                <a:gd name="csY6" fmla="*/ 329874 h 329874"/>
                <a:gd name="csX7" fmla="*/ 94225 w 306963"/>
                <a:gd name="csY7" fmla="*/ 281814 h 329874"/>
                <a:gd name="csX8" fmla="*/ 140390 w 306963"/>
                <a:gd name="csY8" fmla="*/ 295422 h 329874"/>
                <a:gd name="csX9" fmla="*/ 133328 w 306963"/>
                <a:gd name="csY9" fmla="*/ 314371 h 329874"/>
                <a:gd name="csX10" fmla="*/ 165884 w 306963"/>
                <a:gd name="csY10" fmla="*/ 327118 h 329874"/>
                <a:gd name="csX11" fmla="*/ 201714 w 306963"/>
                <a:gd name="csY11" fmla="*/ 283709 h 329874"/>
                <a:gd name="csX12" fmla="*/ 267000 w 306963"/>
                <a:gd name="csY12" fmla="*/ 288015 h 329874"/>
                <a:gd name="csX13" fmla="*/ 306964 w 306963"/>
                <a:gd name="csY13" fmla="*/ 270962 h 329874"/>
                <a:gd name="csX14" fmla="*/ 281642 w 306963"/>
                <a:gd name="csY14" fmla="*/ 245812 h 329874"/>
                <a:gd name="csX15" fmla="*/ 277335 w 306963"/>
                <a:gd name="csY15" fmla="*/ 206193 h 329874"/>
                <a:gd name="csX16" fmla="*/ 245123 w 306963"/>
                <a:gd name="csY16" fmla="*/ 199819 h 329874"/>
                <a:gd name="csX17" fmla="*/ 261315 w 306963"/>
                <a:gd name="csY17" fmla="*/ 171569 h 329874"/>
                <a:gd name="csX18" fmla="*/ 266311 w 306963"/>
                <a:gd name="csY18" fmla="*/ 110073 h 329874"/>
                <a:gd name="csX19" fmla="*/ 271306 w 306963"/>
                <a:gd name="csY19" fmla="*/ 63391 h 329874"/>
                <a:gd name="csX20" fmla="*/ 242539 w 306963"/>
                <a:gd name="csY20" fmla="*/ 49266 h 329874"/>
                <a:gd name="csX21" fmla="*/ 222385 w 306963"/>
                <a:gd name="csY21" fmla="*/ 0 h 329874"/>
                <a:gd name="csX22" fmla="*/ 201886 w 306963"/>
                <a:gd name="csY22" fmla="*/ 1206 h 329874"/>
                <a:gd name="csX23" fmla="*/ 147281 w 306963"/>
                <a:gd name="csY23" fmla="*/ 7752 h 329874"/>
                <a:gd name="csX24" fmla="*/ 117652 w 306963"/>
                <a:gd name="csY24" fmla="*/ 23255 h 329874"/>
                <a:gd name="csX25" fmla="*/ 90952 w 306963"/>
                <a:gd name="csY25" fmla="*/ 22566 h 329874"/>
                <a:gd name="csX26" fmla="*/ 87852 w 306963"/>
                <a:gd name="csY26" fmla="*/ 56845 h 329874"/>
                <a:gd name="csX27" fmla="*/ 37552 w 306963"/>
                <a:gd name="csY27" fmla="*/ 104560 h 329874"/>
                <a:gd name="csX28" fmla="*/ 27045 w 306963"/>
                <a:gd name="csY28" fmla="*/ 170363 h 329874"/>
                <a:gd name="csX29" fmla="*/ 344 w 306963"/>
                <a:gd name="csY29" fmla="*/ 188795 h 3298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06963" h="329874">
                  <a:moveTo>
                    <a:pt x="0" y="188622"/>
                  </a:moveTo>
                  <a:cubicBezTo>
                    <a:pt x="0" y="193618"/>
                    <a:pt x="6029" y="228414"/>
                    <a:pt x="9819" y="231687"/>
                  </a:cubicBezTo>
                  <a:cubicBezTo>
                    <a:pt x="16881" y="237888"/>
                    <a:pt x="25494" y="240300"/>
                    <a:pt x="28078" y="246501"/>
                  </a:cubicBezTo>
                  <a:cubicBezTo>
                    <a:pt x="30145" y="251324"/>
                    <a:pt x="27561" y="259421"/>
                    <a:pt x="24633" y="266655"/>
                  </a:cubicBezTo>
                  <a:cubicBezTo>
                    <a:pt x="23772" y="270100"/>
                    <a:pt x="30834" y="283881"/>
                    <a:pt x="31006" y="296284"/>
                  </a:cubicBezTo>
                  <a:cubicBezTo>
                    <a:pt x="31006" y="306103"/>
                    <a:pt x="23772" y="315232"/>
                    <a:pt x="26011" y="317816"/>
                  </a:cubicBezTo>
                  <a:cubicBezTo>
                    <a:pt x="31695" y="324189"/>
                    <a:pt x="82339" y="327979"/>
                    <a:pt x="89919" y="329874"/>
                  </a:cubicBezTo>
                  <a:cubicBezTo>
                    <a:pt x="89919" y="329874"/>
                    <a:pt x="88541" y="291116"/>
                    <a:pt x="94225" y="281814"/>
                  </a:cubicBezTo>
                  <a:cubicBezTo>
                    <a:pt x="100599" y="271134"/>
                    <a:pt x="135050" y="289738"/>
                    <a:pt x="140390" y="295422"/>
                  </a:cubicBezTo>
                  <a:cubicBezTo>
                    <a:pt x="144697" y="300073"/>
                    <a:pt x="134189" y="306792"/>
                    <a:pt x="133328" y="314371"/>
                  </a:cubicBezTo>
                  <a:cubicBezTo>
                    <a:pt x="132466" y="321778"/>
                    <a:pt x="162439" y="327635"/>
                    <a:pt x="165884" y="327118"/>
                  </a:cubicBezTo>
                  <a:cubicBezTo>
                    <a:pt x="170708" y="326429"/>
                    <a:pt x="187761" y="291461"/>
                    <a:pt x="201714" y="283709"/>
                  </a:cubicBezTo>
                  <a:cubicBezTo>
                    <a:pt x="212050" y="277852"/>
                    <a:pt x="259593" y="286293"/>
                    <a:pt x="267000" y="288015"/>
                  </a:cubicBezTo>
                  <a:cubicBezTo>
                    <a:pt x="276474" y="290082"/>
                    <a:pt x="300074" y="274063"/>
                    <a:pt x="306964" y="270962"/>
                  </a:cubicBezTo>
                  <a:cubicBezTo>
                    <a:pt x="298351" y="260109"/>
                    <a:pt x="288188" y="254253"/>
                    <a:pt x="281642" y="245812"/>
                  </a:cubicBezTo>
                  <a:cubicBezTo>
                    <a:pt x="274752" y="236855"/>
                    <a:pt x="286293" y="217906"/>
                    <a:pt x="277335" y="206193"/>
                  </a:cubicBezTo>
                  <a:cubicBezTo>
                    <a:pt x="275957" y="204298"/>
                    <a:pt x="245295" y="206882"/>
                    <a:pt x="245123" y="199819"/>
                  </a:cubicBezTo>
                  <a:cubicBezTo>
                    <a:pt x="244779" y="190345"/>
                    <a:pt x="255631" y="187072"/>
                    <a:pt x="261315" y="171569"/>
                  </a:cubicBezTo>
                  <a:cubicBezTo>
                    <a:pt x="268034" y="153137"/>
                    <a:pt x="260799" y="130399"/>
                    <a:pt x="266311" y="110073"/>
                  </a:cubicBezTo>
                  <a:cubicBezTo>
                    <a:pt x="270273" y="95087"/>
                    <a:pt x="269239" y="70626"/>
                    <a:pt x="271306" y="63391"/>
                  </a:cubicBezTo>
                  <a:cubicBezTo>
                    <a:pt x="263383" y="63908"/>
                    <a:pt x="245468" y="54089"/>
                    <a:pt x="242539" y="49266"/>
                  </a:cubicBezTo>
                  <a:cubicBezTo>
                    <a:pt x="233582" y="34624"/>
                    <a:pt x="221524" y="11197"/>
                    <a:pt x="222385" y="0"/>
                  </a:cubicBezTo>
                  <a:lnTo>
                    <a:pt x="201886" y="1206"/>
                  </a:lnTo>
                  <a:cubicBezTo>
                    <a:pt x="196030" y="2928"/>
                    <a:pt x="166918" y="3273"/>
                    <a:pt x="147281" y="7752"/>
                  </a:cubicBezTo>
                  <a:cubicBezTo>
                    <a:pt x="141252" y="9130"/>
                    <a:pt x="120753" y="20843"/>
                    <a:pt x="117652" y="23255"/>
                  </a:cubicBezTo>
                  <a:cubicBezTo>
                    <a:pt x="112484" y="27044"/>
                    <a:pt x="98015" y="13264"/>
                    <a:pt x="90952" y="22566"/>
                  </a:cubicBezTo>
                  <a:cubicBezTo>
                    <a:pt x="86990" y="27734"/>
                    <a:pt x="92675" y="52022"/>
                    <a:pt x="87852" y="56845"/>
                  </a:cubicBezTo>
                  <a:cubicBezTo>
                    <a:pt x="67181" y="77516"/>
                    <a:pt x="45821" y="98876"/>
                    <a:pt x="37552" y="104560"/>
                  </a:cubicBezTo>
                  <a:cubicBezTo>
                    <a:pt x="26011" y="123337"/>
                    <a:pt x="33074" y="150209"/>
                    <a:pt x="27045" y="170363"/>
                  </a:cubicBezTo>
                  <a:cubicBezTo>
                    <a:pt x="24977" y="177426"/>
                    <a:pt x="344" y="181732"/>
                    <a:pt x="344" y="188795"/>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123" name="フリーフォーム: 図形 122">
              <a:extLst>
                <a:ext uri="{FF2B5EF4-FFF2-40B4-BE49-F238E27FC236}">
                  <a16:creationId xmlns:a16="http://schemas.microsoft.com/office/drawing/2014/main" id="{97698269-49CA-B96A-7FCA-1D4EA89EC254}"/>
                </a:ext>
              </a:extLst>
            </p:cNvPr>
            <p:cNvSpPr/>
            <p:nvPr/>
          </p:nvSpPr>
          <p:spPr>
            <a:xfrm>
              <a:off x="5256986" y="4967222"/>
              <a:ext cx="306963" cy="329874"/>
            </a:xfrm>
            <a:custGeom>
              <a:avLst/>
              <a:gdLst>
                <a:gd name="csX0" fmla="*/ 0 w 306963"/>
                <a:gd name="csY0" fmla="*/ 188622 h 329874"/>
                <a:gd name="csX1" fmla="*/ 9819 w 306963"/>
                <a:gd name="csY1" fmla="*/ 231687 h 329874"/>
                <a:gd name="csX2" fmla="*/ 28078 w 306963"/>
                <a:gd name="csY2" fmla="*/ 246501 h 329874"/>
                <a:gd name="csX3" fmla="*/ 24633 w 306963"/>
                <a:gd name="csY3" fmla="*/ 266655 h 329874"/>
                <a:gd name="csX4" fmla="*/ 31006 w 306963"/>
                <a:gd name="csY4" fmla="*/ 296284 h 329874"/>
                <a:gd name="csX5" fmla="*/ 26011 w 306963"/>
                <a:gd name="csY5" fmla="*/ 317816 h 329874"/>
                <a:gd name="csX6" fmla="*/ 89919 w 306963"/>
                <a:gd name="csY6" fmla="*/ 329874 h 329874"/>
                <a:gd name="csX7" fmla="*/ 94225 w 306963"/>
                <a:gd name="csY7" fmla="*/ 281814 h 329874"/>
                <a:gd name="csX8" fmla="*/ 140390 w 306963"/>
                <a:gd name="csY8" fmla="*/ 295422 h 329874"/>
                <a:gd name="csX9" fmla="*/ 133328 w 306963"/>
                <a:gd name="csY9" fmla="*/ 314371 h 329874"/>
                <a:gd name="csX10" fmla="*/ 165884 w 306963"/>
                <a:gd name="csY10" fmla="*/ 327118 h 329874"/>
                <a:gd name="csX11" fmla="*/ 201714 w 306963"/>
                <a:gd name="csY11" fmla="*/ 283709 h 329874"/>
                <a:gd name="csX12" fmla="*/ 267000 w 306963"/>
                <a:gd name="csY12" fmla="*/ 288015 h 329874"/>
                <a:gd name="csX13" fmla="*/ 306964 w 306963"/>
                <a:gd name="csY13" fmla="*/ 270962 h 329874"/>
                <a:gd name="csX14" fmla="*/ 281642 w 306963"/>
                <a:gd name="csY14" fmla="*/ 245812 h 329874"/>
                <a:gd name="csX15" fmla="*/ 277335 w 306963"/>
                <a:gd name="csY15" fmla="*/ 206193 h 329874"/>
                <a:gd name="csX16" fmla="*/ 245123 w 306963"/>
                <a:gd name="csY16" fmla="*/ 199819 h 329874"/>
                <a:gd name="csX17" fmla="*/ 261315 w 306963"/>
                <a:gd name="csY17" fmla="*/ 171569 h 329874"/>
                <a:gd name="csX18" fmla="*/ 266311 w 306963"/>
                <a:gd name="csY18" fmla="*/ 110073 h 329874"/>
                <a:gd name="csX19" fmla="*/ 271306 w 306963"/>
                <a:gd name="csY19" fmla="*/ 63391 h 329874"/>
                <a:gd name="csX20" fmla="*/ 242539 w 306963"/>
                <a:gd name="csY20" fmla="*/ 49266 h 329874"/>
                <a:gd name="csX21" fmla="*/ 222385 w 306963"/>
                <a:gd name="csY21" fmla="*/ 0 h 329874"/>
                <a:gd name="csX22" fmla="*/ 201886 w 306963"/>
                <a:gd name="csY22" fmla="*/ 1206 h 329874"/>
                <a:gd name="csX23" fmla="*/ 147281 w 306963"/>
                <a:gd name="csY23" fmla="*/ 7752 h 329874"/>
                <a:gd name="csX24" fmla="*/ 117652 w 306963"/>
                <a:gd name="csY24" fmla="*/ 23255 h 329874"/>
                <a:gd name="csX25" fmla="*/ 90952 w 306963"/>
                <a:gd name="csY25" fmla="*/ 22566 h 329874"/>
                <a:gd name="csX26" fmla="*/ 87852 w 306963"/>
                <a:gd name="csY26" fmla="*/ 56845 h 329874"/>
                <a:gd name="csX27" fmla="*/ 37552 w 306963"/>
                <a:gd name="csY27" fmla="*/ 104560 h 329874"/>
                <a:gd name="csX28" fmla="*/ 27045 w 306963"/>
                <a:gd name="csY28" fmla="*/ 170363 h 329874"/>
                <a:gd name="csX29" fmla="*/ 344 w 306963"/>
                <a:gd name="csY29" fmla="*/ 188795 h 3298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06963" h="329874">
                  <a:moveTo>
                    <a:pt x="0" y="188622"/>
                  </a:moveTo>
                  <a:cubicBezTo>
                    <a:pt x="0" y="193618"/>
                    <a:pt x="6029" y="228414"/>
                    <a:pt x="9819" y="231687"/>
                  </a:cubicBezTo>
                  <a:cubicBezTo>
                    <a:pt x="16881" y="237888"/>
                    <a:pt x="25494" y="240300"/>
                    <a:pt x="28078" y="246501"/>
                  </a:cubicBezTo>
                  <a:cubicBezTo>
                    <a:pt x="30145" y="251324"/>
                    <a:pt x="27561" y="259421"/>
                    <a:pt x="24633" y="266655"/>
                  </a:cubicBezTo>
                  <a:cubicBezTo>
                    <a:pt x="23772" y="270100"/>
                    <a:pt x="30834" y="283881"/>
                    <a:pt x="31006" y="296284"/>
                  </a:cubicBezTo>
                  <a:cubicBezTo>
                    <a:pt x="31006" y="306103"/>
                    <a:pt x="23772" y="315232"/>
                    <a:pt x="26011" y="317816"/>
                  </a:cubicBezTo>
                  <a:cubicBezTo>
                    <a:pt x="31695" y="324189"/>
                    <a:pt x="82339" y="327979"/>
                    <a:pt x="89919" y="329874"/>
                  </a:cubicBezTo>
                  <a:cubicBezTo>
                    <a:pt x="89919" y="329874"/>
                    <a:pt x="88541" y="291116"/>
                    <a:pt x="94225" y="281814"/>
                  </a:cubicBezTo>
                  <a:cubicBezTo>
                    <a:pt x="100599" y="271134"/>
                    <a:pt x="135050" y="289738"/>
                    <a:pt x="140390" y="295422"/>
                  </a:cubicBezTo>
                  <a:cubicBezTo>
                    <a:pt x="144697" y="300073"/>
                    <a:pt x="134189" y="306792"/>
                    <a:pt x="133328" y="314371"/>
                  </a:cubicBezTo>
                  <a:cubicBezTo>
                    <a:pt x="132466" y="321778"/>
                    <a:pt x="162439" y="327635"/>
                    <a:pt x="165884" y="327118"/>
                  </a:cubicBezTo>
                  <a:cubicBezTo>
                    <a:pt x="170708" y="326429"/>
                    <a:pt x="187761" y="291461"/>
                    <a:pt x="201714" y="283709"/>
                  </a:cubicBezTo>
                  <a:cubicBezTo>
                    <a:pt x="212050" y="277852"/>
                    <a:pt x="259593" y="286293"/>
                    <a:pt x="267000" y="288015"/>
                  </a:cubicBezTo>
                  <a:cubicBezTo>
                    <a:pt x="276474" y="290082"/>
                    <a:pt x="300074" y="274063"/>
                    <a:pt x="306964" y="270962"/>
                  </a:cubicBezTo>
                  <a:cubicBezTo>
                    <a:pt x="298351" y="260109"/>
                    <a:pt x="288188" y="254253"/>
                    <a:pt x="281642" y="245812"/>
                  </a:cubicBezTo>
                  <a:cubicBezTo>
                    <a:pt x="274752" y="236855"/>
                    <a:pt x="286293" y="217906"/>
                    <a:pt x="277335" y="206193"/>
                  </a:cubicBezTo>
                  <a:cubicBezTo>
                    <a:pt x="275957" y="204298"/>
                    <a:pt x="245295" y="206882"/>
                    <a:pt x="245123" y="199819"/>
                  </a:cubicBezTo>
                  <a:cubicBezTo>
                    <a:pt x="244779" y="190345"/>
                    <a:pt x="255631" y="187072"/>
                    <a:pt x="261315" y="171569"/>
                  </a:cubicBezTo>
                  <a:cubicBezTo>
                    <a:pt x="268034" y="153137"/>
                    <a:pt x="260799" y="130399"/>
                    <a:pt x="266311" y="110073"/>
                  </a:cubicBezTo>
                  <a:cubicBezTo>
                    <a:pt x="270273" y="95087"/>
                    <a:pt x="269239" y="70626"/>
                    <a:pt x="271306" y="63391"/>
                  </a:cubicBezTo>
                  <a:cubicBezTo>
                    <a:pt x="263383" y="63908"/>
                    <a:pt x="245468" y="54089"/>
                    <a:pt x="242539" y="49266"/>
                  </a:cubicBezTo>
                  <a:cubicBezTo>
                    <a:pt x="233582" y="34624"/>
                    <a:pt x="221524" y="11197"/>
                    <a:pt x="222385" y="0"/>
                  </a:cubicBezTo>
                  <a:lnTo>
                    <a:pt x="201886" y="1206"/>
                  </a:lnTo>
                  <a:cubicBezTo>
                    <a:pt x="196030" y="2928"/>
                    <a:pt x="166918" y="3273"/>
                    <a:pt x="147281" y="7752"/>
                  </a:cubicBezTo>
                  <a:cubicBezTo>
                    <a:pt x="141252" y="9130"/>
                    <a:pt x="120753" y="20843"/>
                    <a:pt x="117652" y="23255"/>
                  </a:cubicBezTo>
                  <a:cubicBezTo>
                    <a:pt x="112484" y="27044"/>
                    <a:pt x="98015" y="13264"/>
                    <a:pt x="90952" y="22566"/>
                  </a:cubicBezTo>
                  <a:cubicBezTo>
                    <a:pt x="86990" y="27734"/>
                    <a:pt x="92675" y="52022"/>
                    <a:pt x="87852" y="56845"/>
                  </a:cubicBezTo>
                  <a:cubicBezTo>
                    <a:pt x="67181" y="77516"/>
                    <a:pt x="45821" y="98876"/>
                    <a:pt x="37552" y="104560"/>
                  </a:cubicBezTo>
                  <a:cubicBezTo>
                    <a:pt x="26011" y="123337"/>
                    <a:pt x="33074" y="150209"/>
                    <a:pt x="27045" y="170363"/>
                  </a:cubicBezTo>
                  <a:cubicBezTo>
                    <a:pt x="24977" y="177426"/>
                    <a:pt x="344" y="181732"/>
                    <a:pt x="344" y="188795"/>
                  </a:cubicBezTo>
                  <a:close/>
                </a:path>
              </a:pathLst>
            </a:custGeom>
            <a:noFill/>
            <a:ln w="1270" cap="rnd">
              <a:solidFill>
                <a:schemeClr val="bg1">
                  <a:lumMod val="50000"/>
                </a:schemeClr>
              </a:solidFill>
              <a:prstDash val="solid"/>
              <a:round/>
            </a:ln>
          </p:spPr>
          <p:txBody>
            <a:bodyPr/>
            <a:lstStyle/>
            <a:p>
              <a:endParaRPr lang="ja-JP" altLang="en-US"/>
            </a:p>
          </p:txBody>
        </p:sp>
        <p:sp>
          <p:nvSpPr>
            <p:cNvPr id="124" name="フリーフォーム: 図形 123">
              <a:extLst>
                <a:ext uri="{FF2B5EF4-FFF2-40B4-BE49-F238E27FC236}">
                  <a16:creationId xmlns:a16="http://schemas.microsoft.com/office/drawing/2014/main" id="{F3739F6F-0D66-04A4-A8B6-267DA5E36A30}"/>
                </a:ext>
              </a:extLst>
            </p:cNvPr>
            <p:cNvSpPr/>
            <p:nvPr/>
          </p:nvSpPr>
          <p:spPr>
            <a:xfrm>
              <a:off x="6069871" y="2798493"/>
              <a:ext cx="213567" cy="221351"/>
            </a:xfrm>
            <a:custGeom>
              <a:avLst/>
              <a:gdLst>
                <a:gd name="csX0" fmla="*/ 140907 w 213567"/>
                <a:gd name="csY0" fmla="*/ 26872 h 221351"/>
                <a:gd name="csX1" fmla="*/ 98015 w 213567"/>
                <a:gd name="csY1" fmla="*/ 49783 h 221351"/>
                <a:gd name="csX2" fmla="*/ 104388 w 213567"/>
                <a:gd name="csY2" fmla="*/ 146419 h 221351"/>
                <a:gd name="csX3" fmla="*/ 61152 w 213567"/>
                <a:gd name="csY3" fmla="*/ 150726 h 221351"/>
                <a:gd name="csX4" fmla="*/ 46337 w 213567"/>
                <a:gd name="csY4" fmla="*/ 136945 h 221351"/>
                <a:gd name="csX5" fmla="*/ 18948 w 213567"/>
                <a:gd name="csY5" fmla="*/ 152793 h 221351"/>
                <a:gd name="csX6" fmla="*/ 0 w 213567"/>
                <a:gd name="csY6" fmla="*/ 186728 h 221351"/>
                <a:gd name="csX7" fmla="*/ 31179 w 213567"/>
                <a:gd name="csY7" fmla="*/ 220663 h 221351"/>
                <a:gd name="csX8" fmla="*/ 57190 w 213567"/>
                <a:gd name="csY8" fmla="*/ 209982 h 221351"/>
                <a:gd name="csX9" fmla="*/ 103527 w 213567"/>
                <a:gd name="csY9" fmla="*/ 211361 h 221351"/>
                <a:gd name="csX10" fmla="*/ 142113 w 213567"/>
                <a:gd name="csY10" fmla="*/ 221352 h 221351"/>
                <a:gd name="csX11" fmla="*/ 158305 w 213567"/>
                <a:gd name="csY11" fmla="*/ 176048 h 221351"/>
                <a:gd name="csX12" fmla="*/ 158305 w 213567"/>
                <a:gd name="csY12" fmla="*/ 136428 h 221351"/>
                <a:gd name="csX13" fmla="*/ 203265 w 213567"/>
                <a:gd name="csY13" fmla="*/ 137117 h 221351"/>
                <a:gd name="csX14" fmla="*/ 211705 w 213567"/>
                <a:gd name="csY14" fmla="*/ 105250 h 221351"/>
                <a:gd name="csX15" fmla="*/ 201198 w 213567"/>
                <a:gd name="csY15" fmla="*/ 68559 h 221351"/>
                <a:gd name="csX16" fmla="*/ 213083 w 213567"/>
                <a:gd name="csY16" fmla="*/ 53056 h 221351"/>
                <a:gd name="csX17" fmla="*/ 205332 w 213567"/>
                <a:gd name="csY17" fmla="*/ 2067 h 221351"/>
                <a:gd name="csX18" fmla="*/ 183627 w 213567"/>
                <a:gd name="csY18" fmla="*/ 11369 h 221351"/>
                <a:gd name="csX19" fmla="*/ 162612 w 213567"/>
                <a:gd name="csY19" fmla="*/ 0 h 221351"/>
                <a:gd name="csX20" fmla="*/ 140907 w 213567"/>
                <a:gd name="csY20" fmla="*/ 26872 h 2213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213567" h="221351">
                  <a:moveTo>
                    <a:pt x="140907" y="26872"/>
                  </a:moveTo>
                  <a:cubicBezTo>
                    <a:pt x="134878" y="33763"/>
                    <a:pt x="101805" y="42720"/>
                    <a:pt x="98015" y="49783"/>
                  </a:cubicBezTo>
                  <a:cubicBezTo>
                    <a:pt x="88885" y="67008"/>
                    <a:pt x="109728" y="127299"/>
                    <a:pt x="104388" y="146419"/>
                  </a:cubicBezTo>
                  <a:cubicBezTo>
                    <a:pt x="103010" y="150898"/>
                    <a:pt x="63219" y="150381"/>
                    <a:pt x="61152" y="150726"/>
                  </a:cubicBezTo>
                  <a:cubicBezTo>
                    <a:pt x="58740" y="151070"/>
                    <a:pt x="53572" y="136945"/>
                    <a:pt x="46337" y="136945"/>
                  </a:cubicBezTo>
                  <a:cubicBezTo>
                    <a:pt x="36174" y="136945"/>
                    <a:pt x="23427" y="151243"/>
                    <a:pt x="18948" y="152793"/>
                  </a:cubicBezTo>
                  <a:cubicBezTo>
                    <a:pt x="10508" y="155893"/>
                    <a:pt x="2756" y="180010"/>
                    <a:pt x="0" y="186728"/>
                  </a:cubicBezTo>
                  <a:cubicBezTo>
                    <a:pt x="4134" y="194652"/>
                    <a:pt x="16537" y="215495"/>
                    <a:pt x="31179" y="220663"/>
                  </a:cubicBezTo>
                  <a:lnTo>
                    <a:pt x="57190" y="209982"/>
                  </a:lnTo>
                  <a:cubicBezTo>
                    <a:pt x="67698" y="214633"/>
                    <a:pt x="87679" y="207399"/>
                    <a:pt x="103527" y="211361"/>
                  </a:cubicBezTo>
                  <a:cubicBezTo>
                    <a:pt x="127127" y="217390"/>
                    <a:pt x="125748" y="218768"/>
                    <a:pt x="142113" y="221352"/>
                  </a:cubicBezTo>
                  <a:cubicBezTo>
                    <a:pt x="148486" y="207743"/>
                    <a:pt x="160717" y="188967"/>
                    <a:pt x="158305" y="176048"/>
                  </a:cubicBezTo>
                  <a:cubicBezTo>
                    <a:pt x="157616" y="172430"/>
                    <a:pt x="151759" y="144008"/>
                    <a:pt x="158305" y="136428"/>
                  </a:cubicBezTo>
                  <a:cubicBezTo>
                    <a:pt x="162095" y="131950"/>
                    <a:pt x="195685" y="140735"/>
                    <a:pt x="203265" y="137117"/>
                  </a:cubicBezTo>
                  <a:cubicBezTo>
                    <a:pt x="201542" y="132466"/>
                    <a:pt x="212394" y="109901"/>
                    <a:pt x="211705" y="105250"/>
                  </a:cubicBezTo>
                  <a:cubicBezTo>
                    <a:pt x="210327" y="95086"/>
                    <a:pt x="196719" y="88024"/>
                    <a:pt x="201198" y="68559"/>
                  </a:cubicBezTo>
                  <a:cubicBezTo>
                    <a:pt x="202403" y="63391"/>
                    <a:pt x="212566" y="58223"/>
                    <a:pt x="213083" y="53056"/>
                  </a:cubicBezTo>
                  <a:cubicBezTo>
                    <a:pt x="215495" y="29801"/>
                    <a:pt x="208260" y="6201"/>
                    <a:pt x="205332" y="2067"/>
                  </a:cubicBezTo>
                  <a:cubicBezTo>
                    <a:pt x="203092" y="-1034"/>
                    <a:pt x="193790" y="12919"/>
                    <a:pt x="183627" y="11369"/>
                  </a:cubicBezTo>
                  <a:cubicBezTo>
                    <a:pt x="173292" y="9646"/>
                    <a:pt x="164334" y="2928"/>
                    <a:pt x="162612" y="0"/>
                  </a:cubicBezTo>
                  <a:cubicBezTo>
                    <a:pt x="147970" y="11714"/>
                    <a:pt x="147797" y="19121"/>
                    <a:pt x="140907" y="2687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25" name="フリーフォーム: 図形 124">
              <a:extLst>
                <a:ext uri="{FF2B5EF4-FFF2-40B4-BE49-F238E27FC236}">
                  <a16:creationId xmlns:a16="http://schemas.microsoft.com/office/drawing/2014/main" id="{EBA4DF7B-9C43-5589-26E1-9AF823314C59}"/>
                </a:ext>
              </a:extLst>
            </p:cNvPr>
            <p:cNvSpPr/>
            <p:nvPr/>
          </p:nvSpPr>
          <p:spPr>
            <a:xfrm>
              <a:off x="6069871" y="2798493"/>
              <a:ext cx="213567" cy="221351"/>
            </a:xfrm>
            <a:custGeom>
              <a:avLst/>
              <a:gdLst>
                <a:gd name="csX0" fmla="*/ 140907 w 213567"/>
                <a:gd name="csY0" fmla="*/ 26872 h 221351"/>
                <a:gd name="csX1" fmla="*/ 98015 w 213567"/>
                <a:gd name="csY1" fmla="*/ 49783 h 221351"/>
                <a:gd name="csX2" fmla="*/ 104388 w 213567"/>
                <a:gd name="csY2" fmla="*/ 146419 h 221351"/>
                <a:gd name="csX3" fmla="*/ 61152 w 213567"/>
                <a:gd name="csY3" fmla="*/ 150726 h 221351"/>
                <a:gd name="csX4" fmla="*/ 46337 w 213567"/>
                <a:gd name="csY4" fmla="*/ 136945 h 221351"/>
                <a:gd name="csX5" fmla="*/ 18948 w 213567"/>
                <a:gd name="csY5" fmla="*/ 152793 h 221351"/>
                <a:gd name="csX6" fmla="*/ 0 w 213567"/>
                <a:gd name="csY6" fmla="*/ 186728 h 221351"/>
                <a:gd name="csX7" fmla="*/ 31179 w 213567"/>
                <a:gd name="csY7" fmla="*/ 220663 h 221351"/>
                <a:gd name="csX8" fmla="*/ 57190 w 213567"/>
                <a:gd name="csY8" fmla="*/ 209982 h 221351"/>
                <a:gd name="csX9" fmla="*/ 103527 w 213567"/>
                <a:gd name="csY9" fmla="*/ 211361 h 221351"/>
                <a:gd name="csX10" fmla="*/ 142113 w 213567"/>
                <a:gd name="csY10" fmla="*/ 221352 h 221351"/>
                <a:gd name="csX11" fmla="*/ 158305 w 213567"/>
                <a:gd name="csY11" fmla="*/ 176048 h 221351"/>
                <a:gd name="csX12" fmla="*/ 158305 w 213567"/>
                <a:gd name="csY12" fmla="*/ 136428 h 221351"/>
                <a:gd name="csX13" fmla="*/ 203265 w 213567"/>
                <a:gd name="csY13" fmla="*/ 137117 h 221351"/>
                <a:gd name="csX14" fmla="*/ 211705 w 213567"/>
                <a:gd name="csY14" fmla="*/ 105250 h 221351"/>
                <a:gd name="csX15" fmla="*/ 201198 w 213567"/>
                <a:gd name="csY15" fmla="*/ 68559 h 221351"/>
                <a:gd name="csX16" fmla="*/ 213083 w 213567"/>
                <a:gd name="csY16" fmla="*/ 53056 h 221351"/>
                <a:gd name="csX17" fmla="*/ 205332 w 213567"/>
                <a:gd name="csY17" fmla="*/ 2067 h 221351"/>
                <a:gd name="csX18" fmla="*/ 183627 w 213567"/>
                <a:gd name="csY18" fmla="*/ 11369 h 221351"/>
                <a:gd name="csX19" fmla="*/ 162612 w 213567"/>
                <a:gd name="csY19" fmla="*/ 0 h 221351"/>
                <a:gd name="csX20" fmla="*/ 140907 w 213567"/>
                <a:gd name="csY20" fmla="*/ 26872 h 2213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213567" h="221351">
                  <a:moveTo>
                    <a:pt x="140907" y="26872"/>
                  </a:moveTo>
                  <a:cubicBezTo>
                    <a:pt x="134878" y="33763"/>
                    <a:pt x="101805" y="42720"/>
                    <a:pt x="98015" y="49783"/>
                  </a:cubicBezTo>
                  <a:cubicBezTo>
                    <a:pt x="88885" y="67008"/>
                    <a:pt x="109728" y="127299"/>
                    <a:pt x="104388" y="146419"/>
                  </a:cubicBezTo>
                  <a:cubicBezTo>
                    <a:pt x="103010" y="150898"/>
                    <a:pt x="63219" y="150381"/>
                    <a:pt x="61152" y="150726"/>
                  </a:cubicBezTo>
                  <a:cubicBezTo>
                    <a:pt x="58740" y="151070"/>
                    <a:pt x="53572" y="136945"/>
                    <a:pt x="46337" y="136945"/>
                  </a:cubicBezTo>
                  <a:cubicBezTo>
                    <a:pt x="36174" y="136945"/>
                    <a:pt x="23427" y="151243"/>
                    <a:pt x="18948" y="152793"/>
                  </a:cubicBezTo>
                  <a:cubicBezTo>
                    <a:pt x="10508" y="155893"/>
                    <a:pt x="2756" y="180010"/>
                    <a:pt x="0" y="186728"/>
                  </a:cubicBezTo>
                  <a:cubicBezTo>
                    <a:pt x="4134" y="194652"/>
                    <a:pt x="16537" y="215495"/>
                    <a:pt x="31179" y="220663"/>
                  </a:cubicBezTo>
                  <a:lnTo>
                    <a:pt x="57190" y="209982"/>
                  </a:lnTo>
                  <a:cubicBezTo>
                    <a:pt x="67698" y="214633"/>
                    <a:pt x="87679" y="207399"/>
                    <a:pt x="103527" y="211361"/>
                  </a:cubicBezTo>
                  <a:cubicBezTo>
                    <a:pt x="127127" y="217390"/>
                    <a:pt x="125748" y="218768"/>
                    <a:pt x="142113" y="221352"/>
                  </a:cubicBezTo>
                  <a:cubicBezTo>
                    <a:pt x="148486" y="207743"/>
                    <a:pt x="160717" y="188967"/>
                    <a:pt x="158305" y="176048"/>
                  </a:cubicBezTo>
                  <a:cubicBezTo>
                    <a:pt x="157616" y="172430"/>
                    <a:pt x="151759" y="144008"/>
                    <a:pt x="158305" y="136428"/>
                  </a:cubicBezTo>
                  <a:cubicBezTo>
                    <a:pt x="162095" y="131950"/>
                    <a:pt x="195685" y="140735"/>
                    <a:pt x="203265" y="137117"/>
                  </a:cubicBezTo>
                  <a:cubicBezTo>
                    <a:pt x="201542" y="132466"/>
                    <a:pt x="212394" y="109901"/>
                    <a:pt x="211705" y="105250"/>
                  </a:cubicBezTo>
                  <a:cubicBezTo>
                    <a:pt x="210327" y="95086"/>
                    <a:pt x="196719" y="88024"/>
                    <a:pt x="201198" y="68559"/>
                  </a:cubicBezTo>
                  <a:cubicBezTo>
                    <a:pt x="202403" y="63391"/>
                    <a:pt x="212566" y="58223"/>
                    <a:pt x="213083" y="53056"/>
                  </a:cubicBezTo>
                  <a:cubicBezTo>
                    <a:pt x="215495" y="29801"/>
                    <a:pt x="208260" y="6201"/>
                    <a:pt x="205332" y="2067"/>
                  </a:cubicBezTo>
                  <a:cubicBezTo>
                    <a:pt x="203092" y="-1034"/>
                    <a:pt x="193790" y="12919"/>
                    <a:pt x="183627" y="11369"/>
                  </a:cubicBezTo>
                  <a:cubicBezTo>
                    <a:pt x="173292" y="9646"/>
                    <a:pt x="164334" y="2928"/>
                    <a:pt x="162612" y="0"/>
                  </a:cubicBezTo>
                  <a:cubicBezTo>
                    <a:pt x="147970" y="11714"/>
                    <a:pt x="147797" y="19121"/>
                    <a:pt x="140907" y="26872"/>
                  </a:cubicBezTo>
                  <a:close/>
                </a:path>
              </a:pathLst>
            </a:custGeom>
            <a:noFill/>
            <a:ln w="1270" cap="rnd">
              <a:solidFill>
                <a:schemeClr val="bg1">
                  <a:lumMod val="50000"/>
                </a:schemeClr>
              </a:solidFill>
              <a:prstDash val="solid"/>
              <a:round/>
            </a:ln>
          </p:spPr>
          <p:txBody>
            <a:bodyPr/>
            <a:lstStyle/>
            <a:p>
              <a:endParaRPr lang="ja-JP" altLang="en-US"/>
            </a:p>
          </p:txBody>
        </p:sp>
        <p:sp>
          <p:nvSpPr>
            <p:cNvPr id="126" name="フリーフォーム: 図形 125">
              <a:extLst>
                <a:ext uri="{FF2B5EF4-FFF2-40B4-BE49-F238E27FC236}">
                  <a16:creationId xmlns:a16="http://schemas.microsoft.com/office/drawing/2014/main" id="{D513D3D5-2E39-7E8C-F10B-9341EFB859AA}"/>
                </a:ext>
              </a:extLst>
            </p:cNvPr>
            <p:cNvSpPr/>
            <p:nvPr/>
          </p:nvSpPr>
          <p:spPr>
            <a:xfrm>
              <a:off x="5397376" y="3327842"/>
              <a:ext cx="263382" cy="164862"/>
            </a:xfrm>
            <a:custGeom>
              <a:avLst/>
              <a:gdLst>
                <a:gd name="csX0" fmla="*/ 152276 w 263382"/>
                <a:gd name="csY0" fmla="*/ 62702 h 164862"/>
                <a:gd name="csX1" fmla="*/ 107317 w 263382"/>
                <a:gd name="csY1" fmla="*/ 49266 h 164862"/>
                <a:gd name="csX2" fmla="*/ 60290 w 263382"/>
                <a:gd name="csY2" fmla="*/ 14986 h 164862"/>
                <a:gd name="csX3" fmla="*/ 33418 w 263382"/>
                <a:gd name="csY3" fmla="*/ 0 h 164862"/>
                <a:gd name="csX4" fmla="*/ 14125 w 263382"/>
                <a:gd name="csY4" fmla="*/ 7579 h 164862"/>
                <a:gd name="csX5" fmla="*/ 0 w 263382"/>
                <a:gd name="csY5" fmla="*/ 86646 h 164862"/>
                <a:gd name="csX6" fmla="*/ 14814 w 263382"/>
                <a:gd name="csY6" fmla="*/ 129710 h 164862"/>
                <a:gd name="csX7" fmla="*/ 41170 w 263382"/>
                <a:gd name="csY7" fmla="*/ 145214 h 164862"/>
                <a:gd name="csX8" fmla="*/ 90608 w 263382"/>
                <a:gd name="csY8" fmla="*/ 163645 h 164862"/>
                <a:gd name="csX9" fmla="*/ 211705 w 263382"/>
                <a:gd name="csY9" fmla="*/ 155894 h 164862"/>
                <a:gd name="csX10" fmla="*/ 218768 w 263382"/>
                <a:gd name="csY10" fmla="*/ 129710 h 164862"/>
                <a:gd name="csX11" fmla="*/ 263383 w 263382"/>
                <a:gd name="csY11" fmla="*/ 89402 h 164862"/>
                <a:gd name="csX12" fmla="*/ 260454 w 263382"/>
                <a:gd name="csY12" fmla="*/ 68214 h 164862"/>
                <a:gd name="csX13" fmla="*/ 188106 w 263382"/>
                <a:gd name="csY13" fmla="*/ 80961 h 164862"/>
                <a:gd name="csX14" fmla="*/ 152276 w 263382"/>
                <a:gd name="csY14" fmla="*/ 62530 h 1648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63382" h="164862">
                  <a:moveTo>
                    <a:pt x="152276" y="62702"/>
                  </a:moveTo>
                  <a:cubicBezTo>
                    <a:pt x="145558" y="60290"/>
                    <a:pt x="124543" y="58223"/>
                    <a:pt x="107317" y="49266"/>
                  </a:cubicBezTo>
                  <a:cubicBezTo>
                    <a:pt x="85785" y="38241"/>
                    <a:pt x="67697" y="19810"/>
                    <a:pt x="60290" y="14986"/>
                  </a:cubicBezTo>
                  <a:cubicBezTo>
                    <a:pt x="55812" y="12058"/>
                    <a:pt x="39447" y="6029"/>
                    <a:pt x="33418" y="0"/>
                  </a:cubicBezTo>
                  <a:cubicBezTo>
                    <a:pt x="29801" y="1034"/>
                    <a:pt x="17570" y="3445"/>
                    <a:pt x="14125" y="7579"/>
                  </a:cubicBezTo>
                  <a:cubicBezTo>
                    <a:pt x="3445" y="19810"/>
                    <a:pt x="4134" y="77861"/>
                    <a:pt x="0" y="86646"/>
                  </a:cubicBezTo>
                  <a:cubicBezTo>
                    <a:pt x="0" y="86646"/>
                    <a:pt x="0" y="116274"/>
                    <a:pt x="14814" y="129710"/>
                  </a:cubicBezTo>
                  <a:cubicBezTo>
                    <a:pt x="16881" y="131605"/>
                    <a:pt x="41514" y="141252"/>
                    <a:pt x="41170" y="145214"/>
                  </a:cubicBezTo>
                  <a:cubicBezTo>
                    <a:pt x="48405" y="149865"/>
                    <a:pt x="82856" y="162612"/>
                    <a:pt x="90608" y="163645"/>
                  </a:cubicBezTo>
                  <a:cubicBezTo>
                    <a:pt x="115930" y="167263"/>
                    <a:pt x="196891" y="162267"/>
                    <a:pt x="211705" y="155894"/>
                  </a:cubicBezTo>
                  <a:cubicBezTo>
                    <a:pt x="216701" y="153826"/>
                    <a:pt x="213083" y="141079"/>
                    <a:pt x="218768" y="129710"/>
                  </a:cubicBezTo>
                  <a:cubicBezTo>
                    <a:pt x="229792" y="107317"/>
                    <a:pt x="253564" y="97154"/>
                    <a:pt x="263383" y="89402"/>
                  </a:cubicBezTo>
                  <a:lnTo>
                    <a:pt x="260454" y="68214"/>
                  </a:lnTo>
                  <a:cubicBezTo>
                    <a:pt x="252014" y="68903"/>
                    <a:pt x="205159" y="81478"/>
                    <a:pt x="188106" y="80961"/>
                  </a:cubicBezTo>
                  <a:cubicBezTo>
                    <a:pt x="171225" y="80445"/>
                    <a:pt x="167779" y="68042"/>
                    <a:pt x="152276" y="62530"/>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27" name="フリーフォーム: 図形 126">
              <a:extLst>
                <a:ext uri="{FF2B5EF4-FFF2-40B4-BE49-F238E27FC236}">
                  <a16:creationId xmlns:a16="http://schemas.microsoft.com/office/drawing/2014/main" id="{8628A4A7-79A3-36D3-DC7F-606B7F516448}"/>
                </a:ext>
              </a:extLst>
            </p:cNvPr>
            <p:cNvSpPr/>
            <p:nvPr/>
          </p:nvSpPr>
          <p:spPr>
            <a:xfrm>
              <a:off x="5397376" y="3327842"/>
              <a:ext cx="263382" cy="164862"/>
            </a:xfrm>
            <a:custGeom>
              <a:avLst/>
              <a:gdLst>
                <a:gd name="csX0" fmla="*/ 152276 w 263382"/>
                <a:gd name="csY0" fmla="*/ 62702 h 164862"/>
                <a:gd name="csX1" fmla="*/ 107317 w 263382"/>
                <a:gd name="csY1" fmla="*/ 49266 h 164862"/>
                <a:gd name="csX2" fmla="*/ 60290 w 263382"/>
                <a:gd name="csY2" fmla="*/ 14986 h 164862"/>
                <a:gd name="csX3" fmla="*/ 33418 w 263382"/>
                <a:gd name="csY3" fmla="*/ 0 h 164862"/>
                <a:gd name="csX4" fmla="*/ 14125 w 263382"/>
                <a:gd name="csY4" fmla="*/ 7579 h 164862"/>
                <a:gd name="csX5" fmla="*/ 0 w 263382"/>
                <a:gd name="csY5" fmla="*/ 86646 h 164862"/>
                <a:gd name="csX6" fmla="*/ 14814 w 263382"/>
                <a:gd name="csY6" fmla="*/ 129710 h 164862"/>
                <a:gd name="csX7" fmla="*/ 41170 w 263382"/>
                <a:gd name="csY7" fmla="*/ 145214 h 164862"/>
                <a:gd name="csX8" fmla="*/ 90608 w 263382"/>
                <a:gd name="csY8" fmla="*/ 163645 h 164862"/>
                <a:gd name="csX9" fmla="*/ 211705 w 263382"/>
                <a:gd name="csY9" fmla="*/ 155894 h 164862"/>
                <a:gd name="csX10" fmla="*/ 218768 w 263382"/>
                <a:gd name="csY10" fmla="*/ 129710 h 164862"/>
                <a:gd name="csX11" fmla="*/ 263383 w 263382"/>
                <a:gd name="csY11" fmla="*/ 89402 h 164862"/>
                <a:gd name="csX12" fmla="*/ 260454 w 263382"/>
                <a:gd name="csY12" fmla="*/ 68214 h 164862"/>
                <a:gd name="csX13" fmla="*/ 188106 w 263382"/>
                <a:gd name="csY13" fmla="*/ 80961 h 164862"/>
                <a:gd name="csX14" fmla="*/ 152276 w 263382"/>
                <a:gd name="csY14" fmla="*/ 62530 h 1648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63382" h="164862">
                  <a:moveTo>
                    <a:pt x="152276" y="62702"/>
                  </a:moveTo>
                  <a:cubicBezTo>
                    <a:pt x="145558" y="60290"/>
                    <a:pt x="124543" y="58223"/>
                    <a:pt x="107317" y="49266"/>
                  </a:cubicBezTo>
                  <a:cubicBezTo>
                    <a:pt x="85785" y="38241"/>
                    <a:pt x="67697" y="19810"/>
                    <a:pt x="60290" y="14986"/>
                  </a:cubicBezTo>
                  <a:cubicBezTo>
                    <a:pt x="55812" y="12058"/>
                    <a:pt x="39447" y="6029"/>
                    <a:pt x="33418" y="0"/>
                  </a:cubicBezTo>
                  <a:cubicBezTo>
                    <a:pt x="29801" y="1034"/>
                    <a:pt x="17570" y="3445"/>
                    <a:pt x="14125" y="7579"/>
                  </a:cubicBezTo>
                  <a:cubicBezTo>
                    <a:pt x="3445" y="19810"/>
                    <a:pt x="4134" y="77861"/>
                    <a:pt x="0" y="86646"/>
                  </a:cubicBezTo>
                  <a:cubicBezTo>
                    <a:pt x="0" y="86646"/>
                    <a:pt x="0" y="116274"/>
                    <a:pt x="14814" y="129710"/>
                  </a:cubicBezTo>
                  <a:cubicBezTo>
                    <a:pt x="16881" y="131605"/>
                    <a:pt x="41514" y="141252"/>
                    <a:pt x="41170" y="145214"/>
                  </a:cubicBezTo>
                  <a:cubicBezTo>
                    <a:pt x="48405" y="149865"/>
                    <a:pt x="82856" y="162612"/>
                    <a:pt x="90608" y="163645"/>
                  </a:cubicBezTo>
                  <a:cubicBezTo>
                    <a:pt x="115930" y="167263"/>
                    <a:pt x="196891" y="162267"/>
                    <a:pt x="211705" y="155894"/>
                  </a:cubicBezTo>
                  <a:cubicBezTo>
                    <a:pt x="216701" y="153826"/>
                    <a:pt x="213083" y="141079"/>
                    <a:pt x="218768" y="129710"/>
                  </a:cubicBezTo>
                  <a:cubicBezTo>
                    <a:pt x="229792" y="107317"/>
                    <a:pt x="253564" y="97154"/>
                    <a:pt x="263383" y="89402"/>
                  </a:cubicBezTo>
                  <a:lnTo>
                    <a:pt x="260454" y="68214"/>
                  </a:lnTo>
                  <a:cubicBezTo>
                    <a:pt x="252014" y="68903"/>
                    <a:pt x="205159" y="81478"/>
                    <a:pt x="188106" y="80961"/>
                  </a:cubicBezTo>
                  <a:cubicBezTo>
                    <a:pt x="171225" y="80445"/>
                    <a:pt x="167779" y="68042"/>
                    <a:pt x="152276" y="62530"/>
                  </a:cubicBezTo>
                  <a:close/>
                </a:path>
              </a:pathLst>
            </a:custGeom>
            <a:noFill/>
            <a:ln w="1270" cap="rnd">
              <a:solidFill>
                <a:schemeClr val="bg1">
                  <a:lumMod val="50000"/>
                </a:schemeClr>
              </a:solidFill>
              <a:prstDash val="solid"/>
              <a:round/>
            </a:ln>
          </p:spPr>
          <p:txBody>
            <a:bodyPr/>
            <a:lstStyle/>
            <a:p>
              <a:endParaRPr lang="ja-JP" altLang="en-US"/>
            </a:p>
          </p:txBody>
        </p:sp>
        <p:sp>
          <p:nvSpPr>
            <p:cNvPr id="128" name="フリーフォーム: 図形 127">
              <a:extLst>
                <a:ext uri="{FF2B5EF4-FFF2-40B4-BE49-F238E27FC236}">
                  <a16:creationId xmlns:a16="http://schemas.microsoft.com/office/drawing/2014/main" id="{BE530B54-A5E4-D80F-4154-05F2163DB471}"/>
                </a:ext>
              </a:extLst>
            </p:cNvPr>
            <p:cNvSpPr/>
            <p:nvPr/>
          </p:nvSpPr>
          <p:spPr>
            <a:xfrm>
              <a:off x="5984604" y="3386159"/>
              <a:ext cx="209832" cy="305320"/>
            </a:xfrm>
            <a:custGeom>
              <a:avLst/>
              <a:gdLst>
                <a:gd name="csX0" fmla="*/ 167090 w 209832"/>
                <a:gd name="csY0" fmla="*/ 149427 h 305320"/>
                <a:gd name="csX1" fmla="*/ 189656 w 209832"/>
                <a:gd name="csY1" fmla="*/ 135302 h 305320"/>
                <a:gd name="csX2" fmla="*/ 204298 w 209832"/>
                <a:gd name="csY2" fmla="*/ 80179 h 305320"/>
                <a:gd name="csX3" fmla="*/ 206365 w 209832"/>
                <a:gd name="csY3" fmla="*/ 25745 h 305320"/>
                <a:gd name="csX4" fmla="*/ 189484 w 209832"/>
                <a:gd name="csY4" fmla="*/ 11620 h 305320"/>
                <a:gd name="csX5" fmla="*/ 144525 w 209832"/>
                <a:gd name="csY5" fmla="*/ 22300 h 305320"/>
                <a:gd name="csX6" fmla="*/ 117824 w 209832"/>
                <a:gd name="csY6" fmla="*/ 423 h 305320"/>
                <a:gd name="csX7" fmla="*/ 70798 w 209832"/>
                <a:gd name="csY7" fmla="*/ 15927 h 305320"/>
                <a:gd name="csX8" fmla="*/ 32901 w 209832"/>
                <a:gd name="csY8" fmla="*/ 21611 h 305320"/>
                <a:gd name="csX9" fmla="*/ 0 w 209832"/>
                <a:gd name="csY9" fmla="*/ 57785 h 305320"/>
                <a:gd name="csX10" fmla="*/ 34968 w 209832"/>
                <a:gd name="csY10" fmla="*/ 69843 h 305320"/>
                <a:gd name="csX11" fmla="*/ 40653 w 209832"/>
                <a:gd name="csY11" fmla="*/ 92409 h 305320"/>
                <a:gd name="csX12" fmla="*/ 63908 w 209832"/>
                <a:gd name="csY12" fmla="*/ 76045 h 305320"/>
                <a:gd name="csX13" fmla="*/ 50644 w 209832"/>
                <a:gd name="csY13" fmla="*/ 147532 h 305320"/>
                <a:gd name="csX14" fmla="*/ 61841 w 209832"/>
                <a:gd name="csY14" fmla="*/ 175093 h 305320"/>
                <a:gd name="csX15" fmla="*/ 68214 w 209832"/>
                <a:gd name="csY15" fmla="*/ 225392 h 305320"/>
                <a:gd name="csX16" fmla="*/ 103355 w 209832"/>
                <a:gd name="csY16" fmla="*/ 205583 h 305320"/>
                <a:gd name="csX17" fmla="*/ 105422 w 209832"/>
                <a:gd name="csY17" fmla="*/ 252954 h 305320"/>
                <a:gd name="csX18" fmla="*/ 89230 w 209832"/>
                <a:gd name="csY18" fmla="*/ 267768 h 305320"/>
                <a:gd name="csX19" fmla="*/ 88541 w 209832"/>
                <a:gd name="csY19" fmla="*/ 305320 h 305320"/>
                <a:gd name="csX20" fmla="*/ 120064 w 209832"/>
                <a:gd name="csY20" fmla="*/ 285510 h 305320"/>
                <a:gd name="csX21" fmla="*/ 136945 w 209832"/>
                <a:gd name="csY21" fmla="*/ 222464 h 305320"/>
                <a:gd name="csX22" fmla="*/ 163645 w 209832"/>
                <a:gd name="csY22" fmla="*/ 213334 h 305320"/>
                <a:gd name="csX23" fmla="*/ 167090 w 209832"/>
                <a:gd name="csY23" fmla="*/ 183706 h 305320"/>
                <a:gd name="csX24" fmla="*/ 167090 w 209832"/>
                <a:gd name="csY24" fmla="*/ 149771 h 305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09832" h="305320">
                  <a:moveTo>
                    <a:pt x="167090" y="149427"/>
                  </a:moveTo>
                  <a:cubicBezTo>
                    <a:pt x="168985" y="145465"/>
                    <a:pt x="187417" y="139091"/>
                    <a:pt x="189656" y="135302"/>
                  </a:cubicBezTo>
                  <a:cubicBezTo>
                    <a:pt x="196374" y="122899"/>
                    <a:pt x="200336" y="91548"/>
                    <a:pt x="204298" y="80179"/>
                  </a:cubicBezTo>
                  <a:cubicBezTo>
                    <a:pt x="209293" y="67432"/>
                    <a:pt x="212739" y="42110"/>
                    <a:pt x="206365" y="25745"/>
                  </a:cubicBezTo>
                  <a:cubicBezTo>
                    <a:pt x="203609" y="18683"/>
                    <a:pt x="191034" y="15065"/>
                    <a:pt x="189484" y="11620"/>
                  </a:cubicBezTo>
                  <a:cubicBezTo>
                    <a:pt x="185522" y="11620"/>
                    <a:pt x="151070" y="26951"/>
                    <a:pt x="144525" y="22300"/>
                  </a:cubicBezTo>
                  <a:cubicBezTo>
                    <a:pt x="137462" y="17305"/>
                    <a:pt x="124887" y="1802"/>
                    <a:pt x="117824" y="423"/>
                  </a:cubicBezTo>
                  <a:cubicBezTo>
                    <a:pt x="101977" y="-2849"/>
                    <a:pt x="84579" y="13860"/>
                    <a:pt x="70798" y="15927"/>
                  </a:cubicBezTo>
                  <a:cubicBezTo>
                    <a:pt x="57362" y="17994"/>
                    <a:pt x="42031" y="17649"/>
                    <a:pt x="32901" y="21611"/>
                  </a:cubicBezTo>
                  <a:cubicBezTo>
                    <a:pt x="20326" y="26951"/>
                    <a:pt x="0" y="57785"/>
                    <a:pt x="0" y="57785"/>
                  </a:cubicBezTo>
                  <a:cubicBezTo>
                    <a:pt x="4306" y="62264"/>
                    <a:pt x="28422" y="62953"/>
                    <a:pt x="34968" y="69843"/>
                  </a:cubicBezTo>
                  <a:cubicBezTo>
                    <a:pt x="38930" y="73805"/>
                    <a:pt x="36002" y="90514"/>
                    <a:pt x="40653" y="92409"/>
                  </a:cubicBezTo>
                  <a:cubicBezTo>
                    <a:pt x="46510" y="94993"/>
                    <a:pt x="61152" y="71911"/>
                    <a:pt x="63908" y="76045"/>
                  </a:cubicBezTo>
                  <a:cubicBezTo>
                    <a:pt x="69765" y="85347"/>
                    <a:pt x="49783" y="134268"/>
                    <a:pt x="50644" y="147532"/>
                  </a:cubicBezTo>
                  <a:cubicBezTo>
                    <a:pt x="50989" y="153561"/>
                    <a:pt x="61152" y="165102"/>
                    <a:pt x="61841" y="175093"/>
                  </a:cubicBezTo>
                  <a:cubicBezTo>
                    <a:pt x="62874" y="194558"/>
                    <a:pt x="64769" y="216952"/>
                    <a:pt x="68214" y="225392"/>
                  </a:cubicBezTo>
                  <a:cubicBezTo>
                    <a:pt x="68214" y="225392"/>
                    <a:pt x="96637" y="201449"/>
                    <a:pt x="103355" y="205583"/>
                  </a:cubicBezTo>
                  <a:cubicBezTo>
                    <a:pt x="115757" y="213162"/>
                    <a:pt x="110417" y="245202"/>
                    <a:pt x="105422" y="252954"/>
                  </a:cubicBezTo>
                  <a:cubicBezTo>
                    <a:pt x="102493" y="257432"/>
                    <a:pt x="91469" y="262772"/>
                    <a:pt x="89230" y="267768"/>
                  </a:cubicBezTo>
                  <a:cubicBezTo>
                    <a:pt x="85268" y="276898"/>
                    <a:pt x="82856" y="294640"/>
                    <a:pt x="88541" y="305320"/>
                  </a:cubicBezTo>
                  <a:cubicBezTo>
                    <a:pt x="99737" y="305320"/>
                    <a:pt x="113173" y="294123"/>
                    <a:pt x="120064" y="285510"/>
                  </a:cubicBezTo>
                  <a:cubicBezTo>
                    <a:pt x="126093" y="277759"/>
                    <a:pt x="132467" y="231249"/>
                    <a:pt x="136945" y="222464"/>
                  </a:cubicBezTo>
                  <a:cubicBezTo>
                    <a:pt x="140390" y="215574"/>
                    <a:pt x="163645" y="213334"/>
                    <a:pt x="163645" y="213334"/>
                  </a:cubicBezTo>
                  <a:cubicBezTo>
                    <a:pt x="163645" y="213334"/>
                    <a:pt x="167090" y="199554"/>
                    <a:pt x="167090" y="183706"/>
                  </a:cubicBezTo>
                  <a:cubicBezTo>
                    <a:pt x="167090" y="171303"/>
                    <a:pt x="163473" y="157351"/>
                    <a:pt x="167090" y="14977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29" name="フリーフォーム: 図形 128">
              <a:extLst>
                <a:ext uri="{FF2B5EF4-FFF2-40B4-BE49-F238E27FC236}">
                  <a16:creationId xmlns:a16="http://schemas.microsoft.com/office/drawing/2014/main" id="{5AD74077-BF9B-84DC-9036-BB735404D73B}"/>
                </a:ext>
              </a:extLst>
            </p:cNvPr>
            <p:cNvSpPr/>
            <p:nvPr/>
          </p:nvSpPr>
          <p:spPr>
            <a:xfrm>
              <a:off x="5984604" y="3386159"/>
              <a:ext cx="209832" cy="305320"/>
            </a:xfrm>
            <a:custGeom>
              <a:avLst/>
              <a:gdLst>
                <a:gd name="csX0" fmla="*/ 167090 w 209832"/>
                <a:gd name="csY0" fmla="*/ 149427 h 305320"/>
                <a:gd name="csX1" fmla="*/ 189656 w 209832"/>
                <a:gd name="csY1" fmla="*/ 135302 h 305320"/>
                <a:gd name="csX2" fmla="*/ 204298 w 209832"/>
                <a:gd name="csY2" fmla="*/ 80179 h 305320"/>
                <a:gd name="csX3" fmla="*/ 206365 w 209832"/>
                <a:gd name="csY3" fmla="*/ 25745 h 305320"/>
                <a:gd name="csX4" fmla="*/ 189484 w 209832"/>
                <a:gd name="csY4" fmla="*/ 11620 h 305320"/>
                <a:gd name="csX5" fmla="*/ 144525 w 209832"/>
                <a:gd name="csY5" fmla="*/ 22300 h 305320"/>
                <a:gd name="csX6" fmla="*/ 117824 w 209832"/>
                <a:gd name="csY6" fmla="*/ 423 h 305320"/>
                <a:gd name="csX7" fmla="*/ 70798 w 209832"/>
                <a:gd name="csY7" fmla="*/ 15927 h 305320"/>
                <a:gd name="csX8" fmla="*/ 32901 w 209832"/>
                <a:gd name="csY8" fmla="*/ 21611 h 305320"/>
                <a:gd name="csX9" fmla="*/ 0 w 209832"/>
                <a:gd name="csY9" fmla="*/ 57785 h 305320"/>
                <a:gd name="csX10" fmla="*/ 34968 w 209832"/>
                <a:gd name="csY10" fmla="*/ 69843 h 305320"/>
                <a:gd name="csX11" fmla="*/ 40653 w 209832"/>
                <a:gd name="csY11" fmla="*/ 92409 h 305320"/>
                <a:gd name="csX12" fmla="*/ 63908 w 209832"/>
                <a:gd name="csY12" fmla="*/ 76045 h 305320"/>
                <a:gd name="csX13" fmla="*/ 50644 w 209832"/>
                <a:gd name="csY13" fmla="*/ 147532 h 305320"/>
                <a:gd name="csX14" fmla="*/ 61841 w 209832"/>
                <a:gd name="csY14" fmla="*/ 175093 h 305320"/>
                <a:gd name="csX15" fmla="*/ 68214 w 209832"/>
                <a:gd name="csY15" fmla="*/ 225392 h 305320"/>
                <a:gd name="csX16" fmla="*/ 103355 w 209832"/>
                <a:gd name="csY16" fmla="*/ 205583 h 305320"/>
                <a:gd name="csX17" fmla="*/ 105422 w 209832"/>
                <a:gd name="csY17" fmla="*/ 252954 h 305320"/>
                <a:gd name="csX18" fmla="*/ 89230 w 209832"/>
                <a:gd name="csY18" fmla="*/ 267768 h 305320"/>
                <a:gd name="csX19" fmla="*/ 88541 w 209832"/>
                <a:gd name="csY19" fmla="*/ 305320 h 305320"/>
                <a:gd name="csX20" fmla="*/ 120064 w 209832"/>
                <a:gd name="csY20" fmla="*/ 285510 h 305320"/>
                <a:gd name="csX21" fmla="*/ 136945 w 209832"/>
                <a:gd name="csY21" fmla="*/ 222464 h 305320"/>
                <a:gd name="csX22" fmla="*/ 163645 w 209832"/>
                <a:gd name="csY22" fmla="*/ 213334 h 305320"/>
                <a:gd name="csX23" fmla="*/ 167090 w 209832"/>
                <a:gd name="csY23" fmla="*/ 183706 h 305320"/>
                <a:gd name="csX24" fmla="*/ 167090 w 209832"/>
                <a:gd name="csY24" fmla="*/ 149771 h 305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09832" h="305320">
                  <a:moveTo>
                    <a:pt x="167090" y="149427"/>
                  </a:moveTo>
                  <a:cubicBezTo>
                    <a:pt x="168985" y="145465"/>
                    <a:pt x="187417" y="139091"/>
                    <a:pt x="189656" y="135302"/>
                  </a:cubicBezTo>
                  <a:cubicBezTo>
                    <a:pt x="196374" y="122899"/>
                    <a:pt x="200336" y="91548"/>
                    <a:pt x="204298" y="80179"/>
                  </a:cubicBezTo>
                  <a:cubicBezTo>
                    <a:pt x="209293" y="67432"/>
                    <a:pt x="212739" y="42110"/>
                    <a:pt x="206365" y="25745"/>
                  </a:cubicBezTo>
                  <a:cubicBezTo>
                    <a:pt x="203609" y="18683"/>
                    <a:pt x="191034" y="15065"/>
                    <a:pt x="189484" y="11620"/>
                  </a:cubicBezTo>
                  <a:cubicBezTo>
                    <a:pt x="185522" y="11620"/>
                    <a:pt x="151070" y="26951"/>
                    <a:pt x="144525" y="22300"/>
                  </a:cubicBezTo>
                  <a:cubicBezTo>
                    <a:pt x="137462" y="17305"/>
                    <a:pt x="124887" y="1802"/>
                    <a:pt x="117824" y="423"/>
                  </a:cubicBezTo>
                  <a:cubicBezTo>
                    <a:pt x="101977" y="-2849"/>
                    <a:pt x="84579" y="13860"/>
                    <a:pt x="70798" y="15927"/>
                  </a:cubicBezTo>
                  <a:cubicBezTo>
                    <a:pt x="57362" y="17994"/>
                    <a:pt x="42031" y="17649"/>
                    <a:pt x="32901" y="21611"/>
                  </a:cubicBezTo>
                  <a:cubicBezTo>
                    <a:pt x="20326" y="26951"/>
                    <a:pt x="0" y="57785"/>
                    <a:pt x="0" y="57785"/>
                  </a:cubicBezTo>
                  <a:cubicBezTo>
                    <a:pt x="4306" y="62264"/>
                    <a:pt x="28422" y="62953"/>
                    <a:pt x="34968" y="69843"/>
                  </a:cubicBezTo>
                  <a:cubicBezTo>
                    <a:pt x="38930" y="73805"/>
                    <a:pt x="36002" y="90514"/>
                    <a:pt x="40653" y="92409"/>
                  </a:cubicBezTo>
                  <a:cubicBezTo>
                    <a:pt x="46510" y="94993"/>
                    <a:pt x="61152" y="71911"/>
                    <a:pt x="63908" y="76045"/>
                  </a:cubicBezTo>
                  <a:cubicBezTo>
                    <a:pt x="69765" y="85347"/>
                    <a:pt x="49783" y="134268"/>
                    <a:pt x="50644" y="147532"/>
                  </a:cubicBezTo>
                  <a:cubicBezTo>
                    <a:pt x="50989" y="153561"/>
                    <a:pt x="61152" y="165102"/>
                    <a:pt x="61841" y="175093"/>
                  </a:cubicBezTo>
                  <a:cubicBezTo>
                    <a:pt x="62874" y="194558"/>
                    <a:pt x="64769" y="216952"/>
                    <a:pt x="68214" y="225392"/>
                  </a:cubicBezTo>
                  <a:cubicBezTo>
                    <a:pt x="68214" y="225392"/>
                    <a:pt x="96637" y="201449"/>
                    <a:pt x="103355" y="205583"/>
                  </a:cubicBezTo>
                  <a:cubicBezTo>
                    <a:pt x="115757" y="213162"/>
                    <a:pt x="110417" y="245202"/>
                    <a:pt x="105422" y="252954"/>
                  </a:cubicBezTo>
                  <a:cubicBezTo>
                    <a:pt x="102493" y="257432"/>
                    <a:pt x="91469" y="262772"/>
                    <a:pt x="89230" y="267768"/>
                  </a:cubicBezTo>
                  <a:cubicBezTo>
                    <a:pt x="85268" y="276898"/>
                    <a:pt x="82856" y="294640"/>
                    <a:pt x="88541" y="305320"/>
                  </a:cubicBezTo>
                  <a:cubicBezTo>
                    <a:pt x="99737" y="305320"/>
                    <a:pt x="113173" y="294123"/>
                    <a:pt x="120064" y="285510"/>
                  </a:cubicBezTo>
                  <a:cubicBezTo>
                    <a:pt x="126093" y="277759"/>
                    <a:pt x="132467" y="231249"/>
                    <a:pt x="136945" y="222464"/>
                  </a:cubicBezTo>
                  <a:cubicBezTo>
                    <a:pt x="140390" y="215574"/>
                    <a:pt x="163645" y="213334"/>
                    <a:pt x="163645" y="213334"/>
                  </a:cubicBezTo>
                  <a:cubicBezTo>
                    <a:pt x="163645" y="213334"/>
                    <a:pt x="167090" y="199554"/>
                    <a:pt x="167090" y="183706"/>
                  </a:cubicBezTo>
                  <a:cubicBezTo>
                    <a:pt x="167090" y="171303"/>
                    <a:pt x="163473" y="157351"/>
                    <a:pt x="167090" y="149771"/>
                  </a:cubicBezTo>
                  <a:close/>
                </a:path>
              </a:pathLst>
            </a:custGeom>
            <a:noFill/>
            <a:ln w="1270" cap="rnd">
              <a:solidFill>
                <a:schemeClr val="bg1">
                  <a:lumMod val="50000"/>
                </a:schemeClr>
              </a:solidFill>
              <a:prstDash val="solid"/>
              <a:round/>
            </a:ln>
          </p:spPr>
          <p:txBody>
            <a:bodyPr/>
            <a:lstStyle/>
            <a:p>
              <a:endParaRPr lang="ja-JP" altLang="en-US"/>
            </a:p>
          </p:txBody>
        </p:sp>
        <p:sp>
          <p:nvSpPr>
            <p:cNvPr id="130" name="フリーフォーム: 図形 129">
              <a:extLst>
                <a:ext uri="{FF2B5EF4-FFF2-40B4-BE49-F238E27FC236}">
                  <a16:creationId xmlns:a16="http://schemas.microsoft.com/office/drawing/2014/main" id="{54199948-DB68-6942-CF23-6D932DF79980}"/>
                </a:ext>
              </a:extLst>
            </p:cNvPr>
            <p:cNvSpPr/>
            <p:nvPr/>
          </p:nvSpPr>
          <p:spPr>
            <a:xfrm>
              <a:off x="4842159" y="4973731"/>
              <a:ext cx="307640" cy="324121"/>
            </a:xfrm>
            <a:custGeom>
              <a:avLst/>
              <a:gdLst>
                <a:gd name="csX0" fmla="*/ 99250 w 307640"/>
                <a:gd name="csY0" fmla="*/ 322848 h 324121"/>
                <a:gd name="csX1" fmla="*/ 109758 w 307640"/>
                <a:gd name="csY1" fmla="*/ 261352 h 324121"/>
                <a:gd name="csX2" fmla="*/ 166603 w 307640"/>
                <a:gd name="csY2" fmla="*/ 272032 h 324121"/>
                <a:gd name="csX3" fmla="*/ 195025 w 307640"/>
                <a:gd name="csY3" fmla="*/ 286846 h 324121"/>
                <a:gd name="csX4" fmla="*/ 213629 w 307640"/>
                <a:gd name="csY4" fmla="*/ 262730 h 324121"/>
                <a:gd name="csX5" fmla="*/ 229649 w 307640"/>
                <a:gd name="csY5" fmla="*/ 228278 h 324121"/>
                <a:gd name="csX6" fmla="*/ 303031 w 307640"/>
                <a:gd name="csY6" fmla="*/ 221388 h 324121"/>
                <a:gd name="csX7" fmla="*/ 307337 w 307640"/>
                <a:gd name="csY7" fmla="*/ 195722 h 324121"/>
                <a:gd name="csX8" fmla="*/ 277881 w 307640"/>
                <a:gd name="csY8" fmla="*/ 161787 h 324121"/>
                <a:gd name="csX9" fmla="*/ 301825 w 307640"/>
                <a:gd name="csY9" fmla="*/ 154724 h 324121"/>
                <a:gd name="csX10" fmla="*/ 296830 w 307640"/>
                <a:gd name="csY10" fmla="*/ 134914 h 324121"/>
                <a:gd name="csX11" fmla="*/ 306648 w 307640"/>
                <a:gd name="csY11" fmla="*/ 109420 h 324121"/>
                <a:gd name="csX12" fmla="*/ 277192 w 307640"/>
                <a:gd name="csY12" fmla="*/ 88577 h 324121"/>
                <a:gd name="csX13" fmla="*/ 280293 w 307640"/>
                <a:gd name="csY13" fmla="*/ 51369 h 324121"/>
                <a:gd name="csX14" fmla="*/ 210873 w 307640"/>
                <a:gd name="csY14" fmla="*/ 64116 h 324121"/>
                <a:gd name="csX15" fmla="*/ 202432 w 307640"/>
                <a:gd name="csY15" fmla="*/ 32249 h 324121"/>
                <a:gd name="csX16" fmla="*/ 174010 w 307640"/>
                <a:gd name="csY16" fmla="*/ 13128 h 324121"/>
                <a:gd name="csX17" fmla="*/ 127672 w 307640"/>
                <a:gd name="csY17" fmla="*/ 381 h 324121"/>
                <a:gd name="csX18" fmla="*/ 114064 w 307640"/>
                <a:gd name="csY18" fmla="*/ 36555 h 324121"/>
                <a:gd name="csX19" fmla="*/ 148860 w 307640"/>
                <a:gd name="csY19" fmla="*/ 67389 h 324121"/>
                <a:gd name="csX20" fmla="*/ 150927 w 307640"/>
                <a:gd name="csY20" fmla="*/ 102358 h 324121"/>
                <a:gd name="csX21" fmla="*/ 100456 w 307640"/>
                <a:gd name="csY21" fmla="*/ 118205 h 324121"/>
                <a:gd name="csX22" fmla="*/ 65659 w 307640"/>
                <a:gd name="csY22" fmla="*/ 154380 h 324121"/>
                <a:gd name="csX23" fmla="*/ 9848 w 307640"/>
                <a:gd name="csY23" fmla="*/ 160753 h 324121"/>
                <a:gd name="csX24" fmla="*/ 3474 w 307640"/>
                <a:gd name="csY24" fmla="*/ 242576 h 324121"/>
                <a:gd name="csX25" fmla="*/ 48778 w 307640"/>
                <a:gd name="csY25" fmla="*/ 288224 h 324121"/>
                <a:gd name="csX26" fmla="*/ 46711 w 307640"/>
                <a:gd name="csY26" fmla="*/ 322159 h 324121"/>
                <a:gd name="csX27" fmla="*/ 99422 w 307640"/>
                <a:gd name="csY27" fmla="*/ 323193 h 324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07640" h="324121">
                  <a:moveTo>
                    <a:pt x="99250" y="322848"/>
                  </a:moveTo>
                  <a:cubicBezTo>
                    <a:pt x="104762" y="319058"/>
                    <a:pt x="104762" y="268242"/>
                    <a:pt x="109758" y="261352"/>
                  </a:cubicBezTo>
                  <a:cubicBezTo>
                    <a:pt x="119921" y="260835"/>
                    <a:pt x="146276" y="264797"/>
                    <a:pt x="166603" y="272032"/>
                  </a:cubicBezTo>
                  <a:cubicBezTo>
                    <a:pt x="175560" y="275132"/>
                    <a:pt x="191408" y="285640"/>
                    <a:pt x="195025" y="286846"/>
                  </a:cubicBezTo>
                  <a:cubicBezTo>
                    <a:pt x="201054" y="280817"/>
                    <a:pt x="212423" y="271343"/>
                    <a:pt x="213629" y="262730"/>
                  </a:cubicBezTo>
                  <a:cubicBezTo>
                    <a:pt x="217936" y="254978"/>
                    <a:pt x="225343" y="235169"/>
                    <a:pt x="229649" y="228278"/>
                  </a:cubicBezTo>
                  <a:cubicBezTo>
                    <a:pt x="234128" y="221043"/>
                    <a:pt x="288734" y="221216"/>
                    <a:pt x="303031" y="221388"/>
                  </a:cubicBezTo>
                  <a:cubicBezTo>
                    <a:pt x="305960" y="221388"/>
                    <a:pt x="308543" y="200373"/>
                    <a:pt x="307337" y="195722"/>
                  </a:cubicBezTo>
                  <a:cubicBezTo>
                    <a:pt x="305615" y="188831"/>
                    <a:pt x="272886" y="174017"/>
                    <a:pt x="277881" y="161787"/>
                  </a:cubicBezTo>
                  <a:cubicBezTo>
                    <a:pt x="278915" y="159203"/>
                    <a:pt x="299758" y="157997"/>
                    <a:pt x="301825" y="154724"/>
                  </a:cubicBezTo>
                  <a:cubicBezTo>
                    <a:pt x="304581" y="149901"/>
                    <a:pt x="296141" y="143183"/>
                    <a:pt x="296830" y="134914"/>
                  </a:cubicBezTo>
                  <a:cubicBezTo>
                    <a:pt x="297691" y="125440"/>
                    <a:pt x="307510" y="114416"/>
                    <a:pt x="306648" y="109420"/>
                  </a:cubicBezTo>
                  <a:cubicBezTo>
                    <a:pt x="305787" y="104253"/>
                    <a:pt x="276848" y="96329"/>
                    <a:pt x="277192" y="88577"/>
                  </a:cubicBezTo>
                  <a:cubicBezTo>
                    <a:pt x="275125" y="80825"/>
                    <a:pt x="287183" y="52403"/>
                    <a:pt x="280293" y="51369"/>
                  </a:cubicBezTo>
                  <a:cubicBezTo>
                    <a:pt x="278398" y="51025"/>
                    <a:pt x="221208" y="73935"/>
                    <a:pt x="210873" y="64116"/>
                  </a:cubicBezTo>
                  <a:cubicBezTo>
                    <a:pt x="204327" y="57915"/>
                    <a:pt x="205016" y="37072"/>
                    <a:pt x="202432" y="32249"/>
                  </a:cubicBezTo>
                  <a:cubicBezTo>
                    <a:pt x="202432" y="32249"/>
                    <a:pt x="180383" y="15368"/>
                    <a:pt x="174010" y="13128"/>
                  </a:cubicBezTo>
                  <a:cubicBezTo>
                    <a:pt x="159196" y="18124"/>
                    <a:pt x="134563" y="-3064"/>
                    <a:pt x="127672" y="381"/>
                  </a:cubicBezTo>
                  <a:cubicBezTo>
                    <a:pt x="123538" y="2448"/>
                    <a:pt x="112514" y="24153"/>
                    <a:pt x="114064" y="36555"/>
                  </a:cubicBezTo>
                  <a:cubicBezTo>
                    <a:pt x="115270" y="46374"/>
                    <a:pt x="147138" y="57571"/>
                    <a:pt x="148860" y="67389"/>
                  </a:cubicBezTo>
                  <a:cubicBezTo>
                    <a:pt x="151616" y="82548"/>
                    <a:pt x="152133" y="95984"/>
                    <a:pt x="150927" y="102358"/>
                  </a:cubicBezTo>
                  <a:cubicBezTo>
                    <a:pt x="148860" y="114071"/>
                    <a:pt x="114064" y="108731"/>
                    <a:pt x="100456" y="118205"/>
                  </a:cubicBezTo>
                  <a:cubicBezTo>
                    <a:pt x="92532" y="123718"/>
                    <a:pt x="76684" y="148523"/>
                    <a:pt x="65659" y="154380"/>
                  </a:cubicBezTo>
                  <a:cubicBezTo>
                    <a:pt x="46367" y="164371"/>
                    <a:pt x="19150" y="148351"/>
                    <a:pt x="9848" y="160753"/>
                  </a:cubicBezTo>
                  <a:cubicBezTo>
                    <a:pt x="3474" y="169194"/>
                    <a:pt x="-4794" y="225350"/>
                    <a:pt x="3474" y="242576"/>
                  </a:cubicBezTo>
                  <a:cubicBezTo>
                    <a:pt x="9676" y="255495"/>
                    <a:pt x="38098" y="268931"/>
                    <a:pt x="48778" y="288224"/>
                  </a:cubicBezTo>
                  <a:cubicBezTo>
                    <a:pt x="54118" y="297871"/>
                    <a:pt x="45850" y="314063"/>
                    <a:pt x="46711" y="322159"/>
                  </a:cubicBezTo>
                  <a:cubicBezTo>
                    <a:pt x="59803" y="321642"/>
                    <a:pt x="95460" y="325949"/>
                    <a:pt x="99422" y="323193"/>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1" name="フリーフォーム: 図形 130">
              <a:extLst>
                <a:ext uri="{FF2B5EF4-FFF2-40B4-BE49-F238E27FC236}">
                  <a16:creationId xmlns:a16="http://schemas.microsoft.com/office/drawing/2014/main" id="{D7CAE737-7101-1D9B-1089-8C4C9CB8CEBF}"/>
                </a:ext>
              </a:extLst>
            </p:cNvPr>
            <p:cNvSpPr/>
            <p:nvPr/>
          </p:nvSpPr>
          <p:spPr>
            <a:xfrm>
              <a:off x="4842159" y="4973731"/>
              <a:ext cx="307640" cy="324121"/>
            </a:xfrm>
            <a:custGeom>
              <a:avLst/>
              <a:gdLst>
                <a:gd name="csX0" fmla="*/ 99250 w 307640"/>
                <a:gd name="csY0" fmla="*/ 322848 h 324121"/>
                <a:gd name="csX1" fmla="*/ 109758 w 307640"/>
                <a:gd name="csY1" fmla="*/ 261352 h 324121"/>
                <a:gd name="csX2" fmla="*/ 166603 w 307640"/>
                <a:gd name="csY2" fmla="*/ 272032 h 324121"/>
                <a:gd name="csX3" fmla="*/ 195025 w 307640"/>
                <a:gd name="csY3" fmla="*/ 286846 h 324121"/>
                <a:gd name="csX4" fmla="*/ 213629 w 307640"/>
                <a:gd name="csY4" fmla="*/ 262730 h 324121"/>
                <a:gd name="csX5" fmla="*/ 229649 w 307640"/>
                <a:gd name="csY5" fmla="*/ 228278 h 324121"/>
                <a:gd name="csX6" fmla="*/ 303031 w 307640"/>
                <a:gd name="csY6" fmla="*/ 221388 h 324121"/>
                <a:gd name="csX7" fmla="*/ 307337 w 307640"/>
                <a:gd name="csY7" fmla="*/ 195722 h 324121"/>
                <a:gd name="csX8" fmla="*/ 277881 w 307640"/>
                <a:gd name="csY8" fmla="*/ 161787 h 324121"/>
                <a:gd name="csX9" fmla="*/ 301825 w 307640"/>
                <a:gd name="csY9" fmla="*/ 154724 h 324121"/>
                <a:gd name="csX10" fmla="*/ 296830 w 307640"/>
                <a:gd name="csY10" fmla="*/ 134914 h 324121"/>
                <a:gd name="csX11" fmla="*/ 306648 w 307640"/>
                <a:gd name="csY11" fmla="*/ 109420 h 324121"/>
                <a:gd name="csX12" fmla="*/ 277192 w 307640"/>
                <a:gd name="csY12" fmla="*/ 88577 h 324121"/>
                <a:gd name="csX13" fmla="*/ 280293 w 307640"/>
                <a:gd name="csY13" fmla="*/ 51369 h 324121"/>
                <a:gd name="csX14" fmla="*/ 210873 w 307640"/>
                <a:gd name="csY14" fmla="*/ 64116 h 324121"/>
                <a:gd name="csX15" fmla="*/ 202432 w 307640"/>
                <a:gd name="csY15" fmla="*/ 32249 h 324121"/>
                <a:gd name="csX16" fmla="*/ 174010 w 307640"/>
                <a:gd name="csY16" fmla="*/ 13128 h 324121"/>
                <a:gd name="csX17" fmla="*/ 127672 w 307640"/>
                <a:gd name="csY17" fmla="*/ 381 h 324121"/>
                <a:gd name="csX18" fmla="*/ 114064 w 307640"/>
                <a:gd name="csY18" fmla="*/ 36555 h 324121"/>
                <a:gd name="csX19" fmla="*/ 148860 w 307640"/>
                <a:gd name="csY19" fmla="*/ 67389 h 324121"/>
                <a:gd name="csX20" fmla="*/ 150927 w 307640"/>
                <a:gd name="csY20" fmla="*/ 102358 h 324121"/>
                <a:gd name="csX21" fmla="*/ 100456 w 307640"/>
                <a:gd name="csY21" fmla="*/ 118205 h 324121"/>
                <a:gd name="csX22" fmla="*/ 65659 w 307640"/>
                <a:gd name="csY22" fmla="*/ 154380 h 324121"/>
                <a:gd name="csX23" fmla="*/ 9848 w 307640"/>
                <a:gd name="csY23" fmla="*/ 160753 h 324121"/>
                <a:gd name="csX24" fmla="*/ 3474 w 307640"/>
                <a:gd name="csY24" fmla="*/ 242576 h 324121"/>
                <a:gd name="csX25" fmla="*/ 48778 w 307640"/>
                <a:gd name="csY25" fmla="*/ 288224 h 324121"/>
                <a:gd name="csX26" fmla="*/ 46711 w 307640"/>
                <a:gd name="csY26" fmla="*/ 322159 h 324121"/>
                <a:gd name="csX27" fmla="*/ 99422 w 307640"/>
                <a:gd name="csY27" fmla="*/ 323193 h 324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07640" h="324121">
                  <a:moveTo>
                    <a:pt x="99250" y="322848"/>
                  </a:moveTo>
                  <a:cubicBezTo>
                    <a:pt x="104762" y="319058"/>
                    <a:pt x="104762" y="268242"/>
                    <a:pt x="109758" y="261352"/>
                  </a:cubicBezTo>
                  <a:cubicBezTo>
                    <a:pt x="119921" y="260835"/>
                    <a:pt x="146276" y="264797"/>
                    <a:pt x="166603" y="272032"/>
                  </a:cubicBezTo>
                  <a:cubicBezTo>
                    <a:pt x="175560" y="275132"/>
                    <a:pt x="191408" y="285640"/>
                    <a:pt x="195025" y="286846"/>
                  </a:cubicBezTo>
                  <a:cubicBezTo>
                    <a:pt x="201054" y="280817"/>
                    <a:pt x="212423" y="271343"/>
                    <a:pt x="213629" y="262730"/>
                  </a:cubicBezTo>
                  <a:cubicBezTo>
                    <a:pt x="217936" y="254978"/>
                    <a:pt x="225343" y="235169"/>
                    <a:pt x="229649" y="228278"/>
                  </a:cubicBezTo>
                  <a:cubicBezTo>
                    <a:pt x="234128" y="221043"/>
                    <a:pt x="288734" y="221216"/>
                    <a:pt x="303031" y="221388"/>
                  </a:cubicBezTo>
                  <a:cubicBezTo>
                    <a:pt x="305960" y="221388"/>
                    <a:pt x="308543" y="200373"/>
                    <a:pt x="307337" y="195722"/>
                  </a:cubicBezTo>
                  <a:cubicBezTo>
                    <a:pt x="305615" y="188831"/>
                    <a:pt x="272886" y="174017"/>
                    <a:pt x="277881" y="161787"/>
                  </a:cubicBezTo>
                  <a:cubicBezTo>
                    <a:pt x="278915" y="159203"/>
                    <a:pt x="299758" y="157997"/>
                    <a:pt x="301825" y="154724"/>
                  </a:cubicBezTo>
                  <a:cubicBezTo>
                    <a:pt x="304581" y="149901"/>
                    <a:pt x="296141" y="143183"/>
                    <a:pt x="296830" y="134914"/>
                  </a:cubicBezTo>
                  <a:cubicBezTo>
                    <a:pt x="297691" y="125440"/>
                    <a:pt x="307510" y="114416"/>
                    <a:pt x="306648" y="109420"/>
                  </a:cubicBezTo>
                  <a:cubicBezTo>
                    <a:pt x="305787" y="104253"/>
                    <a:pt x="276848" y="96329"/>
                    <a:pt x="277192" y="88577"/>
                  </a:cubicBezTo>
                  <a:cubicBezTo>
                    <a:pt x="275125" y="80825"/>
                    <a:pt x="287183" y="52403"/>
                    <a:pt x="280293" y="51369"/>
                  </a:cubicBezTo>
                  <a:cubicBezTo>
                    <a:pt x="278398" y="51025"/>
                    <a:pt x="221208" y="73935"/>
                    <a:pt x="210873" y="64116"/>
                  </a:cubicBezTo>
                  <a:cubicBezTo>
                    <a:pt x="204327" y="57915"/>
                    <a:pt x="205016" y="37072"/>
                    <a:pt x="202432" y="32249"/>
                  </a:cubicBezTo>
                  <a:cubicBezTo>
                    <a:pt x="202432" y="32249"/>
                    <a:pt x="180383" y="15368"/>
                    <a:pt x="174010" y="13128"/>
                  </a:cubicBezTo>
                  <a:cubicBezTo>
                    <a:pt x="159196" y="18124"/>
                    <a:pt x="134563" y="-3064"/>
                    <a:pt x="127672" y="381"/>
                  </a:cubicBezTo>
                  <a:cubicBezTo>
                    <a:pt x="123538" y="2448"/>
                    <a:pt x="112514" y="24153"/>
                    <a:pt x="114064" y="36555"/>
                  </a:cubicBezTo>
                  <a:cubicBezTo>
                    <a:pt x="115270" y="46374"/>
                    <a:pt x="147138" y="57571"/>
                    <a:pt x="148860" y="67389"/>
                  </a:cubicBezTo>
                  <a:cubicBezTo>
                    <a:pt x="151616" y="82548"/>
                    <a:pt x="152133" y="95984"/>
                    <a:pt x="150927" y="102358"/>
                  </a:cubicBezTo>
                  <a:cubicBezTo>
                    <a:pt x="148860" y="114071"/>
                    <a:pt x="114064" y="108731"/>
                    <a:pt x="100456" y="118205"/>
                  </a:cubicBezTo>
                  <a:cubicBezTo>
                    <a:pt x="92532" y="123718"/>
                    <a:pt x="76684" y="148523"/>
                    <a:pt x="65659" y="154380"/>
                  </a:cubicBezTo>
                  <a:cubicBezTo>
                    <a:pt x="46367" y="164371"/>
                    <a:pt x="19150" y="148351"/>
                    <a:pt x="9848" y="160753"/>
                  </a:cubicBezTo>
                  <a:cubicBezTo>
                    <a:pt x="3474" y="169194"/>
                    <a:pt x="-4794" y="225350"/>
                    <a:pt x="3474" y="242576"/>
                  </a:cubicBezTo>
                  <a:cubicBezTo>
                    <a:pt x="9676" y="255495"/>
                    <a:pt x="38098" y="268931"/>
                    <a:pt x="48778" y="288224"/>
                  </a:cubicBezTo>
                  <a:cubicBezTo>
                    <a:pt x="54118" y="297871"/>
                    <a:pt x="45850" y="314063"/>
                    <a:pt x="46711" y="322159"/>
                  </a:cubicBezTo>
                  <a:cubicBezTo>
                    <a:pt x="59803" y="321642"/>
                    <a:pt x="95460" y="325949"/>
                    <a:pt x="99422" y="323193"/>
                  </a:cubicBezTo>
                  <a:close/>
                </a:path>
              </a:pathLst>
            </a:custGeom>
            <a:noFill/>
            <a:ln w="1270" cap="rnd">
              <a:solidFill>
                <a:schemeClr val="bg1">
                  <a:lumMod val="50000"/>
                </a:schemeClr>
              </a:solidFill>
              <a:prstDash val="solid"/>
              <a:round/>
            </a:ln>
          </p:spPr>
          <p:txBody>
            <a:bodyPr/>
            <a:lstStyle/>
            <a:p>
              <a:endParaRPr lang="ja-JP" altLang="en-US"/>
            </a:p>
          </p:txBody>
        </p:sp>
        <p:sp>
          <p:nvSpPr>
            <p:cNvPr id="132" name="フリーフォーム: 図形 131">
              <a:extLst>
                <a:ext uri="{FF2B5EF4-FFF2-40B4-BE49-F238E27FC236}">
                  <a16:creationId xmlns:a16="http://schemas.microsoft.com/office/drawing/2014/main" id="{C333625C-E902-476F-8C6A-8B9826089C1D}"/>
                </a:ext>
              </a:extLst>
            </p:cNvPr>
            <p:cNvSpPr/>
            <p:nvPr/>
          </p:nvSpPr>
          <p:spPr>
            <a:xfrm>
              <a:off x="4888235" y="5189565"/>
              <a:ext cx="459038" cy="490977"/>
            </a:xfrm>
            <a:custGeom>
              <a:avLst/>
              <a:gdLst>
                <a:gd name="csX0" fmla="*/ 458497 w 459038"/>
                <a:gd name="csY0" fmla="*/ 107703 h 490977"/>
                <a:gd name="csX1" fmla="*/ 394590 w 459038"/>
                <a:gd name="csY1" fmla="*/ 95645 h 490977"/>
                <a:gd name="csX2" fmla="*/ 399585 w 459038"/>
                <a:gd name="csY2" fmla="*/ 74113 h 490977"/>
                <a:gd name="csX3" fmla="*/ 393211 w 459038"/>
                <a:gd name="csY3" fmla="*/ 44484 h 490977"/>
                <a:gd name="csX4" fmla="*/ 355315 w 459038"/>
                <a:gd name="csY4" fmla="*/ 50513 h 490977"/>
                <a:gd name="csX5" fmla="*/ 316384 w 459038"/>
                <a:gd name="csY5" fmla="*/ 58265 h 490977"/>
                <a:gd name="csX6" fmla="*/ 300537 w 459038"/>
                <a:gd name="csY6" fmla="*/ 38455 h 490977"/>
                <a:gd name="csX7" fmla="*/ 285895 w 459038"/>
                <a:gd name="csY7" fmla="*/ 903 h 490977"/>
                <a:gd name="csX8" fmla="*/ 257128 w 459038"/>
                <a:gd name="csY8" fmla="*/ 5382 h 490977"/>
                <a:gd name="csX9" fmla="*/ 183746 w 459038"/>
                <a:gd name="csY9" fmla="*/ 12272 h 490977"/>
                <a:gd name="csX10" fmla="*/ 167726 w 459038"/>
                <a:gd name="csY10" fmla="*/ 46724 h 490977"/>
                <a:gd name="csX11" fmla="*/ 148949 w 459038"/>
                <a:gd name="csY11" fmla="*/ 70840 h 490977"/>
                <a:gd name="csX12" fmla="*/ 120527 w 459038"/>
                <a:gd name="csY12" fmla="*/ 56026 h 490977"/>
                <a:gd name="csX13" fmla="*/ 63682 w 459038"/>
                <a:gd name="csY13" fmla="*/ 45346 h 490977"/>
                <a:gd name="csX14" fmla="*/ 53174 w 459038"/>
                <a:gd name="csY14" fmla="*/ 106842 h 490977"/>
                <a:gd name="csX15" fmla="*/ 463 w 459038"/>
                <a:gd name="csY15" fmla="*/ 105808 h 490977"/>
                <a:gd name="csX16" fmla="*/ 9420 w 459038"/>
                <a:gd name="csY16" fmla="*/ 195383 h 490977"/>
                <a:gd name="csX17" fmla="*/ 980 w 459038"/>
                <a:gd name="csY17" fmla="*/ 247749 h 490977"/>
                <a:gd name="csX18" fmla="*/ 79530 w 459038"/>
                <a:gd name="csY18" fmla="*/ 256190 h 490977"/>
                <a:gd name="csX19" fmla="*/ 82286 w 459038"/>
                <a:gd name="csY19" fmla="*/ 304249 h 490977"/>
                <a:gd name="csX20" fmla="*/ 70400 w 459038"/>
                <a:gd name="csY20" fmla="*/ 337495 h 490977"/>
                <a:gd name="csX21" fmla="*/ 158079 w 459038"/>
                <a:gd name="csY21" fmla="*/ 396235 h 490977"/>
                <a:gd name="csX22" fmla="*/ 130001 w 459038"/>
                <a:gd name="csY22" fmla="*/ 449980 h 490977"/>
                <a:gd name="csX23" fmla="*/ 209929 w 459038"/>
                <a:gd name="csY23" fmla="*/ 490977 h 490977"/>
                <a:gd name="csX24" fmla="*/ 247826 w 459038"/>
                <a:gd name="csY24" fmla="*/ 461349 h 490977"/>
                <a:gd name="csX25" fmla="*/ 313800 w 459038"/>
                <a:gd name="csY25" fmla="*/ 343869 h 490977"/>
                <a:gd name="csX26" fmla="*/ 333438 w 459038"/>
                <a:gd name="csY26" fmla="*/ 325437 h 490977"/>
                <a:gd name="csX27" fmla="*/ 350319 w 459038"/>
                <a:gd name="csY27" fmla="*/ 279444 h 490977"/>
                <a:gd name="csX28" fmla="*/ 373402 w 459038"/>
                <a:gd name="csY28" fmla="*/ 253261 h 490977"/>
                <a:gd name="csX29" fmla="*/ 364961 w 459038"/>
                <a:gd name="csY29" fmla="*/ 222083 h 490977"/>
                <a:gd name="csX30" fmla="*/ 397173 w 459038"/>
                <a:gd name="csY30" fmla="*/ 218465 h 490977"/>
                <a:gd name="csX31" fmla="*/ 403375 w 459038"/>
                <a:gd name="csY31" fmla="*/ 171783 h 490977"/>
                <a:gd name="csX32" fmla="*/ 379603 w 459038"/>
                <a:gd name="csY32" fmla="*/ 149906 h 490977"/>
                <a:gd name="csX33" fmla="*/ 404064 w 459038"/>
                <a:gd name="csY33" fmla="*/ 131475 h 490977"/>
                <a:gd name="csX34" fmla="*/ 453846 w 459038"/>
                <a:gd name="csY34" fmla="*/ 131475 h 490977"/>
                <a:gd name="csX35" fmla="*/ 458153 w 459038"/>
                <a:gd name="csY35" fmla="*/ 107359 h 4909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59038" h="490977">
                  <a:moveTo>
                    <a:pt x="458497" y="107703"/>
                  </a:moveTo>
                  <a:cubicBezTo>
                    <a:pt x="450918" y="105808"/>
                    <a:pt x="400274" y="102019"/>
                    <a:pt x="394590" y="95645"/>
                  </a:cubicBezTo>
                  <a:cubicBezTo>
                    <a:pt x="392178" y="93061"/>
                    <a:pt x="399585" y="83932"/>
                    <a:pt x="399585" y="74113"/>
                  </a:cubicBezTo>
                  <a:cubicBezTo>
                    <a:pt x="399585" y="61710"/>
                    <a:pt x="392350" y="47930"/>
                    <a:pt x="393211" y="44484"/>
                  </a:cubicBezTo>
                  <a:cubicBezTo>
                    <a:pt x="384943" y="43451"/>
                    <a:pt x="361688" y="49997"/>
                    <a:pt x="355315" y="50513"/>
                  </a:cubicBezTo>
                  <a:cubicBezTo>
                    <a:pt x="347219" y="51030"/>
                    <a:pt x="318107" y="58954"/>
                    <a:pt x="316384" y="58265"/>
                  </a:cubicBezTo>
                  <a:cubicBezTo>
                    <a:pt x="312767" y="58093"/>
                    <a:pt x="305704" y="50513"/>
                    <a:pt x="300537" y="38455"/>
                  </a:cubicBezTo>
                  <a:cubicBezTo>
                    <a:pt x="294680" y="24503"/>
                    <a:pt x="290718" y="5382"/>
                    <a:pt x="285895" y="903"/>
                  </a:cubicBezTo>
                  <a:cubicBezTo>
                    <a:pt x="281933" y="-2714"/>
                    <a:pt x="259884" y="5726"/>
                    <a:pt x="257128" y="5382"/>
                  </a:cubicBezTo>
                  <a:cubicBezTo>
                    <a:pt x="242830" y="5382"/>
                    <a:pt x="188224" y="5037"/>
                    <a:pt x="183746" y="12272"/>
                  </a:cubicBezTo>
                  <a:cubicBezTo>
                    <a:pt x="179439" y="19163"/>
                    <a:pt x="172032" y="38972"/>
                    <a:pt x="167726" y="46724"/>
                  </a:cubicBezTo>
                  <a:cubicBezTo>
                    <a:pt x="166520" y="55337"/>
                    <a:pt x="154978" y="64811"/>
                    <a:pt x="148949" y="70840"/>
                  </a:cubicBezTo>
                  <a:cubicBezTo>
                    <a:pt x="145332" y="69634"/>
                    <a:pt x="129484" y="59126"/>
                    <a:pt x="120527" y="56026"/>
                  </a:cubicBezTo>
                  <a:cubicBezTo>
                    <a:pt x="100200" y="48791"/>
                    <a:pt x="73845" y="45001"/>
                    <a:pt x="63682" y="45346"/>
                  </a:cubicBezTo>
                  <a:cubicBezTo>
                    <a:pt x="58686" y="52408"/>
                    <a:pt x="58686" y="103052"/>
                    <a:pt x="53174" y="106842"/>
                  </a:cubicBezTo>
                  <a:cubicBezTo>
                    <a:pt x="49212" y="109598"/>
                    <a:pt x="13555" y="105292"/>
                    <a:pt x="463" y="105808"/>
                  </a:cubicBezTo>
                  <a:cubicBezTo>
                    <a:pt x="-2121" y="127341"/>
                    <a:pt x="6837" y="165065"/>
                    <a:pt x="9420" y="195383"/>
                  </a:cubicBezTo>
                  <a:cubicBezTo>
                    <a:pt x="11487" y="221049"/>
                    <a:pt x="2358" y="240514"/>
                    <a:pt x="980" y="247749"/>
                  </a:cubicBezTo>
                  <a:lnTo>
                    <a:pt x="79530" y="256190"/>
                  </a:lnTo>
                  <a:cubicBezTo>
                    <a:pt x="79530" y="256190"/>
                    <a:pt x="85386" y="284268"/>
                    <a:pt x="82286" y="304249"/>
                  </a:cubicBezTo>
                  <a:cubicBezTo>
                    <a:pt x="79702" y="321820"/>
                    <a:pt x="67816" y="331122"/>
                    <a:pt x="70400" y="337495"/>
                  </a:cubicBezTo>
                  <a:cubicBezTo>
                    <a:pt x="77462" y="354549"/>
                    <a:pt x="151361" y="382972"/>
                    <a:pt x="158079" y="396235"/>
                  </a:cubicBezTo>
                  <a:cubicBezTo>
                    <a:pt x="158424" y="406399"/>
                    <a:pt x="136202" y="441367"/>
                    <a:pt x="130001" y="449980"/>
                  </a:cubicBezTo>
                  <a:cubicBezTo>
                    <a:pt x="125695" y="456009"/>
                    <a:pt x="201316" y="483742"/>
                    <a:pt x="209929" y="490977"/>
                  </a:cubicBezTo>
                  <a:cubicBezTo>
                    <a:pt x="215269" y="484776"/>
                    <a:pt x="234389" y="476335"/>
                    <a:pt x="247826" y="461349"/>
                  </a:cubicBezTo>
                  <a:cubicBezTo>
                    <a:pt x="273837" y="432065"/>
                    <a:pt x="296575" y="375564"/>
                    <a:pt x="313800" y="343869"/>
                  </a:cubicBezTo>
                  <a:cubicBezTo>
                    <a:pt x="320174" y="332328"/>
                    <a:pt x="330854" y="330433"/>
                    <a:pt x="333438" y="325437"/>
                  </a:cubicBezTo>
                  <a:cubicBezTo>
                    <a:pt x="336711" y="311657"/>
                    <a:pt x="340845" y="293225"/>
                    <a:pt x="350319" y="279444"/>
                  </a:cubicBezTo>
                  <a:cubicBezTo>
                    <a:pt x="357382" y="269454"/>
                    <a:pt x="369784" y="264113"/>
                    <a:pt x="373402" y="253261"/>
                  </a:cubicBezTo>
                  <a:cubicBezTo>
                    <a:pt x="376158" y="245337"/>
                    <a:pt x="362550" y="228284"/>
                    <a:pt x="364961" y="222083"/>
                  </a:cubicBezTo>
                  <a:cubicBezTo>
                    <a:pt x="367028" y="217259"/>
                    <a:pt x="394073" y="225528"/>
                    <a:pt x="397173" y="218465"/>
                  </a:cubicBezTo>
                  <a:cubicBezTo>
                    <a:pt x="401997" y="208302"/>
                    <a:pt x="410954" y="185564"/>
                    <a:pt x="403375" y="171783"/>
                  </a:cubicBezTo>
                  <a:cubicBezTo>
                    <a:pt x="397690" y="161276"/>
                    <a:pt x="379947" y="160070"/>
                    <a:pt x="379603" y="149906"/>
                  </a:cubicBezTo>
                  <a:cubicBezTo>
                    <a:pt x="379603" y="146289"/>
                    <a:pt x="389249" y="134059"/>
                    <a:pt x="404064" y="131475"/>
                  </a:cubicBezTo>
                  <a:cubicBezTo>
                    <a:pt x="422668" y="128374"/>
                    <a:pt x="447645" y="135092"/>
                    <a:pt x="453846" y="131475"/>
                  </a:cubicBezTo>
                  <a:cubicBezTo>
                    <a:pt x="461942" y="126824"/>
                    <a:pt x="458153" y="109254"/>
                    <a:pt x="458153" y="107359"/>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3" name="フリーフォーム: 図形 132">
              <a:extLst>
                <a:ext uri="{FF2B5EF4-FFF2-40B4-BE49-F238E27FC236}">
                  <a16:creationId xmlns:a16="http://schemas.microsoft.com/office/drawing/2014/main" id="{D6C5924A-6A1F-E2C5-73EF-CC3B768DAD4E}"/>
                </a:ext>
              </a:extLst>
            </p:cNvPr>
            <p:cNvSpPr/>
            <p:nvPr/>
          </p:nvSpPr>
          <p:spPr>
            <a:xfrm>
              <a:off x="4888235" y="5189565"/>
              <a:ext cx="459038" cy="490977"/>
            </a:xfrm>
            <a:custGeom>
              <a:avLst/>
              <a:gdLst>
                <a:gd name="csX0" fmla="*/ 458497 w 459038"/>
                <a:gd name="csY0" fmla="*/ 107703 h 490977"/>
                <a:gd name="csX1" fmla="*/ 394590 w 459038"/>
                <a:gd name="csY1" fmla="*/ 95645 h 490977"/>
                <a:gd name="csX2" fmla="*/ 399585 w 459038"/>
                <a:gd name="csY2" fmla="*/ 74113 h 490977"/>
                <a:gd name="csX3" fmla="*/ 393211 w 459038"/>
                <a:gd name="csY3" fmla="*/ 44484 h 490977"/>
                <a:gd name="csX4" fmla="*/ 355315 w 459038"/>
                <a:gd name="csY4" fmla="*/ 50513 h 490977"/>
                <a:gd name="csX5" fmla="*/ 316384 w 459038"/>
                <a:gd name="csY5" fmla="*/ 58265 h 490977"/>
                <a:gd name="csX6" fmla="*/ 300537 w 459038"/>
                <a:gd name="csY6" fmla="*/ 38455 h 490977"/>
                <a:gd name="csX7" fmla="*/ 285895 w 459038"/>
                <a:gd name="csY7" fmla="*/ 903 h 490977"/>
                <a:gd name="csX8" fmla="*/ 257128 w 459038"/>
                <a:gd name="csY8" fmla="*/ 5382 h 490977"/>
                <a:gd name="csX9" fmla="*/ 183746 w 459038"/>
                <a:gd name="csY9" fmla="*/ 12272 h 490977"/>
                <a:gd name="csX10" fmla="*/ 167726 w 459038"/>
                <a:gd name="csY10" fmla="*/ 46724 h 490977"/>
                <a:gd name="csX11" fmla="*/ 148949 w 459038"/>
                <a:gd name="csY11" fmla="*/ 70840 h 490977"/>
                <a:gd name="csX12" fmla="*/ 120527 w 459038"/>
                <a:gd name="csY12" fmla="*/ 56026 h 490977"/>
                <a:gd name="csX13" fmla="*/ 63682 w 459038"/>
                <a:gd name="csY13" fmla="*/ 45346 h 490977"/>
                <a:gd name="csX14" fmla="*/ 53174 w 459038"/>
                <a:gd name="csY14" fmla="*/ 106842 h 490977"/>
                <a:gd name="csX15" fmla="*/ 463 w 459038"/>
                <a:gd name="csY15" fmla="*/ 105808 h 490977"/>
                <a:gd name="csX16" fmla="*/ 9420 w 459038"/>
                <a:gd name="csY16" fmla="*/ 195383 h 490977"/>
                <a:gd name="csX17" fmla="*/ 980 w 459038"/>
                <a:gd name="csY17" fmla="*/ 247749 h 490977"/>
                <a:gd name="csX18" fmla="*/ 79530 w 459038"/>
                <a:gd name="csY18" fmla="*/ 256190 h 490977"/>
                <a:gd name="csX19" fmla="*/ 82286 w 459038"/>
                <a:gd name="csY19" fmla="*/ 304249 h 490977"/>
                <a:gd name="csX20" fmla="*/ 70400 w 459038"/>
                <a:gd name="csY20" fmla="*/ 337495 h 490977"/>
                <a:gd name="csX21" fmla="*/ 158079 w 459038"/>
                <a:gd name="csY21" fmla="*/ 396235 h 490977"/>
                <a:gd name="csX22" fmla="*/ 130001 w 459038"/>
                <a:gd name="csY22" fmla="*/ 449980 h 490977"/>
                <a:gd name="csX23" fmla="*/ 209929 w 459038"/>
                <a:gd name="csY23" fmla="*/ 490977 h 490977"/>
                <a:gd name="csX24" fmla="*/ 247826 w 459038"/>
                <a:gd name="csY24" fmla="*/ 461349 h 490977"/>
                <a:gd name="csX25" fmla="*/ 313800 w 459038"/>
                <a:gd name="csY25" fmla="*/ 343869 h 490977"/>
                <a:gd name="csX26" fmla="*/ 333438 w 459038"/>
                <a:gd name="csY26" fmla="*/ 325437 h 490977"/>
                <a:gd name="csX27" fmla="*/ 350319 w 459038"/>
                <a:gd name="csY27" fmla="*/ 279444 h 490977"/>
                <a:gd name="csX28" fmla="*/ 373402 w 459038"/>
                <a:gd name="csY28" fmla="*/ 253261 h 490977"/>
                <a:gd name="csX29" fmla="*/ 364961 w 459038"/>
                <a:gd name="csY29" fmla="*/ 222083 h 490977"/>
                <a:gd name="csX30" fmla="*/ 397173 w 459038"/>
                <a:gd name="csY30" fmla="*/ 218465 h 490977"/>
                <a:gd name="csX31" fmla="*/ 403375 w 459038"/>
                <a:gd name="csY31" fmla="*/ 171783 h 490977"/>
                <a:gd name="csX32" fmla="*/ 379603 w 459038"/>
                <a:gd name="csY32" fmla="*/ 149906 h 490977"/>
                <a:gd name="csX33" fmla="*/ 404064 w 459038"/>
                <a:gd name="csY33" fmla="*/ 131475 h 490977"/>
                <a:gd name="csX34" fmla="*/ 453846 w 459038"/>
                <a:gd name="csY34" fmla="*/ 131475 h 490977"/>
                <a:gd name="csX35" fmla="*/ 458153 w 459038"/>
                <a:gd name="csY35" fmla="*/ 107359 h 4909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459038" h="490977">
                  <a:moveTo>
                    <a:pt x="458497" y="107703"/>
                  </a:moveTo>
                  <a:cubicBezTo>
                    <a:pt x="450918" y="105808"/>
                    <a:pt x="400274" y="102019"/>
                    <a:pt x="394590" y="95645"/>
                  </a:cubicBezTo>
                  <a:cubicBezTo>
                    <a:pt x="392178" y="93061"/>
                    <a:pt x="399585" y="83932"/>
                    <a:pt x="399585" y="74113"/>
                  </a:cubicBezTo>
                  <a:cubicBezTo>
                    <a:pt x="399585" y="61710"/>
                    <a:pt x="392350" y="47930"/>
                    <a:pt x="393211" y="44484"/>
                  </a:cubicBezTo>
                  <a:cubicBezTo>
                    <a:pt x="384943" y="43451"/>
                    <a:pt x="361688" y="49997"/>
                    <a:pt x="355315" y="50513"/>
                  </a:cubicBezTo>
                  <a:cubicBezTo>
                    <a:pt x="347219" y="51030"/>
                    <a:pt x="318107" y="58954"/>
                    <a:pt x="316384" y="58265"/>
                  </a:cubicBezTo>
                  <a:cubicBezTo>
                    <a:pt x="312767" y="58093"/>
                    <a:pt x="305704" y="50513"/>
                    <a:pt x="300537" y="38455"/>
                  </a:cubicBezTo>
                  <a:cubicBezTo>
                    <a:pt x="294680" y="24503"/>
                    <a:pt x="290718" y="5382"/>
                    <a:pt x="285895" y="903"/>
                  </a:cubicBezTo>
                  <a:cubicBezTo>
                    <a:pt x="281933" y="-2714"/>
                    <a:pt x="259884" y="5726"/>
                    <a:pt x="257128" y="5382"/>
                  </a:cubicBezTo>
                  <a:cubicBezTo>
                    <a:pt x="242830" y="5382"/>
                    <a:pt x="188224" y="5037"/>
                    <a:pt x="183746" y="12272"/>
                  </a:cubicBezTo>
                  <a:cubicBezTo>
                    <a:pt x="179439" y="19163"/>
                    <a:pt x="172032" y="38972"/>
                    <a:pt x="167726" y="46724"/>
                  </a:cubicBezTo>
                  <a:cubicBezTo>
                    <a:pt x="166520" y="55337"/>
                    <a:pt x="154978" y="64811"/>
                    <a:pt x="148949" y="70840"/>
                  </a:cubicBezTo>
                  <a:cubicBezTo>
                    <a:pt x="145332" y="69634"/>
                    <a:pt x="129484" y="59126"/>
                    <a:pt x="120527" y="56026"/>
                  </a:cubicBezTo>
                  <a:cubicBezTo>
                    <a:pt x="100200" y="48791"/>
                    <a:pt x="73845" y="45001"/>
                    <a:pt x="63682" y="45346"/>
                  </a:cubicBezTo>
                  <a:cubicBezTo>
                    <a:pt x="58686" y="52408"/>
                    <a:pt x="58686" y="103052"/>
                    <a:pt x="53174" y="106842"/>
                  </a:cubicBezTo>
                  <a:cubicBezTo>
                    <a:pt x="49212" y="109598"/>
                    <a:pt x="13555" y="105292"/>
                    <a:pt x="463" y="105808"/>
                  </a:cubicBezTo>
                  <a:cubicBezTo>
                    <a:pt x="-2121" y="127341"/>
                    <a:pt x="6837" y="165065"/>
                    <a:pt x="9420" y="195383"/>
                  </a:cubicBezTo>
                  <a:cubicBezTo>
                    <a:pt x="11487" y="221049"/>
                    <a:pt x="2358" y="240514"/>
                    <a:pt x="980" y="247749"/>
                  </a:cubicBezTo>
                  <a:lnTo>
                    <a:pt x="79530" y="256190"/>
                  </a:lnTo>
                  <a:cubicBezTo>
                    <a:pt x="79530" y="256190"/>
                    <a:pt x="85386" y="284268"/>
                    <a:pt x="82286" y="304249"/>
                  </a:cubicBezTo>
                  <a:cubicBezTo>
                    <a:pt x="79702" y="321820"/>
                    <a:pt x="67816" y="331122"/>
                    <a:pt x="70400" y="337495"/>
                  </a:cubicBezTo>
                  <a:cubicBezTo>
                    <a:pt x="77462" y="354549"/>
                    <a:pt x="151361" y="382972"/>
                    <a:pt x="158079" y="396235"/>
                  </a:cubicBezTo>
                  <a:cubicBezTo>
                    <a:pt x="158424" y="406399"/>
                    <a:pt x="136202" y="441367"/>
                    <a:pt x="130001" y="449980"/>
                  </a:cubicBezTo>
                  <a:cubicBezTo>
                    <a:pt x="125695" y="456009"/>
                    <a:pt x="201316" y="483742"/>
                    <a:pt x="209929" y="490977"/>
                  </a:cubicBezTo>
                  <a:cubicBezTo>
                    <a:pt x="215269" y="484776"/>
                    <a:pt x="234389" y="476335"/>
                    <a:pt x="247826" y="461349"/>
                  </a:cubicBezTo>
                  <a:cubicBezTo>
                    <a:pt x="273837" y="432065"/>
                    <a:pt x="296575" y="375564"/>
                    <a:pt x="313800" y="343869"/>
                  </a:cubicBezTo>
                  <a:cubicBezTo>
                    <a:pt x="320174" y="332328"/>
                    <a:pt x="330854" y="330433"/>
                    <a:pt x="333438" y="325437"/>
                  </a:cubicBezTo>
                  <a:cubicBezTo>
                    <a:pt x="336711" y="311657"/>
                    <a:pt x="340845" y="293225"/>
                    <a:pt x="350319" y="279444"/>
                  </a:cubicBezTo>
                  <a:cubicBezTo>
                    <a:pt x="357382" y="269454"/>
                    <a:pt x="369784" y="264113"/>
                    <a:pt x="373402" y="253261"/>
                  </a:cubicBezTo>
                  <a:cubicBezTo>
                    <a:pt x="376158" y="245337"/>
                    <a:pt x="362550" y="228284"/>
                    <a:pt x="364961" y="222083"/>
                  </a:cubicBezTo>
                  <a:cubicBezTo>
                    <a:pt x="367028" y="217259"/>
                    <a:pt x="394073" y="225528"/>
                    <a:pt x="397173" y="218465"/>
                  </a:cubicBezTo>
                  <a:cubicBezTo>
                    <a:pt x="401997" y="208302"/>
                    <a:pt x="410954" y="185564"/>
                    <a:pt x="403375" y="171783"/>
                  </a:cubicBezTo>
                  <a:cubicBezTo>
                    <a:pt x="397690" y="161276"/>
                    <a:pt x="379947" y="160070"/>
                    <a:pt x="379603" y="149906"/>
                  </a:cubicBezTo>
                  <a:cubicBezTo>
                    <a:pt x="379603" y="146289"/>
                    <a:pt x="389249" y="134059"/>
                    <a:pt x="404064" y="131475"/>
                  </a:cubicBezTo>
                  <a:cubicBezTo>
                    <a:pt x="422668" y="128374"/>
                    <a:pt x="447645" y="135092"/>
                    <a:pt x="453846" y="131475"/>
                  </a:cubicBezTo>
                  <a:cubicBezTo>
                    <a:pt x="461942" y="126824"/>
                    <a:pt x="458153" y="109254"/>
                    <a:pt x="458153" y="107359"/>
                  </a:cubicBezTo>
                  <a:close/>
                </a:path>
              </a:pathLst>
            </a:custGeom>
            <a:noFill/>
            <a:ln w="1270" cap="rnd">
              <a:solidFill>
                <a:schemeClr val="bg1">
                  <a:lumMod val="50000"/>
                </a:schemeClr>
              </a:solidFill>
              <a:prstDash val="solid"/>
              <a:round/>
            </a:ln>
          </p:spPr>
          <p:txBody>
            <a:bodyPr/>
            <a:lstStyle/>
            <a:p>
              <a:endParaRPr lang="ja-JP" altLang="en-US"/>
            </a:p>
          </p:txBody>
        </p:sp>
        <p:sp>
          <p:nvSpPr>
            <p:cNvPr id="134" name="フリーフォーム: 図形 133">
              <a:extLst>
                <a:ext uri="{FF2B5EF4-FFF2-40B4-BE49-F238E27FC236}">
                  <a16:creationId xmlns:a16="http://schemas.microsoft.com/office/drawing/2014/main" id="{41AED4AB-3E64-5E72-0376-9B1E501690AC}"/>
                </a:ext>
              </a:extLst>
            </p:cNvPr>
            <p:cNvSpPr/>
            <p:nvPr/>
          </p:nvSpPr>
          <p:spPr>
            <a:xfrm>
              <a:off x="5263293" y="3585023"/>
              <a:ext cx="622262" cy="574652"/>
            </a:xfrm>
            <a:custGeom>
              <a:avLst/>
              <a:gdLst>
                <a:gd name="csX0" fmla="*/ 361464 w 622262"/>
                <a:gd name="csY0" fmla="*/ 509884 h 574652"/>
                <a:gd name="csX1" fmla="*/ 381790 w 622262"/>
                <a:gd name="csY1" fmla="*/ 476121 h 574652"/>
                <a:gd name="csX2" fmla="*/ 469125 w 622262"/>
                <a:gd name="csY2" fmla="*/ 538823 h 574652"/>
                <a:gd name="csX3" fmla="*/ 480666 w 622262"/>
                <a:gd name="csY3" fmla="*/ 513329 h 574652"/>
                <a:gd name="csX4" fmla="*/ 443803 w 622262"/>
                <a:gd name="csY4" fmla="*/ 487835 h 574652"/>
                <a:gd name="csX5" fmla="*/ 404873 w 622262"/>
                <a:gd name="csY5" fmla="*/ 431506 h 574652"/>
                <a:gd name="csX6" fmla="*/ 407973 w 622262"/>
                <a:gd name="csY6" fmla="*/ 346583 h 574652"/>
                <a:gd name="csX7" fmla="*/ 462752 w 622262"/>
                <a:gd name="csY7" fmla="*/ 372077 h 574652"/>
                <a:gd name="csX8" fmla="*/ 502715 w 622262"/>
                <a:gd name="csY8" fmla="*/ 319022 h 574652"/>
                <a:gd name="csX9" fmla="*/ 572824 w 622262"/>
                <a:gd name="csY9" fmla="*/ 289394 h 574652"/>
                <a:gd name="csX10" fmla="*/ 594873 w 622262"/>
                <a:gd name="csY10" fmla="*/ 253219 h 574652"/>
                <a:gd name="csX11" fmla="*/ 622263 w 622262"/>
                <a:gd name="csY11" fmla="*/ 221352 h 574652"/>
                <a:gd name="csX12" fmla="*/ 609688 w 622262"/>
                <a:gd name="csY12" fmla="*/ 182077 h 574652"/>
                <a:gd name="csX13" fmla="*/ 585399 w 622262"/>
                <a:gd name="csY13" fmla="*/ 166229 h 574652"/>
                <a:gd name="csX14" fmla="*/ 586433 w 622262"/>
                <a:gd name="csY14" fmla="*/ 137634 h 574652"/>
                <a:gd name="csX15" fmla="*/ 529588 w 622262"/>
                <a:gd name="csY15" fmla="*/ 71832 h 574652"/>
                <a:gd name="csX16" fmla="*/ 523903 w 622262"/>
                <a:gd name="csY16" fmla="*/ 40997 h 574652"/>
                <a:gd name="csX17" fmla="*/ 472053 w 622262"/>
                <a:gd name="csY17" fmla="*/ 0 h 574652"/>
                <a:gd name="csX18" fmla="*/ 432779 w 622262"/>
                <a:gd name="csY18" fmla="*/ 55295 h 574652"/>
                <a:gd name="csX19" fmla="*/ 373177 w 622262"/>
                <a:gd name="csY19" fmla="*/ 151415 h 574652"/>
                <a:gd name="csX20" fmla="*/ 337348 w 622262"/>
                <a:gd name="csY20" fmla="*/ 142285 h 574652"/>
                <a:gd name="csX21" fmla="*/ 321155 w 622262"/>
                <a:gd name="csY21" fmla="*/ 183972 h 574652"/>
                <a:gd name="csX22" fmla="*/ 350956 w 622262"/>
                <a:gd name="csY22" fmla="*/ 219285 h 574652"/>
                <a:gd name="csX23" fmla="*/ 316160 w 622262"/>
                <a:gd name="csY23" fmla="*/ 287843 h 574652"/>
                <a:gd name="csX24" fmla="*/ 262071 w 622262"/>
                <a:gd name="csY24" fmla="*/ 219285 h 574652"/>
                <a:gd name="csX25" fmla="*/ 206604 w 622262"/>
                <a:gd name="csY25" fmla="*/ 249774 h 574652"/>
                <a:gd name="csX26" fmla="*/ 179904 w 622262"/>
                <a:gd name="csY26" fmla="*/ 208088 h 574652"/>
                <a:gd name="csX27" fmla="*/ 167329 w 622262"/>
                <a:gd name="csY27" fmla="*/ 256837 h 574652"/>
                <a:gd name="csX28" fmla="*/ 146314 w 622262"/>
                <a:gd name="csY28" fmla="*/ 317644 h 574652"/>
                <a:gd name="csX29" fmla="*/ 161817 w 622262"/>
                <a:gd name="csY29" fmla="*/ 343827 h 574652"/>
                <a:gd name="csX30" fmla="*/ 132016 w 622262"/>
                <a:gd name="csY30" fmla="*/ 380518 h 574652"/>
                <a:gd name="csX31" fmla="*/ 92052 w 622262"/>
                <a:gd name="csY31" fmla="*/ 409974 h 574652"/>
                <a:gd name="csX32" fmla="*/ 45715 w 622262"/>
                <a:gd name="csY32" fmla="*/ 404979 h 574652"/>
                <a:gd name="csX33" fmla="*/ 34173 w 622262"/>
                <a:gd name="csY33" fmla="*/ 425133 h 574652"/>
                <a:gd name="csX34" fmla="*/ 11608 w 622262"/>
                <a:gd name="csY34" fmla="*/ 447699 h 574652"/>
                <a:gd name="csX35" fmla="*/ 24182 w 622262"/>
                <a:gd name="csY35" fmla="*/ 489385 h 574652"/>
                <a:gd name="csX36" fmla="*/ 1100 w 622262"/>
                <a:gd name="csY36" fmla="*/ 529693 h 574652"/>
                <a:gd name="csX37" fmla="*/ 20393 w 622262"/>
                <a:gd name="csY37" fmla="*/ 574653 h 574652"/>
                <a:gd name="csX38" fmla="*/ 76205 w 622262"/>
                <a:gd name="csY38" fmla="*/ 535378 h 574652"/>
                <a:gd name="csX39" fmla="*/ 138390 w 622262"/>
                <a:gd name="csY39" fmla="*/ 515224 h 574652"/>
                <a:gd name="csX40" fmla="*/ 181626 w 622262"/>
                <a:gd name="csY40" fmla="*/ 490763 h 574652"/>
                <a:gd name="csX41" fmla="*/ 201608 w 622262"/>
                <a:gd name="csY41" fmla="*/ 503510 h 574652"/>
                <a:gd name="csX42" fmla="*/ 222624 w 622262"/>
                <a:gd name="csY42" fmla="*/ 483356 h 574652"/>
                <a:gd name="csX43" fmla="*/ 299451 w 622262"/>
                <a:gd name="csY43" fmla="*/ 526248 h 574652"/>
                <a:gd name="csX44" fmla="*/ 361119 w 622262"/>
                <a:gd name="csY44" fmla="*/ 509711 h 57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622262" h="574652">
                  <a:moveTo>
                    <a:pt x="361464" y="509884"/>
                  </a:moveTo>
                  <a:cubicBezTo>
                    <a:pt x="367493" y="495242"/>
                    <a:pt x="373350" y="480944"/>
                    <a:pt x="381790" y="476121"/>
                  </a:cubicBezTo>
                  <a:cubicBezTo>
                    <a:pt x="390748" y="471126"/>
                    <a:pt x="458962" y="530899"/>
                    <a:pt x="469125" y="538823"/>
                  </a:cubicBezTo>
                  <a:cubicBezTo>
                    <a:pt x="474465" y="533828"/>
                    <a:pt x="482217" y="522631"/>
                    <a:pt x="480666" y="513329"/>
                  </a:cubicBezTo>
                  <a:cubicBezTo>
                    <a:pt x="477910" y="495586"/>
                    <a:pt x="446215" y="491625"/>
                    <a:pt x="443803" y="487835"/>
                  </a:cubicBezTo>
                  <a:cubicBezTo>
                    <a:pt x="435879" y="474743"/>
                    <a:pt x="412969" y="455795"/>
                    <a:pt x="404873" y="431506"/>
                  </a:cubicBezTo>
                  <a:cubicBezTo>
                    <a:pt x="393159" y="396538"/>
                    <a:pt x="398155" y="355541"/>
                    <a:pt x="407973" y="346583"/>
                  </a:cubicBezTo>
                  <a:cubicBezTo>
                    <a:pt x="412280" y="342621"/>
                    <a:pt x="443975" y="378623"/>
                    <a:pt x="462752" y="372077"/>
                  </a:cubicBezTo>
                  <a:cubicBezTo>
                    <a:pt x="473604" y="368288"/>
                    <a:pt x="484111" y="337453"/>
                    <a:pt x="502715" y="319022"/>
                  </a:cubicBezTo>
                  <a:cubicBezTo>
                    <a:pt x="514601" y="307308"/>
                    <a:pt x="564728" y="291977"/>
                    <a:pt x="572824" y="289394"/>
                  </a:cubicBezTo>
                  <a:cubicBezTo>
                    <a:pt x="579198" y="287327"/>
                    <a:pt x="588672" y="261832"/>
                    <a:pt x="594873" y="253219"/>
                  </a:cubicBezTo>
                  <a:cubicBezTo>
                    <a:pt x="596768" y="250635"/>
                    <a:pt x="616578" y="219974"/>
                    <a:pt x="622263" y="221352"/>
                  </a:cubicBezTo>
                  <a:cubicBezTo>
                    <a:pt x="617439" y="209983"/>
                    <a:pt x="617439" y="191551"/>
                    <a:pt x="609688" y="182077"/>
                  </a:cubicBezTo>
                  <a:cubicBezTo>
                    <a:pt x="603486" y="174670"/>
                    <a:pt x="589533" y="176737"/>
                    <a:pt x="585399" y="166229"/>
                  </a:cubicBezTo>
                  <a:cubicBezTo>
                    <a:pt x="582299" y="158305"/>
                    <a:pt x="588500" y="144869"/>
                    <a:pt x="586433" y="137634"/>
                  </a:cubicBezTo>
                  <a:cubicBezTo>
                    <a:pt x="582126" y="122820"/>
                    <a:pt x="532344" y="80272"/>
                    <a:pt x="529588" y="71832"/>
                  </a:cubicBezTo>
                  <a:cubicBezTo>
                    <a:pt x="528210" y="67697"/>
                    <a:pt x="530105" y="49094"/>
                    <a:pt x="523903" y="40997"/>
                  </a:cubicBezTo>
                  <a:cubicBezTo>
                    <a:pt x="510122" y="23083"/>
                    <a:pt x="478772" y="6201"/>
                    <a:pt x="472053" y="0"/>
                  </a:cubicBezTo>
                  <a:cubicBezTo>
                    <a:pt x="467575" y="8096"/>
                    <a:pt x="442597" y="51505"/>
                    <a:pt x="432779" y="55295"/>
                  </a:cubicBezTo>
                  <a:cubicBezTo>
                    <a:pt x="436396" y="75105"/>
                    <a:pt x="385408" y="148314"/>
                    <a:pt x="373177" y="151415"/>
                  </a:cubicBezTo>
                  <a:cubicBezTo>
                    <a:pt x="366115" y="153310"/>
                    <a:pt x="346305" y="140046"/>
                    <a:pt x="337348" y="142285"/>
                  </a:cubicBezTo>
                  <a:cubicBezTo>
                    <a:pt x="330113" y="144008"/>
                    <a:pt x="323567" y="178632"/>
                    <a:pt x="321155" y="183972"/>
                  </a:cubicBezTo>
                  <a:cubicBezTo>
                    <a:pt x="317710" y="191723"/>
                    <a:pt x="350784" y="206365"/>
                    <a:pt x="350956" y="219285"/>
                  </a:cubicBezTo>
                  <a:cubicBezTo>
                    <a:pt x="350956" y="228931"/>
                    <a:pt x="337520" y="290255"/>
                    <a:pt x="316160" y="287843"/>
                  </a:cubicBezTo>
                  <a:cubicBezTo>
                    <a:pt x="311337" y="287327"/>
                    <a:pt x="265688" y="220490"/>
                    <a:pt x="262071" y="219285"/>
                  </a:cubicBezTo>
                  <a:cubicBezTo>
                    <a:pt x="251391" y="215495"/>
                    <a:pt x="215217" y="254942"/>
                    <a:pt x="206604" y="249774"/>
                  </a:cubicBezTo>
                  <a:cubicBezTo>
                    <a:pt x="199541" y="245468"/>
                    <a:pt x="186966" y="212739"/>
                    <a:pt x="179904" y="208088"/>
                  </a:cubicBezTo>
                  <a:cubicBezTo>
                    <a:pt x="179904" y="208088"/>
                    <a:pt x="171808" y="244779"/>
                    <a:pt x="167329" y="256837"/>
                  </a:cubicBezTo>
                  <a:cubicBezTo>
                    <a:pt x="160611" y="274579"/>
                    <a:pt x="148553" y="299212"/>
                    <a:pt x="146314" y="317644"/>
                  </a:cubicBezTo>
                  <a:cubicBezTo>
                    <a:pt x="145280" y="326601"/>
                    <a:pt x="165779" y="334353"/>
                    <a:pt x="161817" y="343827"/>
                  </a:cubicBezTo>
                  <a:cubicBezTo>
                    <a:pt x="157338" y="354507"/>
                    <a:pt x="139423" y="377073"/>
                    <a:pt x="132016" y="380518"/>
                  </a:cubicBezTo>
                  <a:cubicBezTo>
                    <a:pt x="121853" y="388614"/>
                    <a:pt x="113412" y="410836"/>
                    <a:pt x="92052" y="409974"/>
                  </a:cubicBezTo>
                  <a:cubicBezTo>
                    <a:pt x="72415" y="409285"/>
                    <a:pt x="57601" y="405668"/>
                    <a:pt x="45715" y="404979"/>
                  </a:cubicBezTo>
                  <a:cubicBezTo>
                    <a:pt x="44509" y="411524"/>
                    <a:pt x="38480" y="420137"/>
                    <a:pt x="34173" y="425133"/>
                  </a:cubicBezTo>
                  <a:cubicBezTo>
                    <a:pt x="26250" y="434263"/>
                    <a:pt x="13158" y="439258"/>
                    <a:pt x="11608" y="447699"/>
                  </a:cubicBezTo>
                  <a:cubicBezTo>
                    <a:pt x="9541" y="459929"/>
                    <a:pt x="26594" y="483701"/>
                    <a:pt x="24182" y="489385"/>
                  </a:cubicBezTo>
                  <a:cubicBezTo>
                    <a:pt x="21426" y="496448"/>
                    <a:pt x="5923" y="518324"/>
                    <a:pt x="1100" y="529693"/>
                  </a:cubicBezTo>
                  <a:cubicBezTo>
                    <a:pt x="-4929" y="543646"/>
                    <a:pt x="15570" y="568624"/>
                    <a:pt x="20393" y="574653"/>
                  </a:cubicBezTo>
                  <a:cubicBezTo>
                    <a:pt x="33829" y="566901"/>
                    <a:pt x="57773" y="546919"/>
                    <a:pt x="76205" y="535378"/>
                  </a:cubicBezTo>
                  <a:cubicBezTo>
                    <a:pt x="91535" y="525732"/>
                    <a:pt x="121853" y="524354"/>
                    <a:pt x="138390" y="515224"/>
                  </a:cubicBezTo>
                  <a:cubicBezTo>
                    <a:pt x="152343" y="507472"/>
                    <a:pt x="169741" y="493002"/>
                    <a:pt x="181626" y="490763"/>
                  </a:cubicBezTo>
                  <a:cubicBezTo>
                    <a:pt x="190412" y="489213"/>
                    <a:pt x="197302" y="504716"/>
                    <a:pt x="201608" y="503510"/>
                  </a:cubicBezTo>
                  <a:cubicBezTo>
                    <a:pt x="210049" y="501443"/>
                    <a:pt x="211599" y="483356"/>
                    <a:pt x="222624" y="483356"/>
                  </a:cubicBezTo>
                  <a:cubicBezTo>
                    <a:pt x="223485" y="483356"/>
                    <a:pt x="301174" y="519875"/>
                    <a:pt x="299451" y="526248"/>
                  </a:cubicBezTo>
                  <a:cubicBezTo>
                    <a:pt x="313059" y="523148"/>
                    <a:pt x="354057" y="526937"/>
                    <a:pt x="361119" y="50971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5" name="フリーフォーム: 図形 134">
              <a:extLst>
                <a:ext uri="{FF2B5EF4-FFF2-40B4-BE49-F238E27FC236}">
                  <a16:creationId xmlns:a16="http://schemas.microsoft.com/office/drawing/2014/main" id="{F351EE85-D0DF-6DFB-3999-75D6714AC344}"/>
                </a:ext>
              </a:extLst>
            </p:cNvPr>
            <p:cNvSpPr/>
            <p:nvPr/>
          </p:nvSpPr>
          <p:spPr>
            <a:xfrm>
              <a:off x="5263293" y="3585023"/>
              <a:ext cx="622262" cy="574652"/>
            </a:xfrm>
            <a:custGeom>
              <a:avLst/>
              <a:gdLst>
                <a:gd name="csX0" fmla="*/ 361464 w 622262"/>
                <a:gd name="csY0" fmla="*/ 509884 h 574652"/>
                <a:gd name="csX1" fmla="*/ 381790 w 622262"/>
                <a:gd name="csY1" fmla="*/ 476121 h 574652"/>
                <a:gd name="csX2" fmla="*/ 469125 w 622262"/>
                <a:gd name="csY2" fmla="*/ 538823 h 574652"/>
                <a:gd name="csX3" fmla="*/ 480666 w 622262"/>
                <a:gd name="csY3" fmla="*/ 513329 h 574652"/>
                <a:gd name="csX4" fmla="*/ 443803 w 622262"/>
                <a:gd name="csY4" fmla="*/ 487835 h 574652"/>
                <a:gd name="csX5" fmla="*/ 404873 w 622262"/>
                <a:gd name="csY5" fmla="*/ 431506 h 574652"/>
                <a:gd name="csX6" fmla="*/ 407973 w 622262"/>
                <a:gd name="csY6" fmla="*/ 346583 h 574652"/>
                <a:gd name="csX7" fmla="*/ 462752 w 622262"/>
                <a:gd name="csY7" fmla="*/ 372077 h 574652"/>
                <a:gd name="csX8" fmla="*/ 502715 w 622262"/>
                <a:gd name="csY8" fmla="*/ 319022 h 574652"/>
                <a:gd name="csX9" fmla="*/ 572824 w 622262"/>
                <a:gd name="csY9" fmla="*/ 289394 h 574652"/>
                <a:gd name="csX10" fmla="*/ 594873 w 622262"/>
                <a:gd name="csY10" fmla="*/ 253219 h 574652"/>
                <a:gd name="csX11" fmla="*/ 622263 w 622262"/>
                <a:gd name="csY11" fmla="*/ 221352 h 574652"/>
                <a:gd name="csX12" fmla="*/ 609688 w 622262"/>
                <a:gd name="csY12" fmla="*/ 182077 h 574652"/>
                <a:gd name="csX13" fmla="*/ 585399 w 622262"/>
                <a:gd name="csY13" fmla="*/ 166229 h 574652"/>
                <a:gd name="csX14" fmla="*/ 586433 w 622262"/>
                <a:gd name="csY14" fmla="*/ 137634 h 574652"/>
                <a:gd name="csX15" fmla="*/ 529588 w 622262"/>
                <a:gd name="csY15" fmla="*/ 71832 h 574652"/>
                <a:gd name="csX16" fmla="*/ 523903 w 622262"/>
                <a:gd name="csY16" fmla="*/ 40997 h 574652"/>
                <a:gd name="csX17" fmla="*/ 472053 w 622262"/>
                <a:gd name="csY17" fmla="*/ 0 h 574652"/>
                <a:gd name="csX18" fmla="*/ 432779 w 622262"/>
                <a:gd name="csY18" fmla="*/ 55295 h 574652"/>
                <a:gd name="csX19" fmla="*/ 373177 w 622262"/>
                <a:gd name="csY19" fmla="*/ 151415 h 574652"/>
                <a:gd name="csX20" fmla="*/ 337348 w 622262"/>
                <a:gd name="csY20" fmla="*/ 142285 h 574652"/>
                <a:gd name="csX21" fmla="*/ 321155 w 622262"/>
                <a:gd name="csY21" fmla="*/ 183972 h 574652"/>
                <a:gd name="csX22" fmla="*/ 350956 w 622262"/>
                <a:gd name="csY22" fmla="*/ 219285 h 574652"/>
                <a:gd name="csX23" fmla="*/ 316160 w 622262"/>
                <a:gd name="csY23" fmla="*/ 287843 h 574652"/>
                <a:gd name="csX24" fmla="*/ 262071 w 622262"/>
                <a:gd name="csY24" fmla="*/ 219285 h 574652"/>
                <a:gd name="csX25" fmla="*/ 206604 w 622262"/>
                <a:gd name="csY25" fmla="*/ 249774 h 574652"/>
                <a:gd name="csX26" fmla="*/ 179904 w 622262"/>
                <a:gd name="csY26" fmla="*/ 208088 h 574652"/>
                <a:gd name="csX27" fmla="*/ 167329 w 622262"/>
                <a:gd name="csY27" fmla="*/ 256837 h 574652"/>
                <a:gd name="csX28" fmla="*/ 146314 w 622262"/>
                <a:gd name="csY28" fmla="*/ 317644 h 574652"/>
                <a:gd name="csX29" fmla="*/ 161817 w 622262"/>
                <a:gd name="csY29" fmla="*/ 343827 h 574652"/>
                <a:gd name="csX30" fmla="*/ 132016 w 622262"/>
                <a:gd name="csY30" fmla="*/ 380518 h 574652"/>
                <a:gd name="csX31" fmla="*/ 92052 w 622262"/>
                <a:gd name="csY31" fmla="*/ 409974 h 574652"/>
                <a:gd name="csX32" fmla="*/ 45715 w 622262"/>
                <a:gd name="csY32" fmla="*/ 404979 h 574652"/>
                <a:gd name="csX33" fmla="*/ 34173 w 622262"/>
                <a:gd name="csY33" fmla="*/ 425133 h 574652"/>
                <a:gd name="csX34" fmla="*/ 11608 w 622262"/>
                <a:gd name="csY34" fmla="*/ 447699 h 574652"/>
                <a:gd name="csX35" fmla="*/ 24182 w 622262"/>
                <a:gd name="csY35" fmla="*/ 489385 h 574652"/>
                <a:gd name="csX36" fmla="*/ 1100 w 622262"/>
                <a:gd name="csY36" fmla="*/ 529693 h 574652"/>
                <a:gd name="csX37" fmla="*/ 20393 w 622262"/>
                <a:gd name="csY37" fmla="*/ 574653 h 574652"/>
                <a:gd name="csX38" fmla="*/ 76205 w 622262"/>
                <a:gd name="csY38" fmla="*/ 535378 h 574652"/>
                <a:gd name="csX39" fmla="*/ 138390 w 622262"/>
                <a:gd name="csY39" fmla="*/ 515224 h 574652"/>
                <a:gd name="csX40" fmla="*/ 181626 w 622262"/>
                <a:gd name="csY40" fmla="*/ 490763 h 574652"/>
                <a:gd name="csX41" fmla="*/ 201608 w 622262"/>
                <a:gd name="csY41" fmla="*/ 503510 h 574652"/>
                <a:gd name="csX42" fmla="*/ 222624 w 622262"/>
                <a:gd name="csY42" fmla="*/ 483356 h 574652"/>
                <a:gd name="csX43" fmla="*/ 299451 w 622262"/>
                <a:gd name="csY43" fmla="*/ 526248 h 574652"/>
                <a:gd name="csX44" fmla="*/ 361119 w 622262"/>
                <a:gd name="csY44" fmla="*/ 509711 h 57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622262" h="574652">
                  <a:moveTo>
                    <a:pt x="361464" y="509884"/>
                  </a:moveTo>
                  <a:cubicBezTo>
                    <a:pt x="367493" y="495242"/>
                    <a:pt x="373350" y="480944"/>
                    <a:pt x="381790" y="476121"/>
                  </a:cubicBezTo>
                  <a:cubicBezTo>
                    <a:pt x="390748" y="471126"/>
                    <a:pt x="458962" y="530899"/>
                    <a:pt x="469125" y="538823"/>
                  </a:cubicBezTo>
                  <a:cubicBezTo>
                    <a:pt x="474465" y="533828"/>
                    <a:pt x="482217" y="522631"/>
                    <a:pt x="480666" y="513329"/>
                  </a:cubicBezTo>
                  <a:cubicBezTo>
                    <a:pt x="477910" y="495586"/>
                    <a:pt x="446215" y="491625"/>
                    <a:pt x="443803" y="487835"/>
                  </a:cubicBezTo>
                  <a:cubicBezTo>
                    <a:pt x="435879" y="474743"/>
                    <a:pt x="412969" y="455795"/>
                    <a:pt x="404873" y="431506"/>
                  </a:cubicBezTo>
                  <a:cubicBezTo>
                    <a:pt x="393159" y="396538"/>
                    <a:pt x="398155" y="355541"/>
                    <a:pt x="407973" y="346583"/>
                  </a:cubicBezTo>
                  <a:cubicBezTo>
                    <a:pt x="412280" y="342621"/>
                    <a:pt x="443975" y="378623"/>
                    <a:pt x="462752" y="372077"/>
                  </a:cubicBezTo>
                  <a:cubicBezTo>
                    <a:pt x="473604" y="368288"/>
                    <a:pt x="484111" y="337453"/>
                    <a:pt x="502715" y="319022"/>
                  </a:cubicBezTo>
                  <a:cubicBezTo>
                    <a:pt x="514601" y="307308"/>
                    <a:pt x="564728" y="291977"/>
                    <a:pt x="572824" y="289394"/>
                  </a:cubicBezTo>
                  <a:cubicBezTo>
                    <a:pt x="579198" y="287327"/>
                    <a:pt x="588672" y="261832"/>
                    <a:pt x="594873" y="253219"/>
                  </a:cubicBezTo>
                  <a:cubicBezTo>
                    <a:pt x="596768" y="250635"/>
                    <a:pt x="616578" y="219974"/>
                    <a:pt x="622263" y="221352"/>
                  </a:cubicBezTo>
                  <a:cubicBezTo>
                    <a:pt x="617439" y="209983"/>
                    <a:pt x="617439" y="191551"/>
                    <a:pt x="609688" y="182077"/>
                  </a:cubicBezTo>
                  <a:cubicBezTo>
                    <a:pt x="603486" y="174670"/>
                    <a:pt x="589533" y="176737"/>
                    <a:pt x="585399" y="166229"/>
                  </a:cubicBezTo>
                  <a:cubicBezTo>
                    <a:pt x="582299" y="158305"/>
                    <a:pt x="588500" y="144869"/>
                    <a:pt x="586433" y="137634"/>
                  </a:cubicBezTo>
                  <a:cubicBezTo>
                    <a:pt x="582126" y="122820"/>
                    <a:pt x="532344" y="80272"/>
                    <a:pt x="529588" y="71832"/>
                  </a:cubicBezTo>
                  <a:cubicBezTo>
                    <a:pt x="528210" y="67697"/>
                    <a:pt x="530105" y="49094"/>
                    <a:pt x="523903" y="40997"/>
                  </a:cubicBezTo>
                  <a:cubicBezTo>
                    <a:pt x="510122" y="23083"/>
                    <a:pt x="478772" y="6201"/>
                    <a:pt x="472053" y="0"/>
                  </a:cubicBezTo>
                  <a:cubicBezTo>
                    <a:pt x="467575" y="8096"/>
                    <a:pt x="442597" y="51505"/>
                    <a:pt x="432779" y="55295"/>
                  </a:cubicBezTo>
                  <a:cubicBezTo>
                    <a:pt x="436396" y="75105"/>
                    <a:pt x="385408" y="148314"/>
                    <a:pt x="373177" y="151415"/>
                  </a:cubicBezTo>
                  <a:cubicBezTo>
                    <a:pt x="366115" y="153310"/>
                    <a:pt x="346305" y="140046"/>
                    <a:pt x="337348" y="142285"/>
                  </a:cubicBezTo>
                  <a:cubicBezTo>
                    <a:pt x="330113" y="144008"/>
                    <a:pt x="323567" y="178632"/>
                    <a:pt x="321155" y="183972"/>
                  </a:cubicBezTo>
                  <a:cubicBezTo>
                    <a:pt x="317710" y="191723"/>
                    <a:pt x="350784" y="206365"/>
                    <a:pt x="350956" y="219285"/>
                  </a:cubicBezTo>
                  <a:cubicBezTo>
                    <a:pt x="350956" y="228931"/>
                    <a:pt x="337520" y="290255"/>
                    <a:pt x="316160" y="287843"/>
                  </a:cubicBezTo>
                  <a:cubicBezTo>
                    <a:pt x="311337" y="287327"/>
                    <a:pt x="265688" y="220490"/>
                    <a:pt x="262071" y="219285"/>
                  </a:cubicBezTo>
                  <a:cubicBezTo>
                    <a:pt x="251391" y="215495"/>
                    <a:pt x="215217" y="254942"/>
                    <a:pt x="206604" y="249774"/>
                  </a:cubicBezTo>
                  <a:cubicBezTo>
                    <a:pt x="199541" y="245468"/>
                    <a:pt x="186966" y="212739"/>
                    <a:pt x="179904" y="208088"/>
                  </a:cubicBezTo>
                  <a:cubicBezTo>
                    <a:pt x="179904" y="208088"/>
                    <a:pt x="171808" y="244779"/>
                    <a:pt x="167329" y="256837"/>
                  </a:cubicBezTo>
                  <a:cubicBezTo>
                    <a:pt x="160611" y="274579"/>
                    <a:pt x="148553" y="299212"/>
                    <a:pt x="146314" y="317644"/>
                  </a:cubicBezTo>
                  <a:cubicBezTo>
                    <a:pt x="145280" y="326601"/>
                    <a:pt x="165779" y="334353"/>
                    <a:pt x="161817" y="343827"/>
                  </a:cubicBezTo>
                  <a:cubicBezTo>
                    <a:pt x="157338" y="354507"/>
                    <a:pt x="139423" y="377073"/>
                    <a:pt x="132016" y="380518"/>
                  </a:cubicBezTo>
                  <a:cubicBezTo>
                    <a:pt x="121853" y="388614"/>
                    <a:pt x="113412" y="410836"/>
                    <a:pt x="92052" y="409974"/>
                  </a:cubicBezTo>
                  <a:cubicBezTo>
                    <a:pt x="72415" y="409285"/>
                    <a:pt x="57601" y="405668"/>
                    <a:pt x="45715" y="404979"/>
                  </a:cubicBezTo>
                  <a:cubicBezTo>
                    <a:pt x="44509" y="411524"/>
                    <a:pt x="38480" y="420137"/>
                    <a:pt x="34173" y="425133"/>
                  </a:cubicBezTo>
                  <a:cubicBezTo>
                    <a:pt x="26250" y="434263"/>
                    <a:pt x="13158" y="439258"/>
                    <a:pt x="11608" y="447699"/>
                  </a:cubicBezTo>
                  <a:cubicBezTo>
                    <a:pt x="9541" y="459929"/>
                    <a:pt x="26594" y="483701"/>
                    <a:pt x="24182" y="489385"/>
                  </a:cubicBezTo>
                  <a:cubicBezTo>
                    <a:pt x="21426" y="496448"/>
                    <a:pt x="5923" y="518324"/>
                    <a:pt x="1100" y="529693"/>
                  </a:cubicBezTo>
                  <a:cubicBezTo>
                    <a:pt x="-4929" y="543646"/>
                    <a:pt x="15570" y="568624"/>
                    <a:pt x="20393" y="574653"/>
                  </a:cubicBezTo>
                  <a:cubicBezTo>
                    <a:pt x="33829" y="566901"/>
                    <a:pt x="57773" y="546919"/>
                    <a:pt x="76205" y="535378"/>
                  </a:cubicBezTo>
                  <a:cubicBezTo>
                    <a:pt x="91535" y="525732"/>
                    <a:pt x="121853" y="524354"/>
                    <a:pt x="138390" y="515224"/>
                  </a:cubicBezTo>
                  <a:cubicBezTo>
                    <a:pt x="152343" y="507472"/>
                    <a:pt x="169741" y="493002"/>
                    <a:pt x="181626" y="490763"/>
                  </a:cubicBezTo>
                  <a:cubicBezTo>
                    <a:pt x="190412" y="489213"/>
                    <a:pt x="197302" y="504716"/>
                    <a:pt x="201608" y="503510"/>
                  </a:cubicBezTo>
                  <a:cubicBezTo>
                    <a:pt x="210049" y="501443"/>
                    <a:pt x="211599" y="483356"/>
                    <a:pt x="222624" y="483356"/>
                  </a:cubicBezTo>
                  <a:cubicBezTo>
                    <a:pt x="223485" y="483356"/>
                    <a:pt x="301174" y="519875"/>
                    <a:pt x="299451" y="526248"/>
                  </a:cubicBezTo>
                  <a:cubicBezTo>
                    <a:pt x="313059" y="523148"/>
                    <a:pt x="354057" y="526937"/>
                    <a:pt x="361119" y="509711"/>
                  </a:cubicBezTo>
                  <a:close/>
                </a:path>
              </a:pathLst>
            </a:custGeom>
            <a:noFill/>
            <a:ln w="1270" cap="rnd">
              <a:solidFill>
                <a:schemeClr val="bg1">
                  <a:lumMod val="50000"/>
                </a:schemeClr>
              </a:solidFill>
              <a:prstDash val="solid"/>
              <a:round/>
            </a:ln>
          </p:spPr>
          <p:txBody>
            <a:bodyPr/>
            <a:lstStyle/>
            <a:p>
              <a:endParaRPr lang="ja-JP" altLang="en-US"/>
            </a:p>
          </p:txBody>
        </p:sp>
        <p:sp>
          <p:nvSpPr>
            <p:cNvPr id="136" name="フリーフォーム: 図形 135">
              <a:extLst>
                <a:ext uri="{FF2B5EF4-FFF2-40B4-BE49-F238E27FC236}">
                  <a16:creationId xmlns:a16="http://schemas.microsoft.com/office/drawing/2014/main" id="{CA875EB1-C352-A065-D7DD-5F07FA4EB94C}"/>
                </a:ext>
              </a:extLst>
            </p:cNvPr>
            <p:cNvSpPr/>
            <p:nvPr/>
          </p:nvSpPr>
          <p:spPr>
            <a:xfrm>
              <a:off x="5419769" y="5359626"/>
              <a:ext cx="255946" cy="339348"/>
            </a:xfrm>
            <a:custGeom>
              <a:avLst/>
              <a:gdLst>
                <a:gd name="csX0" fmla="*/ 223246 w 255946"/>
                <a:gd name="csY0" fmla="*/ 224969 h 339348"/>
                <a:gd name="csX1" fmla="*/ 226003 w 255946"/>
                <a:gd name="csY1" fmla="*/ 179665 h 339348"/>
                <a:gd name="csX2" fmla="*/ 206365 w 255946"/>
                <a:gd name="csY2" fmla="*/ 147108 h 339348"/>
                <a:gd name="csX3" fmla="*/ 212050 w 255946"/>
                <a:gd name="csY3" fmla="*/ 91986 h 339348"/>
                <a:gd name="csX4" fmla="*/ 199475 w 255946"/>
                <a:gd name="csY4" fmla="*/ 55123 h 339348"/>
                <a:gd name="csX5" fmla="*/ 204298 w 255946"/>
                <a:gd name="csY5" fmla="*/ 2412 h 339348"/>
                <a:gd name="csX6" fmla="*/ 159339 w 255946"/>
                <a:gd name="csY6" fmla="*/ 0 h 339348"/>
                <a:gd name="csX7" fmla="*/ 141424 w 255946"/>
                <a:gd name="csY7" fmla="*/ 12403 h 339348"/>
                <a:gd name="csX8" fmla="*/ 123337 w 255946"/>
                <a:gd name="csY8" fmla="*/ 21877 h 339348"/>
                <a:gd name="csX9" fmla="*/ 107489 w 255946"/>
                <a:gd name="csY9" fmla="*/ 56845 h 339348"/>
                <a:gd name="csX10" fmla="*/ 16881 w 255946"/>
                <a:gd name="csY10" fmla="*/ 66319 h 339348"/>
                <a:gd name="csX11" fmla="*/ 0 w 255946"/>
                <a:gd name="csY11" fmla="*/ 113001 h 339348"/>
                <a:gd name="csX12" fmla="*/ 13264 w 255946"/>
                <a:gd name="csY12" fmla="*/ 136428 h 339348"/>
                <a:gd name="csX13" fmla="*/ 84234 w 255946"/>
                <a:gd name="csY13" fmla="*/ 175359 h 339348"/>
                <a:gd name="csX14" fmla="*/ 128505 w 255946"/>
                <a:gd name="csY14" fmla="*/ 250291 h 339348"/>
                <a:gd name="csX15" fmla="*/ 174153 w 255946"/>
                <a:gd name="csY15" fmla="*/ 311098 h 339348"/>
                <a:gd name="csX16" fmla="*/ 171397 w 255946"/>
                <a:gd name="csY16" fmla="*/ 339348 h 339348"/>
                <a:gd name="csX17" fmla="*/ 254253 w 255946"/>
                <a:gd name="csY17" fmla="*/ 315232 h 339348"/>
                <a:gd name="csX18" fmla="*/ 247190 w 255946"/>
                <a:gd name="csY18" fmla="*/ 244434 h 339348"/>
                <a:gd name="csX19" fmla="*/ 223246 w 255946"/>
                <a:gd name="csY19" fmla="*/ 224624 h 3393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255946" h="339348">
                  <a:moveTo>
                    <a:pt x="223246" y="224969"/>
                  </a:moveTo>
                  <a:cubicBezTo>
                    <a:pt x="218940" y="211361"/>
                    <a:pt x="224969" y="195513"/>
                    <a:pt x="226003" y="179665"/>
                  </a:cubicBezTo>
                  <a:cubicBezTo>
                    <a:pt x="226864" y="168813"/>
                    <a:pt x="209121" y="156927"/>
                    <a:pt x="206365" y="147108"/>
                  </a:cubicBezTo>
                  <a:cubicBezTo>
                    <a:pt x="201370" y="129882"/>
                    <a:pt x="212222" y="110934"/>
                    <a:pt x="212050" y="91986"/>
                  </a:cubicBezTo>
                  <a:cubicBezTo>
                    <a:pt x="212050" y="79583"/>
                    <a:pt x="200681" y="67008"/>
                    <a:pt x="199475" y="55123"/>
                  </a:cubicBezTo>
                  <a:cubicBezTo>
                    <a:pt x="199303" y="52366"/>
                    <a:pt x="207571" y="5685"/>
                    <a:pt x="204298" y="2412"/>
                  </a:cubicBezTo>
                  <a:cubicBezTo>
                    <a:pt x="199303" y="-861"/>
                    <a:pt x="166057" y="6201"/>
                    <a:pt x="159339" y="0"/>
                  </a:cubicBezTo>
                  <a:cubicBezTo>
                    <a:pt x="154860" y="2239"/>
                    <a:pt x="145730" y="6718"/>
                    <a:pt x="141424" y="12403"/>
                  </a:cubicBezTo>
                  <a:cubicBezTo>
                    <a:pt x="139012" y="15676"/>
                    <a:pt x="125059" y="17743"/>
                    <a:pt x="123337" y="21877"/>
                  </a:cubicBezTo>
                  <a:cubicBezTo>
                    <a:pt x="120236" y="29284"/>
                    <a:pt x="112829" y="52711"/>
                    <a:pt x="107489" y="56845"/>
                  </a:cubicBezTo>
                  <a:cubicBezTo>
                    <a:pt x="95948" y="66147"/>
                    <a:pt x="31007" y="56501"/>
                    <a:pt x="16881" y="66319"/>
                  </a:cubicBezTo>
                  <a:cubicBezTo>
                    <a:pt x="4651" y="75105"/>
                    <a:pt x="7579" y="99910"/>
                    <a:pt x="0" y="113001"/>
                  </a:cubicBezTo>
                  <a:cubicBezTo>
                    <a:pt x="1895" y="115241"/>
                    <a:pt x="6890" y="128504"/>
                    <a:pt x="13264" y="136428"/>
                  </a:cubicBezTo>
                  <a:cubicBezTo>
                    <a:pt x="21188" y="146075"/>
                    <a:pt x="81823" y="172947"/>
                    <a:pt x="84234" y="175359"/>
                  </a:cubicBezTo>
                  <a:cubicBezTo>
                    <a:pt x="118686" y="210155"/>
                    <a:pt x="117136" y="239783"/>
                    <a:pt x="128505" y="250291"/>
                  </a:cubicBezTo>
                  <a:cubicBezTo>
                    <a:pt x="137462" y="258732"/>
                    <a:pt x="169846" y="298179"/>
                    <a:pt x="174153" y="311098"/>
                  </a:cubicBezTo>
                  <a:lnTo>
                    <a:pt x="171397" y="339348"/>
                  </a:lnTo>
                  <a:cubicBezTo>
                    <a:pt x="182594" y="325912"/>
                    <a:pt x="250291" y="320228"/>
                    <a:pt x="254253" y="315232"/>
                  </a:cubicBezTo>
                  <a:cubicBezTo>
                    <a:pt x="261143" y="306619"/>
                    <a:pt x="244606" y="262004"/>
                    <a:pt x="247190" y="244434"/>
                  </a:cubicBezTo>
                  <a:cubicBezTo>
                    <a:pt x="239611" y="242195"/>
                    <a:pt x="224625" y="229103"/>
                    <a:pt x="223246" y="22462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7" name="フリーフォーム: 図形 136">
              <a:extLst>
                <a:ext uri="{FF2B5EF4-FFF2-40B4-BE49-F238E27FC236}">
                  <a16:creationId xmlns:a16="http://schemas.microsoft.com/office/drawing/2014/main" id="{262DD1C3-636C-CA8B-D763-8C1EAAF1D17A}"/>
                </a:ext>
              </a:extLst>
            </p:cNvPr>
            <p:cNvSpPr/>
            <p:nvPr/>
          </p:nvSpPr>
          <p:spPr>
            <a:xfrm>
              <a:off x="5419769" y="5359626"/>
              <a:ext cx="255946" cy="339348"/>
            </a:xfrm>
            <a:custGeom>
              <a:avLst/>
              <a:gdLst>
                <a:gd name="csX0" fmla="*/ 223246 w 255946"/>
                <a:gd name="csY0" fmla="*/ 224969 h 339348"/>
                <a:gd name="csX1" fmla="*/ 226003 w 255946"/>
                <a:gd name="csY1" fmla="*/ 179665 h 339348"/>
                <a:gd name="csX2" fmla="*/ 206365 w 255946"/>
                <a:gd name="csY2" fmla="*/ 147108 h 339348"/>
                <a:gd name="csX3" fmla="*/ 212050 w 255946"/>
                <a:gd name="csY3" fmla="*/ 91986 h 339348"/>
                <a:gd name="csX4" fmla="*/ 199475 w 255946"/>
                <a:gd name="csY4" fmla="*/ 55123 h 339348"/>
                <a:gd name="csX5" fmla="*/ 204298 w 255946"/>
                <a:gd name="csY5" fmla="*/ 2412 h 339348"/>
                <a:gd name="csX6" fmla="*/ 159339 w 255946"/>
                <a:gd name="csY6" fmla="*/ 0 h 339348"/>
                <a:gd name="csX7" fmla="*/ 141424 w 255946"/>
                <a:gd name="csY7" fmla="*/ 12403 h 339348"/>
                <a:gd name="csX8" fmla="*/ 123337 w 255946"/>
                <a:gd name="csY8" fmla="*/ 21877 h 339348"/>
                <a:gd name="csX9" fmla="*/ 107489 w 255946"/>
                <a:gd name="csY9" fmla="*/ 56845 h 339348"/>
                <a:gd name="csX10" fmla="*/ 16881 w 255946"/>
                <a:gd name="csY10" fmla="*/ 66319 h 339348"/>
                <a:gd name="csX11" fmla="*/ 0 w 255946"/>
                <a:gd name="csY11" fmla="*/ 113001 h 339348"/>
                <a:gd name="csX12" fmla="*/ 13264 w 255946"/>
                <a:gd name="csY12" fmla="*/ 136428 h 339348"/>
                <a:gd name="csX13" fmla="*/ 84234 w 255946"/>
                <a:gd name="csY13" fmla="*/ 175359 h 339348"/>
                <a:gd name="csX14" fmla="*/ 128505 w 255946"/>
                <a:gd name="csY14" fmla="*/ 250291 h 339348"/>
                <a:gd name="csX15" fmla="*/ 174153 w 255946"/>
                <a:gd name="csY15" fmla="*/ 311098 h 339348"/>
                <a:gd name="csX16" fmla="*/ 171397 w 255946"/>
                <a:gd name="csY16" fmla="*/ 339348 h 339348"/>
                <a:gd name="csX17" fmla="*/ 254253 w 255946"/>
                <a:gd name="csY17" fmla="*/ 315232 h 339348"/>
                <a:gd name="csX18" fmla="*/ 247190 w 255946"/>
                <a:gd name="csY18" fmla="*/ 244434 h 339348"/>
                <a:gd name="csX19" fmla="*/ 223246 w 255946"/>
                <a:gd name="csY19" fmla="*/ 224624 h 3393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255946" h="339348">
                  <a:moveTo>
                    <a:pt x="223246" y="224969"/>
                  </a:moveTo>
                  <a:cubicBezTo>
                    <a:pt x="218940" y="211361"/>
                    <a:pt x="224969" y="195513"/>
                    <a:pt x="226003" y="179665"/>
                  </a:cubicBezTo>
                  <a:cubicBezTo>
                    <a:pt x="226864" y="168813"/>
                    <a:pt x="209121" y="156927"/>
                    <a:pt x="206365" y="147108"/>
                  </a:cubicBezTo>
                  <a:cubicBezTo>
                    <a:pt x="201370" y="129882"/>
                    <a:pt x="212222" y="110934"/>
                    <a:pt x="212050" y="91986"/>
                  </a:cubicBezTo>
                  <a:cubicBezTo>
                    <a:pt x="212050" y="79583"/>
                    <a:pt x="200681" y="67008"/>
                    <a:pt x="199475" y="55123"/>
                  </a:cubicBezTo>
                  <a:cubicBezTo>
                    <a:pt x="199303" y="52366"/>
                    <a:pt x="207571" y="5685"/>
                    <a:pt x="204298" y="2412"/>
                  </a:cubicBezTo>
                  <a:cubicBezTo>
                    <a:pt x="199303" y="-861"/>
                    <a:pt x="166057" y="6201"/>
                    <a:pt x="159339" y="0"/>
                  </a:cubicBezTo>
                  <a:cubicBezTo>
                    <a:pt x="154860" y="2239"/>
                    <a:pt x="145730" y="6718"/>
                    <a:pt x="141424" y="12403"/>
                  </a:cubicBezTo>
                  <a:cubicBezTo>
                    <a:pt x="139012" y="15676"/>
                    <a:pt x="125059" y="17743"/>
                    <a:pt x="123337" y="21877"/>
                  </a:cubicBezTo>
                  <a:cubicBezTo>
                    <a:pt x="120236" y="29284"/>
                    <a:pt x="112829" y="52711"/>
                    <a:pt x="107489" y="56845"/>
                  </a:cubicBezTo>
                  <a:cubicBezTo>
                    <a:pt x="95948" y="66147"/>
                    <a:pt x="31007" y="56501"/>
                    <a:pt x="16881" y="66319"/>
                  </a:cubicBezTo>
                  <a:cubicBezTo>
                    <a:pt x="4651" y="75105"/>
                    <a:pt x="7579" y="99910"/>
                    <a:pt x="0" y="113001"/>
                  </a:cubicBezTo>
                  <a:cubicBezTo>
                    <a:pt x="1895" y="115241"/>
                    <a:pt x="6890" y="128504"/>
                    <a:pt x="13264" y="136428"/>
                  </a:cubicBezTo>
                  <a:cubicBezTo>
                    <a:pt x="21188" y="146075"/>
                    <a:pt x="81823" y="172947"/>
                    <a:pt x="84234" y="175359"/>
                  </a:cubicBezTo>
                  <a:cubicBezTo>
                    <a:pt x="118686" y="210155"/>
                    <a:pt x="117136" y="239783"/>
                    <a:pt x="128505" y="250291"/>
                  </a:cubicBezTo>
                  <a:cubicBezTo>
                    <a:pt x="137462" y="258732"/>
                    <a:pt x="169846" y="298179"/>
                    <a:pt x="174153" y="311098"/>
                  </a:cubicBezTo>
                  <a:lnTo>
                    <a:pt x="171397" y="339348"/>
                  </a:lnTo>
                  <a:cubicBezTo>
                    <a:pt x="182594" y="325912"/>
                    <a:pt x="250291" y="320228"/>
                    <a:pt x="254253" y="315232"/>
                  </a:cubicBezTo>
                  <a:cubicBezTo>
                    <a:pt x="261143" y="306619"/>
                    <a:pt x="244606" y="262004"/>
                    <a:pt x="247190" y="244434"/>
                  </a:cubicBezTo>
                  <a:cubicBezTo>
                    <a:pt x="239611" y="242195"/>
                    <a:pt x="224625" y="229103"/>
                    <a:pt x="223246" y="224624"/>
                  </a:cubicBezTo>
                  <a:close/>
                </a:path>
              </a:pathLst>
            </a:custGeom>
            <a:noFill/>
            <a:ln w="1270" cap="rnd">
              <a:solidFill>
                <a:schemeClr val="bg1">
                  <a:lumMod val="50000"/>
                </a:schemeClr>
              </a:solidFill>
              <a:prstDash val="solid"/>
              <a:round/>
            </a:ln>
          </p:spPr>
          <p:txBody>
            <a:bodyPr/>
            <a:lstStyle/>
            <a:p>
              <a:endParaRPr lang="ja-JP" altLang="en-US"/>
            </a:p>
          </p:txBody>
        </p:sp>
        <p:sp>
          <p:nvSpPr>
            <p:cNvPr id="138" name="フリーフォーム: 図形 137">
              <a:extLst>
                <a:ext uri="{FF2B5EF4-FFF2-40B4-BE49-F238E27FC236}">
                  <a16:creationId xmlns:a16="http://schemas.microsoft.com/office/drawing/2014/main" id="{D8D932FC-4B5B-AD15-A6E0-48997F706D17}"/>
                </a:ext>
              </a:extLst>
            </p:cNvPr>
            <p:cNvSpPr/>
            <p:nvPr/>
          </p:nvSpPr>
          <p:spPr>
            <a:xfrm>
              <a:off x="5098680" y="5237839"/>
              <a:ext cx="577379" cy="510917"/>
            </a:xfrm>
            <a:custGeom>
              <a:avLst/>
              <a:gdLst>
                <a:gd name="csX0" fmla="*/ 568279 w 577379"/>
                <a:gd name="csY0" fmla="*/ 366393 h 510917"/>
                <a:gd name="csX1" fmla="*/ 544508 w 577379"/>
                <a:gd name="csY1" fmla="*/ 346583 h 510917"/>
                <a:gd name="csX2" fmla="*/ 547264 w 577379"/>
                <a:gd name="csY2" fmla="*/ 301279 h 510917"/>
                <a:gd name="csX3" fmla="*/ 527626 w 577379"/>
                <a:gd name="csY3" fmla="*/ 268723 h 510917"/>
                <a:gd name="csX4" fmla="*/ 533139 w 577379"/>
                <a:gd name="csY4" fmla="*/ 213600 h 510917"/>
                <a:gd name="csX5" fmla="*/ 520564 w 577379"/>
                <a:gd name="csY5" fmla="*/ 176737 h 510917"/>
                <a:gd name="csX6" fmla="*/ 525387 w 577379"/>
                <a:gd name="csY6" fmla="*/ 124026 h 510917"/>
                <a:gd name="csX7" fmla="*/ 480600 w 577379"/>
                <a:gd name="csY7" fmla="*/ 121614 h 510917"/>
                <a:gd name="csX8" fmla="*/ 478533 w 577379"/>
                <a:gd name="csY8" fmla="*/ 121959 h 510917"/>
                <a:gd name="csX9" fmla="*/ 480083 w 577379"/>
                <a:gd name="csY9" fmla="*/ 121270 h 510917"/>
                <a:gd name="csX10" fmla="*/ 502477 w 577379"/>
                <a:gd name="csY10" fmla="*/ 8441 h 510917"/>
                <a:gd name="csX11" fmla="*/ 464580 w 577379"/>
                <a:gd name="csY11" fmla="*/ 0 h 510917"/>
                <a:gd name="csX12" fmla="*/ 424616 w 577379"/>
                <a:gd name="csY12" fmla="*/ 17054 h 510917"/>
                <a:gd name="csX13" fmla="*/ 359330 w 577379"/>
                <a:gd name="csY13" fmla="*/ 12747 h 510917"/>
                <a:gd name="csX14" fmla="*/ 323501 w 577379"/>
                <a:gd name="csY14" fmla="*/ 56328 h 510917"/>
                <a:gd name="csX15" fmla="*/ 290944 w 577379"/>
                <a:gd name="csY15" fmla="*/ 43581 h 510917"/>
                <a:gd name="csX16" fmla="*/ 298007 w 577379"/>
                <a:gd name="csY16" fmla="*/ 24633 h 510917"/>
                <a:gd name="csX17" fmla="*/ 251841 w 577379"/>
                <a:gd name="csY17" fmla="*/ 11025 h 510917"/>
                <a:gd name="csX18" fmla="*/ 247535 w 577379"/>
                <a:gd name="csY18" fmla="*/ 59085 h 510917"/>
                <a:gd name="csX19" fmla="*/ 243401 w 577379"/>
                <a:gd name="csY19" fmla="*/ 83201 h 510917"/>
                <a:gd name="csX20" fmla="*/ 193618 w 577379"/>
                <a:gd name="csY20" fmla="*/ 83201 h 510917"/>
                <a:gd name="csX21" fmla="*/ 169157 w 577379"/>
                <a:gd name="csY21" fmla="*/ 101632 h 510917"/>
                <a:gd name="csX22" fmla="*/ 192929 w 577379"/>
                <a:gd name="csY22" fmla="*/ 123509 h 510917"/>
                <a:gd name="csX23" fmla="*/ 186728 w 577379"/>
                <a:gd name="csY23" fmla="*/ 170191 h 510917"/>
                <a:gd name="csX24" fmla="*/ 154516 w 577379"/>
                <a:gd name="csY24" fmla="*/ 173809 h 510917"/>
                <a:gd name="csX25" fmla="*/ 162956 w 577379"/>
                <a:gd name="csY25" fmla="*/ 204987 h 510917"/>
                <a:gd name="csX26" fmla="*/ 139874 w 577379"/>
                <a:gd name="csY26" fmla="*/ 231170 h 510917"/>
                <a:gd name="csX27" fmla="*/ 122992 w 577379"/>
                <a:gd name="csY27" fmla="*/ 277163 h 510917"/>
                <a:gd name="csX28" fmla="*/ 123509 w 577379"/>
                <a:gd name="csY28" fmla="*/ 277508 h 510917"/>
                <a:gd name="csX29" fmla="*/ 123509 w 577379"/>
                <a:gd name="csY29" fmla="*/ 277508 h 510917"/>
                <a:gd name="csX30" fmla="*/ 103872 w 577379"/>
                <a:gd name="csY30" fmla="*/ 295939 h 510917"/>
                <a:gd name="csX31" fmla="*/ 37897 w 577379"/>
                <a:gd name="csY31" fmla="*/ 413419 h 510917"/>
                <a:gd name="csX32" fmla="*/ 0 w 577379"/>
                <a:gd name="csY32" fmla="*/ 443048 h 510917"/>
                <a:gd name="csX33" fmla="*/ 29456 w 577379"/>
                <a:gd name="csY33" fmla="*/ 510917 h 510917"/>
                <a:gd name="csX34" fmla="*/ 103872 w 577379"/>
                <a:gd name="csY34" fmla="*/ 486801 h 510917"/>
                <a:gd name="csX35" fmla="*/ 157272 w 577379"/>
                <a:gd name="csY35" fmla="*/ 435813 h 510917"/>
                <a:gd name="csX36" fmla="*/ 247190 w 577379"/>
                <a:gd name="csY36" fmla="*/ 438569 h 510917"/>
                <a:gd name="csX37" fmla="*/ 301968 w 577379"/>
                <a:gd name="csY37" fmla="*/ 439947 h 510917"/>
                <a:gd name="csX38" fmla="*/ 386203 w 577379"/>
                <a:gd name="csY38" fmla="*/ 393265 h 510917"/>
                <a:gd name="csX39" fmla="*/ 427545 w 577379"/>
                <a:gd name="csY39" fmla="*/ 456139 h 510917"/>
                <a:gd name="csX40" fmla="*/ 468197 w 577379"/>
                <a:gd name="csY40" fmla="*/ 434263 h 510917"/>
                <a:gd name="csX41" fmla="*/ 495586 w 577379"/>
                <a:gd name="csY41" fmla="*/ 432885 h 510917"/>
                <a:gd name="csX42" fmla="*/ 492830 w 577379"/>
                <a:gd name="csY42" fmla="*/ 461135 h 510917"/>
                <a:gd name="csX43" fmla="*/ 575686 w 577379"/>
                <a:gd name="csY43" fmla="*/ 437019 h 510917"/>
                <a:gd name="csX44" fmla="*/ 568624 w 577379"/>
                <a:gd name="csY44" fmla="*/ 366221 h 5109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577379" h="510917">
                  <a:moveTo>
                    <a:pt x="568279" y="366393"/>
                  </a:moveTo>
                  <a:cubicBezTo>
                    <a:pt x="560700" y="364153"/>
                    <a:pt x="545886" y="351062"/>
                    <a:pt x="544508" y="346583"/>
                  </a:cubicBezTo>
                  <a:cubicBezTo>
                    <a:pt x="540201" y="332975"/>
                    <a:pt x="546230" y="317127"/>
                    <a:pt x="547264" y="301279"/>
                  </a:cubicBezTo>
                  <a:cubicBezTo>
                    <a:pt x="548125" y="290427"/>
                    <a:pt x="530383" y="278541"/>
                    <a:pt x="527626" y="268723"/>
                  </a:cubicBezTo>
                  <a:cubicBezTo>
                    <a:pt x="522631" y="251497"/>
                    <a:pt x="533483" y="232548"/>
                    <a:pt x="533139" y="213600"/>
                  </a:cubicBezTo>
                  <a:cubicBezTo>
                    <a:pt x="533139" y="201198"/>
                    <a:pt x="521770" y="188623"/>
                    <a:pt x="520564" y="176737"/>
                  </a:cubicBezTo>
                  <a:cubicBezTo>
                    <a:pt x="520219" y="173981"/>
                    <a:pt x="528660" y="127299"/>
                    <a:pt x="525387" y="124026"/>
                  </a:cubicBezTo>
                  <a:cubicBezTo>
                    <a:pt x="520392" y="120753"/>
                    <a:pt x="487146" y="127815"/>
                    <a:pt x="480600" y="121614"/>
                  </a:cubicBezTo>
                  <a:lnTo>
                    <a:pt x="478533" y="121959"/>
                  </a:lnTo>
                  <a:lnTo>
                    <a:pt x="480083" y="121270"/>
                  </a:lnTo>
                  <a:cubicBezTo>
                    <a:pt x="477327" y="96809"/>
                    <a:pt x="502477" y="8441"/>
                    <a:pt x="502477" y="8441"/>
                  </a:cubicBezTo>
                  <a:lnTo>
                    <a:pt x="464580" y="0"/>
                  </a:lnTo>
                  <a:cubicBezTo>
                    <a:pt x="457690" y="3101"/>
                    <a:pt x="434090" y="19121"/>
                    <a:pt x="424616" y="17054"/>
                  </a:cubicBezTo>
                  <a:cubicBezTo>
                    <a:pt x="417209" y="15331"/>
                    <a:pt x="369666" y="7063"/>
                    <a:pt x="359330" y="12747"/>
                  </a:cubicBezTo>
                  <a:cubicBezTo>
                    <a:pt x="345377" y="20671"/>
                    <a:pt x="328324" y="55640"/>
                    <a:pt x="323501" y="56328"/>
                  </a:cubicBezTo>
                  <a:cubicBezTo>
                    <a:pt x="320056" y="56845"/>
                    <a:pt x="289910" y="50988"/>
                    <a:pt x="290944" y="43581"/>
                  </a:cubicBezTo>
                  <a:cubicBezTo>
                    <a:pt x="291805" y="35830"/>
                    <a:pt x="302313" y="29112"/>
                    <a:pt x="298007" y="24633"/>
                  </a:cubicBezTo>
                  <a:cubicBezTo>
                    <a:pt x="292666" y="19121"/>
                    <a:pt x="258215" y="345"/>
                    <a:pt x="251841" y="11025"/>
                  </a:cubicBezTo>
                  <a:cubicBezTo>
                    <a:pt x="246329" y="20499"/>
                    <a:pt x="247535" y="59085"/>
                    <a:pt x="247535" y="59085"/>
                  </a:cubicBezTo>
                  <a:cubicBezTo>
                    <a:pt x="247535" y="60807"/>
                    <a:pt x="251497" y="78550"/>
                    <a:pt x="243401" y="83201"/>
                  </a:cubicBezTo>
                  <a:cubicBezTo>
                    <a:pt x="237199" y="86646"/>
                    <a:pt x="212050" y="80100"/>
                    <a:pt x="193618" y="83201"/>
                  </a:cubicBezTo>
                  <a:cubicBezTo>
                    <a:pt x="178632" y="85785"/>
                    <a:pt x="168985" y="97843"/>
                    <a:pt x="169157" y="101632"/>
                  </a:cubicBezTo>
                  <a:cubicBezTo>
                    <a:pt x="169674" y="111796"/>
                    <a:pt x="187245" y="113174"/>
                    <a:pt x="192929" y="123509"/>
                  </a:cubicBezTo>
                  <a:cubicBezTo>
                    <a:pt x="200508" y="137290"/>
                    <a:pt x="191551" y="160028"/>
                    <a:pt x="186728" y="170191"/>
                  </a:cubicBezTo>
                  <a:cubicBezTo>
                    <a:pt x="183455" y="177081"/>
                    <a:pt x="156583" y="168985"/>
                    <a:pt x="154516" y="173809"/>
                  </a:cubicBezTo>
                  <a:cubicBezTo>
                    <a:pt x="152104" y="179837"/>
                    <a:pt x="165712" y="197063"/>
                    <a:pt x="162956" y="204987"/>
                  </a:cubicBezTo>
                  <a:cubicBezTo>
                    <a:pt x="159339" y="215839"/>
                    <a:pt x="146764" y="221007"/>
                    <a:pt x="139874" y="231170"/>
                  </a:cubicBezTo>
                  <a:cubicBezTo>
                    <a:pt x="130399" y="244951"/>
                    <a:pt x="126265" y="263383"/>
                    <a:pt x="122992" y="277163"/>
                  </a:cubicBezTo>
                  <a:lnTo>
                    <a:pt x="123509" y="277508"/>
                  </a:lnTo>
                  <a:lnTo>
                    <a:pt x="123509" y="277508"/>
                  </a:lnTo>
                  <a:cubicBezTo>
                    <a:pt x="120925" y="282503"/>
                    <a:pt x="110245" y="284398"/>
                    <a:pt x="103872" y="295939"/>
                  </a:cubicBezTo>
                  <a:cubicBezTo>
                    <a:pt x="86646" y="327463"/>
                    <a:pt x="63908" y="384135"/>
                    <a:pt x="37897" y="413419"/>
                  </a:cubicBezTo>
                  <a:cubicBezTo>
                    <a:pt x="24461" y="428578"/>
                    <a:pt x="5168" y="437019"/>
                    <a:pt x="0" y="443048"/>
                  </a:cubicBezTo>
                  <a:cubicBezTo>
                    <a:pt x="9474" y="450972"/>
                    <a:pt x="26700" y="498170"/>
                    <a:pt x="29456" y="510917"/>
                  </a:cubicBezTo>
                  <a:cubicBezTo>
                    <a:pt x="49783" y="510917"/>
                    <a:pt x="103527" y="486974"/>
                    <a:pt x="103872" y="486801"/>
                  </a:cubicBezTo>
                  <a:cubicBezTo>
                    <a:pt x="120236" y="481634"/>
                    <a:pt x="138151" y="449421"/>
                    <a:pt x="157272" y="435813"/>
                  </a:cubicBezTo>
                  <a:cubicBezTo>
                    <a:pt x="168813" y="427717"/>
                    <a:pt x="236855" y="435124"/>
                    <a:pt x="247190" y="438569"/>
                  </a:cubicBezTo>
                  <a:cubicBezTo>
                    <a:pt x="254425" y="440981"/>
                    <a:pt x="300074" y="440809"/>
                    <a:pt x="301968" y="439947"/>
                  </a:cubicBezTo>
                  <a:cubicBezTo>
                    <a:pt x="307997" y="437363"/>
                    <a:pt x="361570" y="403256"/>
                    <a:pt x="386203" y="393265"/>
                  </a:cubicBezTo>
                  <a:cubicBezTo>
                    <a:pt x="400500" y="387408"/>
                    <a:pt x="418587" y="455795"/>
                    <a:pt x="427545" y="456139"/>
                  </a:cubicBezTo>
                  <a:cubicBezTo>
                    <a:pt x="443048" y="456828"/>
                    <a:pt x="457001" y="438397"/>
                    <a:pt x="468197" y="434263"/>
                  </a:cubicBezTo>
                  <a:cubicBezTo>
                    <a:pt x="479739" y="429956"/>
                    <a:pt x="494036" y="434263"/>
                    <a:pt x="495586" y="432885"/>
                  </a:cubicBezTo>
                  <a:lnTo>
                    <a:pt x="492830" y="461135"/>
                  </a:lnTo>
                  <a:cubicBezTo>
                    <a:pt x="504027" y="447699"/>
                    <a:pt x="571725" y="442014"/>
                    <a:pt x="575686" y="437019"/>
                  </a:cubicBezTo>
                  <a:cubicBezTo>
                    <a:pt x="582577" y="428406"/>
                    <a:pt x="566040" y="383791"/>
                    <a:pt x="568624" y="36622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39" name="フリーフォーム: 図形 138">
              <a:extLst>
                <a:ext uri="{FF2B5EF4-FFF2-40B4-BE49-F238E27FC236}">
                  <a16:creationId xmlns:a16="http://schemas.microsoft.com/office/drawing/2014/main" id="{721F52CF-E17A-1578-03C6-707578291372}"/>
                </a:ext>
              </a:extLst>
            </p:cNvPr>
            <p:cNvSpPr/>
            <p:nvPr/>
          </p:nvSpPr>
          <p:spPr>
            <a:xfrm>
              <a:off x="5098680" y="5237839"/>
              <a:ext cx="577379" cy="510917"/>
            </a:xfrm>
            <a:custGeom>
              <a:avLst/>
              <a:gdLst>
                <a:gd name="csX0" fmla="*/ 568279 w 577379"/>
                <a:gd name="csY0" fmla="*/ 366393 h 510917"/>
                <a:gd name="csX1" fmla="*/ 544508 w 577379"/>
                <a:gd name="csY1" fmla="*/ 346583 h 510917"/>
                <a:gd name="csX2" fmla="*/ 547264 w 577379"/>
                <a:gd name="csY2" fmla="*/ 301279 h 510917"/>
                <a:gd name="csX3" fmla="*/ 527626 w 577379"/>
                <a:gd name="csY3" fmla="*/ 268723 h 510917"/>
                <a:gd name="csX4" fmla="*/ 533139 w 577379"/>
                <a:gd name="csY4" fmla="*/ 213600 h 510917"/>
                <a:gd name="csX5" fmla="*/ 520564 w 577379"/>
                <a:gd name="csY5" fmla="*/ 176737 h 510917"/>
                <a:gd name="csX6" fmla="*/ 525387 w 577379"/>
                <a:gd name="csY6" fmla="*/ 124026 h 510917"/>
                <a:gd name="csX7" fmla="*/ 480600 w 577379"/>
                <a:gd name="csY7" fmla="*/ 121614 h 510917"/>
                <a:gd name="csX8" fmla="*/ 478533 w 577379"/>
                <a:gd name="csY8" fmla="*/ 121959 h 510917"/>
                <a:gd name="csX9" fmla="*/ 480083 w 577379"/>
                <a:gd name="csY9" fmla="*/ 121270 h 510917"/>
                <a:gd name="csX10" fmla="*/ 502477 w 577379"/>
                <a:gd name="csY10" fmla="*/ 8441 h 510917"/>
                <a:gd name="csX11" fmla="*/ 464580 w 577379"/>
                <a:gd name="csY11" fmla="*/ 0 h 510917"/>
                <a:gd name="csX12" fmla="*/ 424616 w 577379"/>
                <a:gd name="csY12" fmla="*/ 17054 h 510917"/>
                <a:gd name="csX13" fmla="*/ 359330 w 577379"/>
                <a:gd name="csY13" fmla="*/ 12747 h 510917"/>
                <a:gd name="csX14" fmla="*/ 323501 w 577379"/>
                <a:gd name="csY14" fmla="*/ 56328 h 510917"/>
                <a:gd name="csX15" fmla="*/ 290944 w 577379"/>
                <a:gd name="csY15" fmla="*/ 43581 h 510917"/>
                <a:gd name="csX16" fmla="*/ 298007 w 577379"/>
                <a:gd name="csY16" fmla="*/ 24633 h 510917"/>
                <a:gd name="csX17" fmla="*/ 251841 w 577379"/>
                <a:gd name="csY17" fmla="*/ 11025 h 510917"/>
                <a:gd name="csX18" fmla="*/ 247535 w 577379"/>
                <a:gd name="csY18" fmla="*/ 59085 h 510917"/>
                <a:gd name="csX19" fmla="*/ 243401 w 577379"/>
                <a:gd name="csY19" fmla="*/ 83201 h 510917"/>
                <a:gd name="csX20" fmla="*/ 193618 w 577379"/>
                <a:gd name="csY20" fmla="*/ 83201 h 510917"/>
                <a:gd name="csX21" fmla="*/ 169157 w 577379"/>
                <a:gd name="csY21" fmla="*/ 101632 h 510917"/>
                <a:gd name="csX22" fmla="*/ 192929 w 577379"/>
                <a:gd name="csY22" fmla="*/ 123509 h 510917"/>
                <a:gd name="csX23" fmla="*/ 186728 w 577379"/>
                <a:gd name="csY23" fmla="*/ 170191 h 510917"/>
                <a:gd name="csX24" fmla="*/ 154516 w 577379"/>
                <a:gd name="csY24" fmla="*/ 173809 h 510917"/>
                <a:gd name="csX25" fmla="*/ 162956 w 577379"/>
                <a:gd name="csY25" fmla="*/ 204987 h 510917"/>
                <a:gd name="csX26" fmla="*/ 139874 w 577379"/>
                <a:gd name="csY26" fmla="*/ 231170 h 510917"/>
                <a:gd name="csX27" fmla="*/ 122992 w 577379"/>
                <a:gd name="csY27" fmla="*/ 277163 h 510917"/>
                <a:gd name="csX28" fmla="*/ 123509 w 577379"/>
                <a:gd name="csY28" fmla="*/ 277508 h 510917"/>
                <a:gd name="csX29" fmla="*/ 123509 w 577379"/>
                <a:gd name="csY29" fmla="*/ 277508 h 510917"/>
                <a:gd name="csX30" fmla="*/ 103872 w 577379"/>
                <a:gd name="csY30" fmla="*/ 295939 h 510917"/>
                <a:gd name="csX31" fmla="*/ 37897 w 577379"/>
                <a:gd name="csY31" fmla="*/ 413419 h 510917"/>
                <a:gd name="csX32" fmla="*/ 0 w 577379"/>
                <a:gd name="csY32" fmla="*/ 443048 h 510917"/>
                <a:gd name="csX33" fmla="*/ 29456 w 577379"/>
                <a:gd name="csY33" fmla="*/ 510917 h 510917"/>
                <a:gd name="csX34" fmla="*/ 103872 w 577379"/>
                <a:gd name="csY34" fmla="*/ 486801 h 510917"/>
                <a:gd name="csX35" fmla="*/ 157272 w 577379"/>
                <a:gd name="csY35" fmla="*/ 435813 h 510917"/>
                <a:gd name="csX36" fmla="*/ 247190 w 577379"/>
                <a:gd name="csY36" fmla="*/ 438569 h 510917"/>
                <a:gd name="csX37" fmla="*/ 301968 w 577379"/>
                <a:gd name="csY37" fmla="*/ 439947 h 510917"/>
                <a:gd name="csX38" fmla="*/ 386203 w 577379"/>
                <a:gd name="csY38" fmla="*/ 393265 h 510917"/>
                <a:gd name="csX39" fmla="*/ 427545 w 577379"/>
                <a:gd name="csY39" fmla="*/ 456139 h 510917"/>
                <a:gd name="csX40" fmla="*/ 468197 w 577379"/>
                <a:gd name="csY40" fmla="*/ 434263 h 510917"/>
                <a:gd name="csX41" fmla="*/ 495586 w 577379"/>
                <a:gd name="csY41" fmla="*/ 432885 h 510917"/>
                <a:gd name="csX42" fmla="*/ 492830 w 577379"/>
                <a:gd name="csY42" fmla="*/ 461135 h 510917"/>
                <a:gd name="csX43" fmla="*/ 575686 w 577379"/>
                <a:gd name="csY43" fmla="*/ 437019 h 510917"/>
                <a:gd name="csX44" fmla="*/ 568624 w 577379"/>
                <a:gd name="csY44" fmla="*/ 366221 h 5109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577379" h="510917">
                  <a:moveTo>
                    <a:pt x="568279" y="366393"/>
                  </a:moveTo>
                  <a:cubicBezTo>
                    <a:pt x="560700" y="364153"/>
                    <a:pt x="545886" y="351062"/>
                    <a:pt x="544508" y="346583"/>
                  </a:cubicBezTo>
                  <a:cubicBezTo>
                    <a:pt x="540201" y="332975"/>
                    <a:pt x="546230" y="317127"/>
                    <a:pt x="547264" y="301279"/>
                  </a:cubicBezTo>
                  <a:cubicBezTo>
                    <a:pt x="548125" y="290427"/>
                    <a:pt x="530383" y="278541"/>
                    <a:pt x="527626" y="268723"/>
                  </a:cubicBezTo>
                  <a:cubicBezTo>
                    <a:pt x="522631" y="251497"/>
                    <a:pt x="533483" y="232548"/>
                    <a:pt x="533139" y="213600"/>
                  </a:cubicBezTo>
                  <a:cubicBezTo>
                    <a:pt x="533139" y="201198"/>
                    <a:pt x="521770" y="188623"/>
                    <a:pt x="520564" y="176737"/>
                  </a:cubicBezTo>
                  <a:cubicBezTo>
                    <a:pt x="520219" y="173981"/>
                    <a:pt x="528660" y="127299"/>
                    <a:pt x="525387" y="124026"/>
                  </a:cubicBezTo>
                  <a:cubicBezTo>
                    <a:pt x="520392" y="120753"/>
                    <a:pt x="487146" y="127815"/>
                    <a:pt x="480600" y="121614"/>
                  </a:cubicBezTo>
                  <a:lnTo>
                    <a:pt x="478533" y="121959"/>
                  </a:lnTo>
                  <a:lnTo>
                    <a:pt x="480083" y="121270"/>
                  </a:lnTo>
                  <a:cubicBezTo>
                    <a:pt x="477327" y="96809"/>
                    <a:pt x="502477" y="8441"/>
                    <a:pt x="502477" y="8441"/>
                  </a:cubicBezTo>
                  <a:lnTo>
                    <a:pt x="464580" y="0"/>
                  </a:lnTo>
                  <a:cubicBezTo>
                    <a:pt x="457690" y="3101"/>
                    <a:pt x="434090" y="19121"/>
                    <a:pt x="424616" y="17054"/>
                  </a:cubicBezTo>
                  <a:cubicBezTo>
                    <a:pt x="417209" y="15331"/>
                    <a:pt x="369666" y="7063"/>
                    <a:pt x="359330" y="12747"/>
                  </a:cubicBezTo>
                  <a:cubicBezTo>
                    <a:pt x="345377" y="20671"/>
                    <a:pt x="328324" y="55640"/>
                    <a:pt x="323501" y="56328"/>
                  </a:cubicBezTo>
                  <a:cubicBezTo>
                    <a:pt x="320056" y="56845"/>
                    <a:pt x="289910" y="50988"/>
                    <a:pt x="290944" y="43581"/>
                  </a:cubicBezTo>
                  <a:cubicBezTo>
                    <a:pt x="291805" y="35830"/>
                    <a:pt x="302313" y="29112"/>
                    <a:pt x="298007" y="24633"/>
                  </a:cubicBezTo>
                  <a:cubicBezTo>
                    <a:pt x="292666" y="19121"/>
                    <a:pt x="258215" y="345"/>
                    <a:pt x="251841" y="11025"/>
                  </a:cubicBezTo>
                  <a:cubicBezTo>
                    <a:pt x="246329" y="20499"/>
                    <a:pt x="247535" y="59085"/>
                    <a:pt x="247535" y="59085"/>
                  </a:cubicBezTo>
                  <a:cubicBezTo>
                    <a:pt x="247535" y="60807"/>
                    <a:pt x="251497" y="78550"/>
                    <a:pt x="243401" y="83201"/>
                  </a:cubicBezTo>
                  <a:cubicBezTo>
                    <a:pt x="237199" y="86646"/>
                    <a:pt x="212050" y="80100"/>
                    <a:pt x="193618" y="83201"/>
                  </a:cubicBezTo>
                  <a:cubicBezTo>
                    <a:pt x="178632" y="85785"/>
                    <a:pt x="168985" y="97843"/>
                    <a:pt x="169157" y="101632"/>
                  </a:cubicBezTo>
                  <a:cubicBezTo>
                    <a:pt x="169674" y="111796"/>
                    <a:pt x="187245" y="113174"/>
                    <a:pt x="192929" y="123509"/>
                  </a:cubicBezTo>
                  <a:cubicBezTo>
                    <a:pt x="200508" y="137290"/>
                    <a:pt x="191551" y="160028"/>
                    <a:pt x="186728" y="170191"/>
                  </a:cubicBezTo>
                  <a:cubicBezTo>
                    <a:pt x="183455" y="177081"/>
                    <a:pt x="156583" y="168985"/>
                    <a:pt x="154516" y="173809"/>
                  </a:cubicBezTo>
                  <a:cubicBezTo>
                    <a:pt x="152104" y="179837"/>
                    <a:pt x="165712" y="197063"/>
                    <a:pt x="162956" y="204987"/>
                  </a:cubicBezTo>
                  <a:cubicBezTo>
                    <a:pt x="159339" y="215839"/>
                    <a:pt x="146764" y="221007"/>
                    <a:pt x="139874" y="231170"/>
                  </a:cubicBezTo>
                  <a:cubicBezTo>
                    <a:pt x="130399" y="244951"/>
                    <a:pt x="126265" y="263383"/>
                    <a:pt x="122992" y="277163"/>
                  </a:cubicBezTo>
                  <a:lnTo>
                    <a:pt x="123509" y="277508"/>
                  </a:lnTo>
                  <a:lnTo>
                    <a:pt x="123509" y="277508"/>
                  </a:lnTo>
                  <a:cubicBezTo>
                    <a:pt x="120925" y="282503"/>
                    <a:pt x="110245" y="284398"/>
                    <a:pt x="103872" y="295939"/>
                  </a:cubicBezTo>
                  <a:cubicBezTo>
                    <a:pt x="86646" y="327463"/>
                    <a:pt x="63908" y="384135"/>
                    <a:pt x="37897" y="413419"/>
                  </a:cubicBezTo>
                  <a:cubicBezTo>
                    <a:pt x="24461" y="428578"/>
                    <a:pt x="5168" y="437019"/>
                    <a:pt x="0" y="443048"/>
                  </a:cubicBezTo>
                  <a:cubicBezTo>
                    <a:pt x="9474" y="450972"/>
                    <a:pt x="26700" y="498170"/>
                    <a:pt x="29456" y="510917"/>
                  </a:cubicBezTo>
                  <a:cubicBezTo>
                    <a:pt x="49783" y="510917"/>
                    <a:pt x="103527" y="486974"/>
                    <a:pt x="103872" y="486801"/>
                  </a:cubicBezTo>
                  <a:cubicBezTo>
                    <a:pt x="120236" y="481634"/>
                    <a:pt x="138151" y="449421"/>
                    <a:pt x="157272" y="435813"/>
                  </a:cubicBezTo>
                  <a:cubicBezTo>
                    <a:pt x="168813" y="427717"/>
                    <a:pt x="236855" y="435124"/>
                    <a:pt x="247190" y="438569"/>
                  </a:cubicBezTo>
                  <a:cubicBezTo>
                    <a:pt x="254425" y="440981"/>
                    <a:pt x="300074" y="440809"/>
                    <a:pt x="301968" y="439947"/>
                  </a:cubicBezTo>
                  <a:cubicBezTo>
                    <a:pt x="307997" y="437363"/>
                    <a:pt x="361570" y="403256"/>
                    <a:pt x="386203" y="393265"/>
                  </a:cubicBezTo>
                  <a:cubicBezTo>
                    <a:pt x="400500" y="387408"/>
                    <a:pt x="418587" y="455795"/>
                    <a:pt x="427545" y="456139"/>
                  </a:cubicBezTo>
                  <a:cubicBezTo>
                    <a:pt x="443048" y="456828"/>
                    <a:pt x="457001" y="438397"/>
                    <a:pt x="468197" y="434263"/>
                  </a:cubicBezTo>
                  <a:cubicBezTo>
                    <a:pt x="479739" y="429956"/>
                    <a:pt x="494036" y="434263"/>
                    <a:pt x="495586" y="432885"/>
                  </a:cubicBezTo>
                  <a:lnTo>
                    <a:pt x="492830" y="461135"/>
                  </a:lnTo>
                  <a:cubicBezTo>
                    <a:pt x="504027" y="447699"/>
                    <a:pt x="571725" y="442014"/>
                    <a:pt x="575686" y="437019"/>
                  </a:cubicBezTo>
                  <a:cubicBezTo>
                    <a:pt x="582577" y="428406"/>
                    <a:pt x="566040" y="383791"/>
                    <a:pt x="568624" y="366221"/>
                  </a:cubicBezTo>
                  <a:close/>
                </a:path>
              </a:pathLst>
            </a:custGeom>
            <a:noFill/>
            <a:ln w="1270" cap="rnd">
              <a:solidFill>
                <a:schemeClr val="bg1">
                  <a:lumMod val="50000"/>
                </a:schemeClr>
              </a:solidFill>
              <a:prstDash val="solid"/>
              <a:round/>
            </a:ln>
          </p:spPr>
          <p:txBody>
            <a:bodyPr/>
            <a:lstStyle/>
            <a:p>
              <a:endParaRPr lang="ja-JP" altLang="en-US"/>
            </a:p>
          </p:txBody>
        </p:sp>
        <p:sp>
          <p:nvSpPr>
            <p:cNvPr id="140" name="フリーフォーム: 図形 139">
              <a:extLst>
                <a:ext uri="{FF2B5EF4-FFF2-40B4-BE49-F238E27FC236}">
                  <a16:creationId xmlns:a16="http://schemas.microsoft.com/office/drawing/2014/main" id="{6B9D7103-85A2-9BA8-4B80-DE017E0C25CD}"/>
                </a:ext>
              </a:extLst>
            </p:cNvPr>
            <p:cNvSpPr/>
            <p:nvPr/>
          </p:nvSpPr>
          <p:spPr>
            <a:xfrm>
              <a:off x="6494488" y="3284358"/>
              <a:ext cx="210381" cy="502207"/>
            </a:xfrm>
            <a:custGeom>
              <a:avLst/>
              <a:gdLst>
                <a:gd name="csX0" fmla="*/ 210155 w 210381"/>
                <a:gd name="csY0" fmla="*/ 110492 h 502207"/>
                <a:gd name="csX1" fmla="*/ 179320 w 210381"/>
                <a:gd name="csY1" fmla="*/ 78625 h 502207"/>
                <a:gd name="csX2" fmla="*/ 118858 w 210381"/>
                <a:gd name="csY2" fmla="*/ 30909 h 502207"/>
                <a:gd name="csX3" fmla="*/ 41342 w 210381"/>
                <a:gd name="csY3" fmla="*/ 75 h 502207"/>
                <a:gd name="csX4" fmla="*/ 38241 w 210381"/>
                <a:gd name="csY4" fmla="*/ 32976 h 502207"/>
                <a:gd name="csX5" fmla="*/ 57362 w 210381"/>
                <a:gd name="csY5" fmla="*/ 53130 h 502207"/>
                <a:gd name="csX6" fmla="*/ 52022 w 210381"/>
                <a:gd name="csY6" fmla="*/ 97745 h 502207"/>
                <a:gd name="csX7" fmla="*/ 47715 w 210381"/>
                <a:gd name="csY7" fmla="*/ 184736 h 502207"/>
                <a:gd name="csX8" fmla="*/ 32901 w 210381"/>
                <a:gd name="csY8" fmla="*/ 200583 h 502207"/>
                <a:gd name="csX9" fmla="*/ 33935 w 210381"/>
                <a:gd name="csY9" fmla="*/ 213330 h 502207"/>
                <a:gd name="csX10" fmla="*/ 0 w 210381"/>
                <a:gd name="csY10" fmla="*/ 244165 h 502207"/>
                <a:gd name="csX11" fmla="*/ 56156 w 210381"/>
                <a:gd name="csY11" fmla="*/ 330121 h 502207"/>
                <a:gd name="csX12" fmla="*/ 74243 w 210381"/>
                <a:gd name="csY12" fmla="*/ 384210 h 502207"/>
                <a:gd name="csX13" fmla="*/ 70453 w 210381"/>
                <a:gd name="csY13" fmla="*/ 441056 h 502207"/>
                <a:gd name="csX14" fmla="*/ 73210 w 210381"/>
                <a:gd name="csY14" fmla="*/ 498934 h 502207"/>
                <a:gd name="csX15" fmla="*/ 93364 w 210381"/>
                <a:gd name="csY15" fmla="*/ 502207 h 502207"/>
                <a:gd name="csX16" fmla="*/ 110417 w 210381"/>
                <a:gd name="csY16" fmla="*/ 471373 h 502207"/>
                <a:gd name="csX17" fmla="*/ 155032 w 210381"/>
                <a:gd name="csY17" fmla="*/ 460693 h 502207"/>
                <a:gd name="csX18" fmla="*/ 164679 w 210381"/>
                <a:gd name="csY18" fmla="*/ 420385 h 502207"/>
                <a:gd name="csX19" fmla="*/ 176220 w 210381"/>
                <a:gd name="csY19" fmla="*/ 399197 h 502207"/>
                <a:gd name="csX20" fmla="*/ 176220 w 210381"/>
                <a:gd name="csY20" fmla="*/ 255878 h 502207"/>
                <a:gd name="csX21" fmla="*/ 196546 w 210381"/>
                <a:gd name="csY21" fmla="*/ 230901 h 502207"/>
                <a:gd name="csX22" fmla="*/ 191034 w 210381"/>
                <a:gd name="csY22" fmla="*/ 197483 h 502207"/>
                <a:gd name="csX23" fmla="*/ 176220 w 210381"/>
                <a:gd name="csY23" fmla="*/ 174056 h 502207"/>
                <a:gd name="csX24" fmla="*/ 194307 w 210381"/>
                <a:gd name="csY24" fmla="*/ 154935 h 502207"/>
                <a:gd name="csX25" fmla="*/ 210155 w 210381"/>
                <a:gd name="csY25" fmla="*/ 110320 h 502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10381" h="502207">
                  <a:moveTo>
                    <a:pt x="210155" y="110492"/>
                  </a:moveTo>
                  <a:cubicBezTo>
                    <a:pt x="206710" y="98951"/>
                    <a:pt x="179148" y="84137"/>
                    <a:pt x="179320" y="78625"/>
                  </a:cubicBezTo>
                  <a:cubicBezTo>
                    <a:pt x="172775" y="66222"/>
                    <a:pt x="130571" y="37110"/>
                    <a:pt x="118858" y="30909"/>
                  </a:cubicBezTo>
                  <a:cubicBezTo>
                    <a:pt x="100771" y="21435"/>
                    <a:pt x="48577" y="-1475"/>
                    <a:pt x="41342" y="75"/>
                  </a:cubicBezTo>
                  <a:cubicBezTo>
                    <a:pt x="32901" y="2142"/>
                    <a:pt x="29973" y="14545"/>
                    <a:pt x="38241" y="32976"/>
                  </a:cubicBezTo>
                  <a:cubicBezTo>
                    <a:pt x="40997" y="39350"/>
                    <a:pt x="55295" y="44862"/>
                    <a:pt x="57362" y="53130"/>
                  </a:cubicBezTo>
                  <a:cubicBezTo>
                    <a:pt x="62357" y="73457"/>
                    <a:pt x="52711" y="88443"/>
                    <a:pt x="52022" y="97745"/>
                  </a:cubicBezTo>
                  <a:cubicBezTo>
                    <a:pt x="50988" y="111526"/>
                    <a:pt x="55123" y="161308"/>
                    <a:pt x="47715" y="184736"/>
                  </a:cubicBezTo>
                  <a:cubicBezTo>
                    <a:pt x="45648" y="191109"/>
                    <a:pt x="34624" y="195071"/>
                    <a:pt x="32901" y="200583"/>
                  </a:cubicBezTo>
                  <a:cubicBezTo>
                    <a:pt x="31523" y="205234"/>
                    <a:pt x="35313" y="209541"/>
                    <a:pt x="33935" y="213330"/>
                  </a:cubicBezTo>
                  <a:cubicBezTo>
                    <a:pt x="29628" y="224527"/>
                    <a:pt x="0" y="244165"/>
                    <a:pt x="0" y="244165"/>
                  </a:cubicBezTo>
                  <a:cubicBezTo>
                    <a:pt x="0" y="249332"/>
                    <a:pt x="42892" y="315479"/>
                    <a:pt x="56156" y="330121"/>
                  </a:cubicBezTo>
                  <a:cubicBezTo>
                    <a:pt x="67181" y="342179"/>
                    <a:pt x="74760" y="370774"/>
                    <a:pt x="74243" y="384210"/>
                  </a:cubicBezTo>
                  <a:cubicBezTo>
                    <a:pt x="73726" y="396613"/>
                    <a:pt x="71659" y="429342"/>
                    <a:pt x="70453" y="441056"/>
                  </a:cubicBezTo>
                  <a:cubicBezTo>
                    <a:pt x="69248" y="453803"/>
                    <a:pt x="65630" y="490321"/>
                    <a:pt x="73210" y="498934"/>
                  </a:cubicBezTo>
                  <a:cubicBezTo>
                    <a:pt x="76138" y="502207"/>
                    <a:pt x="91641" y="498934"/>
                    <a:pt x="93364" y="502207"/>
                  </a:cubicBezTo>
                  <a:cubicBezTo>
                    <a:pt x="98531" y="486532"/>
                    <a:pt x="99909" y="481019"/>
                    <a:pt x="110417" y="471373"/>
                  </a:cubicBezTo>
                  <a:cubicBezTo>
                    <a:pt x="116102" y="466205"/>
                    <a:pt x="150726" y="466894"/>
                    <a:pt x="155032" y="460693"/>
                  </a:cubicBezTo>
                  <a:cubicBezTo>
                    <a:pt x="161406" y="451563"/>
                    <a:pt x="163301" y="436577"/>
                    <a:pt x="164679" y="420385"/>
                  </a:cubicBezTo>
                  <a:cubicBezTo>
                    <a:pt x="165368" y="413494"/>
                    <a:pt x="175359" y="406259"/>
                    <a:pt x="176220" y="399197"/>
                  </a:cubicBezTo>
                  <a:cubicBezTo>
                    <a:pt x="177081" y="391445"/>
                    <a:pt x="167952" y="285507"/>
                    <a:pt x="176220" y="255878"/>
                  </a:cubicBezTo>
                  <a:cubicBezTo>
                    <a:pt x="179837" y="242959"/>
                    <a:pt x="194479" y="243992"/>
                    <a:pt x="196546" y="230901"/>
                  </a:cubicBezTo>
                  <a:cubicBezTo>
                    <a:pt x="197235" y="226766"/>
                    <a:pt x="192068" y="205407"/>
                    <a:pt x="191034" y="197483"/>
                  </a:cubicBezTo>
                  <a:cubicBezTo>
                    <a:pt x="190001" y="190076"/>
                    <a:pt x="177253" y="179568"/>
                    <a:pt x="176220" y="174056"/>
                  </a:cubicBezTo>
                  <a:cubicBezTo>
                    <a:pt x="175014" y="168543"/>
                    <a:pt x="194307" y="154935"/>
                    <a:pt x="194307" y="154935"/>
                  </a:cubicBezTo>
                  <a:cubicBezTo>
                    <a:pt x="189484" y="141154"/>
                    <a:pt x="212911" y="119105"/>
                    <a:pt x="210155" y="110320"/>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41" name="フリーフォーム: 図形 140">
              <a:extLst>
                <a:ext uri="{FF2B5EF4-FFF2-40B4-BE49-F238E27FC236}">
                  <a16:creationId xmlns:a16="http://schemas.microsoft.com/office/drawing/2014/main" id="{A7AA14BB-B9D5-C521-26AA-F3F1F3B0647D}"/>
                </a:ext>
              </a:extLst>
            </p:cNvPr>
            <p:cNvSpPr/>
            <p:nvPr/>
          </p:nvSpPr>
          <p:spPr>
            <a:xfrm>
              <a:off x="6494488" y="3284358"/>
              <a:ext cx="210381" cy="502207"/>
            </a:xfrm>
            <a:custGeom>
              <a:avLst/>
              <a:gdLst>
                <a:gd name="csX0" fmla="*/ 210155 w 210381"/>
                <a:gd name="csY0" fmla="*/ 110492 h 502207"/>
                <a:gd name="csX1" fmla="*/ 179320 w 210381"/>
                <a:gd name="csY1" fmla="*/ 78625 h 502207"/>
                <a:gd name="csX2" fmla="*/ 118858 w 210381"/>
                <a:gd name="csY2" fmla="*/ 30909 h 502207"/>
                <a:gd name="csX3" fmla="*/ 41342 w 210381"/>
                <a:gd name="csY3" fmla="*/ 75 h 502207"/>
                <a:gd name="csX4" fmla="*/ 38241 w 210381"/>
                <a:gd name="csY4" fmla="*/ 32976 h 502207"/>
                <a:gd name="csX5" fmla="*/ 57362 w 210381"/>
                <a:gd name="csY5" fmla="*/ 53130 h 502207"/>
                <a:gd name="csX6" fmla="*/ 52022 w 210381"/>
                <a:gd name="csY6" fmla="*/ 97745 h 502207"/>
                <a:gd name="csX7" fmla="*/ 47715 w 210381"/>
                <a:gd name="csY7" fmla="*/ 184736 h 502207"/>
                <a:gd name="csX8" fmla="*/ 32901 w 210381"/>
                <a:gd name="csY8" fmla="*/ 200583 h 502207"/>
                <a:gd name="csX9" fmla="*/ 33935 w 210381"/>
                <a:gd name="csY9" fmla="*/ 213330 h 502207"/>
                <a:gd name="csX10" fmla="*/ 0 w 210381"/>
                <a:gd name="csY10" fmla="*/ 244165 h 502207"/>
                <a:gd name="csX11" fmla="*/ 56156 w 210381"/>
                <a:gd name="csY11" fmla="*/ 330121 h 502207"/>
                <a:gd name="csX12" fmla="*/ 74243 w 210381"/>
                <a:gd name="csY12" fmla="*/ 384210 h 502207"/>
                <a:gd name="csX13" fmla="*/ 70453 w 210381"/>
                <a:gd name="csY13" fmla="*/ 441056 h 502207"/>
                <a:gd name="csX14" fmla="*/ 73210 w 210381"/>
                <a:gd name="csY14" fmla="*/ 498934 h 502207"/>
                <a:gd name="csX15" fmla="*/ 93364 w 210381"/>
                <a:gd name="csY15" fmla="*/ 502207 h 502207"/>
                <a:gd name="csX16" fmla="*/ 110417 w 210381"/>
                <a:gd name="csY16" fmla="*/ 471373 h 502207"/>
                <a:gd name="csX17" fmla="*/ 155032 w 210381"/>
                <a:gd name="csY17" fmla="*/ 460693 h 502207"/>
                <a:gd name="csX18" fmla="*/ 164679 w 210381"/>
                <a:gd name="csY18" fmla="*/ 420385 h 502207"/>
                <a:gd name="csX19" fmla="*/ 176220 w 210381"/>
                <a:gd name="csY19" fmla="*/ 399197 h 502207"/>
                <a:gd name="csX20" fmla="*/ 176220 w 210381"/>
                <a:gd name="csY20" fmla="*/ 255878 h 502207"/>
                <a:gd name="csX21" fmla="*/ 196546 w 210381"/>
                <a:gd name="csY21" fmla="*/ 230901 h 502207"/>
                <a:gd name="csX22" fmla="*/ 191034 w 210381"/>
                <a:gd name="csY22" fmla="*/ 197483 h 502207"/>
                <a:gd name="csX23" fmla="*/ 176220 w 210381"/>
                <a:gd name="csY23" fmla="*/ 174056 h 502207"/>
                <a:gd name="csX24" fmla="*/ 194307 w 210381"/>
                <a:gd name="csY24" fmla="*/ 154935 h 502207"/>
                <a:gd name="csX25" fmla="*/ 210155 w 210381"/>
                <a:gd name="csY25" fmla="*/ 110320 h 502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10381" h="502207">
                  <a:moveTo>
                    <a:pt x="210155" y="110492"/>
                  </a:moveTo>
                  <a:cubicBezTo>
                    <a:pt x="206710" y="98951"/>
                    <a:pt x="179148" y="84137"/>
                    <a:pt x="179320" y="78625"/>
                  </a:cubicBezTo>
                  <a:cubicBezTo>
                    <a:pt x="172775" y="66222"/>
                    <a:pt x="130571" y="37110"/>
                    <a:pt x="118858" y="30909"/>
                  </a:cubicBezTo>
                  <a:cubicBezTo>
                    <a:pt x="100771" y="21435"/>
                    <a:pt x="48577" y="-1475"/>
                    <a:pt x="41342" y="75"/>
                  </a:cubicBezTo>
                  <a:cubicBezTo>
                    <a:pt x="32901" y="2142"/>
                    <a:pt x="29973" y="14545"/>
                    <a:pt x="38241" y="32976"/>
                  </a:cubicBezTo>
                  <a:cubicBezTo>
                    <a:pt x="40997" y="39350"/>
                    <a:pt x="55295" y="44862"/>
                    <a:pt x="57362" y="53130"/>
                  </a:cubicBezTo>
                  <a:cubicBezTo>
                    <a:pt x="62357" y="73457"/>
                    <a:pt x="52711" y="88443"/>
                    <a:pt x="52022" y="97745"/>
                  </a:cubicBezTo>
                  <a:cubicBezTo>
                    <a:pt x="50988" y="111526"/>
                    <a:pt x="55123" y="161308"/>
                    <a:pt x="47715" y="184736"/>
                  </a:cubicBezTo>
                  <a:cubicBezTo>
                    <a:pt x="45648" y="191109"/>
                    <a:pt x="34624" y="195071"/>
                    <a:pt x="32901" y="200583"/>
                  </a:cubicBezTo>
                  <a:cubicBezTo>
                    <a:pt x="31523" y="205234"/>
                    <a:pt x="35313" y="209541"/>
                    <a:pt x="33935" y="213330"/>
                  </a:cubicBezTo>
                  <a:cubicBezTo>
                    <a:pt x="29628" y="224527"/>
                    <a:pt x="0" y="244165"/>
                    <a:pt x="0" y="244165"/>
                  </a:cubicBezTo>
                  <a:cubicBezTo>
                    <a:pt x="0" y="249332"/>
                    <a:pt x="42892" y="315479"/>
                    <a:pt x="56156" y="330121"/>
                  </a:cubicBezTo>
                  <a:cubicBezTo>
                    <a:pt x="67181" y="342179"/>
                    <a:pt x="74760" y="370774"/>
                    <a:pt x="74243" y="384210"/>
                  </a:cubicBezTo>
                  <a:cubicBezTo>
                    <a:pt x="73726" y="396613"/>
                    <a:pt x="71659" y="429342"/>
                    <a:pt x="70453" y="441056"/>
                  </a:cubicBezTo>
                  <a:cubicBezTo>
                    <a:pt x="69248" y="453803"/>
                    <a:pt x="65630" y="490321"/>
                    <a:pt x="73210" y="498934"/>
                  </a:cubicBezTo>
                  <a:cubicBezTo>
                    <a:pt x="76138" y="502207"/>
                    <a:pt x="91641" y="498934"/>
                    <a:pt x="93364" y="502207"/>
                  </a:cubicBezTo>
                  <a:cubicBezTo>
                    <a:pt x="98531" y="486532"/>
                    <a:pt x="99909" y="481019"/>
                    <a:pt x="110417" y="471373"/>
                  </a:cubicBezTo>
                  <a:cubicBezTo>
                    <a:pt x="116102" y="466205"/>
                    <a:pt x="150726" y="466894"/>
                    <a:pt x="155032" y="460693"/>
                  </a:cubicBezTo>
                  <a:cubicBezTo>
                    <a:pt x="161406" y="451563"/>
                    <a:pt x="163301" y="436577"/>
                    <a:pt x="164679" y="420385"/>
                  </a:cubicBezTo>
                  <a:cubicBezTo>
                    <a:pt x="165368" y="413494"/>
                    <a:pt x="175359" y="406259"/>
                    <a:pt x="176220" y="399197"/>
                  </a:cubicBezTo>
                  <a:cubicBezTo>
                    <a:pt x="177081" y="391445"/>
                    <a:pt x="167952" y="285507"/>
                    <a:pt x="176220" y="255878"/>
                  </a:cubicBezTo>
                  <a:cubicBezTo>
                    <a:pt x="179837" y="242959"/>
                    <a:pt x="194479" y="243992"/>
                    <a:pt x="196546" y="230901"/>
                  </a:cubicBezTo>
                  <a:cubicBezTo>
                    <a:pt x="197235" y="226766"/>
                    <a:pt x="192068" y="205407"/>
                    <a:pt x="191034" y="197483"/>
                  </a:cubicBezTo>
                  <a:cubicBezTo>
                    <a:pt x="190001" y="190076"/>
                    <a:pt x="177253" y="179568"/>
                    <a:pt x="176220" y="174056"/>
                  </a:cubicBezTo>
                  <a:cubicBezTo>
                    <a:pt x="175014" y="168543"/>
                    <a:pt x="194307" y="154935"/>
                    <a:pt x="194307" y="154935"/>
                  </a:cubicBezTo>
                  <a:cubicBezTo>
                    <a:pt x="189484" y="141154"/>
                    <a:pt x="212911" y="119105"/>
                    <a:pt x="210155" y="110320"/>
                  </a:cubicBezTo>
                  <a:close/>
                </a:path>
              </a:pathLst>
            </a:custGeom>
            <a:noFill/>
            <a:ln w="1270" cap="rnd">
              <a:solidFill>
                <a:schemeClr val="bg1">
                  <a:lumMod val="50000"/>
                </a:schemeClr>
              </a:solidFill>
              <a:prstDash val="solid"/>
              <a:round/>
            </a:ln>
          </p:spPr>
          <p:txBody>
            <a:bodyPr/>
            <a:lstStyle/>
            <a:p>
              <a:endParaRPr lang="ja-JP" altLang="en-US"/>
            </a:p>
          </p:txBody>
        </p:sp>
        <p:sp>
          <p:nvSpPr>
            <p:cNvPr id="142" name="フリーフォーム: 図形 141">
              <a:extLst>
                <a:ext uri="{FF2B5EF4-FFF2-40B4-BE49-F238E27FC236}">
                  <a16:creationId xmlns:a16="http://schemas.microsoft.com/office/drawing/2014/main" id="{88CF56A3-178C-9B9D-241B-E8F75B7FB57A}"/>
                </a:ext>
              </a:extLst>
            </p:cNvPr>
            <p:cNvSpPr/>
            <p:nvPr/>
          </p:nvSpPr>
          <p:spPr>
            <a:xfrm>
              <a:off x="5871602" y="4703839"/>
              <a:ext cx="367426" cy="358771"/>
            </a:xfrm>
            <a:custGeom>
              <a:avLst/>
              <a:gdLst>
                <a:gd name="csX0" fmla="*/ 291633 w 367426"/>
                <a:gd name="csY0" fmla="*/ 1550 h 358771"/>
                <a:gd name="csX1" fmla="*/ 252186 w 367426"/>
                <a:gd name="csY1" fmla="*/ 12747 h 358771"/>
                <a:gd name="csX2" fmla="*/ 213772 w 367426"/>
                <a:gd name="csY2" fmla="*/ 11024 h 358771"/>
                <a:gd name="csX3" fmla="*/ 125921 w 367426"/>
                <a:gd name="csY3" fmla="*/ 26183 h 358771"/>
                <a:gd name="csX4" fmla="*/ 69592 w 367426"/>
                <a:gd name="csY4" fmla="*/ 38414 h 358771"/>
                <a:gd name="csX5" fmla="*/ 41342 w 367426"/>
                <a:gd name="csY5" fmla="*/ 57190 h 358771"/>
                <a:gd name="csX6" fmla="*/ 10508 w 367426"/>
                <a:gd name="csY6" fmla="*/ 63908 h 358771"/>
                <a:gd name="csX7" fmla="*/ 0 w 367426"/>
                <a:gd name="csY7" fmla="*/ 91469 h 358771"/>
                <a:gd name="csX8" fmla="*/ 10508 w 367426"/>
                <a:gd name="csY8" fmla="*/ 102149 h 358771"/>
                <a:gd name="csX9" fmla="*/ 4134 w 367426"/>
                <a:gd name="csY9" fmla="*/ 186039 h 358771"/>
                <a:gd name="csX10" fmla="*/ 53572 w 367426"/>
                <a:gd name="csY10" fmla="*/ 257353 h 358771"/>
                <a:gd name="csX11" fmla="*/ 50472 w 367426"/>
                <a:gd name="csY11" fmla="*/ 300590 h 358771"/>
                <a:gd name="csX12" fmla="*/ 73554 w 367426"/>
                <a:gd name="csY12" fmla="*/ 350545 h 358771"/>
                <a:gd name="csX13" fmla="*/ 147281 w 367426"/>
                <a:gd name="csY13" fmla="*/ 356919 h 358771"/>
                <a:gd name="csX14" fmla="*/ 171569 w 367426"/>
                <a:gd name="csY14" fmla="*/ 337798 h 358771"/>
                <a:gd name="csX15" fmla="*/ 229448 w 367426"/>
                <a:gd name="csY15" fmla="*/ 328324 h 358771"/>
                <a:gd name="csX16" fmla="*/ 274752 w 367426"/>
                <a:gd name="csY16" fmla="*/ 286982 h 358771"/>
                <a:gd name="csX17" fmla="*/ 309548 w 367426"/>
                <a:gd name="csY17" fmla="*/ 215839 h 358771"/>
                <a:gd name="csX18" fmla="*/ 367426 w 367426"/>
                <a:gd name="csY18" fmla="*/ 128849 h 358771"/>
                <a:gd name="csX19" fmla="*/ 332630 w 367426"/>
                <a:gd name="csY19" fmla="*/ 111795 h 358771"/>
                <a:gd name="csX20" fmla="*/ 333664 w 367426"/>
                <a:gd name="csY20" fmla="*/ 67181 h 358771"/>
                <a:gd name="csX21" fmla="*/ 354679 w 367426"/>
                <a:gd name="csY21" fmla="*/ 49094 h 358771"/>
                <a:gd name="csX22" fmla="*/ 364154 w 367426"/>
                <a:gd name="csY22" fmla="*/ 5512 h 358771"/>
                <a:gd name="csX23" fmla="*/ 291461 w 367426"/>
                <a:gd name="csY23" fmla="*/ 1206 h 358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67426" h="358771">
                  <a:moveTo>
                    <a:pt x="291633" y="1550"/>
                  </a:moveTo>
                  <a:cubicBezTo>
                    <a:pt x="280953" y="4134"/>
                    <a:pt x="263727" y="13608"/>
                    <a:pt x="252186" y="12747"/>
                  </a:cubicBezTo>
                  <a:cubicBezTo>
                    <a:pt x="240817" y="11886"/>
                    <a:pt x="228414" y="10508"/>
                    <a:pt x="213772" y="11024"/>
                  </a:cubicBezTo>
                  <a:cubicBezTo>
                    <a:pt x="183455" y="12058"/>
                    <a:pt x="144525" y="20843"/>
                    <a:pt x="125921" y="26183"/>
                  </a:cubicBezTo>
                  <a:cubicBezTo>
                    <a:pt x="110934" y="31006"/>
                    <a:pt x="84923" y="29628"/>
                    <a:pt x="69592" y="38414"/>
                  </a:cubicBezTo>
                  <a:cubicBezTo>
                    <a:pt x="65802" y="40653"/>
                    <a:pt x="49783" y="56328"/>
                    <a:pt x="41342" y="57190"/>
                  </a:cubicBezTo>
                  <a:cubicBezTo>
                    <a:pt x="29112" y="58568"/>
                    <a:pt x="15503" y="59601"/>
                    <a:pt x="10508" y="63908"/>
                  </a:cubicBezTo>
                  <a:cubicBezTo>
                    <a:pt x="4651" y="69076"/>
                    <a:pt x="0" y="91469"/>
                    <a:pt x="0" y="91469"/>
                  </a:cubicBezTo>
                  <a:cubicBezTo>
                    <a:pt x="2584" y="92503"/>
                    <a:pt x="9130" y="95259"/>
                    <a:pt x="10508" y="102149"/>
                  </a:cubicBezTo>
                  <a:cubicBezTo>
                    <a:pt x="15848" y="127815"/>
                    <a:pt x="2584" y="180182"/>
                    <a:pt x="4134" y="186039"/>
                  </a:cubicBezTo>
                  <a:cubicBezTo>
                    <a:pt x="7063" y="197236"/>
                    <a:pt x="43581" y="236166"/>
                    <a:pt x="53572" y="257353"/>
                  </a:cubicBezTo>
                  <a:cubicBezTo>
                    <a:pt x="61152" y="273546"/>
                    <a:pt x="57017" y="294733"/>
                    <a:pt x="50472" y="300590"/>
                  </a:cubicBezTo>
                  <a:cubicBezTo>
                    <a:pt x="62357" y="313682"/>
                    <a:pt x="67181" y="338659"/>
                    <a:pt x="73554" y="350545"/>
                  </a:cubicBezTo>
                  <a:cubicBezTo>
                    <a:pt x="93364" y="351234"/>
                    <a:pt x="126437" y="363292"/>
                    <a:pt x="147281" y="356919"/>
                  </a:cubicBezTo>
                  <a:cubicBezTo>
                    <a:pt x="152965" y="355196"/>
                    <a:pt x="165368" y="339348"/>
                    <a:pt x="171569" y="337798"/>
                  </a:cubicBezTo>
                  <a:cubicBezTo>
                    <a:pt x="190173" y="333319"/>
                    <a:pt x="214289" y="336248"/>
                    <a:pt x="229448" y="328324"/>
                  </a:cubicBezTo>
                  <a:cubicBezTo>
                    <a:pt x="252875" y="315921"/>
                    <a:pt x="267861" y="290944"/>
                    <a:pt x="274752" y="286982"/>
                  </a:cubicBezTo>
                  <a:cubicBezTo>
                    <a:pt x="278886" y="275096"/>
                    <a:pt x="301452" y="224625"/>
                    <a:pt x="309548" y="215839"/>
                  </a:cubicBezTo>
                  <a:cubicBezTo>
                    <a:pt x="326429" y="197408"/>
                    <a:pt x="367426" y="149865"/>
                    <a:pt x="367426" y="128849"/>
                  </a:cubicBezTo>
                  <a:cubicBezTo>
                    <a:pt x="367426" y="116102"/>
                    <a:pt x="337970" y="122475"/>
                    <a:pt x="332630" y="111795"/>
                  </a:cubicBezTo>
                  <a:cubicBezTo>
                    <a:pt x="328668" y="103699"/>
                    <a:pt x="328152" y="79411"/>
                    <a:pt x="333664" y="67181"/>
                  </a:cubicBezTo>
                  <a:cubicBezTo>
                    <a:pt x="335042" y="63908"/>
                    <a:pt x="353474" y="53055"/>
                    <a:pt x="354679" y="49094"/>
                  </a:cubicBezTo>
                  <a:cubicBezTo>
                    <a:pt x="358641" y="36863"/>
                    <a:pt x="360708" y="11886"/>
                    <a:pt x="364154" y="5512"/>
                  </a:cubicBezTo>
                  <a:cubicBezTo>
                    <a:pt x="364154" y="5512"/>
                    <a:pt x="309892" y="-3101"/>
                    <a:pt x="291461" y="1206"/>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43" name="フリーフォーム: 図形 142">
              <a:extLst>
                <a:ext uri="{FF2B5EF4-FFF2-40B4-BE49-F238E27FC236}">
                  <a16:creationId xmlns:a16="http://schemas.microsoft.com/office/drawing/2014/main" id="{A7BE1BBA-091C-EF89-CEF1-574DDC861AC5}"/>
                </a:ext>
              </a:extLst>
            </p:cNvPr>
            <p:cNvSpPr/>
            <p:nvPr/>
          </p:nvSpPr>
          <p:spPr>
            <a:xfrm>
              <a:off x="5871602" y="4703839"/>
              <a:ext cx="367426" cy="358771"/>
            </a:xfrm>
            <a:custGeom>
              <a:avLst/>
              <a:gdLst>
                <a:gd name="csX0" fmla="*/ 291633 w 367426"/>
                <a:gd name="csY0" fmla="*/ 1550 h 358771"/>
                <a:gd name="csX1" fmla="*/ 252186 w 367426"/>
                <a:gd name="csY1" fmla="*/ 12747 h 358771"/>
                <a:gd name="csX2" fmla="*/ 213772 w 367426"/>
                <a:gd name="csY2" fmla="*/ 11024 h 358771"/>
                <a:gd name="csX3" fmla="*/ 125921 w 367426"/>
                <a:gd name="csY3" fmla="*/ 26183 h 358771"/>
                <a:gd name="csX4" fmla="*/ 69592 w 367426"/>
                <a:gd name="csY4" fmla="*/ 38414 h 358771"/>
                <a:gd name="csX5" fmla="*/ 41342 w 367426"/>
                <a:gd name="csY5" fmla="*/ 57190 h 358771"/>
                <a:gd name="csX6" fmla="*/ 10508 w 367426"/>
                <a:gd name="csY6" fmla="*/ 63908 h 358771"/>
                <a:gd name="csX7" fmla="*/ 0 w 367426"/>
                <a:gd name="csY7" fmla="*/ 91469 h 358771"/>
                <a:gd name="csX8" fmla="*/ 10508 w 367426"/>
                <a:gd name="csY8" fmla="*/ 102149 h 358771"/>
                <a:gd name="csX9" fmla="*/ 4134 w 367426"/>
                <a:gd name="csY9" fmla="*/ 186039 h 358771"/>
                <a:gd name="csX10" fmla="*/ 53572 w 367426"/>
                <a:gd name="csY10" fmla="*/ 257353 h 358771"/>
                <a:gd name="csX11" fmla="*/ 50472 w 367426"/>
                <a:gd name="csY11" fmla="*/ 300590 h 358771"/>
                <a:gd name="csX12" fmla="*/ 73554 w 367426"/>
                <a:gd name="csY12" fmla="*/ 350545 h 358771"/>
                <a:gd name="csX13" fmla="*/ 147281 w 367426"/>
                <a:gd name="csY13" fmla="*/ 356919 h 358771"/>
                <a:gd name="csX14" fmla="*/ 171569 w 367426"/>
                <a:gd name="csY14" fmla="*/ 337798 h 358771"/>
                <a:gd name="csX15" fmla="*/ 229448 w 367426"/>
                <a:gd name="csY15" fmla="*/ 328324 h 358771"/>
                <a:gd name="csX16" fmla="*/ 274752 w 367426"/>
                <a:gd name="csY16" fmla="*/ 286982 h 358771"/>
                <a:gd name="csX17" fmla="*/ 309548 w 367426"/>
                <a:gd name="csY17" fmla="*/ 215839 h 358771"/>
                <a:gd name="csX18" fmla="*/ 367426 w 367426"/>
                <a:gd name="csY18" fmla="*/ 128849 h 358771"/>
                <a:gd name="csX19" fmla="*/ 332630 w 367426"/>
                <a:gd name="csY19" fmla="*/ 111795 h 358771"/>
                <a:gd name="csX20" fmla="*/ 333664 w 367426"/>
                <a:gd name="csY20" fmla="*/ 67181 h 358771"/>
                <a:gd name="csX21" fmla="*/ 354679 w 367426"/>
                <a:gd name="csY21" fmla="*/ 49094 h 358771"/>
                <a:gd name="csX22" fmla="*/ 364154 w 367426"/>
                <a:gd name="csY22" fmla="*/ 5512 h 358771"/>
                <a:gd name="csX23" fmla="*/ 291461 w 367426"/>
                <a:gd name="csY23" fmla="*/ 1206 h 3587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67426" h="358771">
                  <a:moveTo>
                    <a:pt x="291633" y="1550"/>
                  </a:moveTo>
                  <a:cubicBezTo>
                    <a:pt x="280953" y="4134"/>
                    <a:pt x="263727" y="13608"/>
                    <a:pt x="252186" y="12747"/>
                  </a:cubicBezTo>
                  <a:cubicBezTo>
                    <a:pt x="240817" y="11886"/>
                    <a:pt x="228414" y="10508"/>
                    <a:pt x="213772" y="11024"/>
                  </a:cubicBezTo>
                  <a:cubicBezTo>
                    <a:pt x="183455" y="12058"/>
                    <a:pt x="144525" y="20843"/>
                    <a:pt x="125921" y="26183"/>
                  </a:cubicBezTo>
                  <a:cubicBezTo>
                    <a:pt x="110934" y="31006"/>
                    <a:pt x="84923" y="29628"/>
                    <a:pt x="69592" y="38414"/>
                  </a:cubicBezTo>
                  <a:cubicBezTo>
                    <a:pt x="65802" y="40653"/>
                    <a:pt x="49783" y="56328"/>
                    <a:pt x="41342" y="57190"/>
                  </a:cubicBezTo>
                  <a:cubicBezTo>
                    <a:pt x="29112" y="58568"/>
                    <a:pt x="15503" y="59601"/>
                    <a:pt x="10508" y="63908"/>
                  </a:cubicBezTo>
                  <a:cubicBezTo>
                    <a:pt x="4651" y="69076"/>
                    <a:pt x="0" y="91469"/>
                    <a:pt x="0" y="91469"/>
                  </a:cubicBezTo>
                  <a:cubicBezTo>
                    <a:pt x="2584" y="92503"/>
                    <a:pt x="9130" y="95259"/>
                    <a:pt x="10508" y="102149"/>
                  </a:cubicBezTo>
                  <a:cubicBezTo>
                    <a:pt x="15848" y="127815"/>
                    <a:pt x="2584" y="180182"/>
                    <a:pt x="4134" y="186039"/>
                  </a:cubicBezTo>
                  <a:cubicBezTo>
                    <a:pt x="7063" y="197236"/>
                    <a:pt x="43581" y="236166"/>
                    <a:pt x="53572" y="257353"/>
                  </a:cubicBezTo>
                  <a:cubicBezTo>
                    <a:pt x="61152" y="273546"/>
                    <a:pt x="57017" y="294733"/>
                    <a:pt x="50472" y="300590"/>
                  </a:cubicBezTo>
                  <a:cubicBezTo>
                    <a:pt x="62357" y="313682"/>
                    <a:pt x="67181" y="338659"/>
                    <a:pt x="73554" y="350545"/>
                  </a:cubicBezTo>
                  <a:cubicBezTo>
                    <a:pt x="93364" y="351234"/>
                    <a:pt x="126437" y="363292"/>
                    <a:pt x="147281" y="356919"/>
                  </a:cubicBezTo>
                  <a:cubicBezTo>
                    <a:pt x="152965" y="355196"/>
                    <a:pt x="165368" y="339348"/>
                    <a:pt x="171569" y="337798"/>
                  </a:cubicBezTo>
                  <a:cubicBezTo>
                    <a:pt x="190173" y="333319"/>
                    <a:pt x="214289" y="336248"/>
                    <a:pt x="229448" y="328324"/>
                  </a:cubicBezTo>
                  <a:cubicBezTo>
                    <a:pt x="252875" y="315921"/>
                    <a:pt x="267861" y="290944"/>
                    <a:pt x="274752" y="286982"/>
                  </a:cubicBezTo>
                  <a:cubicBezTo>
                    <a:pt x="278886" y="275096"/>
                    <a:pt x="301452" y="224625"/>
                    <a:pt x="309548" y="215839"/>
                  </a:cubicBezTo>
                  <a:cubicBezTo>
                    <a:pt x="326429" y="197408"/>
                    <a:pt x="367426" y="149865"/>
                    <a:pt x="367426" y="128849"/>
                  </a:cubicBezTo>
                  <a:cubicBezTo>
                    <a:pt x="367426" y="116102"/>
                    <a:pt x="337970" y="122475"/>
                    <a:pt x="332630" y="111795"/>
                  </a:cubicBezTo>
                  <a:cubicBezTo>
                    <a:pt x="328668" y="103699"/>
                    <a:pt x="328152" y="79411"/>
                    <a:pt x="333664" y="67181"/>
                  </a:cubicBezTo>
                  <a:cubicBezTo>
                    <a:pt x="335042" y="63908"/>
                    <a:pt x="353474" y="53055"/>
                    <a:pt x="354679" y="49094"/>
                  </a:cubicBezTo>
                  <a:cubicBezTo>
                    <a:pt x="358641" y="36863"/>
                    <a:pt x="360708" y="11886"/>
                    <a:pt x="364154" y="5512"/>
                  </a:cubicBezTo>
                  <a:cubicBezTo>
                    <a:pt x="364154" y="5512"/>
                    <a:pt x="309892" y="-3101"/>
                    <a:pt x="291461" y="1206"/>
                  </a:cubicBezTo>
                  <a:close/>
                </a:path>
              </a:pathLst>
            </a:custGeom>
            <a:noFill/>
            <a:ln w="1270" cap="rnd">
              <a:solidFill>
                <a:schemeClr val="bg1">
                  <a:lumMod val="50000"/>
                </a:schemeClr>
              </a:solidFill>
              <a:prstDash val="solid"/>
              <a:round/>
            </a:ln>
          </p:spPr>
          <p:txBody>
            <a:bodyPr/>
            <a:lstStyle/>
            <a:p>
              <a:endParaRPr lang="ja-JP" altLang="en-US"/>
            </a:p>
          </p:txBody>
        </p:sp>
        <p:sp>
          <p:nvSpPr>
            <p:cNvPr id="144" name="フリーフォーム: 図形 143">
              <a:extLst>
                <a:ext uri="{FF2B5EF4-FFF2-40B4-BE49-F238E27FC236}">
                  <a16:creationId xmlns:a16="http://schemas.microsoft.com/office/drawing/2014/main" id="{67A4AA31-D485-BB9C-D48C-F1EACC8DF9A0}"/>
                </a:ext>
              </a:extLst>
            </p:cNvPr>
            <p:cNvSpPr/>
            <p:nvPr/>
          </p:nvSpPr>
          <p:spPr>
            <a:xfrm>
              <a:off x="5501590" y="4704184"/>
              <a:ext cx="1374967" cy="899703"/>
            </a:xfrm>
            <a:custGeom>
              <a:avLst/>
              <a:gdLst>
                <a:gd name="csX0" fmla="*/ 1297622 w 1374967"/>
                <a:gd name="csY0" fmla="*/ 490419 h 899703"/>
                <a:gd name="csX1" fmla="*/ 1226480 w 1374967"/>
                <a:gd name="csY1" fmla="*/ 440636 h 899703"/>
                <a:gd name="csX2" fmla="*/ 1194612 w 1374967"/>
                <a:gd name="csY2" fmla="*/ 408768 h 899703"/>
                <a:gd name="csX3" fmla="*/ 1281602 w 1374967"/>
                <a:gd name="csY3" fmla="*/ 335558 h 899703"/>
                <a:gd name="csX4" fmla="*/ 1170496 w 1374967"/>
                <a:gd name="csY4" fmla="*/ 315577 h 899703"/>
                <a:gd name="csX5" fmla="*/ 1154648 w 1374967"/>
                <a:gd name="csY5" fmla="*/ 225830 h 899703"/>
                <a:gd name="csX6" fmla="*/ 1085056 w 1374967"/>
                <a:gd name="csY6" fmla="*/ 198269 h 899703"/>
                <a:gd name="csX7" fmla="*/ 1029933 w 1374967"/>
                <a:gd name="csY7" fmla="*/ 189828 h 899703"/>
                <a:gd name="csX8" fmla="*/ 1018564 w 1374967"/>
                <a:gd name="csY8" fmla="*/ 155893 h 899703"/>
                <a:gd name="csX9" fmla="*/ 980323 w 1374967"/>
                <a:gd name="csY9" fmla="*/ 158650 h 899703"/>
                <a:gd name="csX10" fmla="*/ 921755 w 1374967"/>
                <a:gd name="csY10" fmla="*/ 103527 h 899703"/>
                <a:gd name="csX11" fmla="*/ 842344 w 1374967"/>
                <a:gd name="csY11" fmla="*/ 107661 h 899703"/>
                <a:gd name="csX12" fmla="*/ 797385 w 1374967"/>
                <a:gd name="csY12" fmla="*/ 77516 h 899703"/>
                <a:gd name="csX13" fmla="*/ 769996 w 1374967"/>
                <a:gd name="csY13" fmla="*/ 14986 h 899703"/>
                <a:gd name="csX14" fmla="*/ 734166 w 1374967"/>
                <a:gd name="csY14" fmla="*/ 5512 h 899703"/>
                <a:gd name="csX15" fmla="*/ 661473 w 1374967"/>
                <a:gd name="csY15" fmla="*/ 1206 h 899703"/>
                <a:gd name="csX16" fmla="*/ 622026 w 1374967"/>
                <a:gd name="csY16" fmla="*/ 12402 h 899703"/>
                <a:gd name="csX17" fmla="*/ 583612 w 1374967"/>
                <a:gd name="csY17" fmla="*/ 10680 h 899703"/>
                <a:gd name="csX18" fmla="*/ 495761 w 1374967"/>
                <a:gd name="csY18" fmla="*/ 25839 h 899703"/>
                <a:gd name="csX19" fmla="*/ 439432 w 1374967"/>
                <a:gd name="csY19" fmla="*/ 38069 h 899703"/>
                <a:gd name="csX20" fmla="*/ 411182 w 1374967"/>
                <a:gd name="csY20" fmla="*/ 56845 h 899703"/>
                <a:gd name="csX21" fmla="*/ 380348 w 1374967"/>
                <a:gd name="csY21" fmla="*/ 63563 h 899703"/>
                <a:gd name="csX22" fmla="*/ 369840 w 1374967"/>
                <a:gd name="csY22" fmla="*/ 91125 h 899703"/>
                <a:gd name="csX23" fmla="*/ 380348 w 1374967"/>
                <a:gd name="csY23" fmla="*/ 101804 h 899703"/>
                <a:gd name="csX24" fmla="*/ 373974 w 1374967"/>
                <a:gd name="csY24" fmla="*/ 185694 h 899703"/>
                <a:gd name="csX25" fmla="*/ 423412 w 1374967"/>
                <a:gd name="csY25" fmla="*/ 257009 h 899703"/>
                <a:gd name="csX26" fmla="*/ 420312 w 1374967"/>
                <a:gd name="csY26" fmla="*/ 300246 h 899703"/>
                <a:gd name="csX27" fmla="*/ 338834 w 1374967"/>
                <a:gd name="csY27" fmla="*/ 296973 h 899703"/>
                <a:gd name="csX28" fmla="*/ 293358 w 1374967"/>
                <a:gd name="csY28" fmla="*/ 270101 h 899703"/>
                <a:gd name="csX29" fmla="*/ 228072 w 1374967"/>
                <a:gd name="csY29" fmla="*/ 304724 h 899703"/>
                <a:gd name="csX30" fmla="*/ 111625 w 1374967"/>
                <a:gd name="csY30" fmla="*/ 330908 h 899703"/>
                <a:gd name="csX31" fmla="*/ 43583 w 1374967"/>
                <a:gd name="csY31" fmla="*/ 315404 h 899703"/>
                <a:gd name="csX32" fmla="*/ 26013 w 1374967"/>
                <a:gd name="csY32" fmla="*/ 326084 h 899703"/>
                <a:gd name="csX33" fmla="*/ 21190 w 1374967"/>
                <a:gd name="csY33" fmla="*/ 372766 h 899703"/>
                <a:gd name="csX34" fmla="*/ 16194 w 1374967"/>
                <a:gd name="csY34" fmla="*/ 434263 h 899703"/>
                <a:gd name="csX35" fmla="*/ 2 w 1374967"/>
                <a:gd name="csY35" fmla="*/ 462513 h 899703"/>
                <a:gd name="csX36" fmla="*/ 32214 w 1374967"/>
                <a:gd name="csY36" fmla="*/ 468886 h 899703"/>
                <a:gd name="csX37" fmla="*/ 36521 w 1374967"/>
                <a:gd name="csY37" fmla="*/ 508506 h 899703"/>
                <a:gd name="csX38" fmla="*/ 61670 w 1374967"/>
                <a:gd name="csY38" fmla="*/ 533655 h 899703"/>
                <a:gd name="csX39" fmla="*/ 99567 w 1374967"/>
                <a:gd name="csY39" fmla="*/ 542096 h 899703"/>
                <a:gd name="csX40" fmla="*/ 77001 w 1374967"/>
                <a:gd name="csY40" fmla="*/ 654925 h 899703"/>
                <a:gd name="csX41" fmla="*/ 121789 w 1374967"/>
                <a:gd name="csY41" fmla="*/ 657337 h 899703"/>
                <a:gd name="csX42" fmla="*/ 116965 w 1374967"/>
                <a:gd name="csY42" fmla="*/ 710048 h 899703"/>
                <a:gd name="csX43" fmla="*/ 129540 w 1374967"/>
                <a:gd name="csY43" fmla="*/ 746911 h 899703"/>
                <a:gd name="csX44" fmla="*/ 123856 w 1374967"/>
                <a:gd name="csY44" fmla="*/ 802033 h 899703"/>
                <a:gd name="csX45" fmla="*/ 143493 w 1374967"/>
                <a:gd name="csY45" fmla="*/ 834590 h 899703"/>
                <a:gd name="csX46" fmla="*/ 140737 w 1374967"/>
                <a:gd name="csY46" fmla="*/ 879894 h 899703"/>
                <a:gd name="csX47" fmla="*/ 164681 w 1374967"/>
                <a:gd name="csY47" fmla="*/ 899704 h 899703"/>
                <a:gd name="csX48" fmla="*/ 219459 w 1374967"/>
                <a:gd name="csY48" fmla="*/ 850266 h 899703"/>
                <a:gd name="csX49" fmla="*/ 307827 w 1374967"/>
                <a:gd name="csY49" fmla="*/ 853022 h 899703"/>
                <a:gd name="csX50" fmla="*/ 362433 w 1374967"/>
                <a:gd name="csY50" fmla="*/ 875760 h 899703"/>
                <a:gd name="csX51" fmla="*/ 452180 w 1374967"/>
                <a:gd name="csY51" fmla="*/ 861635 h 899703"/>
                <a:gd name="csX52" fmla="*/ 527973 w 1374967"/>
                <a:gd name="csY52" fmla="*/ 871626 h 899703"/>
                <a:gd name="csX53" fmla="*/ 537792 w 1374967"/>
                <a:gd name="csY53" fmla="*/ 779640 h 899703"/>
                <a:gd name="csX54" fmla="*/ 568626 w 1374967"/>
                <a:gd name="csY54" fmla="*/ 747083 h 899703"/>
                <a:gd name="csX55" fmla="*/ 557429 w 1374967"/>
                <a:gd name="csY55" fmla="*/ 721589 h 899703"/>
                <a:gd name="csX56" fmla="*/ 561736 w 1374967"/>
                <a:gd name="csY56" fmla="*/ 668361 h 899703"/>
                <a:gd name="csX57" fmla="*/ 593948 w 1374967"/>
                <a:gd name="csY57" fmla="*/ 638561 h 899703"/>
                <a:gd name="csX58" fmla="*/ 606523 w 1374967"/>
                <a:gd name="csY58" fmla="*/ 597563 h 899703"/>
                <a:gd name="csX59" fmla="*/ 651482 w 1374967"/>
                <a:gd name="csY59" fmla="*/ 642867 h 899703"/>
                <a:gd name="csX60" fmla="*/ 654238 w 1374967"/>
                <a:gd name="csY60" fmla="*/ 685242 h 899703"/>
                <a:gd name="csX61" fmla="*/ 796007 w 1374967"/>
                <a:gd name="csY61" fmla="*/ 673356 h 899703"/>
                <a:gd name="csX62" fmla="*/ 843722 w 1374967"/>
                <a:gd name="csY62" fmla="*/ 727101 h 899703"/>
                <a:gd name="csX63" fmla="*/ 934502 w 1374967"/>
                <a:gd name="csY63" fmla="*/ 791526 h 899703"/>
                <a:gd name="csX64" fmla="*/ 956723 w 1374967"/>
                <a:gd name="csY64" fmla="*/ 806340 h 899703"/>
                <a:gd name="csX65" fmla="*/ 1030967 w 1374967"/>
                <a:gd name="csY65" fmla="*/ 818053 h 899703"/>
                <a:gd name="csX66" fmla="*/ 1125364 w 1374967"/>
                <a:gd name="csY66" fmla="*/ 857328 h 899703"/>
                <a:gd name="csX67" fmla="*/ 1136044 w 1374967"/>
                <a:gd name="csY67" fmla="*/ 889196 h 899703"/>
                <a:gd name="csX68" fmla="*/ 1199780 w 1374967"/>
                <a:gd name="csY68" fmla="*/ 892469 h 899703"/>
                <a:gd name="csX69" fmla="*/ 1253869 w 1374967"/>
                <a:gd name="csY69" fmla="*/ 866975 h 899703"/>
                <a:gd name="csX70" fmla="*/ 1292110 w 1374967"/>
                <a:gd name="csY70" fmla="*/ 811852 h 899703"/>
                <a:gd name="csX71" fmla="*/ 1317604 w 1374967"/>
                <a:gd name="csY71" fmla="*/ 711081 h 899703"/>
                <a:gd name="csX72" fmla="*/ 1345165 w 1374967"/>
                <a:gd name="csY72" fmla="*/ 671806 h 899703"/>
                <a:gd name="csX73" fmla="*/ 1327078 w 1374967"/>
                <a:gd name="csY73" fmla="*/ 604970 h 899703"/>
                <a:gd name="csX74" fmla="*/ 1367214 w 1374967"/>
                <a:gd name="csY74" fmla="*/ 575342 h 899703"/>
                <a:gd name="csX75" fmla="*/ 1374966 w 1374967"/>
                <a:gd name="csY75" fmla="*/ 525042 h 899703"/>
                <a:gd name="csX76" fmla="*/ 1296761 w 1374967"/>
                <a:gd name="csY76" fmla="*/ 490246 h 8997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Lst>
              <a:rect l="l" t="t" r="r" b="b"/>
              <a:pathLst>
                <a:path w="1374967" h="899703">
                  <a:moveTo>
                    <a:pt x="1297622" y="490419"/>
                  </a:moveTo>
                  <a:cubicBezTo>
                    <a:pt x="1274195" y="477327"/>
                    <a:pt x="1247495" y="455967"/>
                    <a:pt x="1226480" y="440636"/>
                  </a:cubicBezTo>
                  <a:cubicBezTo>
                    <a:pt x="1216144" y="431506"/>
                    <a:pt x="1193578" y="424788"/>
                    <a:pt x="1194612" y="408768"/>
                  </a:cubicBezTo>
                  <a:cubicBezTo>
                    <a:pt x="1196679" y="378795"/>
                    <a:pt x="1280569" y="353990"/>
                    <a:pt x="1281602" y="335558"/>
                  </a:cubicBezTo>
                  <a:cubicBezTo>
                    <a:pt x="1281947" y="330391"/>
                    <a:pt x="1185999" y="318505"/>
                    <a:pt x="1170496" y="315577"/>
                  </a:cubicBezTo>
                  <a:cubicBezTo>
                    <a:pt x="1157749" y="313337"/>
                    <a:pt x="1150169" y="258215"/>
                    <a:pt x="1154648" y="225830"/>
                  </a:cubicBezTo>
                  <a:cubicBezTo>
                    <a:pt x="1138111" y="223763"/>
                    <a:pt x="1106243" y="208260"/>
                    <a:pt x="1085056" y="198269"/>
                  </a:cubicBezTo>
                  <a:cubicBezTo>
                    <a:pt x="1076615" y="194307"/>
                    <a:pt x="1037857" y="193618"/>
                    <a:pt x="1029933" y="189828"/>
                  </a:cubicBezTo>
                  <a:cubicBezTo>
                    <a:pt x="1022698" y="186383"/>
                    <a:pt x="1028038" y="159855"/>
                    <a:pt x="1018564" y="155893"/>
                  </a:cubicBezTo>
                  <a:cubicBezTo>
                    <a:pt x="1015119" y="154515"/>
                    <a:pt x="993931" y="160028"/>
                    <a:pt x="980323" y="158650"/>
                  </a:cubicBezTo>
                  <a:cubicBezTo>
                    <a:pt x="969471" y="157616"/>
                    <a:pt x="933985" y="103010"/>
                    <a:pt x="921755" y="103527"/>
                  </a:cubicBezTo>
                  <a:cubicBezTo>
                    <a:pt x="893677" y="104561"/>
                    <a:pt x="851818" y="112140"/>
                    <a:pt x="842344" y="107661"/>
                  </a:cubicBezTo>
                  <a:cubicBezTo>
                    <a:pt x="830286" y="101977"/>
                    <a:pt x="805136" y="89057"/>
                    <a:pt x="797385" y="77516"/>
                  </a:cubicBezTo>
                  <a:cubicBezTo>
                    <a:pt x="788255" y="64252"/>
                    <a:pt x="768273" y="31179"/>
                    <a:pt x="769996" y="14986"/>
                  </a:cubicBezTo>
                  <a:lnTo>
                    <a:pt x="734166" y="5512"/>
                  </a:lnTo>
                  <a:cubicBezTo>
                    <a:pt x="734166" y="5512"/>
                    <a:pt x="679905" y="-3101"/>
                    <a:pt x="661473" y="1206"/>
                  </a:cubicBezTo>
                  <a:cubicBezTo>
                    <a:pt x="650793" y="3790"/>
                    <a:pt x="633567" y="13264"/>
                    <a:pt x="622026" y="12402"/>
                  </a:cubicBezTo>
                  <a:cubicBezTo>
                    <a:pt x="610657" y="11541"/>
                    <a:pt x="598254" y="10163"/>
                    <a:pt x="583612" y="10680"/>
                  </a:cubicBezTo>
                  <a:cubicBezTo>
                    <a:pt x="553295" y="11714"/>
                    <a:pt x="514365" y="20499"/>
                    <a:pt x="495761" y="25839"/>
                  </a:cubicBezTo>
                  <a:cubicBezTo>
                    <a:pt x="480774" y="30662"/>
                    <a:pt x="454763" y="29284"/>
                    <a:pt x="439432" y="38069"/>
                  </a:cubicBezTo>
                  <a:cubicBezTo>
                    <a:pt x="435643" y="40308"/>
                    <a:pt x="419623" y="55984"/>
                    <a:pt x="411182" y="56845"/>
                  </a:cubicBezTo>
                  <a:cubicBezTo>
                    <a:pt x="398952" y="58223"/>
                    <a:pt x="385343" y="59257"/>
                    <a:pt x="380348" y="63563"/>
                  </a:cubicBezTo>
                  <a:cubicBezTo>
                    <a:pt x="374491" y="68731"/>
                    <a:pt x="369840" y="91125"/>
                    <a:pt x="369840" y="91125"/>
                  </a:cubicBezTo>
                  <a:cubicBezTo>
                    <a:pt x="372424" y="92158"/>
                    <a:pt x="378970" y="94914"/>
                    <a:pt x="380348" y="101804"/>
                  </a:cubicBezTo>
                  <a:cubicBezTo>
                    <a:pt x="385688" y="127471"/>
                    <a:pt x="372424" y="179837"/>
                    <a:pt x="373974" y="185694"/>
                  </a:cubicBezTo>
                  <a:cubicBezTo>
                    <a:pt x="376903" y="196891"/>
                    <a:pt x="413421" y="235821"/>
                    <a:pt x="423412" y="257009"/>
                  </a:cubicBezTo>
                  <a:cubicBezTo>
                    <a:pt x="430992" y="273201"/>
                    <a:pt x="426858" y="294389"/>
                    <a:pt x="420312" y="300246"/>
                  </a:cubicBezTo>
                  <a:cubicBezTo>
                    <a:pt x="413077" y="305586"/>
                    <a:pt x="345724" y="306619"/>
                    <a:pt x="338834" y="296973"/>
                  </a:cubicBezTo>
                  <a:cubicBezTo>
                    <a:pt x="335733" y="292839"/>
                    <a:pt x="298009" y="266828"/>
                    <a:pt x="293358" y="270101"/>
                  </a:cubicBezTo>
                  <a:cubicBezTo>
                    <a:pt x="288018" y="274062"/>
                    <a:pt x="247020" y="297662"/>
                    <a:pt x="228072" y="304724"/>
                  </a:cubicBezTo>
                  <a:cubicBezTo>
                    <a:pt x="214291" y="309892"/>
                    <a:pt x="116621" y="330908"/>
                    <a:pt x="111625" y="330908"/>
                  </a:cubicBezTo>
                  <a:cubicBezTo>
                    <a:pt x="95950" y="330563"/>
                    <a:pt x="73384" y="314888"/>
                    <a:pt x="43583" y="315404"/>
                  </a:cubicBezTo>
                  <a:cubicBezTo>
                    <a:pt x="34454" y="315404"/>
                    <a:pt x="30492" y="323845"/>
                    <a:pt x="26013" y="326084"/>
                  </a:cubicBezTo>
                  <a:cubicBezTo>
                    <a:pt x="24118" y="333319"/>
                    <a:pt x="25152" y="357780"/>
                    <a:pt x="21190" y="372766"/>
                  </a:cubicBezTo>
                  <a:cubicBezTo>
                    <a:pt x="15678" y="393093"/>
                    <a:pt x="22912" y="415831"/>
                    <a:pt x="16194" y="434263"/>
                  </a:cubicBezTo>
                  <a:cubicBezTo>
                    <a:pt x="10510" y="449766"/>
                    <a:pt x="-170" y="453039"/>
                    <a:pt x="2" y="462513"/>
                  </a:cubicBezTo>
                  <a:cubicBezTo>
                    <a:pt x="174" y="469575"/>
                    <a:pt x="30836" y="466991"/>
                    <a:pt x="32214" y="468886"/>
                  </a:cubicBezTo>
                  <a:cubicBezTo>
                    <a:pt x="41172" y="480600"/>
                    <a:pt x="29458" y="499548"/>
                    <a:pt x="36521" y="508506"/>
                  </a:cubicBezTo>
                  <a:cubicBezTo>
                    <a:pt x="43067" y="516946"/>
                    <a:pt x="53058" y="522631"/>
                    <a:pt x="61670" y="533655"/>
                  </a:cubicBezTo>
                  <a:lnTo>
                    <a:pt x="99567" y="542096"/>
                  </a:lnTo>
                  <a:cubicBezTo>
                    <a:pt x="99567" y="542096"/>
                    <a:pt x="74245" y="630637"/>
                    <a:pt x="77001" y="654925"/>
                  </a:cubicBezTo>
                  <a:cubicBezTo>
                    <a:pt x="83719" y="661126"/>
                    <a:pt x="116965" y="654064"/>
                    <a:pt x="121789" y="657337"/>
                  </a:cubicBezTo>
                  <a:cubicBezTo>
                    <a:pt x="125061" y="660610"/>
                    <a:pt x="116793" y="707291"/>
                    <a:pt x="116965" y="710048"/>
                  </a:cubicBezTo>
                  <a:cubicBezTo>
                    <a:pt x="118171" y="721933"/>
                    <a:pt x="129540" y="734336"/>
                    <a:pt x="129540" y="746911"/>
                  </a:cubicBezTo>
                  <a:cubicBezTo>
                    <a:pt x="129712" y="765859"/>
                    <a:pt x="119032" y="784807"/>
                    <a:pt x="123856" y="802033"/>
                  </a:cubicBezTo>
                  <a:cubicBezTo>
                    <a:pt x="126612" y="811852"/>
                    <a:pt x="144354" y="823738"/>
                    <a:pt x="143493" y="834590"/>
                  </a:cubicBezTo>
                  <a:cubicBezTo>
                    <a:pt x="142287" y="850266"/>
                    <a:pt x="136430" y="866286"/>
                    <a:pt x="140737" y="879894"/>
                  </a:cubicBezTo>
                  <a:cubicBezTo>
                    <a:pt x="142115" y="884200"/>
                    <a:pt x="157101" y="897464"/>
                    <a:pt x="164681" y="899704"/>
                  </a:cubicBezTo>
                  <a:cubicBezTo>
                    <a:pt x="176050" y="890057"/>
                    <a:pt x="205678" y="853711"/>
                    <a:pt x="219459" y="850266"/>
                  </a:cubicBezTo>
                  <a:cubicBezTo>
                    <a:pt x="228416" y="848026"/>
                    <a:pt x="274409" y="850266"/>
                    <a:pt x="307827" y="853022"/>
                  </a:cubicBezTo>
                  <a:cubicBezTo>
                    <a:pt x="317474" y="853883"/>
                    <a:pt x="351409" y="875760"/>
                    <a:pt x="362433" y="875760"/>
                  </a:cubicBezTo>
                  <a:cubicBezTo>
                    <a:pt x="390511" y="875243"/>
                    <a:pt x="425996" y="860601"/>
                    <a:pt x="452180" y="861635"/>
                  </a:cubicBezTo>
                  <a:cubicBezTo>
                    <a:pt x="489904" y="863185"/>
                    <a:pt x="520222" y="875415"/>
                    <a:pt x="527973" y="871626"/>
                  </a:cubicBezTo>
                  <a:cubicBezTo>
                    <a:pt x="539170" y="865941"/>
                    <a:pt x="531590" y="808062"/>
                    <a:pt x="537792" y="779640"/>
                  </a:cubicBezTo>
                  <a:cubicBezTo>
                    <a:pt x="543476" y="766893"/>
                    <a:pt x="567248" y="757074"/>
                    <a:pt x="568626" y="747083"/>
                  </a:cubicBezTo>
                  <a:cubicBezTo>
                    <a:pt x="570004" y="740021"/>
                    <a:pt x="556051" y="730030"/>
                    <a:pt x="557429" y="721589"/>
                  </a:cubicBezTo>
                  <a:cubicBezTo>
                    <a:pt x="558635" y="703502"/>
                    <a:pt x="554673" y="684898"/>
                    <a:pt x="561736" y="668361"/>
                  </a:cubicBezTo>
                  <a:cubicBezTo>
                    <a:pt x="566042" y="658198"/>
                    <a:pt x="586196" y="644934"/>
                    <a:pt x="593948" y="638561"/>
                  </a:cubicBezTo>
                  <a:cubicBezTo>
                    <a:pt x="604283" y="630120"/>
                    <a:pt x="604111" y="596357"/>
                    <a:pt x="606523" y="597563"/>
                  </a:cubicBezTo>
                  <a:cubicBezTo>
                    <a:pt x="624093" y="606176"/>
                    <a:pt x="647176" y="627364"/>
                    <a:pt x="651482" y="642867"/>
                  </a:cubicBezTo>
                  <a:cubicBezTo>
                    <a:pt x="655789" y="658370"/>
                    <a:pt x="642180" y="682659"/>
                    <a:pt x="654238" y="685242"/>
                  </a:cubicBezTo>
                  <a:cubicBezTo>
                    <a:pt x="680938" y="690927"/>
                    <a:pt x="783949" y="667328"/>
                    <a:pt x="796007" y="673356"/>
                  </a:cubicBezTo>
                  <a:cubicBezTo>
                    <a:pt x="802552" y="676629"/>
                    <a:pt x="819950" y="704363"/>
                    <a:pt x="843722" y="727101"/>
                  </a:cubicBezTo>
                  <a:cubicBezTo>
                    <a:pt x="875418" y="757418"/>
                    <a:pt x="916759" y="785152"/>
                    <a:pt x="934502" y="791526"/>
                  </a:cubicBezTo>
                  <a:cubicBezTo>
                    <a:pt x="940014" y="793420"/>
                    <a:pt x="948627" y="804617"/>
                    <a:pt x="956723" y="806340"/>
                  </a:cubicBezTo>
                  <a:cubicBezTo>
                    <a:pt x="987041" y="812886"/>
                    <a:pt x="1009606" y="808235"/>
                    <a:pt x="1030967" y="818053"/>
                  </a:cubicBezTo>
                  <a:cubicBezTo>
                    <a:pt x="1044747" y="824427"/>
                    <a:pt x="1100559" y="841653"/>
                    <a:pt x="1125364" y="857328"/>
                  </a:cubicBezTo>
                  <a:cubicBezTo>
                    <a:pt x="1132082" y="861635"/>
                    <a:pt x="1126398" y="885062"/>
                    <a:pt x="1136044" y="889196"/>
                  </a:cubicBezTo>
                  <a:cubicBezTo>
                    <a:pt x="1151547" y="895742"/>
                    <a:pt x="1193406" y="895914"/>
                    <a:pt x="1199780" y="892469"/>
                  </a:cubicBezTo>
                  <a:cubicBezTo>
                    <a:pt x="1208220" y="887818"/>
                    <a:pt x="1234748" y="882994"/>
                    <a:pt x="1253869" y="866975"/>
                  </a:cubicBezTo>
                  <a:cubicBezTo>
                    <a:pt x="1272989" y="851127"/>
                    <a:pt x="1284703" y="824255"/>
                    <a:pt x="1292110" y="811852"/>
                  </a:cubicBezTo>
                  <a:cubicBezTo>
                    <a:pt x="1304857" y="790320"/>
                    <a:pt x="1312264" y="720555"/>
                    <a:pt x="1317604" y="711081"/>
                  </a:cubicBezTo>
                  <a:cubicBezTo>
                    <a:pt x="1322944" y="701607"/>
                    <a:pt x="1343098" y="686620"/>
                    <a:pt x="1345165" y="671806"/>
                  </a:cubicBezTo>
                  <a:cubicBezTo>
                    <a:pt x="1345682" y="667844"/>
                    <a:pt x="1327078" y="619095"/>
                    <a:pt x="1327078" y="604970"/>
                  </a:cubicBezTo>
                  <a:cubicBezTo>
                    <a:pt x="1327078" y="596357"/>
                    <a:pt x="1359118" y="588606"/>
                    <a:pt x="1367214" y="575342"/>
                  </a:cubicBezTo>
                  <a:cubicBezTo>
                    <a:pt x="1372899" y="566212"/>
                    <a:pt x="1373760" y="535722"/>
                    <a:pt x="1374966" y="525042"/>
                  </a:cubicBezTo>
                  <a:cubicBezTo>
                    <a:pt x="1375311" y="521597"/>
                    <a:pt x="1311575" y="498687"/>
                    <a:pt x="1296761" y="490246"/>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45" name="フリーフォーム: 図形 144">
              <a:extLst>
                <a:ext uri="{FF2B5EF4-FFF2-40B4-BE49-F238E27FC236}">
                  <a16:creationId xmlns:a16="http://schemas.microsoft.com/office/drawing/2014/main" id="{8CE8BA5F-B5CF-8B14-8979-625AA29B485B}"/>
                </a:ext>
              </a:extLst>
            </p:cNvPr>
            <p:cNvSpPr/>
            <p:nvPr/>
          </p:nvSpPr>
          <p:spPr>
            <a:xfrm>
              <a:off x="5501590" y="4704184"/>
              <a:ext cx="1374967" cy="899703"/>
            </a:xfrm>
            <a:custGeom>
              <a:avLst/>
              <a:gdLst>
                <a:gd name="csX0" fmla="*/ 1297622 w 1374967"/>
                <a:gd name="csY0" fmla="*/ 490419 h 899703"/>
                <a:gd name="csX1" fmla="*/ 1226480 w 1374967"/>
                <a:gd name="csY1" fmla="*/ 440636 h 899703"/>
                <a:gd name="csX2" fmla="*/ 1194612 w 1374967"/>
                <a:gd name="csY2" fmla="*/ 408768 h 899703"/>
                <a:gd name="csX3" fmla="*/ 1281602 w 1374967"/>
                <a:gd name="csY3" fmla="*/ 335558 h 899703"/>
                <a:gd name="csX4" fmla="*/ 1170496 w 1374967"/>
                <a:gd name="csY4" fmla="*/ 315577 h 899703"/>
                <a:gd name="csX5" fmla="*/ 1154648 w 1374967"/>
                <a:gd name="csY5" fmla="*/ 225830 h 899703"/>
                <a:gd name="csX6" fmla="*/ 1085056 w 1374967"/>
                <a:gd name="csY6" fmla="*/ 198269 h 899703"/>
                <a:gd name="csX7" fmla="*/ 1029933 w 1374967"/>
                <a:gd name="csY7" fmla="*/ 189828 h 899703"/>
                <a:gd name="csX8" fmla="*/ 1018564 w 1374967"/>
                <a:gd name="csY8" fmla="*/ 155893 h 899703"/>
                <a:gd name="csX9" fmla="*/ 980323 w 1374967"/>
                <a:gd name="csY9" fmla="*/ 158650 h 899703"/>
                <a:gd name="csX10" fmla="*/ 921755 w 1374967"/>
                <a:gd name="csY10" fmla="*/ 103527 h 899703"/>
                <a:gd name="csX11" fmla="*/ 842344 w 1374967"/>
                <a:gd name="csY11" fmla="*/ 107661 h 899703"/>
                <a:gd name="csX12" fmla="*/ 797385 w 1374967"/>
                <a:gd name="csY12" fmla="*/ 77516 h 899703"/>
                <a:gd name="csX13" fmla="*/ 769996 w 1374967"/>
                <a:gd name="csY13" fmla="*/ 14986 h 899703"/>
                <a:gd name="csX14" fmla="*/ 734166 w 1374967"/>
                <a:gd name="csY14" fmla="*/ 5512 h 899703"/>
                <a:gd name="csX15" fmla="*/ 661473 w 1374967"/>
                <a:gd name="csY15" fmla="*/ 1206 h 899703"/>
                <a:gd name="csX16" fmla="*/ 622026 w 1374967"/>
                <a:gd name="csY16" fmla="*/ 12402 h 899703"/>
                <a:gd name="csX17" fmla="*/ 583612 w 1374967"/>
                <a:gd name="csY17" fmla="*/ 10680 h 899703"/>
                <a:gd name="csX18" fmla="*/ 495761 w 1374967"/>
                <a:gd name="csY18" fmla="*/ 25839 h 899703"/>
                <a:gd name="csX19" fmla="*/ 439432 w 1374967"/>
                <a:gd name="csY19" fmla="*/ 38069 h 899703"/>
                <a:gd name="csX20" fmla="*/ 411182 w 1374967"/>
                <a:gd name="csY20" fmla="*/ 56845 h 899703"/>
                <a:gd name="csX21" fmla="*/ 380348 w 1374967"/>
                <a:gd name="csY21" fmla="*/ 63563 h 899703"/>
                <a:gd name="csX22" fmla="*/ 369840 w 1374967"/>
                <a:gd name="csY22" fmla="*/ 91125 h 899703"/>
                <a:gd name="csX23" fmla="*/ 380348 w 1374967"/>
                <a:gd name="csY23" fmla="*/ 101804 h 899703"/>
                <a:gd name="csX24" fmla="*/ 373974 w 1374967"/>
                <a:gd name="csY24" fmla="*/ 185694 h 899703"/>
                <a:gd name="csX25" fmla="*/ 423412 w 1374967"/>
                <a:gd name="csY25" fmla="*/ 257009 h 899703"/>
                <a:gd name="csX26" fmla="*/ 420312 w 1374967"/>
                <a:gd name="csY26" fmla="*/ 300246 h 899703"/>
                <a:gd name="csX27" fmla="*/ 338834 w 1374967"/>
                <a:gd name="csY27" fmla="*/ 296973 h 899703"/>
                <a:gd name="csX28" fmla="*/ 293358 w 1374967"/>
                <a:gd name="csY28" fmla="*/ 270101 h 899703"/>
                <a:gd name="csX29" fmla="*/ 228072 w 1374967"/>
                <a:gd name="csY29" fmla="*/ 304724 h 899703"/>
                <a:gd name="csX30" fmla="*/ 111625 w 1374967"/>
                <a:gd name="csY30" fmla="*/ 330908 h 899703"/>
                <a:gd name="csX31" fmla="*/ 43583 w 1374967"/>
                <a:gd name="csY31" fmla="*/ 315404 h 899703"/>
                <a:gd name="csX32" fmla="*/ 26013 w 1374967"/>
                <a:gd name="csY32" fmla="*/ 326084 h 899703"/>
                <a:gd name="csX33" fmla="*/ 21190 w 1374967"/>
                <a:gd name="csY33" fmla="*/ 372766 h 899703"/>
                <a:gd name="csX34" fmla="*/ 16194 w 1374967"/>
                <a:gd name="csY34" fmla="*/ 434263 h 899703"/>
                <a:gd name="csX35" fmla="*/ 2 w 1374967"/>
                <a:gd name="csY35" fmla="*/ 462513 h 899703"/>
                <a:gd name="csX36" fmla="*/ 32214 w 1374967"/>
                <a:gd name="csY36" fmla="*/ 468886 h 899703"/>
                <a:gd name="csX37" fmla="*/ 36521 w 1374967"/>
                <a:gd name="csY37" fmla="*/ 508506 h 899703"/>
                <a:gd name="csX38" fmla="*/ 61670 w 1374967"/>
                <a:gd name="csY38" fmla="*/ 533655 h 899703"/>
                <a:gd name="csX39" fmla="*/ 99567 w 1374967"/>
                <a:gd name="csY39" fmla="*/ 542096 h 899703"/>
                <a:gd name="csX40" fmla="*/ 77001 w 1374967"/>
                <a:gd name="csY40" fmla="*/ 654925 h 899703"/>
                <a:gd name="csX41" fmla="*/ 121789 w 1374967"/>
                <a:gd name="csY41" fmla="*/ 657337 h 899703"/>
                <a:gd name="csX42" fmla="*/ 116965 w 1374967"/>
                <a:gd name="csY42" fmla="*/ 710048 h 899703"/>
                <a:gd name="csX43" fmla="*/ 129540 w 1374967"/>
                <a:gd name="csY43" fmla="*/ 746911 h 899703"/>
                <a:gd name="csX44" fmla="*/ 123856 w 1374967"/>
                <a:gd name="csY44" fmla="*/ 802033 h 899703"/>
                <a:gd name="csX45" fmla="*/ 143493 w 1374967"/>
                <a:gd name="csY45" fmla="*/ 834590 h 899703"/>
                <a:gd name="csX46" fmla="*/ 140737 w 1374967"/>
                <a:gd name="csY46" fmla="*/ 879894 h 899703"/>
                <a:gd name="csX47" fmla="*/ 164681 w 1374967"/>
                <a:gd name="csY47" fmla="*/ 899704 h 899703"/>
                <a:gd name="csX48" fmla="*/ 219459 w 1374967"/>
                <a:gd name="csY48" fmla="*/ 850266 h 899703"/>
                <a:gd name="csX49" fmla="*/ 307827 w 1374967"/>
                <a:gd name="csY49" fmla="*/ 853022 h 899703"/>
                <a:gd name="csX50" fmla="*/ 362433 w 1374967"/>
                <a:gd name="csY50" fmla="*/ 875760 h 899703"/>
                <a:gd name="csX51" fmla="*/ 452180 w 1374967"/>
                <a:gd name="csY51" fmla="*/ 861635 h 899703"/>
                <a:gd name="csX52" fmla="*/ 527973 w 1374967"/>
                <a:gd name="csY52" fmla="*/ 871626 h 899703"/>
                <a:gd name="csX53" fmla="*/ 537792 w 1374967"/>
                <a:gd name="csY53" fmla="*/ 779640 h 899703"/>
                <a:gd name="csX54" fmla="*/ 568626 w 1374967"/>
                <a:gd name="csY54" fmla="*/ 747083 h 899703"/>
                <a:gd name="csX55" fmla="*/ 557429 w 1374967"/>
                <a:gd name="csY55" fmla="*/ 721589 h 899703"/>
                <a:gd name="csX56" fmla="*/ 561736 w 1374967"/>
                <a:gd name="csY56" fmla="*/ 668361 h 899703"/>
                <a:gd name="csX57" fmla="*/ 593948 w 1374967"/>
                <a:gd name="csY57" fmla="*/ 638561 h 899703"/>
                <a:gd name="csX58" fmla="*/ 606523 w 1374967"/>
                <a:gd name="csY58" fmla="*/ 597563 h 899703"/>
                <a:gd name="csX59" fmla="*/ 651482 w 1374967"/>
                <a:gd name="csY59" fmla="*/ 642867 h 899703"/>
                <a:gd name="csX60" fmla="*/ 654238 w 1374967"/>
                <a:gd name="csY60" fmla="*/ 685242 h 899703"/>
                <a:gd name="csX61" fmla="*/ 796007 w 1374967"/>
                <a:gd name="csY61" fmla="*/ 673356 h 899703"/>
                <a:gd name="csX62" fmla="*/ 843722 w 1374967"/>
                <a:gd name="csY62" fmla="*/ 727101 h 899703"/>
                <a:gd name="csX63" fmla="*/ 934502 w 1374967"/>
                <a:gd name="csY63" fmla="*/ 791526 h 899703"/>
                <a:gd name="csX64" fmla="*/ 956723 w 1374967"/>
                <a:gd name="csY64" fmla="*/ 806340 h 899703"/>
                <a:gd name="csX65" fmla="*/ 1030967 w 1374967"/>
                <a:gd name="csY65" fmla="*/ 818053 h 899703"/>
                <a:gd name="csX66" fmla="*/ 1125364 w 1374967"/>
                <a:gd name="csY66" fmla="*/ 857328 h 899703"/>
                <a:gd name="csX67" fmla="*/ 1136044 w 1374967"/>
                <a:gd name="csY67" fmla="*/ 889196 h 899703"/>
                <a:gd name="csX68" fmla="*/ 1199780 w 1374967"/>
                <a:gd name="csY68" fmla="*/ 892469 h 899703"/>
                <a:gd name="csX69" fmla="*/ 1253869 w 1374967"/>
                <a:gd name="csY69" fmla="*/ 866975 h 899703"/>
                <a:gd name="csX70" fmla="*/ 1292110 w 1374967"/>
                <a:gd name="csY70" fmla="*/ 811852 h 899703"/>
                <a:gd name="csX71" fmla="*/ 1317604 w 1374967"/>
                <a:gd name="csY71" fmla="*/ 711081 h 899703"/>
                <a:gd name="csX72" fmla="*/ 1345165 w 1374967"/>
                <a:gd name="csY72" fmla="*/ 671806 h 899703"/>
                <a:gd name="csX73" fmla="*/ 1327078 w 1374967"/>
                <a:gd name="csY73" fmla="*/ 604970 h 899703"/>
                <a:gd name="csX74" fmla="*/ 1367214 w 1374967"/>
                <a:gd name="csY74" fmla="*/ 575342 h 899703"/>
                <a:gd name="csX75" fmla="*/ 1374966 w 1374967"/>
                <a:gd name="csY75" fmla="*/ 525042 h 899703"/>
                <a:gd name="csX76" fmla="*/ 1296761 w 1374967"/>
                <a:gd name="csY76" fmla="*/ 490246 h 8997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Lst>
              <a:rect l="l" t="t" r="r" b="b"/>
              <a:pathLst>
                <a:path w="1374967" h="899703">
                  <a:moveTo>
                    <a:pt x="1297622" y="490419"/>
                  </a:moveTo>
                  <a:cubicBezTo>
                    <a:pt x="1274195" y="477327"/>
                    <a:pt x="1247495" y="455967"/>
                    <a:pt x="1226480" y="440636"/>
                  </a:cubicBezTo>
                  <a:cubicBezTo>
                    <a:pt x="1216144" y="431506"/>
                    <a:pt x="1193578" y="424788"/>
                    <a:pt x="1194612" y="408768"/>
                  </a:cubicBezTo>
                  <a:cubicBezTo>
                    <a:pt x="1196679" y="378795"/>
                    <a:pt x="1280569" y="353990"/>
                    <a:pt x="1281602" y="335558"/>
                  </a:cubicBezTo>
                  <a:cubicBezTo>
                    <a:pt x="1281947" y="330391"/>
                    <a:pt x="1185999" y="318505"/>
                    <a:pt x="1170496" y="315577"/>
                  </a:cubicBezTo>
                  <a:cubicBezTo>
                    <a:pt x="1157749" y="313337"/>
                    <a:pt x="1150169" y="258215"/>
                    <a:pt x="1154648" y="225830"/>
                  </a:cubicBezTo>
                  <a:cubicBezTo>
                    <a:pt x="1138111" y="223763"/>
                    <a:pt x="1106243" y="208260"/>
                    <a:pt x="1085056" y="198269"/>
                  </a:cubicBezTo>
                  <a:cubicBezTo>
                    <a:pt x="1076615" y="194307"/>
                    <a:pt x="1037857" y="193618"/>
                    <a:pt x="1029933" y="189828"/>
                  </a:cubicBezTo>
                  <a:cubicBezTo>
                    <a:pt x="1022698" y="186383"/>
                    <a:pt x="1028038" y="159855"/>
                    <a:pt x="1018564" y="155893"/>
                  </a:cubicBezTo>
                  <a:cubicBezTo>
                    <a:pt x="1015119" y="154515"/>
                    <a:pt x="993931" y="160028"/>
                    <a:pt x="980323" y="158650"/>
                  </a:cubicBezTo>
                  <a:cubicBezTo>
                    <a:pt x="969471" y="157616"/>
                    <a:pt x="933985" y="103010"/>
                    <a:pt x="921755" y="103527"/>
                  </a:cubicBezTo>
                  <a:cubicBezTo>
                    <a:pt x="893677" y="104561"/>
                    <a:pt x="851818" y="112140"/>
                    <a:pt x="842344" y="107661"/>
                  </a:cubicBezTo>
                  <a:cubicBezTo>
                    <a:pt x="830286" y="101977"/>
                    <a:pt x="805136" y="89057"/>
                    <a:pt x="797385" y="77516"/>
                  </a:cubicBezTo>
                  <a:cubicBezTo>
                    <a:pt x="788255" y="64252"/>
                    <a:pt x="768273" y="31179"/>
                    <a:pt x="769996" y="14986"/>
                  </a:cubicBezTo>
                  <a:lnTo>
                    <a:pt x="734166" y="5512"/>
                  </a:lnTo>
                  <a:cubicBezTo>
                    <a:pt x="734166" y="5512"/>
                    <a:pt x="679905" y="-3101"/>
                    <a:pt x="661473" y="1206"/>
                  </a:cubicBezTo>
                  <a:cubicBezTo>
                    <a:pt x="650793" y="3790"/>
                    <a:pt x="633567" y="13264"/>
                    <a:pt x="622026" y="12402"/>
                  </a:cubicBezTo>
                  <a:cubicBezTo>
                    <a:pt x="610657" y="11541"/>
                    <a:pt x="598254" y="10163"/>
                    <a:pt x="583612" y="10680"/>
                  </a:cubicBezTo>
                  <a:cubicBezTo>
                    <a:pt x="553295" y="11714"/>
                    <a:pt x="514365" y="20499"/>
                    <a:pt x="495761" y="25839"/>
                  </a:cubicBezTo>
                  <a:cubicBezTo>
                    <a:pt x="480774" y="30662"/>
                    <a:pt x="454763" y="29284"/>
                    <a:pt x="439432" y="38069"/>
                  </a:cubicBezTo>
                  <a:cubicBezTo>
                    <a:pt x="435643" y="40308"/>
                    <a:pt x="419623" y="55984"/>
                    <a:pt x="411182" y="56845"/>
                  </a:cubicBezTo>
                  <a:cubicBezTo>
                    <a:pt x="398952" y="58223"/>
                    <a:pt x="385343" y="59257"/>
                    <a:pt x="380348" y="63563"/>
                  </a:cubicBezTo>
                  <a:cubicBezTo>
                    <a:pt x="374491" y="68731"/>
                    <a:pt x="369840" y="91125"/>
                    <a:pt x="369840" y="91125"/>
                  </a:cubicBezTo>
                  <a:cubicBezTo>
                    <a:pt x="372424" y="92158"/>
                    <a:pt x="378970" y="94914"/>
                    <a:pt x="380348" y="101804"/>
                  </a:cubicBezTo>
                  <a:cubicBezTo>
                    <a:pt x="385688" y="127471"/>
                    <a:pt x="372424" y="179837"/>
                    <a:pt x="373974" y="185694"/>
                  </a:cubicBezTo>
                  <a:cubicBezTo>
                    <a:pt x="376903" y="196891"/>
                    <a:pt x="413421" y="235821"/>
                    <a:pt x="423412" y="257009"/>
                  </a:cubicBezTo>
                  <a:cubicBezTo>
                    <a:pt x="430992" y="273201"/>
                    <a:pt x="426858" y="294389"/>
                    <a:pt x="420312" y="300246"/>
                  </a:cubicBezTo>
                  <a:cubicBezTo>
                    <a:pt x="413077" y="305586"/>
                    <a:pt x="345724" y="306619"/>
                    <a:pt x="338834" y="296973"/>
                  </a:cubicBezTo>
                  <a:cubicBezTo>
                    <a:pt x="335733" y="292839"/>
                    <a:pt x="298009" y="266828"/>
                    <a:pt x="293358" y="270101"/>
                  </a:cubicBezTo>
                  <a:cubicBezTo>
                    <a:pt x="288018" y="274062"/>
                    <a:pt x="247020" y="297662"/>
                    <a:pt x="228072" y="304724"/>
                  </a:cubicBezTo>
                  <a:cubicBezTo>
                    <a:pt x="214291" y="309892"/>
                    <a:pt x="116621" y="330908"/>
                    <a:pt x="111625" y="330908"/>
                  </a:cubicBezTo>
                  <a:cubicBezTo>
                    <a:pt x="95950" y="330563"/>
                    <a:pt x="73384" y="314888"/>
                    <a:pt x="43583" y="315404"/>
                  </a:cubicBezTo>
                  <a:cubicBezTo>
                    <a:pt x="34454" y="315404"/>
                    <a:pt x="30492" y="323845"/>
                    <a:pt x="26013" y="326084"/>
                  </a:cubicBezTo>
                  <a:cubicBezTo>
                    <a:pt x="24118" y="333319"/>
                    <a:pt x="25152" y="357780"/>
                    <a:pt x="21190" y="372766"/>
                  </a:cubicBezTo>
                  <a:cubicBezTo>
                    <a:pt x="15678" y="393093"/>
                    <a:pt x="22912" y="415831"/>
                    <a:pt x="16194" y="434263"/>
                  </a:cubicBezTo>
                  <a:cubicBezTo>
                    <a:pt x="10510" y="449766"/>
                    <a:pt x="-170" y="453039"/>
                    <a:pt x="2" y="462513"/>
                  </a:cubicBezTo>
                  <a:cubicBezTo>
                    <a:pt x="174" y="469575"/>
                    <a:pt x="30836" y="466991"/>
                    <a:pt x="32214" y="468886"/>
                  </a:cubicBezTo>
                  <a:cubicBezTo>
                    <a:pt x="41172" y="480600"/>
                    <a:pt x="29458" y="499548"/>
                    <a:pt x="36521" y="508506"/>
                  </a:cubicBezTo>
                  <a:cubicBezTo>
                    <a:pt x="43067" y="516946"/>
                    <a:pt x="53058" y="522631"/>
                    <a:pt x="61670" y="533655"/>
                  </a:cubicBezTo>
                  <a:lnTo>
                    <a:pt x="99567" y="542096"/>
                  </a:lnTo>
                  <a:cubicBezTo>
                    <a:pt x="99567" y="542096"/>
                    <a:pt x="74245" y="630637"/>
                    <a:pt x="77001" y="654925"/>
                  </a:cubicBezTo>
                  <a:cubicBezTo>
                    <a:pt x="83719" y="661126"/>
                    <a:pt x="116965" y="654064"/>
                    <a:pt x="121789" y="657337"/>
                  </a:cubicBezTo>
                  <a:cubicBezTo>
                    <a:pt x="125061" y="660610"/>
                    <a:pt x="116793" y="707291"/>
                    <a:pt x="116965" y="710048"/>
                  </a:cubicBezTo>
                  <a:cubicBezTo>
                    <a:pt x="118171" y="721933"/>
                    <a:pt x="129540" y="734336"/>
                    <a:pt x="129540" y="746911"/>
                  </a:cubicBezTo>
                  <a:cubicBezTo>
                    <a:pt x="129712" y="765859"/>
                    <a:pt x="119032" y="784807"/>
                    <a:pt x="123856" y="802033"/>
                  </a:cubicBezTo>
                  <a:cubicBezTo>
                    <a:pt x="126612" y="811852"/>
                    <a:pt x="144354" y="823738"/>
                    <a:pt x="143493" y="834590"/>
                  </a:cubicBezTo>
                  <a:cubicBezTo>
                    <a:pt x="142287" y="850266"/>
                    <a:pt x="136430" y="866286"/>
                    <a:pt x="140737" y="879894"/>
                  </a:cubicBezTo>
                  <a:cubicBezTo>
                    <a:pt x="142115" y="884200"/>
                    <a:pt x="157101" y="897464"/>
                    <a:pt x="164681" y="899704"/>
                  </a:cubicBezTo>
                  <a:cubicBezTo>
                    <a:pt x="176050" y="890057"/>
                    <a:pt x="205678" y="853711"/>
                    <a:pt x="219459" y="850266"/>
                  </a:cubicBezTo>
                  <a:cubicBezTo>
                    <a:pt x="228416" y="848026"/>
                    <a:pt x="274409" y="850266"/>
                    <a:pt x="307827" y="853022"/>
                  </a:cubicBezTo>
                  <a:cubicBezTo>
                    <a:pt x="317474" y="853883"/>
                    <a:pt x="351409" y="875760"/>
                    <a:pt x="362433" y="875760"/>
                  </a:cubicBezTo>
                  <a:cubicBezTo>
                    <a:pt x="390511" y="875243"/>
                    <a:pt x="425996" y="860601"/>
                    <a:pt x="452180" y="861635"/>
                  </a:cubicBezTo>
                  <a:cubicBezTo>
                    <a:pt x="489904" y="863185"/>
                    <a:pt x="520222" y="875415"/>
                    <a:pt x="527973" y="871626"/>
                  </a:cubicBezTo>
                  <a:cubicBezTo>
                    <a:pt x="539170" y="865941"/>
                    <a:pt x="531590" y="808062"/>
                    <a:pt x="537792" y="779640"/>
                  </a:cubicBezTo>
                  <a:cubicBezTo>
                    <a:pt x="543476" y="766893"/>
                    <a:pt x="567248" y="757074"/>
                    <a:pt x="568626" y="747083"/>
                  </a:cubicBezTo>
                  <a:cubicBezTo>
                    <a:pt x="570004" y="740021"/>
                    <a:pt x="556051" y="730030"/>
                    <a:pt x="557429" y="721589"/>
                  </a:cubicBezTo>
                  <a:cubicBezTo>
                    <a:pt x="558635" y="703502"/>
                    <a:pt x="554673" y="684898"/>
                    <a:pt x="561736" y="668361"/>
                  </a:cubicBezTo>
                  <a:cubicBezTo>
                    <a:pt x="566042" y="658198"/>
                    <a:pt x="586196" y="644934"/>
                    <a:pt x="593948" y="638561"/>
                  </a:cubicBezTo>
                  <a:cubicBezTo>
                    <a:pt x="604283" y="630120"/>
                    <a:pt x="604111" y="596357"/>
                    <a:pt x="606523" y="597563"/>
                  </a:cubicBezTo>
                  <a:cubicBezTo>
                    <a:pt x="624093" y="606176"/>
                    <a:pt x="647176" y="627364"/>
                    <a:pt x="651482" y="642867"/>
                  </a:cubicBezTo>
                  <a:cubicBezTo>
                    <a:pt x="655789" y="658370"/>
                    <a:pt x="642180" y="682659"/>
                    <a:pt x="654238" y="685242"/>
                  </a:cubicBezTo>
                  <a:cubicBezTo>
                    <a:pt x="680938" y="690927"/>
                    <a:pt x="783949" y="667328"/>
                    <a:pt x="796007" y="673356"/>
                  </a:cubicBezTo>
                  <a:cubicBezTo>
                    <a:pt x="802552" y="676629"/>
                    <a:pt x="819950" y="704363"/>
                    <a:pt x="843722" y="727101"/>
                  </a:cubicBezTo>
                  <a:cubicBezTo>
                    <a:pt x="875418" y="757418"/>
                    <a:pt x="916759" y="785152"/>
                    <a:pt x="934502" y="791526"/>
                  </a:cubicBezTo>
                  <a:cubicBezTo>
                    <a:pt x="940014" y="793420"/>
                    <a:pt x="948627" y="804617"/>
                    <a:pt x="956723" y="806340"/>
                  </a:cubicBezTo>
                  <a:cubicBezTo>
                    <a:pt x="987041" y="812886"/>
                    <a:pt x="1009606" y="808235"/>
                    <a:pt x="1030967" y="818053"/>
                  </a:cubicBezTo>
                  <a:cubicBezTo>
                    <a:pt x="1044747" y="824427"/>
                    <a:pt x="1100559" y="841653"/>
                    <a:pt x="1125364" y="857328"/>
                  </a:cubicBezTo>
                  <a:cubicBezTo>
                    <a:pt x="1132082" y="861635"/>
                    <a:pt x="1126398" y="885062"/>
                    <a:pt x="1136044" y="889196"/>
                  </a:cubicBezTo>
                  <a:cubicBezTo>
                    <a:pt x="1151547" y="895742"/>
                    <a:pt x="1193406" y="895914"/>
                    <a:pt x="1199780" y="892469"/>
                  </a:cubicBezTo>
                  <a:cubicBezTo>
                    <a:pt x="1208220" y="887818"/>
                    <a:pt x="1234748" y="882994"/>
                    <a:pt x="1253869" y="866975"/>
                  </a:cubicBezTo>
                  <a:cubicBezTo>
                    <a:pt x="1272989" y="851127"/>
                    <a:pt x="1284703" y="824255"/>
                    <a:pt x="1292110" y="811852"/>
                  </a:cubicBezTo>
                  <a:cubicBezTo>
                    <a:pt x="1304857" y="790320"/>
                    <a:pt x="1312264" y="720555"/>
                    <a:pt x="1317604" y="711081"/>
                  </a:cubicBezTo>
                  <a:cubicBezTo>
                    <a:pt x="1322944" y="701607"/>
                    <a:pt x="1343098" y="686620"/>
                    <a:pt x="1345165" y="671806"/>
                  </a:cubicBezTo>
                  <a:cubicBezTo>
                    <a:pt x="1345682" y="667844"/>
                    <a:pt x="1327078" y="619095"/>
                    <a:pt x="1327078" y="604970"/>
                  </a:cubicBezTo>
                  <a:cubicBezTo>
                    <a:pt x="1327078" y="596357"/>
                    <a:pt x="1359118" y="588606"/>
                    <a:pt x="1367214" y="575342"/>
                  </a:cubicBezTo>
                  <a:cubicBezTo>
                    <a:pt x="1372899" y="566212"/>
                    <a:pt x="1373760" y="535722"/>
                    <a:pt x="1374966" y="525042"/>
                  </a:cubicBezTo>
                  <a:cubicBezTo>
                    <a:pt x="1375311" y="521597"/>
                    <a:pt x="1311575" y="498687"/>
                    <a:pt x="1296761" y="490246"/>
                  </a:cubicBezTo>
                  <a:close/>
                </a:path>
              </a:pathLst>
            </a:custGeom>
            <a:noFill/>
            <a:ln w="1270" cap="rnd">
              <a:solidFill>
                <a:schemeClr val="bg1">
                  <a:lumMod val="50000"/>
                </a:schemeClr>
              </a:solidFill>
              <a:prstDash val="solid"/>
              <a:round/>
            </a:ln>
          </p:spPr>
          <p:txBody>
            <a:bodyPr/>
            <a:lstStyle/>
            <a:p>
              <a:endParaRPr lang="ja-JP" altLang="en-US"/>
            </a:p>
          </p:txBody>
        </p:sp>
        <p:sp>
          <p:nvSpPr>
            <p:cNvPr id="146" name="フリーフォーム: 図形 145">
              <a:extLst>
                <a:ext uri="{FF2B5EF4-FFF2-40B4-BE49-F238E27FC236}">
                  <a16:creationId xmlns:a16="http://schemas.microsoft.com/office/drawing/2014/main" id="{0728C635-4A23-CE57-FD37-0A4EDAD70646}"/>
                </a:ext>
              </a:extLst>
            </p:cNvPr>
            <p:cNvSpPr/>
            <p:nvPr/>
          </p:nvSpPr>
          <p:spPr>
            <a:xfrm>
              <a:off x="6263662" y="4398081"/>
              <a:ext cx="556393" cy="532105"/>
            </a:xfrm>
            <a:custGeom>
              <a:avLst/>
              <a:gdLst>
                <a:gd name="csX0" fmla="*/ 518324 w 556393"/>
                <a:gd name="csY0" fmla="*/ 470264 h 532105"/>
                <a:gd name="csX1" fmla="*/ 488352 w 556393"/>
                <a:gd name="csY1" fmla="*/ 425133 h 532105"/>
                <a:gd name="csX2" fmla="*/ 536067 w 556393"/>
                <a:gd name="csY2" fmla="*/ 352957 h 532105"/>
                <a:gd name="csX3" fmla="*/ 506611 w 556393"/>
                <a:gd name="csY3" fmla="*/ 250808 h 532105"/>
                <a:gd name="csX4" fmla="*/ 488352 w 556393"/>
                <a:gd name="csY4" fmla="*/ 168296 h 532105"/>
                <a:gd name="csX5" fmla="*/ 452005 w 556393"/>
                <a:gd name="csY5" fmla="*/ 159167 h 532105"/>
                <a:gd name="csX6" fmla="*/ 428578 w 556393"/>
                <a:gd name="csY6" fmla="*/ 139357 h 532105"/>
                <a:gd name="csX7" fmla="*/ 412041 w 556393"/>
                <a:gd name="csY7" fmla="*/ 117480 h 532105"/>
                <a:gd name="csX8" fmla="*/ 319711 w 556393"/>
                <a:gd name="csY8" fmla="*/ 59085 h 532105"/>
                <a:gd name="csX9" fmla="*/ 250808 w 556393"/>
                <a:gd name="csY9" fmla="*/ 110073 h 532105"/>
                <a:gd name="csX10" fmla="*/ 222385 w 556393"/>
                <a:gd name="csY10" fmla="*/ 108695 h 532105"/>
                <a:gd name="csX11" fmla="*/ 192585 w 556393"/>
                <a:gd name="csY11" fmla="*/ 55295 h 532105"/>
                <a:gd name="csX12" fmla="*/ 155721 w 556393"/>
                <a:gd name="csY12" fmla="*/ 51677 h 532105"/>
                <a:gd name="csX13" fmla="*/ 102666 w 556393"/>
                <a:gd name="csY13" fmla="*/ 37552 h 532105"/>
                <a:gd name="csX14" fmla="*/ 86301 w 556393"/>
                <a:gd name="csY14" fmla="*/ 57362 h 532105"/>
                <a:gd name="csX15" fmla="*/ 29456 w 556393"/>
                <a:gd name="csY15" fmla="*/ 0 h 532105"/>
                <a:gd name="csX16" fmla="*/ 0 w 556393"/>
                <a:gd name="csY16" fmla="*/ 54434 h 532105"/>
                <a:gd name="csX17" fmla="*/ 38586 w 556393"/>
                <a:gd name="csY17" fmla="*/ 79239 h 532105"/>
                <a:gd name="csX18" fmla="*/ 2756 w 556393"/>
                <a:gd name="csY18" fmla="*/ 85612 h 532105"/>
                <a:gd name="csX19" fmla="*/ 36346 w 556393"/>
                <a:gd name="csY19" fmla="*/ 124543 h 532105"/>
                <a:gd name="csX20" fmla="*/ 10336 w 556393"/>
                <a:gd name="csY20" fmla="*/ 160545 h 532105"/>
                <a:gd name="csX21" fmla="*/ 27217 w 556393"/>
                <a:gd name="csY21" fmla="*/ 315921 h 532105"/>
                <a:gd name="csX22" fmla="*/ 8268 w 556393"/>
                <a:gd name="csY22" fmla="*/ 321261 h 532105"/>
                <a:gd name="csX23" fmla="*/ 35658 w 556393"/>
                <a:gd name="csY23" fmla="*/ 383791 h 532105"/>
                <a:gd name="csX24" fmla="*/ 80617 w 556393"/>
                <a:gd name="csY24" fmla="*/ 413936 h 532105"/>
                <a:gd name="csX25" fmla="*/ 160028 w 556393"/>
                <a:gd name="csY25" fmla="*/ 409802 h 532105"/>
                <a:gd name="csX26" fmla="*/ 218596 w 556393"/>
                <a:gd name="csY26" fmla="*/ 464925 h 532105"/>
                <a:gd name="csX27" fmla="*/ 256837 w 556393"/>
                <a:gd name="csY27" fmla="*/ 462168 h 532105"/>
                <a:gd name="csX28" fmla="*/ 268206 w 556393"/>
                <a:gd name="csY28" fmla="*/ 496103 h 532105"/>
                <a:gd name="csX29" fmla="*/ 323328 w 556393"/>
                <a:gd name="csY29" fmla="*/ 504544 h 532105"/>
                <a:gd name="csX30" fmla="*/ 392921 w 556393"/>
                <a:gd name="csY30" fmla="*/ 532105 h 532105"/>
                <a:gd name="csX31" fmla="*/ 537962 w 556393"/>
                <a:gd name="csY31" fmla="*/ 503855 h 532105"/>
                <a:gd name="csX32" fmla="*/ 556394 w 556393"/>
                <a:gd name="csY32" fmla="*/ 482495 h 532105"/>
                <a:gd name="csX33" fmla="*/ 518497 w 556393"/>
                <a:gd name="csY33" fmla="*/ 470264 h 5321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56393" h="532105">
                  <a:moveTo>
                    <a:pt x="518324" y="470264"/>
                  </a:moveTo>
                  <a:cubicBezTo>
                    <a:pt x="510228" y="465269"/>
                    <a:pt x="492141" y="434263"/>
                    <a:pt x="488352" y="425133"/>
                  </a:cubicBezTo>
                  <a:cubicBezTo>
                    <a:pt x="485768" y="407563"/>
                    <a:pt x="537101" y="379484"/>
                    <a:pt x="536067" y="352957"/>
                  </a:cubicBezTo>
                  <a:cubicBezTo>
                    <a:pt x="535550" y="341243"/>
                    <a:pt x="510917" y="274924"/>
                    <a:pt x="506611" y="250808"/>
                  </a:cubicBezTo>
                  <a:cubicBezTo>
                    <a:pt x="500238" y="214806"/>
                    <a:pt x="493520" y="175876"/>
                    <a:pt x="488352" y="168296"/>
                  </a:cubicBezTo>
                  <a:cubicBezTo>
                    <a:pt x="481634" y="158305"/>
                    <a:pt x="464063" y="163645"/>
                    <a:pt x="452005" y="159167"/>
                  </a:cubicBezTo>
                  <a:cubicBezTo>
                    <a:pt x="437536" y="153827"/>
                    <a:pt x="428578" y="139357"/>
                    <a:pt x="428578" y="139357"/>
                  </a:cubicBezTo>
                  <a:cubicBezTo>
                    <a:pt x="421688" y="132639"/>
                    <a:pt x="426855" y="130916"/>
                    <a:pt x="412041" y="117480"/>
                  </a:cubicBezTo>
                  <a:cubicBezTo>
                    <a:pt x="392748" y="100082"/>
                    <a:pt x="339865" y="54950"/>
                    <a:pt x="319711" y="59085"/>
                  </a:cubicBezTo>
                  <a:cubicBezTo>
                    <a:pt x="300590" y="63219"/>
                    <a:pt x="250808" y="110073"/>
                    <a:pt x="250808" y="110073"/>
                  </a:cubicBezTo>
                  <a:cubicBezTo>
                    <a:pt x="250808" y="110073"/>
                    <a:pt x="229620" y="115241"/>
                    <a:pt x="222385" y="108695"/>
                  </a:cubicBezTo>
                  <a:cubicBezTo>
                    <a:pt x="210672" y="98187"/>
                    <a:pt x="207743" y="68386"/>
                    <a:pt x="192585" y="55295"/>
                  </a:cubicBezTo>
                  <a:cubicBezTo>
                    <a:pt x="184316" y="48232"/>
                    <a:pt x="164162" y="54089"/>
                    <a:pt x="155721" y="51677"/>
                  </a:cubicBezTo>
                  <a:cubicBezTo>
                    <a:pt x="155721" y="51677"/>
                    <a:pt x="113346" y="38586"/>
                    <a:pt x="102666" y="37552"/>
                  </a:cubicBezTo>
                  <a:cubicBezTo>
                    <a:pt x="97498" y="37036"/>
                    <a:pt x="95259" y="57707"/>
                    <a:pt x="86301" y="57362"/>
                  </a:cubicBezTo>
                  <a:cubicBezTo>
                    <a:pt x="76138" y="57018"/>
                    <a:pt x="39619" y="0"/>
                    <a:pt x="29456" y="0"/>
                  </a:cubicBezTo>
                  <a:cubicBezTo>
                    <a:pt x="11197" y="0"/>
                    <a:pt x="4651" y="49266"/>
                    <a:pt x="0" y="54434"/>
                  </a:cubicBezTo>
                  <a:cubicBezTo>
                    <a:pt x="0" y="54434"/>
                    <a:pt x="38758" y="73899"/>
                    <a:pt x="38586" y="79239"/>
                  </a:cubicBezTo>
                  <a:cubicBezTo>
                    <a:pt x="38586" y="84579"/>
                    <a:pt x="5340" y="79928"/>
                    <a:pt x="2756" y="85612"/>
                  </a:cubicBezTo>
                  <a:cubicBezTo>
                    <a:pt x="-2239" y="97154"/>
                    <a:pt x="33418" y="114379"/>
                    <a:pt x="36346" y="124543"/>
                  </a:cubicBezTo>
                  <a:cubicBezTo>
                    <a:pt x="37725" y="128677"/>
                    <a:pt x="10680" y="157272"/>
                    <a:pt x="10336" y="160545"/>
                  </a:cubicBezTo>
                  <a:cubicBezTo>
                    <a:pt x="8957" y="173292"/>
                    <a:pt x="19465" y="302830"/>
                    <a:pt x="27217" y="315921"/>
                  </a:cubicBezTo>
                  <a:lnTo>
                    <a:pt x="8268" y="321261"/>
                  </a:lnTo>
                  <a:cubicBezTo>
                    <a:pt x="6546" y="337626"/>
                    <a:pt x="26528" y="370699"/>
                    <a:pt x="35658" y="383791"/>
                  </a:cubicBezTo>
                  <a:cubicBezTo>
                    <a:pt x="43409" y="395160"/>
                    <a:pt x="68559" y="408252"/>
                    <a:pt x="80617" y="413936"/>
                  </a:cubicBezTo>
                  <a:cubicBezTo>
                    <a:pt x="90263" y="418415"/>
                    <a:pt x="131950" y="410836"/>
                    <a:pt x="160028" y="409802"/>
                  </a:cubicBezTo>
                  <a:cubicBezTo>
                    <a:pt x="172258" y="409285"/>
                    <a:pt x="207743" y="463891"/>
                    <a:pt x="218596" y="464925"/>
                  </a:cubicBezTo>
                  <a:cubicBezTo>
                    <a:pt x="232204" y="466303"/>
                    <a:pt x="253392" y="460790"/>
                    <a:pt x="256837" y="462168"/>
                  </a:cubicBezTo>
                  <a:cubicBezTo>
                    <a:pt x="266311" y="466130"/>
                    <a:pt x="260971" y="492658"/>
                    <a:pt x="268206" y="496103"/>
                  </a:cubicBezTo>
                  <a:cubicBezTo>
                    <a:pt x="276302" y="500065"/>
                    <a:pt x="314888" y="500582"/>
                    <a:pt x="323328" y="504544"/>
                  </a:cubicBezTo>
                  <a:cubicBezTo>
                    <a:pt x="344516" y="514363"/>
                    <a:pt x="376212" y="530038"/>
                    <a:pt x="392921" y="532105"/>
                  </a:cubicBezTo>
                  <a:cubicBezTo>
                    <a:pt x="404290" y="514535"/>
                    <a:pt x="499032" y="509367"/>
                    <a:pt x="537962" y="503855"/>
                  </a:cubicBezTo>
                  <a:cubicBezTo>
                    <a:pt x="546575" y="502649"/>
                    <a:pt x="556394" y="482495"/>
                    <a:pt x="556394" y="482495"/>
                  </a:cubicBezTo>
                  <a:cubicBezTo>
                    <a:pt x="548642" y="474054"/>
                    <a:pt x="528660" y="476638"/>
                    <a:pt x="518497" y="470264"/>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47" name="フリーフォーム: 図形 146">
              <a:extLst>
                <a:ext uri="{FF2B5EF4-FFF2-40B4-BE49-F238E27FC236}">
                  <a16:creationId xmlns:a16="http://schemas.microsoft.com/office/drawing/2014/main" id="{6E1243A7-592C-339D-3520-5305A8A086AA}"/>
                </a:ext>
              </a:extLst>
            </p:cNvPr>
            <p:cNvSpPr/>
            <p:nvPr/>
          </p:nvSpPr>
          <p:spPr>
            <a:xfrm>
              <a:off x="6263662" y="4398081"/>
              <a:ext cx="556393" cy="532105"/>
            </a:xfrm>
            <a:custGeom>
              <a:avLst/>
              <a:gdLst>
                <a:gd name="csX0" fmla="*/ 518324 w 556393"/>
                <a:gd name="csY0" fmla="*/ 470264 h 532105"/>
                <a:gd name="csX1" fmla="*/ 488352 w 556393"/>
                <a:gd name="csY1" fmla="*/ 425133 h 532105"/>
                <a:gd name="csX2" fmla="*/ 536067 w 556393"/>
                <a:gd name="csY2" fmla="*/ 352957 h 532105"/>
                <a:gd name="csX3" fmla="*/ 506611 w 556393"/>
                <a:gd name="csY3" fmla="*/ 250808 h 532105"/>
                <a:gd name="csX4" fmla="*/ 488352 w 556393"/>
                <a:gd name="csY4" fmla="*/ 168296 h 532105"/>
                <a:gd name="csX5" fmla="*/ 452005 w 556393"/>
                <a:gd name="csY5" fmla="*/ 159167 h 532105"/>
                <a:gd name="csX6" fmla="*/ 428578 w 556393"/>
                <a:gd name="csY6" fmla="*/ 139357 h 532105"/>
                <a:gd name="csX7" fmla="*/ 412041 w 556393"/>
                <a:gd name="csY7" fmla="*/ 117480 h 532105"/>
                <a:gd name="csX8" fmla="*/ 319711 w 556393"/>
                <a:gd name="csY8" fmla="*/ 59085 h 532105"/>
                <a:gd name="csX9" fmla="*/ 250808 w 556393"/>
                <a:gd name="csY9" fmla="*/ 110073 h 532105"/>
                <a:gd name="csX10" fmla="*/ 222385 w 556393"/>
                <a:gd name="csY10" fmla="*/ 108695 h 532105"/>
                <a:gd name="csX11" fmla="*/ 192585 w 556393"/>
                <a:gd name="csY11" fmla="*/ 55295 h 532105"/>
                <a:gd name="csX12" fmla="*/ 155721 w 556393"/>
                <a:gd name="csY12" fmla="*/ 51677 h 532105"/>
                <a:gd name="csX13" fmla="*/ 102666 w 556393"/>
                <a:gd name="csY13" fmla="*/ 37552 h 532105"/>
                <a:gd name="csX14" fmla="*/ 86301 w 556393"/>
                <a:gd name="csY14" fmla="*/ 57362 h 532105"/>
                <a:gd name="csX15" fmla="*/ 29456 w 556393"/>
                <a:gd name="csY15" fmla="*/ 0 h 532105"/>
                <a:gd name="csX16" fmla="*/ 0 w 556393"/>
                <a:gd name="csY16" fmla="*/ 54434 h 532105"/>
                <a:gd name="csX17" fmla="*/ 38586 w 556393"/>
                <a:gd name="csY17" fmla="*/ 79239 h 532105"/>
                <a:gd name="csX18" fmla="*/ 2756 w 556393"/>
                <a:gd name="csY18" fmla="*/ 85612 h 532105"/>
                <a:gd name="csX19" fmla="*/ 36346 w 556393"/>
                <a:gd name="csY19" fmla="*/ 124543 h 532105"/>
                <a:gd name="csX20" fmla="*/ 10336 w 556393"/>
                <a:gd name="csY20" fmla="*/ 160545 h 532105"/>
                <a:gd name="csX21" fmla="*/ 27217 w 556393"/>
                <a:gd name="csY21" fmla="*/ 315921 h 532105"/>
                <a:gd name="csX22" fmla="*/ 8268 w 556393"/>
                <a:gd name="csY22" fmla="*/ 321261 h 532105"/>
                <a:gd name="csX23" fmla="*/ 35658 w 556393"/>
                <a:gd name="csY23" fmla="*/ 383791 h 532105"/>
                <a:gd name="csX24" fmla="*/ 80617 w 556393"/>
                <a:gd name="csY24" fmla="*/ 413936 h 532105"/>
                <a:gd name="csX25" fmla="*/ 160028 w 556393"/>
                <a:gd name="csY25" fmla="*/ 409802 h 532105"/>
                <a:gd name="csX26" fmla="*/ 218596 w 556393"/>
                <a:gd name="csY26" fmla="*/ 464925 h 532105"/>
                <a:gd name="csX27" fmla="*/ 256837 w 556393"/>
                <a:gd name="csY27" fmla="*/ 462168 h 532105"/>
                <a:gd name="csX28" fmla="*/ 268206 w 556393"/>
                <a:gd name="csY28" fmla="*/ 496103 h 532105"/>
                <a:gd name="csX29" fmla="*/ 323328 w 556393"/>
                <a:gd name="csY29" fmla="*/ 504544 h 532105"/>
                <a:gd name="csX30" fmla="*/ 392921 w 556393"/>
                <a:gd name="csY30" fmla="*/ 532105 h 532105"/>
                <a:gd name="csX31" fmla="*/ 537962 w 556393"/>
                <a:gd name="csY31" fmla="*/ 503855 h 532105"/>
                <a:gd name="csX32" fmla="*/ 556394 w 556393"/>
                <a:gd name="csY32" fmla="*/ 482495 h 532105"/>
                <a:gd name="csX33" fmla="*/ 518497 w 556393"/>
                <a:gd name="csY33" fmla="*/ 470264 h 5321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56393" h="532105">
                  <a:moveTo>
                    <a:pt x="518324" y="470264"/>
                  </a:moveTo>
                  <a:cubicBezTo>
                    <a:pt x="510228" y="465269"/>
                    <a:pt x="492141" y="434263"/>
                    <a:pt x="488352" y="425133"/>
                  </a:cubicBezTo>
                  <a:cubicBezTo>
                    <a:pt x="485768" y="407563"/>
                    <a:pt x="537101" y="379484"/>
                    <a:pt x="536067" y="352957"/>
                  </a:cubicBezTo>
                  <a:cubicBezTo>
                    <a:pt x="535550" y="341243"/>
                    <a:pt x="510917" y="274924"/>
                    <a:pt x="506611" y="250808"/>
                  </a:cubicBezTo>
                  <a:cubicBezTo>
                    <a:pt x="500238" y="214806"/>
                    <a:pt x="493520" y="175876"/>
                    <a:pt x="488352" y="168296"/>
                  </a:cubicBezTo>
                  <a:cubicBezTo>
                    <a:pt x="481634" y="158305"/>
                    <a:pt x="464063" y="163645"/>
                    <a:pt x="452005" y="159167"/>
                  </a:cubicBezTo>
                  <a:cubicBezTo>
                    <a:pt x="437536" y="153827"/>
                    <a:pt x="428578" y="139357"/>
                    <a:pt x="428578" y="139357"/>
                  </a:cubicBezTo>
                  <a:cubicBezTo>
                    <a:pt x="421688" y="132639"/>
                    <a:pt x="426855" y="130916"/>
                    <a:pt x="412041" y="117480"/>
                  </a:cubicBezTo>
                  <a:cubicBezTo>
                    <a:pt x="392748" y="100082"/>
                    <a:pt x="339865" y="54950"/>
                    <a:pt x="319711" y="59085"/>
                  </a:cubicBezTo>
                  <a:cubicBezTo>
                    <a:pt x="300590" y="63219"/>
                    <a:pt x="250808" y="110073"/>
                    <a:pt x="250808" y="110073"/>
                  </a:cubicBezTo>
                  <a:cubicBezTo>
                    <a:pt x="250808" y="110073"/>
                    <a:pt x="229620" y="115241"/>
                    <a:pt x="222385" y="108695"/>
                  </a:cubicBezTo>
                  <a:cubicBezTo>
                    <a:pt x="210672" y="98187"/>
                    <a:pt x="207743" y="68386"/>
                    <a:pt x="192585" y="55295"/>
                  </a:cubicBezTo>
                  <a:cubicBezTo>
                    <a:pt x="184316" y="48232"/>
                    <a:pt x="164162" y="54089"/>
                    <a:pt x="155721" y="51677"/>
                  </a:cubicBezTo>
                  <a:cubicBezTo>
                    <a:pt x="155721" y="51677"/>
                    <a:pt x="113346" y="38586"/>
                    <a:pt x="102666" y="37552"/>
                  </a:cubicBezTo>
                  <a:cubicBezTo>
                    <a:pt x="97498" y="37036"/>
                    <a:pt x="95259" y="57707"/>
                    <a:pt x="86301" y="57362"/>
                  </a:cubicBezTo>
                  <a:cubicBezTo>
                    <a:pt x="76138" y="57018"/>
                    <a:pt x="39619" y="0"/>
                    <a:pt x="29456" y="0"/>
                  </a:cubicBezTo>
                  <a:cubicBezTo>
                    <a:pt x="11197" y="0"/>
                    <a:pt x="4651" y="49266"/>
                    <a:pt x="0" y="54434"/>
                  </a:cubicBezTo>
                  <a:cubicBezTo>
                    <a:pt x="0" y="54434"/>
                    <a:pt x="38758" y="73899"/>
                    <a:pt x="38586" y="79239"/>
                  </a:cubicBezTo>
                  <a:cubicBezTo>
                    <a:pt x="38586" y="84579"/>
                    <a:pt x="5340" y="79928"/>
                    <a:pt x="2756" y="85612"/>
                  </a:cubicBezTo>
                  <a:cubicBezTo>
                    <a:pt x="-2239" y="97154"/>
                    <a:pt x="33418" y="114379"/>
                    <a:pt x="36346" y="124543"/>
                  </a:cubicBezTo>
                  <a:cubicBezTo>
                    <a:pt x="37725" y="128677"/>
                    <a:pt x="10680" y="157272"/>
                    <a:pt x="10336" y="160545"/>
                  </a:cubicBezTo>
                  <a:cubicBezTo>
                    <a:pt x="8957" y="173292"/>
                    <a:pt x="19465" y="302830"/>
                    <a:pt x="27217" y="315921"/>
                  </a:cubicBezTo>
                  <a:lnTo>
                    <a:pt x="8268" y="321261"/>
                  </a:lnTo>
                  <a:cubicBezTo>
                    <a:pt x="6546" y="337626"/>
                    <a:pt x="26528" y="370699"/>
                    <a:pt x="35658" y="383791"/>
                  </a:cubicBezTo>
                  <a:cubicBezTo>
                    <a:pt x="43409" y="395160"/>
                    <a:pt x="68559" y="408252"/>
                    <a:pt x="80617" y="413936"/>
                  </a:cubicBezTo>
                  <a:cubicBezTo>
                    <a:pt x="90263" y="418415"/>
                    <a:pt x="131950" y="410836"/>
                    <a:pt x="160028" y="409802"/>
                  </a:cubicBezTo>
                  <a:cubicBezTo>
                    <a:pt x="172258" y="409285"/>
                    <a:pt x="207743" y="463891"/>
                    <a:pt x="218596" y="464925"/>
                  </a:cubicBezTo>
                  <a:cubicBezTo>
                    <a:pt x="232204" y="466303"/>
                    <a:pt x="253392" y="460790"/>
                    <a:pt x="256837" y="462168"/>
                  </a:cubicBezTo>
                  <a:cubicBezTo>
                    <a:pt x="266311" y="466130"/>
                    <a:pt x="260971" y="492658"/>
                    <a:pt x="268206" y="496103"/>
                  </a:cubicBezTo>
                  <a:cubicBezTo>
                    <a:pt x="276302" y="500065"/>
                    <a:pt x="314888" y="500582"/>
                    <a:pt x="323328" y="504544"/>
                  </a:cubicBezTo>
                  <a:cubicBezTo>
                    <a:pt x="344516" y="514363"/>
                    <a:pt x="376212" y="530038"/>
                    <a:pt x="392921" y="532105"/>
                  </a:cubicBezTo>
                  <a:cubicBezTo>
                    <a:pt x="404290" y="514535"/>
                    <a:pt x="499032" y="509367"/>
                    <a:pt x="537962" y="503855"/>
                  </a:cubicBezTo>
                  <a:cubicBezTo>
                    <a:pt x="546575" y="502649"/>
                    <a:pt x="556394" y="482495"/>
                    <a:pt x="556394" y="482495"/>
                  </a:cubicBezTo>
                  <a:cubicBezTo>
                    <a:pt x="548642" y="474054"/>
                    <a:pt x="528660" y="476638"/>
                    <a:pt x="518497" y="470264"/>
                  </a:cubicBezTo>
                  <a:close/>
                </a:path>
              </a:pathLst>
            </a:custGeom>
            <a:noFill/>
            <a:ln w="1270" cap="rnd">
              <a:solidFill>
                <a:schemeClr val="bg1">
                  <a:lumMod val="50000"/>
                </a:schemeClr>
              </a:solidFill>
              <a:prstDash val="solid"/>
              <a:round/>
            </a:ln>
          </p:spPr>
          <p:txBody>
            <a:bodyPr/>
            <a:lstStyle/>
            <a:p>
              <a:endParaRPr lang="ja-JP" altLang="en-US"/>
            </a:p>
          </p:txBody>
        </p:sp>
        <p:sp>
          <p:nvSpPr>
            <p:cNvPr id="148" name="フリーフォーム: 図形 147">
              <a:extLst>
                <a:ext uri="{FF2B5EF4-FFF2-40B4-BE49-F238E27FC236}">
                  <a16:creationId xmlns:a16="http://schemas.microsoft.com/office/drawing/2014/main" id="{973C9411-AD66-AB11-6A20-AA972BBDE029}"/>
                </a:ext>
              </a:extLst>
            </p:cNvPr>
            <p:cNvSpPr/>
            <p:nvPr/>
          </p:nvSpPr>
          <p:spPr>
            <a:xfrm>
              <a:off x="5350786" y="2101478"/>
              <a:ext cx="597642" cy="614331"/>
            </a:xfrm>
            <a:custGeom>
              <a:avLst/>
              <a:gdLst>
                <a:gd name="csX0" fmla="*/ 576455 w 597642"/>
                <a:gd name="csY0" fmla="*/ 386089 h 614331"/>
                <a:gd name="csX1" fmla="*/ 591269 w 597642"/>
                <a:gd name="csY1" fmla="*/ 362662 h 614331"/>
                <a:gd name="csX2" fmla="*/ 589202 w 597642"/>
                <a:gd name="csY2" fmla="*/ 347503 h 614331"/>
                <a:gd name="csX3" fmla="*/ 544071 w 597642"/>
                <a:gd name="csY3" fmla="*/ 311674 h 614331"/>
                <a:gd name="csX4" fmla="*/ 478785 w 597642"/>
                <a:gd name="csY4" fmla="*/ 300994 h 614331"/>
                <a:gd name="csX5" fmla="*/ 418839 w 597642"/>
                <a:gd name="csY5" fmla="*/ 317014 h 614331"/>
                <a:gd name="csX6" fmla="*/ 392484 w 597642"/>
                <a:gd name="csY6" fmla="*/ 264992 h 614331"/>
                <a:gd name="csX7" fmla="*/ 381976 w 597642"/>
                <a:gd name="csY7" fmla="*/ 212281 h 614331"/>
                <a:gd name="csX8" fmla="*/ 353381 w 597642"/>
                <a:gd name="csY8" fmla="*/ 192816 h 614331"/>
                <a:gd name="csX9" fmla="*/ 333399 w 597642"/>
                <a:gd name="csY9" fmla="*/ 163015 h 614331"/>
                <a:gd name="csX10" fmla="*/ 335466 w 597642"/>
                <a:gd name="csY10" fmla="*/ 120640 h 614331"/>
                <a:gd name="csX11" fmla="*/ 274142 w 597642"/>
                <a:gd name="csY11" fmla="*/ 83949 h 614331"/>
                <a:gd name="csX12" fmla="*/ 236418 w 597642"/>
                <a:gd name="csY12" fmla="*/ 2815 h 614331"/>
                <a:gd name="csX13" fmla="*/ 174233 w 597642"/>
                <a:gd name="csY13" fmla="*/ 748 h 614331"/>
                <a:gd name="csX14" fmla="*/ 185774 w 597642"/>
                <a:gd name="csY14" fmla="*/ 26242 h 614331"/>
                <a:gd name="csX15" fmla="*/ 188874 w 597642"/>
                <a:gd name="csY15" fmla="*/ 63450 h 614331"/>
                <a:gd name="csX16" fmla="*/ 119455 w 597642"/>
                <a:gd name="csY16" fmla="*/ 147340 h 614331"/>
                <a:gd name="csX17" fmla="*/ 42627 w 597642"/>
                <a:gd name="csY17" fmla="*/ 168527 h 614331"/>
                <a:gd name="csX18" fmla="*/ 2664 w 597642"/>
                <a:gd name="csY18" fmla="*/ 137693 h 614331"/>
                <a:gd name="csX19" fmla="*/ 3697 w 597642"/>
                <a:gd name="csY19" fmla="*/ 167494 h 614331"/>
                <a:gd name="csX20" fmla="*/ 45900 w 597642"/>
                <a:gd name="csY20" fmla="*/ 206769 h 614331"/>
                <a:gd name="csX21" fmla="*/ 80696 w 597642"/>
                <a:gd name="csY21" fmla="*/ 265164 h 614331"/>
                <a:gd name="csX22" fmla="*/ 77596 w 597642"/>
                <a:gd name="csY22" fmla="*/ 318220 h 614331"/>
                <a:gd name="csX23" fmla="*/ 101884 w 597642"/>
                <a:gd name="csY23" fmla="*/ 342680 h 614331"/>
                <a:gd name="csX24" fmla="*/ 77596 w 597642"/>
                <a:gd name="csY24" fmla="*/ 380921 h 614331"/>
                <a:gd name="csX25" fmla="*/ 67088 w 597642"/>
                <a:gd name="csY25" fmla="*/ 422263 h 614331"/>
                <a:gd name="csX26" fmla="*/ 107741 w 597642"/>
                <a:gd name="csY26" fmla="*/ 449652 h 614331"/>
                <a:gd name="csX27" fmla="*/ 142882 w 597642"/>
                <a:gd name="csY27" fmla="*/ 500813 h 614331"/>
                <a:gd name="csX28" fmla="*/ 211268 w 597642"/>
                <a:gd name="csY28" fmla="*/ 483760 h 614331"/>
                <a:gd name="csX29" fmla="*/ 242791 w 597642"/>
                <a:gd name="csY29" fmla="*/ 523034 h 614331"/>
                <a:gd name="csX30" fmla="*/ 244342 w 597642"/>
                <a:gd name="csY30" fmla="*/ 568683 h 614331"/>
                <a:gd name="csX31" fmla="*/ 279655 w 597642"/>
                <a:gd name="csY31" fmla="*/ 614331 h 614331"/>
                <a:gd name="csX32" fmla="*/ 317551 w 597642"/>
                <a:gd name="csY32" fmla="*/ 601584 h 614331"/>
                <a:gd name="csX33" fmla="*/ 386971 w 597642"/>
                <a:gd name="csY33" fmla="*/ 595211 h 614331"/>
                <a:gd name="csX34" fmla="*/ 397996 w 597642"/>
                <a:gd name="csY34" fmla="*/ 575745 h 614331"/>
                <a:gd name="csX35" fmla="*/ 473962 w 597642"/>
                <a:gd name="csY35" fmla="*/ 565582 h 614331"/>
                <a:gd name="csX36" fmla="*/ 473962 w 597642"/>
                <a:gd name="csY36" fmla="*/ 501847 h 614331"/>
                <a:gd name="csX37" fmla="*/ 498250 w 597642"/>
                <a:gd name="csY37" fmla="*/ 500813 h 614331"/>
                <a:gd name="csX38" fmla="*/ 526673 w 597642"/>
                <a:gd name="csY38" fmla="*/ 475319 h 614331"/>
                <a:gd name="csX39" fmla="*/ 569737 w 597642"/>
                <a:gd name="csY39" fmla="*/ 487032 h 614331"/>
                <a:gd name="csX40" fmla="*/ 581278 w 597642"/>
                <a:gd name="csY40" fmla="*/ 449825 h 614331"/>
                <a:gd name="csX41" fmla="*/ 597643 w 597642"/>
                <a:gd name="csY41" fmla="*/ 433977 h 614331"/>
                <a:gd name="csX42" fmla="*/ 576455 w 597642"/>
                <a:gd name="csY42" fmla="*/ 386262 h 614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597642" h="614331">
                  <a:moveTo>
                    <a:pt x="576455" y="386089"/>
                  </a:moveTo>
                  <a:cubicBezTo>
                    <a:pt x="575422" y="380232"/>
                    <a:pt x="591269" y="362662"/>
                    <a:pt x="591269" y="362662"/>
                  </a:cubicBezTo>
                  <a:lnTo>
                    <a:pt x="589202" y="347503"/>
                  </a:lnTo>
                  <a:cubicBezTo>
                    <a:pt x="580417" y="340613"/>
                    <a:pt x="567153" y="321665"/>
                    <a:pt x="544071" y="311674"/>
                  </a:cubicBezTo>
                  <a:cubicBezTo>
                    <a:pt x="521333" y="301855"/>
                    <a:pt x="488776" y="300822"/>
                    <a:pt x="478785" y="300994"/>
                  </a:cubicBezTo>
                  <a:cubicBezTo>
                    <a:pt x="452429" y="301511"/>
                    <a:pt x="432447" y="320287"/>
                    <a:pt x="418839" y="317014"/>
                  </a:cubicBezTo>
                  <a:cubicBezTo>
                    <a:pt x="410054" y="314774"/>
                    <a:pt x="398513" y="290314"/>
                    <a:pt x="392484" y="264992"/>
                  </a:cubicBezTo>
                  <a:cubicBezTo>
                    <a:pt x="386799" y="241048"/>
                    <a:pt x="386455" y="216415"/>
                    <a:pt x="381976" y="212281"/>
                  </a:cubicBezTo>
                  <a:cubicBezTo>
                    <a:pt x="372674" y="203668"/>
                    <a:pt x="362338" y="195916"/>
                    <a:pt x="353381" y="192816"/>
                  </a:cubicBezTo>
                  <a:cubicBezTo>
                    <a:pt x="353381" y="186959"/>
                    <a:pt x="336327" y="176279"/>
                    <a:pt x="333399" y="163015"/>
                  </a:cubicBezTo>
                  <a:cubicBezTo>
                    <a:pt x="329437" y="145617"/>
                    <a:pt x="338911" y="125291"/>
                    <a:pt x="335466" y="120640"/>
                  </a:cubicBezTo>
                  <a:cubicBezTo>
                    <a:pt x="324097" y="104964"/>
                    <a:pt x="285511" y="98418"/>
                    <a:pt x="274142" y="83949"/>
                  </a:cubicBezTo>
                  <a:cubicBezTo>
                    <a:pt x="262773" y="69479"/>
                    <a:pt x="242619" y="21247"/>
                    <a:pt x="236418" y="2815"/>
                  </a:cubicBezTo>
                  <a:cubicBezTo>
                    <a:pt x="215058" y="7122"/>
                    <a:pt x="183879" y="-2697"/>
                    <a:pt x="174233" y="748"/>
                  </a:cubicBezTo>
                  <a:cubicBezTo>
                    <a:pt x="170443" y="2126"/>
                    <a:pt x="180606" y="10739"/>
                    <a:pt x="185774" y="26242"/>
                  </a:cubicBezTo>
                  <a:cubicBezTo>
                    <a:pt x="189908" y="38645"/>
                    <a:pt x="188874" y="57421"/>
                    <a:pt x="188874" y="63450"/>
                  </a:cubicBezTo>
                  <a:cubicBezTo>
                    <a:pt x="188702" y="87222"/>
                    <a:pt x="147705" y="133559"/>
                    <a:pt x="119455" y="147340"/>
                  </a:cubicBezTo>
                  <a:cubicBezTo>
                    <a:pt x="108085" y="152852"/>
                    <a:pt x="60026" y="168872"/>
                    <a:pt x="42627" y="168527"/>
                  </a:cubicBezTo>
                  <a:cubicBezTo>
                    <a:pt x="26780" y="168183"/>
                    <a:pt x="13516" y="142000"/>
                    <a:pt x="2664" y="137693"/>
                  </a:cubicBezTo>
                  <a:cubicBezTo>
                    <a:pt x="-3882" y="135109"/>
                    <a:pt x="3697" y="167494"/>
                    <a:pt x="3697" y="167494"/>
                  </a:cubicBezTo>
                  <a:cubicBezTo>
                    <a:pt x="15238" y="167494"/>
                    <a:pt x="39699" y="200223"/>
                    <a:pt x="45900" y="206769"/>
                  </a:cubicBezTo>
                  <a:cubicBezTo>
                    <a:pt x="54169" y="215554"/>
                    <a:pt x="72945" y="255001"/>
                    <a:pt x="80696" y="265164"/>
                  </a:cubicBezTo>
                  <a:cubicBezTo>
                    <a:pt x="90171" y="277567"/>
                    <a:pt x="74667" y="303405"/>
                    <a:pt x="77596" y="318220"/>
                  </a:cubicBezTo>
                  <a:cubicBezTo>
                    <a:pt x="80180" y="331139"/>
                    <a:pt x="98439" y="331483"/>
                    <a:pt x="101884" y="342680"/>
                  </a:cubicBezTo>
                  <a:cubicBezTo>
                    <a:pt x="98095" y="354566"/>
                    <a:pt x="79146" y="370758"/>
                    <a:pt x="77596" y="380921"/>
                  </a:cubicBezTo>
                  <a:cubicBezTo>
                    <a:pt x="75873" y="392980"/>
                    <a:pt x="60542" y="414512"/>
                    <a:pt x="67088" y="422263"/>
                  </a:cubicBezTo>
                  <a:cubicBezTo>
                    <a:pt x="74840" y="424158"/>
                    <a:pt x="100851" y="445346"/>
                    <a:pt x="107741" y="449652"/>
                  </a:cubicBezTo>
                  <a:cubicBezTo>
                    <a:pt x="114631" y="453959"/>
                    <a:pt x="135819" y="485138"/>
                    <a:pt x="142882" y="500813"/>
                  </a:cubicBezTo>
                  <a:cubicBezTo>
                    <a:pt x="151839" y="500469"/>
                    <a:pt x="195420" y="487549"/>
                    <a:pt x="211268" y="483760"/>
                  </a:cubicBezTo>
                  <a:lnTo>
                    <a:pt x="242791" y="523034"/>
                  </a:lnTo>
                  <a:cubicBezTo>
                    <a:pt x="247959" y="537504"/>
                    <a:pt x="236073" y="555247"/>
                    <a:pt x="244342" y="568683"/>
                  </a:cubicBezTo>
                  <a:cubicBezTo>
                    <a:pt x="251749" y="580396"/>
                    <a:pt x="267941" y="607441"/>
                    <a:pt x="279655" y="614331"/>
                  </a:cubicBezTo>
                  <a:cubicBezTo>
                    <a:pt x="285856" y="613987"/>
                    <a:pt x="302220" y="603651"/>
                    <a:pt x="317551" y="601584"/>
                  </a:cubicBezTo>
                  <a:cubicBezTo>
                    <a:pt x="346318" y="597622"/>
                    <a:pt x="378703" y="600034"/>
                    <a:pt x="386971" y="595211"/>
                  </a:cubicBezTo>
                  <a:cubicBezTo>
                    <a:pt x="390761" y="592971"/>
                    <a:pt x="393689" y="578846"/>
                    <a:pt x="397996" y="575745"/>
                  </a:cubicBezTo>
                  <a:cubicBezTo>
                    <a:pt x="409020" y="567649"/>
                    <a:pt x="462248" y="565754"/>
                    <a:pt x="473962" y="565582"/>
                  </a:cubicBezTo>
                  <a:cubicBezTo>
                    <a:pt x="473962" y="565582"/>
                    <a:pt x="457080" y="512527"/>
                    <a:pt x="473962" y="501847"/>
                  </a:cubicBezTo>
                  <a:cubicBezTo>
                    <a:pt x="477751" y="499435"/>
                    <a:pt x="487225" y="506842"/>
                    <a:pt x="498250" y="500813"/>
                  </a:cubicBezTo>
                  <a:cubicBezTo>
                    <a:pt x="507207" y="495818"/>
                    <a:pt x="516509" y="476352"/>
                    <a:pt x="526673" y="475319"/>
                  </a:cubicBezTo>
                  <a:cubicBezTo>
                    <a:pt x="545104" y="473596"/>
                    <a:pt x="563019" y="488411"/>
                    <a:pt x="569737" y="487032"/>
                  </a:cubicBezTo>
                  <a:cubicBezTo>
                    <a:pt x="578178" y="485310"/>
                    <a:pt x="574733" y="464639"/>
                    <a:pt x="581278" y="449825"/>
                  </a:cubicBezTo>
                  <a:cubicBezTo>
                    <a:pt x="584896" y="441729"/>
                    <a:pt x="595576" y="439145"/>
                    <a:pt x="597643" y="433977"/>
                  </a:cubicBezTo>
                  <a:cubicBezTo>
                    <a:pt x="597126" y="430532"/>
                    <a:pt x="578695" y="396769"/>
                    <a:pt x="576455" y="386262"/>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49" name="フリーフォーム: 図形 148">
              <a:extLst>
                <a:ext uri="{FF2B5EF4-FFF2-40B4-BE49-F238E27FC236}">
                  <a16:creationId xmlns:a16="http://schemas.microsoft.com/office/drawing/2014/main" id="{8DF4918F-26F9-4872-4EF4-76C58F65089D}"/>
                </a:ext>
              </a:extLst>
            </p:cNvPr>
            <p:cNvSpPr/>
            <p:nvPr/>
          </p:nvSpPr>
          <p:spPr>
            <a:xfrm>
              <a:off x="5350786" y="2101478"/>
              <a:ext cx="597642" cy="614331"/>
            </a:xfrm>
            <a:custGeom>
              <a:avLst/>
              <a:gdLst>
                <a:gd name="csX0" fmla="*/ 576455 w 597642"/>
                <a:gd name="csY0" fmla="*/ 386089 h 614331"/>
                <a:gd name="csX1" fmla="*/ 591269 w 597642"/>
                <a:gd name="csY1" fmla="*/ 362662 h 614331"/>
                <a:gd name="csX2" fmla="*/ 589202 w 597642"/>
                <a:gd name="csY2" fmla="*/ 347503 h 614331"/>
                <a:gd name="csX3" fmla="*/ 544071 w 597642"/>
                <a:gd name="csY3" fmla="*/ 311674 h 614331"/>
                <a:gd name="csX4" fmla="*/ 478785 w 597642"/>
                <a:gd name="csY4" fmla="*/ 300994 h 614331"/>
                <a:gd name="csX5" fmla="*/ 418839 w 597642"/>
                <a:gd name="csY5" fmla="*/ 317014 h 614331"/>
                <a:gd name="csX6" fmla="*/ 392484 w 597642"/>
                <a:gd name="csY6" fmla="*/ 264992 h 614331"/>
                <a:gd name="csX7" fmla="*/ 381976 w 597642"/>
                <a:gd name="csY7" fmla="*/ 212281 h 614331"/>
                <a:gd name="csX8" fmla="*/ 353381 w 597642"/>
                <a:gd name="csY8" fmla="*/ 192816 h 614331"/>
                <a:gd name="csX9" fmla="*/ 333399 w 597642"/>
                <a:gd name="csY9" fmla="*/ 163015 h 614331"/>
                <a:gd name="csX10" fmla="*/ 335466 w 597642"/>
                <a:gd name="csY10" fmla="*/ 120640 h 614331"/>
                <a:gd name="csX11" fmla="*/ 274142 w 597642"/>
                <a:gd name="csY11" fmla="*/ 83949 h 614331"/>
                <a:gd name="csX12" fmla="*/ 236418 w 597642"/>
                <a:gd name="csY12" fmla="*/ 2815 h 614331"/>
                <a:gd name="csX13" fmla="*/ 174233 w 597642"/>
                <a:gd name="csY13" fmla="*/ 748 h 614331"/>
                <a:gd name="csX14" fmla="*/ 185774 w 597642"/>
                <a:gd name="csY14" fmla="*/ 26242 h 614331"/>
                <a:gd name="csX15" fmla="*/ 188874 w 597642"/>
                <a:gd name="csY15" fmla="*/ 63450 h 614331"/>
                <a:gd name="csX16" fmla="*/ 119455 w 597642"/>
                <a:gd name="csY16" fmla="*/ 147340 h 614331"/>
                <a:gd name="csX17" fmla="*/ 42627 w 597642"/>
                <a:gd name="csY17" fmla="*/ 168527 h 614331"/>
                <a:gd name="csX18" fmla="*/ 2664 w 597642"/>
                <a:gd name="csY18" fmla="*/ 137693 h 614331"/>
                <a:gd name="csX19" fmla="*/ 3697 w 597642"/>
                <a:gd name="csY19" fmla="*/ 167494 h 614331"/>
                <a:gd name="csX20" fmla="*/ 45900 w 597642"/>
                <a:gd name="csY20" fmla="*/ 206769 h 614331"/>
                <a:gd name="csX21" fmla="*/ 80696 w 597642"/>
                <a:gd name="csY21" fmla="*/ 265164 h 614331"/>
                <a:gd name="csX22" fmla="*/ 77596 w 597642"/>
                <a:gd name="csY22" fmla="*/ 318220 h 614331"/>
                <a:gd name="csX23" fmla="*/ 101884 w 597642"/>
                <a:gd name="csY23" fmla="*/ 342680 h 614331"/>
                <a:gd name="csX24" fmla="*/ 77596 w 597642"/>
                <a:gd name="csY24" fmla="*/ 380921 h 614331"/>
                <a:gd name="csX25" fmla="*/ 67088 w 597642"/>
                <a:gd name="csY25" fmla="*/ 422263 h 614331"/>
                <a:gd name="csX26" fmla="*/ 107741 w 597642"/>
                <a:gd name="csY26" fmla="*/ 449652 h 614331"/>
                <a:gd name="csX27" fmla="*/ 142882 w 597642"/>
                <a:gd name="csY27" fmla="*/ 500813 h 614331"/>
                <a:gd name="csX28" fmla="*/ 211268 w 597642"/>
                <a:gd name="csY28" fmla="*/ 483760 h 614331"/>
                <a:gd name="csX29" fmla="*/ 242791 w 597642"/>
                <a:gd name="csY29" fmla="*/ 523034 h 614331"/>
                <a:gd name="csX30" fmla="*/ 244342 w 597642"/>
                <a:gd name="csY30" fmla="*/ 568683 h 614331"/>
                <a:gd name="csX31" fmla="*/ 279655 w 597642"/>
                <a:gd name="csY31" fmla="*/ 614331 h 614331"/>
                <a:gd name="csX32" fmla="*/ 317551 w 597642"/>
                <a:gd name="csY32" fmla="*/ 601584 h 614331"/>
                <a:gd name="csX33" fmla="*/ 386971 w 597642"/>
                <a:gd name="csY33" fmla="*/ 595211 h 614331"/>
                <a:gd name="csX34" fmla="*/ 397996 w 597642"/>
                <a:gd name="csY34" fmla="*/ 575745 h 614331"/>
                <a:gd name="csX35" fmla="*/ 473962 w 597642"/>
                <a:gd name="csY35" fmla="*/ 565582 h 614331"/>
                <a:gd name="csX36" fmla="*/ 473962 w 597642"/>
                <a:gd name="csY36" fmla="*/ 501847 h 614331"/>
                <a:gd name="csX37" fmla="*/ 498250 w 597642"/>
                <a:gd name="csY37" fmla="*/ 500813 h 614331"/>
                <a:gd name="csX38" fmla="*/ 526673 w 597642"/>
                <a:gd name="csY38" fmla="*/ 475319 h 614331"/>
                <a:gd name="csX39" fmla="*/ 569737 w 597642"/>
                <a:gd name="csY39" fmla="*/ 487032 h 614331"/>
                <a:gd name="csX40" fmla="*/ 581278 w 597642"/>
                <a:gd name="csY40" fmla="*/ 449825 h 614331"/>
                <a:gd name="csX41" fmla="*/ 597643 w 597642"/>
                <a:gd name="csY41" fmla="*/ 433977 h 614331"/>
                <a:gd name="csX42" fmla="*/ 576455 w 597642"/>
                <a:gd name="csY42" fmla="*/ 386262 h 614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597642" h="614331">
                  <a:moveTo>
                    <a:pt x="576455" y="386089"/>
                  </a:moveTo>
                  <a:cubicBezTo>
                    <a:pt x="575422" y="380232"/>
                    <a:pt x="591269" y="362662"/>
                    <a:pt x="591269" y="362662"/>
                  </a:cubicBezTo>
                  <a:lnTo>
                    <a:pt x="589202" y="347503"/>
                  </a:lnTo>
                  <a:cubicBezTo>
                    <a:pt x="580417" y="340613"/>
                    <a:pt x="567153" y="321665"/>
                    <a:pt x="544071" y="311674"/>
                  </a:cubicBezTo>
                  <a:cubicBezTo>
                    <a:pt x="521333" y="301855"/>
                    <a:pt x="488776" y="300822"/>
                    <a:pt x="478785" y="300994"/>
                  </a:cubicBezTo>
                  <a:cubicBezTo>
                    <a:pt x="452429" y="301511"/>
                    <a:pt x="432447" y="320287"/>
                    <a:pt x="418839" y="317014"/>
                  </a:cubicBezTo>
                  <a:cubicBezTo>
                    <a:pt x="410054" y="314774"/>
                    <a:pt x="398513" y="290314"/>
                    <a:pt x="392484" y="264992"/>
                  </a:cubicBezTo>
                  <a:cubicBezTo>
                    <a:pt x="386799" y="241048"/>
                    <a:pt x="386455" y="216415"/>
                    <a:pt x="381976" y="212281"/>
                  </a:cubicBezTo>
                  <a:cubicBezTo>
                    <a:pt x="372674" y="203668"/>
                    <a:pt x="362338" y="195916"/>
                    <a:pt x="353381" y="192816"/>
                  </a:cubicBezTo>
                  <a:cubicBezTo>
                    <a:pt x="353381" y="186959"/>
                    <a:pt x="336327" y="176279"/>
                    <a:pt x="333399" y="163015"/>
                  </a:cubicBezTo>
                  <a:cubicBezTo>
                    <a:pt x="329437" y="145617"/>
                    <a:pt x="338911" y="125291"/>
                    <a:pt x="335466" y="120640"/>
                  </a:cubicBezTo>
                  <a:cubicBezTo>
                    <a:pt x="324097" y="104964"/>
                    <a:pt x="285511" y="98418"/>
                    <a:pt x="274142" y="83949"/>
                  </a:cubicBezTo>
                  <a:cubicBezTo>
                    <a:pt x="262773" y="69479"/>
                    <a:pt x="242619" y="21247"/>
                    <a:pt x="236418" y="2815"/>
                  </a:cubicBezTo>
                  <a:cubicBezTo>
                    <a:pt x="215058" y="7122"/>
                    <a:pt x="183879" y="-2697"/>
                    <a:pt x="174233" y="748"/>
                  </a:cubicBezTo>
                  <a:cubicBezTo>
                    <a:pt x="170443" y="2126"/>
                    <a:pt x="180606" y="10739"/>
                    <a:pt x="185774" y="26242"/>
                  </a:cubicBezTo>
                  <a:cubicBezTo>
                    <a:pt x="189908" y="38645"/>
                    <a:pt x="188874" y="57421"/>
                    <a:pt x="188874" y="63450"/>
                  </a:cubicBezTo>
                  <a:cubicBezTo>
                    <a:pt x="188702" y="87222"/>
                    <a:pt x="147705" y="133559"/>
                    <a:pt x="119455" y="147340"/>
                  </a:cubicBezTo>
                  <a:cubicBezTo>
                    <a:pt x="108085" y="152852"/>
                    <a:pt x="60026" y="168872"/>
                    <a:pt x="42627" y="168527"/>
                  </a:cubicBezTo>
                  <a:cubicBezTo>
                    <a:pt x="26780" y="168183"/>
                    <a:pt x="13516" y="142000"/>
                    <a:pt x="2664" y="137693"/>
                  </a:cubicBezTo>
                  <a:cubicBezTo>
                    <a:pt x="-3882" y="135109"/>
                    <a:pt x="3697" y="167494"/>
                    <a:pt x="3697" y="167494"/>
                  </a:cubicBezTo>
                  <a:cubicBezTo>
                    <a:pt x="15238" y="167494"/>
                    <a:pt x="39699" y="200223"/>
                    <a:pt x="45900" y="206769"/>
                  </a:cubicBezTo>
                  <a:cubicBezTo>
                    <a:pt x="54169" y="215554"/>
                    <a:pt x="72945" y="255001"/>
                    <a:pt x="80696" y="265164"/>
                  </a:cubicBezTo>
                  <a:cubicBezTo>
                    <a:pt x="90171" y="277567"/>
                    <a:pt x="74667" y="303405"/>
                    <a:pt x="77596" y="318220"/>
                  </a:cubicBezTo>
                  <a:cubicBezTo>
                    <a:pt x="80180" y="331139"/>
                    <a:pt x="98439" y="331483"/>
                    <a:pt x="101884" y="342680"/>
                  </a:cubicBezTo>
                  <a:cubicBezTo>
                    <a:pt x="98095" y="354566"/>
                    <a:pt x="79146" y="370758"/>
                    <a:pt x="77596" y="380921"/>
                  </a:cubicBezTo>
                  <a:cubicBezTo>
                    <a:pt x="75873" y="392980"/>
                    <a:pt x="60542" y="414512"/>
                    <a:pt x="67088" y="422263"/>
                  </a:cubicBezTo>
                  <a:cubicBezTo>
                    <a:pt x="74840" y="424158"/>
                    <a:pt x="100851" y="445346"/>
                    <a:pt x="107741" y="449652"/>
                  </a:cubicBezTo>
                  <a:cubicBezTo>
                    <a:pt x="114631" y="453959"/>
                    <a:pt x="135819" y="485138"/>
                    <a:pt x="142882" y="500813"/>
                  </a:cubicBezTo>
                  <a:cubicBezTo>
                    <a:pt x="151839" y="500469"/>
                    <a:pt x="195420" y="487549"/>
                    <a:pt x="211268" y="483760"/>
                  </a:cubicBezTo>
                  <a:lnTo>
                    <a:pt x="242791" y="523034"/>
                  </a:lnTo>
                  <a:cubicBezTo>
                    <a:pt x="247959" y="537504"/>
                    <a:pt x="236073" y="555247"/>
                    <a:pt x="244342" y="568683"/>
                  </a:cubicBezTo>
                  <a:cubicBezTo>
                    <a:pt x="251749" y="580396"/>
                    <a:pt x="267941" y="607441"/>
                    <a:pt x="279655" y="614331"/>
                  </a:cubicBezTo>
                  <a:cubicBezTo>
                    <a:pt x="285856" y="613987"/>
                    <a:pt x="302220" y="603651"/>
                    <a:pt x="317551" y="601584"/>
                  </a:cubicBezTo>
                  <a:cubicBezTo>
                    <a:pt x="346318" y="597622"/>
                    <a:pt x="378703" y="600034"/>
                    <a:pt x="386971" y="595211"/>
                  </a:cubicBezTo>
                  <a:cubicBezTo>
                    <a:pt x="390761" y="592971"/>
                    <a:pt x="393689" y="578846"/>
                    <a:pt x="397996" y="575745"/>
                  </a:cubicBezTo>
                  <a:cubicBezTo>
                    <a:pt x="409020" y="567649"/>
                    <a:pt x="462248" y="565754"/>
                    <a:pt x="473962" y="565582"/>
                  </a:cubicBezTo>
                  <a:cubicBezTo>
                    <a:pt x="473962" y="565582"/>
                    <a:pt x="457080" y="512527"/>
                    <a:pt x="473962" y="501847"/>
                  </a:cubicBezTo>
                  <a:cubicBezTo>
                    <a:pt x="477751" y="499435"/>
                    <a:pt x="487225" y="506842"/>
                    <a:pt x="498250" y="500813"/>
                  </a:cubicBezTo>
                  <a:cubicBezTo>
                    <a:pt x="507207" y="495818"/>
                    <a:pt x="516509" y="476352"/>
                    <a:pt x="526673" y="475319"/>
                  </a:cubicBezTo>
                  <a:cubicBezTo>
                    <a:pt x="545104" y="473596"/>
                    <a:pt x="563019" y="488411"/>
                    <a:pt x="569737" y="487032"/>
                  </a:cubicBezTo>
                  <a:cubicBezTo>
                    <a:pt x="578178" y="485310"/>
                    <a:pt x="574733" y="464639"/>
                    <a:pt x="581278" y="449825"/>
                  </a:cubicBezTo>
                  <a:cubicBezTo>
                    <a:pt x="584896" y="441729"/>
                    <a:pt x="595576" y="439145"/>
                    <a:pt x="597643" y="433977"/>
                  </a:cubicBezTo>
                  <a:cubicBezTo>
                    <a:pt x="597126" y="430532"/>
                    <a:pt x="578695" y="396769"/>
                    <a:pt x="576455" y="386262"/>
                  </a:cubicBezTo>
                  <a:close/>
                </a:path>
              </a:pathLst>
            </a:custGeom>
            <a:noFill/>
            <a:ln w="1270" cap="rnd">
              <a:solidFill>
                <a:schemeClr val="bg1">
                  <a:lumMod val="50000"/>
                </a:schemeClr>
              </a:solidFill>
              <a:prstDash val="solid"/>
              <a:round/>
            </a:ln>
          </p:spPr>
          <p:txBody>
            <a:bodyPr/>
            <a:lstStyle/>
            <a:p>
              <a:endParaRPr lang="ja-JP" altLang="en-US"/>
            </a:p>
          </p:txBody>
        </p:sp>
        <p:sp>
          <p:nvSpPr>
            <p:cNvPr id="150" name="フリーフォーム: 図形 149">
              <a:extLst>
                <a:ext uri="{FF2B5EF4-FFF2-40B4-BE49-F238E27FC236}">
                  <a16:creationId xmlns:a16="http://schemas.microsoft.com/office/drawing/2014/main" id="{F1936215-D287-2434-2855-7D7621AEDF5E}"/>
                </a:ext>
              </a:extLst>
            </p:cNvPr>
            <p:cNvSpPr/>
            <p:nvPr/>
          </p:nvSpPr>
          <p:spPr>
            <a:xfrm>
              <a:off x="5386107" y="1997088"/>
              <a:ext cx="79249" cy="81203"/>
            </a:xfrm>
            <a:custGeom>
              <a:avLst/>
              <a:gdLst>
                <a:gd name="csX0" fmla="*/ 42103 w 79249"/>
                <a:gd name="csY0" fmla="*/ 77061 h 81203"/>
                <a:gd name="csX1" fmla="*/ 77933 w 79249"/>
                <a:gd name="csY1" fmla="*/ 77061 h 81203"/>
                <a:gd name="csX2" fmla="*/ 46409 w 79249"/>
                <a:gd name="csY2" fmla="*/ 34685 h 81203"/>
                <a:gd name="csX3" fmla="*/ 33835 w 79249"/>
                <a:gd name="csY3" fmla="*/ 4884 h 81203"/>
                <a:gd name="csX4" fmla="*/ 244 w 79249"/>
                <a:gd name="csY4" fmla="*/ 9191 h 81203"/>
                <a:gd name="csX5" fmla="*/ 17125 w 79249"/>
                <a:gd name="csY5" fmla="*/ 37786 h 81203"/>
                <a:gd name="csX6" fmla="*/ 42447 w 79249"/>
                <a:gd name="csY6" fmla="*/ 77061 h 8120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9249" h="81203">
                  <a:moveTo>
                    <a:pt x="42103" y="77061"/>
                  </a:moveTo>
                  <a:cubicBezTo>
                    <a:pt x="47615" y="83090"/>
                    <a:pt x="69320" y="82056"/>
                    <a:pt x="77933" y="77061"/>
                  </a:cubicBezTo>
                  <a:cubicBezTo>
                    <a:pt x="85340" y="72754"/>
                    <a:pt x="59673" y="47604"/>
                    <a:pt x="46409" y="34685"/>
                  </a:cubicBezTo>
                  <a:cubicBezTo>
                    <a:pt x="42275" y="30723"/>
                    <a:pt x="41758" y="9363"/>
                    <a:pt x="33835" y="4884"/>
                  </a:cubicBezTo>
                  <a:cubicBezTo>
                    <a:pt x="18848" y="-3384"/>
                    <a:pt x="4895" y="-628"/>
                    <a:pt x="244" y="9191"/>
                  </a:cubicBezTo>
                  <a:cubicBezTo>
                    <a:pt x="-1478" y="12464"/>
                    <a:pt x="6101" y="21938"/>
                    <a:pt x="17125" y="37786"/>
                  </a:cubicBezTo>
                  <a:cubicBezTo>
                    <a:pt x="27461" y="52600"/>
                    <a:pt x="35557" y="69481"/>
                    <a:pt x="42447" y="77061"/>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51" name="フリーフォーム: 図形 150">
              <a:extLst>
                <a:ext uri="{FF2B5EF4-FFF2-40B4-BE49-F238E27FC236}">
                  <a16:creationId xmlns:a16="http://schemas.microsoft.com/office/drawing/2014/main" id="{5AEB7FFD-ACD3-5F28-DB07-B41B0CD1254A}"/>
                </a:ext>
              </a:extLst>
            </p:cNvPr>
            <p:cNvSpPr/>
            <p:nvPr/>
          </p:nvSpPr>
          <p:spPr>
            <a:xfrm>
              <a:off x="5386107" y="1997088"/>
              <a:ext cx="79249" cy="81203"/>
            </a:xfrm>
            <a:custGeom>
              <a:avLst/>
              <a:gdLst>
                <a:gd name="csX0" fmla="*/ 42103 w 79249"/>
                <a:gd name="csY0" fmla="*/ 77061 h 81203"/>
                <a:gd name="csX1" fmla="*/ 77933 w 79249"/>
                <a:gd name="csY1" fmla="*/ 77061 h 81203"/>
                <a:gd name="csX2" fmla="*/ 46409 w 79249"/>
                <a:gd name="csY2" fmla="*/ 34685 h 81203"/>
                <a:gd name="csX3" fmla="*/ 33835 w 79249"/>
                <a:gd name="csY3" fmla="*/ 4884 h 81203"/>
                <a:gd name="csX4" fmla="*/ 244 w 79249"/>
                <a:gd name="csY4" fmla="*/ 9191 h 81203"/>
                <a:gd name="csX5" fmla="*/ 17125 w 79249"/>
                <a:gd name="csY5" fmla="*/ 37786 h 81203"/>
                <a:gd name="csX6" fmla="*/ 42447 w 79249"/>
                <a:gd name="csY6" fmla="*/ 77061 h 8120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9249" h="81203">
                  <a:moveTo>
                    <a:pt x="42103" y="77061"/>
                  </a:moveTo>
                  <a:cubicBezTo>
                    <a:pt x="47615" y="83090"/>
                    <a:pt x="69320" y="82056"/>
                    <a:pt x="77933" y="77061"/>
                  </a:cubicBezTo>
                  <a:cubicBezTo>
                    <a:pt x="85340" y="72754"/>
                    <a:pt x="59673" y="47604"/>
                    <a:pt x="46409" y="34685"/>
                  </a:cubicBezTo>
                  <a:cubicBezTo>
                    <a:pt x="42275" y="30723"/>
                    <a:pt x="41758" y="9363"/>
                    <a:pt x="33835" y="4884"/>
                  </a:cubicBezTo>
                  <a:cubicBezTo>
                    <a:pt x="18848" y="-3384"/>
                    <a:pt x="4895" y="-628"/>
                    <a:pt x="244" y="9191"/>
                  </a:cubicBezTo>
                  <a:cubicBezTo>
                    <a:pt x="-1478" y="12464"/>
                    <a:pt x="6101" y="21938"/>
                    <a:pt x="17125" y="37786"/>
                  </a:cubicBezTo>
                  <a:cubicBezTo>
                    <a:pt x="27461" y="52600"/>
                    <a:pt x="35557" y="69481"/>
                    <a:pt x="42447" y="77061"/>
                  </a:cubicBezTo>
                  <a:close/>
                </a:path>
              </a:pathLst>
            </a:custGeom>
            <a:noFill/>
            <a:ln w="1270" cap="rnd">
              <a:solidFill>
                <a:schemeClr val="bg1">
                  <a:lumMod val="50000"/>
                </a:schemeClr>
              </a:solidFill>
              <a:prstDash val="solid"/>
              <a:round/>
            </a:ln>
          </p:spPr>
          <p:txBody>
            <a:bodyPr/>
            <a:lstStyle/>
            <a:p>
              <a:endParaRPr lang="ja-JP" altLang="en-US"/>
            </a:p>
          </p:txBody>
        </p:sp>
        <p:sp>
          <p:nvSpPr>
            <p:cNvPr id="152" name="フリーフォーム: 図形 151">
              <a:extLst>
                <a:ext uri="{FF2B5EF4-FFF2-40B4-BE49-F238E27FC236}">
                  <a16:creationId xmlns:a16="http://schemas.microsoft.com/office/drawing/2014/main" id="{6C5A9790-FCE9-B313-137F-D95A522808AB}"/>
                </a:ext>
              </a:extLst>
            </p:cNvPr>
            <p:cNvSpPr/>
            <p:nvPr/>
          </p:nvSpPr>
          <p:spPr>
            <a:xfrm>
              <a:off x="5872636" y="3839104"/>
              <a:ext cx="912553" cy="699367"/>
            </a:xfrm>
            <a:custGeom>
              <a:avLst/>
              <a:gdLst>
                <a:gd name="csX0" fmla="*/ 547608 w 912553"/>
                <a:gd name="csY0" fmla="*/ 611688 h 699367"/>
                <a:gd name="csX1" fmla="*/ 584472 w 912553"/>
                <a:gd name="csY1" fmla="*/ 615306 h 699367"/>
                <a:gd name="csX2" fmla="*/ 614272 w 912553"/>
                <a:gd name="csY2" fmla="*/ 668706 h 699367"/>
                <a:gd name="csX3" fmla="*/ 642867 w 912553"/>
                <a:gd name="csY3" fmla="*/ 670084 h 699367"/>
                <a:gd name="csX4" fmla="*/ 711770 w 912553"/>
                <a:gd name="csY4" fmla="*/ 619095 h 699367"/>
                <a:gd name="csX5" fmla="*/ 804101 w 912553"/>
                <a:gd name="csY5" fmla="*/ 677491 h 699367"/>
                <a:gd name="csX6" fmla="*/ 820810 w 912553"/>
                <a:gd name="csY6" fmla="*/ 699368 h 699367"/>
                <a:gd name="csX7" fmla="*/ 843376 w 912553"/>
                <a:gd name="csY7" fmla="*/ 666811 h 699367"/>
                <a:gd name="csX8" fmla="*/ 908145 w 912553"/>
                <a:gd name="csY8" fmla="*/ 610483 h 699367"/>
                <a:gd name="csX9" fmla="*/ 912451 w 912553"/>
                <a:gd name="csY9" fmla="*/ 548986 h 699367"/>
                <a:gd name="csX10" fmla="*/ 902288 w 912553"/>
                <a:gd name="csY10" fmla="*/ 465613 h 699367"/>
                <a:gd name="csX11" fmla="*/ 880583 w 912553"/>
                <a:gd name="csY11" fmla="*/ 402912 h 699367"/>
                <a:gd name="csX12" fmla="*/ 872143 w 912553"/>
                <a:gd name="csY12" fmla="*/ 367426 h 699367"/>
                <a:gd name="csX13" fmla="*/ 823049 w 912553"/>
                <a:gd name="csY13" fmla="*/ 360364 h 699367"/>
                <a:gd name="csX14" fmla="*/ 821843 w 912553"/>
                <a:gd name="csY14" fmla="*/ 359847 h 699367"/>
                <a:gd name="csX15" fmla="*/ 776367 w 912553"/>
                <a:gd name="csY15" fmla="*/ 226692 h 699367"/>
                <a:gd name="csX16" fmla="*/ 721244 w 912553"/>
                <a:gd name="csY16" fmla="*/ 185350 h 699367"/>
                <a:gd name="csX17" fmla="*/ 694889 w 912553"/>
                <a:gd name="csY17" fmla="*/ 193101 h 699367"/>
                <a:gd name="csX18" fmla="*/ 650102 w 912553"/>
                <a:gd name="csY18" fmla="*/ 195857 h 699367"/>
                <a:gd name="csX19" fmla="*/ 592740 w 912553"/>
                <a:gd name="csY19" fmla="*/ 219284 h 699367"/>
                <a:gd name="csX20" fmla="*/ 547092 w 912553"/>
                <a:gd name="csY20" fmla="*/ 200164 h 699367"/>
                <a:gd name="csX21" fmla="*/ 582060 w 912553"/>
                <a:gd name="csY21" fmla="*/ 181043 h 699367"/>
                <a:gd name="csX22" fmla="*/ 607038 w 912553"/>
                <a:gd name="csY22" fmla="*/ 144869 h 699367"/>
                <a:gd name="csX23" fmla="*/ 642695 w 912553"/>
                <a:gd name="csY23" fmla="*/ 125404 h 699367"/>
                <a:gd name="csX24" fmla="*/ 642006 w 912553"/>
                <a:gd name="csY24" fmla="*/ 124887 h 699367"/>
                <a:gd name="csX25" fmla="*/ 621163 w 912553"/>
                <a:gd name="csY25" fmla="*/ 82856 h 699367"/>
                <a:gd name="csX26" fmla="*/ 533139 w 912553"/>
                <a:gd name="csY26" fmla="*/ 53228 h 699367"/>
                <a:gd name="csX27" fmla="*/ 485423 w 912553"/>
                <a:gd name="csY27" fmla="*/ 61668 h 699367"/>
                <a:gd name="csX28" fmla="*/ 447182 w 912553"/>
                <a:gd name="csY28" fmla="*/ 54261 h 699367"/>
                <a:gd name="csX29" fmla="*/ 381379 w 912553"/>
                <a:gd name="csY29" fmla="*/ 67525 h 699367"/>
                <a:gd name="csX30" fmla="*/ 295595 w 912553"/>
                <a:gd name="csY30" fmla="*/ 30834 h 699367"/>
                <a:gd name="csX31" fmla="*/ 247190 w 912553"/>
                <a:gd name="csY31" fmla="*/ 30834 h 699367"/>
                <a:gd name="csX32" fmla="*/ 216701 w 912553"/>
                <a:gd name="csY32" fmla="*/ 5340 h 699367"/>
                <a:gd name="csX33" fmla="*/ 185177 w 912553"/>
                <a:gd name="csY33" fmla="*/ 0 h 699367"/>
                <a:gd name="csX34" fmla="*/ 185866 w 912553"/>
                <a:gd name="csY34" fmla="*/ 517 h 699367"/>
                <a:gd name="csX35" fmla="*/ 176737 w 912553"/>
                <a:gd name="csY35" fmla="*/ 48921 h 699367"/>
                <a:gd name="csX36" fmla="*/ 169330 w 912553"/>
                <a:gd name="csY36" fmla="*/ 93019 h 699367"/>
                <a:gd name="csX37" fmla="*/ 139529 w 912553"/>
                <a:gd name="csY37" fmla="*/ 125748 h 699367"/>
                <a:gd name="csX38" fmla="*/ 120064 w 912553"/>
                <a:gd name="csY38" fmla="*/ 228759 h 699367"/>
                <a:gd name="csX39" fmla="*/ 154860 w 912553"/>
                <a:gd name="csY39" fmla="*/ 252703 h 699367"/>
                <a:gd name="csX40" fmla="*/ 154860 w 912553"/>
                <a:gd name="csY40" fmla="*/ 292322 h 699367"/>
                <a:gd name="csX41" fmla="*/ 114724 w 912553"/>
                <a:gd name="csY41" fmla="*/ 320055 h 699367"/>
                <a:gd name="csX42" fmla="*/ 69420 w 912553"/>
                <a:gd name="csY42" fmla="*/ 393265 h 699367"/>
                <a:gd name="csX43" fmla="*/ 31523 w 912553"/>
                <a:gd name="csY43" fmla="*/ 392232 h 699367"/>
                <a:gd name="csX44" fmla="*/ 0 w 912553"/>
                <a:gd name="csY44" fmla="*/ 413419 h 699367"/>
                <a:gd name="csX45" fmla="*/ 21016 w 912553"/>
                <a:gd name="csY45" fmla="*/ 468542 h 699367"/>
                <a:gd name="csX46" fmla="*/ 113690 w 912553"/>
                <a:gd name="csY46" fmla="*/ 506783 h 699367"/>
                <a:gd name="csX47" fmla="*/ 92675 w 912553"/>
                <a:gd name="csY47" fmla="*/ 563112 h 699367"/>
                <a:gd name="csX48" fmla="*/ 135912 w 912553"/>
                <a:gd name="csY48" fmla="*/ 565179 h 699367"/>
                <a:gd name="csX49" fmla="*/ 176909 w 912553"/>
                <a:gd name="csY49" fmla="*/ 607554 h 699367"/>
                <a:gd name="csX50" fmla="*/ 253736 w 912553"/>
                <a:gd name="csY50" fmla="*/ 607554 h 699367"/>
                <a:gd name="csX51" fmla="*/ 328152 w 912553"/>
                <a:gd name="csY51" fmla="*/ 608588 h 699367"/>
                <a:gd name="csX52" fmla="*/ 364670 w 912553"/>
                <a:gd name="csY52" fmla="*/ 621335 h 699367"/>
                <a:gd name="csX53" fmla="*/ 390681 w 912553"/>
                <a:gd name="csY53" fmla="*/ 613583 h 699367"/>
                <a:gd name="csX54" fmla="*/ 420137 w 912553"/>
                <a:gd name="csY54" fmla="*/ 559150 h 699367"/>
                <a:gd name="csX55" fmla="*/ 476983 w 912553"/>
                <a:gd name="csY55" fmla="*/ 616512 h 699367"/>
                <a:gd name="csX56" fmla="*/ 493519 w 912553"/>
                <a:gd name="csY56" fmla="*/ 596702 h 699367"/>
                <a:gd name="csX57" fmla="*/ 546575 w 912553"/>
                <a:gd name="csY57" fmla="*/ 610827 h 699367"/>
                <a:gd name="csX58" fmla="*/ 547781 w 912553"/>
                <a:gd name="csY58" fmla="*/ 611344 h 6993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912553" h="699367">
                  <a:moveTo>
                    <a:pt x="547608" y="611688"/>
                  </a:moveTo>
                  <a:cubicBezTo>
                    <a:pt x="556049" y="613928"/>
                    <a:pt x="576203" y="608071"/>
                    <a:pt x="584472" y="615306"/>
                  </a:cubicBezTo>
                  <a:cubicBezTo>
                    <a:pt x="599802" y="628570"/>
                    <a:pt x="602559" y="658198"/>
                    <a:pt x="614272" y="668706"/>
                  </a:cubicBezTo>
                  <a:cubicBezTo>
                    <a:pt x="621679" y="675251"/>
                    <a:pt x="642867" y="670084"/>
                    <a:pt x="642867" y="670084"/>
                  </a:cubicBezTo>
                  <a:cubicBezTo>
                    <a:pt x="642867" y="670084"/>
                    <a:pt x="692650" y="623230"/>
                    <a:pt x="711770" y="619095"/>
                  </a:cubicBezTo>
                  <a:cubicBezTo>
                    <a:pt x="731925" y="614789"/>
                    <a:pt x="784808" y="660093"/>
                    <a:pt x="804101" y="677491"/>
                  </a:cubicBezTo>
                  <a:cubicBezTo>
                    <a:pt x="818915" y="690927"/>
                    <a:pt x="813747" y="692650"/>
                    <a:pt x="820810" y="699368"/>
                  </a:cubicBezTo>
                  <a:cubicBezTo>
                    <a:pt x="820810" y="695406"/>
                    <a:pt x="838725" y="674046"/>
                    <a:pt x="843376" y="666811"/>
                  </a:cubicBezTo>
                  <a:cubicBezTo>
                    <a:pt x="853366" y="651480"/>
                    <a:pt x="897809" y="626502"/>
                    <a:pt x="908145" y="610483"/>
                  </a:cubicBezTo>
                  <a:cubicBezTo>
                    <a:pt x="918308" y="594635"/>
                    <a:pt x="906939" y="566385"/>
                    <a:pt x="912451" y="548986"/>
                  </a:cubicBezTo>
                  <a:cubicBezTo>
                    <a:pt x="912451" y="548986"/>
                    <a:pt x="903666" y="476810"/>
                    <a:pt x="902288" y="465613"/>
                  </a:cubicBezTo>
                  <a:cubicBezTo>
                    <a:pt x="900737" y="452350"/>
                    <a:pt x="880583" y="402912"/>
                    <a:pt x="880583" y="402912"/>
                  </a:cubicBezTo>
                  <a:cubicBezTo>
                    <a:pt x="880583" y="402912"/>
                    <a:pt x="878516" y="373283"/>
                    <a:pt x="872143" y="367426"/>
                  </a:cubicBezTo>
                  <a:cubicBezTo>
                    <a:pt x="860601" y="356919"/>
                    <a:pt x="823049" y="360364"/>
                    <a:pt x="823049" y="360364"/>
                  </a:cubicBezTo>
                  <a:lnTo>
                    <a:pt x="821843" y="359847"/>
                  </a:lnTo>
                  <a:cubicBezTo>
                    <a:pt x="817020" y="331597"/>
                    <a:pt x="783946" y="238405"/>
                    <a:pt x="776367" y="226692"/>
                  </a:cubicBezTo>
                  <a:cubicBezTo>
                    <a:pt x="767237" y="212394"/>
                    <a:pt x="740710" y="181904"/>
                    <a:pt x="721244" y="185350"/>
                  </a:cubicBezTo>
                  <a:cubicBezTo>
                    <a:pt x="714182" y="186555"/>
                    <a:pt x="705052" y="192068"/>
                    <a:pt x="694889" y="193101"/>
                  </a:cubicBezTo>
                  <a:cubicBezTo>
                    <a:pt x="680592" y="194479"/>
                    <a:pt x="664399" y="191551"/>
                    <a:pt x="650102" y="195857"/>
                  </a:cubicBezTo>
                  <a:cubicBezTo>
                    <a:pt x="620646" y="204815"/>
                    <a:pt x="597391" y="221007"/>
                    <a:pt x="592740" y="219284"/>
                  </a:cubicBezTo>
                  <a:cubicBezTo>
                    <a:pt x="578098" y="213772"/>
                    <a:pt x="543474" y="205332"/>
                    <a:pt x="547092" y="200164"/>
                  </a:cubicBezTo>
                  <a:cubicBezTo>
                    <a:pt x="551570" y="193790"/>
                    <a:pt x="569657" y="190690"/>
                    <a:pt x="582060" y="181043"/>
                  </a:cubicBezTo>
                  <a:cubicBezTo>
                    <a:pt x="592396" y="173119"/>
                    <a:pt x="598080" y="154171"/>
                    <a:pt x="607038" y="144869"/>
                  </a:cubicBezTo>
                  <a:cubicBezTo>
                    <a:pt x="618579" y="133155"/>
                    <a:pt x="637699" y="131433"/>
                    <a:pt x="642695" y="125404"/>
                  </a:cubicBezTo>
                  <a:lnTo>
                    <a:pt x="642006" y="124887"/>
                  </a:lnTo>
                  <a:cubicBezTo>
                    <a:pt x="637872" y="114724"/>
                    <a:pt x="632015" y="89919"/>
                    <a:pt x="621163" y="82856"/>
                  </a:cubicBezTo>
                  <a:cubicBezTo>
                    <a:pt x="591190" y="62874"/>
                    <a:pt x="559494" y="58740"/>
                    <a:pt x="533139" y="53228"/>
                  </a:cubicBezTo>
                  <a:cubicBezTo>
                    <a:pt x="531588" y="52883"/>
                    <a:pt x="486801" y="61668"/>
                    <a:pt x="485423" y="61668"/>
                  </a:cubicBezTo>
                  <a:cubicBezTo>
                    <a:pt x="475949" y="61668"/>
                    <a:pt x="464408" y="47543"/>
                    <a:pt x="447182" y="54261"/>
                  </a:cubicBezTo>
                  <a:cubicBezTo>
                    <a:pt x="433401" y="59601"/>
                    <a:pt x="396366" y="69937"/>
                    <a:pt x="381379" y="67525"/>
                  </a:cubicBezTo>
                  <a:cubicBezTo>
                    <a:pt x="365187" y="64941"/>
                    <a:pt x="312648" y="32901"/>
                    <a:pt x="295595" y="30834"/>
                  </a:cubicBezTo>
                  <a:cubicBezTo>
                    <a:pt x="275785" y="28423"/>
                    <a:pt x="258732" y="33935"/>
                    <a:pt x="247190" y="30834"/>
                  </a:cubicBezTo>
                  <a:cubicBezTo>
                    <a:pt x="236166" y="27734"/>
                    <a:pt x="226175" y="9474"/>
                    <a:pt x="216701" y="5340"/>
                  </a:cubicBezTo>
                  <a:cubicBezTo>
                    <a:pt x="206882" y="1034"/>
                    <a:pt x="191895" y="3618"/>
                    <a:pt x="185177" y="0"/>
                  </a:cubicBezTo>
                  <a:lnTo>
                    <a:pt x="185866" y="517"/>
                  </a:lnTo>
                  <a:cubicBezTo>
                    <a:pt x="185005" y="12919"/>
                    <a:pt x="179665" y="30662"/>
                    <a:pt x="176737" y="48921"/>
                  </a:cubicBezTo>
                  <a:cubicBezTo>
                    <a:pt x="174325" y="64080"/>
                    <a:pt x="175186" y="79583"/>
                    <a:pt x="169330" y="93019"/>
                  </a:cubicBezTo>
                  <a:cubicBezTo>
                    <a:pt x="162784" y="108523"/>
                    <a:pt x="153310" y="120925"/>
                    <a:pt x="139529" y="125748"/>
                  </a:cubicBezTo>
                  <a:cubicBezTo>
                    <a:pt x="139529" y="125748"/>
                    <a:pt x="114552" y="213772"/>
                    <a:pt x="120064" y="228759"/>
                  </a:cubicBezTo>
                  <a:cubicBezTo>
                    <a:pt x="124198" y="239956"/>
                    <a:pt x="149176" y="242023"/>
                    <a:pt x="154860" y="252703"/>
                  </a:cubicBezTo>
                  <a:cubicBezTo>
                    <a:pt x="159855" y="262005"/>
                    <a:pt x="160717" y="282503"/>
                    <a:pt x="154860" y="292322"/>
                  </a:cubicBezTo>
                  <a:cubicBezTo>
                    <a:pt x="149348" y="301968"/>
                    <a:pt x="124198" y="307308"/>
                    <a:pt x="114724" y="320055"/>
                  </a:cubicBezTo>
                  <a:cubicBezTo>
                    <a:pt x="111451" y="324362"/>
                    <a:pt x="75621" y="389648"/>
                    <a:pt x="69420" y="393265"/>
                  </a:cubicBezTo>
                  <a:cubicBezTo>
                    <a:pt x="59257" y="399466"/>
                    <a:pt x="44959" y="389131"/>
                    <a:pt x="31523" y="392232"/>
                  </a:cubicBezTo>
                  <a:cubicBezTo>
                    <a:pt x="11714" y="396710"/>
                    <a:pt x="0" y="413419"/>
                    <a:pt x="0" y="413419"/>
                  </a:cubicBezTo>
                  <a:cubicBezTo>
                    <a:pt x="2756" y="435813"/>
                    <a:pt x="5340" y="458034"/>
                    <a:pt x="21016" y="468542"/>
                  </a:cubicBezTo>
                  <a:cubicBezTo>
                    <a:pt x="42548" y="483184"/>
                    <a:pt x="101632" y="494553"/>
                    <a:pt x="113690" y="506783"/>
                  </a:cubicBezTo>
                  <a:cubicBezTo>
                    <a:pt x="116791" y="510056"/>
                    <a:pt x="81650" y="553465"/>
                    <a:pt x="92675" y="563112"/>
                  </a:cubicBezTo>
                  <a:cubicBezTo>
                    <a:pt x="102666" y="571724"/>
                    <a:pt x="134017" y="563973"/>
                    <a:pt x="135912" y="565179"/>
                  </a:cubicBezTo>
                  <a:cubicBezTo>
                    <a:pt x="141768" y="569141"/>
                    <a:pt x="176909" y="607554"/>
                    <a:pt x="176909" y="607554"/>
                  </a:cubicBezTo>
                  <a:lnTo>
                    <a:pt x="253736" y="607554"/>
                  </a:lnTo>
                  <a:cubicBezTo>
                    <a:pt x="274063" y="605315"/>
                    <a:pt x="301968" y="603764"/>
                    <a:pt x="328152" y="608588"/>
                  </a:cubicBezTo>
                  <a:cubicBezTo>
                    <a:pt x="341071" y="610999"/>
                    <a:pt x="352440" y="620646"/>
                    <a:pt x="364670" y="621335"/>
                  </a:cubicBezTo>
                  <a:cubicBezTo>
                    <a:pt x="371561" y="621852"/>
                    <a:pt x="384997" y="613583"/>
                    <a:pt x="390681" y="613583"/>
                  </a:cubicBezTo>
                  <a:cubicBezTo>
                    <a:pt x="395332" y="608416"/>
                    <a:pt x="401878" y="559150"/>
                    <a:pt x="420137" y="559150"/>
                  </a:cubicBezTo>
                  <a:cubicBezTo>
                    <a:pt x="430301" y="559150"/>
                    <a:pt x="466819" y="615995"/>
                    <a:pt x="476983" y="616512"/>
                  </a:cubicBezTo>
                  <a:cubicBezTo>
                    <a:pt x="485940" y="616856"/>
                    <a:pt x="488179" y="596185"/>
                    <a:pt x="493519" y="596702"/>
                  </a:cubicBezTo>
                  <a:cubicBezTo>
                    <a:pt x="504027" y="597735"/>
                    <a:pt x="546575" y="610827"/>
                    <a:pt x="546575" y="610827"/>
                  </a:cubicBezTo>
                  <a:lnTo>
                    <a:pt x="547781" y="611344"/>
                  </a:lnTo>
                  <a:close/>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53" name="フリーフォーム: 図形 152">
              <a:extLst>
                <a:ext uri="{FF2B5EF4-FFF2-40B4-BE49-F238E27FC236}">
                  <a16:creationId xmlns:a16="http://schemas.microsoft.com/office/drawing/2014/main" id="{6ADE9FC9-F2E9-A89E-9F0E-7F481381F049}"/>
                </a:ext>
              </a:extLst>
            </p:cNvPr>
            <p:cNvSpPr/>
            <p:nvPr/>
          </p:nvSpPr>
          <p:spPr>
            <a:xfrm>
              <a:off x="5872636" y="3839104"/>
              <a:ext cx="912553" cy="699367"/>
            </a:xfrm>
            <a:custGeom>
              <a:avLst/>
              <a:gdLst>
                <a:gd name="csX0" fmla="*/ 547608 w 912553"/>
                <a:gd name="csY0" fmla="*/ 611688 h 699367"/>
                <a:gd name="csX1" fmla="*/ 584472 w 912553"/>
                <a:gd name="csY1" fmla="*/ 615306 h 699367"/>
                <a:gd name="csX2" fmla="*/ 614272 w 912553"/>
                <a:gd name="csY2" fmla="*/ 668706 h 699367"/>
                <a:gd name="csX3" fmla="*/ 642867 w 912553"/>
                <a:gd name="csY3" fmla="*/ 670084 h 699367"/>
                <a:gd name="csX4" fmla="*/ 711770 w 912553"/>
                <a:gd name="csY4" fmla="*/ 619095 h 699367"/>
                <a:gd name="csX5" fmla="*/ 804101 w 912553"/>
                <a:gd name="csY5" fmla="*/ 677491 h 699367"/>
                <a:gd name="csX6" fmla="*/ 820810 w 912553"/>
                <a:gd name="csY6" fmla="*/ 699368 h 699367"/>
                <a:gd name="csX7" fmla="*/ 843376 w 912553"/>
                <a:gd name="csY7" fmla="*/ 666811 h 699367"/>
                <a:gd name="csX8" fmla="*/ 908145 w 912553"/>
                <a:gd name="csY8" fmla="*/ 610483 h 699367"/>
                <a:gd name="csX9" fmla="*/ 912451 w 912553"/>
                <a:gd name="csY9" fmla="*/ 548986 h 699367"/>
                <a:gd name="csX10" fmla="*/ 902288 w 912553"/>
                <a:gd name="csY10" fmla="*/ 465613 h 699367"/>
                <a:gd name="csX11" fmla="*/ 880583 w 912553"/>
                <a:gd name="csY11" fmla="*/ 402912 h 699367"/>
                <a:gd name="csX12" fmla="*/ 872143 w 912553"/>
                <a:gd name="csY12" fmla="*/ 367426 h 699367"/>
                <a:gd name="csX13" fmla="*/ 823049 w 912553"/>
                <a:gd name="csY13" fmla="*/ 360364 h 699367"/>
                <a:gd name="csX14" fmla="*/ 821843 w 912553"/>
                <a:gd name="csY14" fmla="*/ 359847 h 699367"/>
                <a:gd name="csX15" fmla="*/ 776367 w 912553"/>
                <a:gd name="csY15" fmla="*/ 226692 h 699367"/>
                <a:gd name="csX16" fmla="*/ 721244 w 912553"/>
                <a:gd name="csY16" fmla="*/ 185350 h 699367"/>
                <a:gd name="csX17" fmla="*/ 694889 w 912553"/>
                <a:gd name="csY17" fmla="*/ 193101 h 699367"/>
                <a:gd name="csX18" fmla="*/ 650102 w 912553"/>
                <a:gd name="csY18" fmla="*/ 195857 h 699367"/>
                <a:gd name="csX19" fmla="*/ 592740 w 912553"/>
                <a:gd name="csY19" fmla="*/ 219284 h 699367"/>
                <a:gd name="csX20" fmla="*/ 547092 w 912553"/>
                <a:gd name="csY20" fmla="*/ 200164 h 699367"/>
                <a:gd name="csX21" fmla="*/ 582060 w 912553"/>
                <a:gd name="csY21" fmla="*/ 181043 h 699367"/>
                <a:gd name="csX22" fmla="*/ 607038 w 912553"/>
                <a:gd name="csY22" fmla="*/ 144869 h 699367"/>
                <a:gd name="csX23" fmla="*/ 642695 w 912553"/>
                <a:gd name="csY23" fmla="*/ 125404 h 699367"/>
                <a:gd name="csX24" fmla="*/ 642006 w 912553"/>
                <a:gd name="csY24" fmla="*/ 124887 h 699367"/>
                <a:gd name="csX25" fmla="*/ 621163 w 912553"/>
                <a:gd name="csY25" fmla="*/ 82856 h 699367"/>
                <a:gd name="csX26" fmla="*/ 533139 w 912553"/>
                <a:gd name="csY26" fmla="*/ 53228 h 699367"/>
                <a:gd name="csX27" fmla="*/ 485423 w 912553"/>
                <a:gd name="csY27" fmla="*/ 61668 h 699367"/>
                <a:gd name="csX28" fmla="*/ 447182 w 912553"/>
                <a:gd name="csY28" fmla="*/ 54261 h 699367"/>
                <a:gd name="csX29" fmla="*/ 381379 w 912553"/>
                <a:gd name="csY29" fmla="*/ 67525 h 699367"/>
                <a:gd name="csX30" fmla="*/ 295595 w 912553"/>
                <a:gd name="csY30" fmla="*/ 30834 h 699367"/>
                <a:gd name="csX31" fmla="*/ 247190 w 912553"/>
                <a:gd name="csY31" fmla="*/ 30834 h 699367"/>
                <a:gd name="csX32" fmla="*/ 216701 w 912553"/>
                <a:gd name="csY32" fmla="*/ 5340 h 699367"/>
                <a:gd name="csX33" fmla="*/ 185177 w 912553"/>
                <a:gd name="csY33" fmla="*/ 0 h 699367"/>
                <a:gd name="csX34" fmla="*/ 185866 w 912553"/>
                <a:gd name="csY34" fmla="*/ 517 h 699367"/>
                <a:gd name="csX35" fmla="*/ 176737 w 912553"/>
                <a:gd name="csY35" fmla="*/ 48921 h 699367"/>
                <a:gd name="csX36" fmla="*/ 169330 w 912553"/>
                <a:gd name="csY36" fmla="*/ 93019 h 699367"/>
                <a:gd name="csX37" fmla="*/ 139529 w 912553"/>
                <a:gd name="csY37" fmla="*/ 125748 h 699367"/>
                <a:gd name="csX38" fmla="*/ 120064 w 912553"/>
                <a:gd name="csY38" fmla="*/ 228759 h 699367"/>
                <a:gd name="csX39" fmla="*/ 154860 w 912553"/>
                <a:gd name="csY39" fmla="*/ 252703 h 699367"/>
                <a:gd name="csX40" fmla="*/ 154860 w 912553"/>
                <a:gd name="csY40" fmla="*/ 292322 h 699367"/>
                <a:gd name="csX41" fmla="*/ 114724 w 912553"/>
                <a:gd name="csY41" fmla="*/ 320055 h 699367"/>
                <a:gd name="csX42" fmla="*/ 69420 w 912553"/>
                <a:gd name="csY42" fmla="*/ 393265 h 699367"/>
                <a:gd name="csX43" fmla="*/ 31523 w 912553"/>
                <a:gd name="csY43" fmla="*/ 392232 h 699367"/>
                <a:gd name="csX44" fmla="*/ 0 w 912553"/>
                <a:gd name="csY44" fmla="*/ 413419 h 699367"/>
                <a:gd name="csX45" fmla="*/ 21016 w 912553"/>
                <a:gd name="csY45" fmla="*/ 468542 h 699367"/>
                <a:gd name="csX46" fmla="*/ 113690 w 912553"/>
                <a:gd name="csY46" fmla="*/ 506783 h 699367"/>
                <a:gd name="csX47" fmla="*/ 92675 w 912553"/>
                <a:gd name="csY47" fmla="*/ 563112 h 699367"/>
                <a:gd name="csX48" fmla="*/ 135912 w 912553"/>
                <a:gd name="csY48" fmla="*/ 565179 h 699367"/>
                <a:gd name="csX49" fmla="*/ 176909 w 912553"/>
                <a:gd name="csY49" fmla="*/ 607554 h 699367"/>
                <a:gd name="csX50" fmla="*/ 253736 w 912553"/>
                <a:gd name="csY50" fmla="*/ 607554 h 699367"/>
                <a:gd name="csX51" fmla="*/ 328152 w 912553"/>
                <a:gd name="csY51" fmla="*/ 608588 h 699367"/>
                <a:gd name="csX52" fmla="*/ 364670 w 912553"/>
                <a:gd name="csY52" fmla="*/ 621335 h 699367"/>
                <a:gd name="csX53" fmla="*/ 390681 w 912553"/>
                <a:gd name="csY53" fmla="*/ 613583 h 699367"/>
                <a:gd name="csX54" fmla="*/ 420137 w 912553"/>
                <a:gd name="csY54" fmla="*/ 559150 h 699367"/>
                <a:gd name="csX55" fmla="*/ 476983 w 912553"/>
                <a:gd name="csY55" fmla="*/ 616512 h 699367"/>
                <a:gd name="csX56" fmla="*/ 493519 w 912553"/>
                <a:gd name="csY56" fmla="*/ 596702 h 699367"/>
                <a:gd name="csX57" fmla="*/ 546575 w 912553"/>
                <a:gd name="csY57" fmla="*/ 610827 h 699367"/>
                <a:gd name="csX58" fmla="*/ 547781 w 912553"/>
                <a:gd name="csY58" fmla="*/ 611344 h 6993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912553" h="699367">
                  <a:moveTo>
                    <a:pt x="547608" y="611688"/>
                  </a:moveTo>
                  <a:cubicBezTo>
                    <a:pt x="556049" y="613928"/>
                    <a:pt x="576203" y="608071"/>
                    <a:pt x="584472" y="615306"/>
                  </a:cubicBezTo>
                  <a:cubicBezTo>
                    <a:pt x="599802" y="628570"/>
                    <a:pt x="602559" y="658198"/>
                    <a:pt x="614272" y="668706"/>
                  </a:cubicBezTo>
                  <a:cubicBezTo>
                    <a:pt x="621679" y="675251"/>
                    <a:pt x="642867" y="670084"/>
                    <a:pt x="642867" y="670084"/>
                  </a:cubicBezTo>
                  <a:cubicBezTo>
                    <a:pt x="642867" y="670084"/>
                    <a:pt x="692650" y="623230"/>
                    <a:pt x="711770" y="619095"/>
                  </a:cubicBezTo>
                  <a:cubicBezTo>
                    <a:pt x="731925" y="614789"/>
                    <a:pt x="784808" y="660093"/>
                    <a:pt x="804101" y="677491"/>
                  </a:cubicBezTo>
                  <a:cubicBezTo>
                    <a:pt x="818915" y="690927"/>
                    <a:pt x="813747" y="692650"/>
                    <a:pt x="820810" y="699368"/>
                  </a:cubicBezTo>
                  <a:cubicBezTo>
                    <a:pt x="820810" y="695406"/>
                    <a:pt x="838725" y="674046"/>
                    <a:pt x="843376" y="666811"/>
                  </a:cubicBezTo>
                  <a:cubicBezTo>
                    <a:pt x="853366" y="651480"/>
                    <a:pt x="897809" y="626502"/>
                    <a:pt x="908145" y="610483"/>
                  </a:cubicBezTo>
                  <a:cubicBezTo>
                    <a:pt x="918308" y="594635"/>
                    <a:pt x="906939" y="566385"/>
                    <a:pt x="912451" y="548986"/>
                  </a:cubicBezTo>
                  <a:cubicBezTo>
                    <a:pt x="912451" y="548986"/>
                    <a:pt x="903666" y="476810"/>
                    <a:pt x="902288" y="465613"/>
                  </a:cubicBezTo>
                  <a:cubicBezTo>
                    <a:pt x="900737" y="452350"/>
                    <a:pt x="880583" y="402912"/>
                    <a:pt x="880583" y="402912"/>
                  </a:cubicBezTo>
                  <a:cubicBezTo>
                    <a:pt x="880583" y="402912"/>
                    <a:pt x="878516" y="373283"/>
                    <a:pt x="872143" y="367426"/>
                  </a:cubicBezTo>
                  <a:cubicBezTo>
                    <a:pt x="860601" y="356919"/>
                    <a:pt x="823049" y="360364"/>
                    <a:pt x="823049" y="360364"/>
                  </a:cubicBezTo>
                  <a:lnTo>
                    <a:pt x="821843" y="359847"/>
                  </a:lnTo>
                  <a:cubicBezTo>
                    <a:pt x="817020" y="331597"/>
                    <a:pt x="783946" y="238405"/>
                    <a:pt x="776367" y="226692"/>
                  </a:cubicBezTo>
                  <a:cubicBezTo>
                    <a:pt x="767237" y="212394"/>
                    <a:pt x="740710" y="181904"/>
                    <a:pt x="721244" y="185350"/>
                  </a:cubicBezTo>
                  <a:cubicBezTo>
                    <a:pt x="714182" y="186555"/>
                    <a:pt x="705052" y="192068"/>
                    <a:pt x="694889" y="193101"/>
                  </a:cubicBezTo>
                  <a:cubicBezTo>
                    <a:pt x="680592" y="194479"/>
                    <a:pt x="664399" y="191551"/>
                    <a:pt x="650102" y="195857"/>
                  </a:cubicBezTo>
                  <a:cubicBezTo>
                    <a:pt x="620646" y="204815"/>
                    <a:pt x="597391" y="221007"/>
                    <a:pt x="592740" y="219284"/>
                  </a:cubicBezTo>
                  <a:cubicBezTo>
                    <a:pt x="578098" y="213772"/>
                    <a:pt x="543474" y="205332"/>
                    <a:pt x="547092" y="200164"/>
                  </a:cubicBezTo>
                  <a:cubicBezTo>
                    <a:pt x="551570" y="193790"/>
                    <a:pt x="569657" y="190690"/>
                    <a:pt x="582060" y="181043"/>
                  </a:cubicBezTo>
                  <a:cubicBezTo>
                    <a:pt x="592396" y="173119"/>
                    <a:pt x="598080" y="154171"/>
                    <a:pt x="607038" y="144869"/>
                  </a:cubicBezTo>
                  <a:cubicBezTo>
                    <a:pt x="618579" y="133155"/>
                    <a:pt x="637699" y="131433"/>
                    <a:pt x="642695" y="125404"/>
                  </a:cubicBezTo>
                  <a:lnTo>
                    <a:pt x="642006" y="124887"/>
                  </a:lnTo>
                  <a:cubicBezTo>
                    <a:pt x="637872" y="114724"/>
                    <a:pt x="632015" y="89919"/>
                    <a:pt x="621163" y="82856"/>
                  </a:cubicBezTo>
                  <a:cubicBezTo>
                    <a:pt x="591190" y="62874"/>
                    <a:pt x="559494" y="58740"/>
                    <a:pt x="533139" y="53228"/>
                  </a:cubicBezTo>
                  <a:cubicBezTo>
                    <a:pt x="531588" y="52883"/>
                    <a:pt x="486801" y="61668"/>
                    <a:pt x="485423" y="61668"/>
                  </a:cubicBezTo>
                  <a:cubicBezTo>
                    <a:pt x="475949" y="61668"/>
                    <a:pt x="464408" y="47543"/>
                    <a:pt x="447182" y="54261"/>
                  </a:cubicBezTo>
                  <a:cubicBezTo>
                    <a:pt x="433401" y="59601"/>
                    <a:pt x="396366" y="69937"/>
                    <a:pt x="381379" y="67525"/>
                  </a:cubicBezTo>
                  <a:cubicBezTo>
                    <a:pt x="365187" y="64941"/>
                    <a:pt x="312648" y="32901"/>
                    <a:pt x="295595" y="30834"/>
                  </a:cubicBezTo>
                  <a:cubicBezTo>
                    <a:pt x="275785" y="28423"/>
                    <a:pt x="258732" y="33935"/>
                    <a:pt x="247190" y="30834"/>
                  </a:cubicBezTo>
                  <a:cubicBezTo>
                    <a:pt x="236166" y="27734"/>
                    <a:pt x="226175" y="9474"/>
                    <a:pt x="216701" y="5340"/>
                  </a:cubicBezTo>
                  <a:cubicBezTo>
                    <a:pt x="206882" y="1034"/>
                    <a:pt x="191895" y="3618"/>
                    <a:pt x="185177" y="0"/>
                  </a:cubicBezTo>
                  <a:lnTo>
                    <a:pt x="185866" y="517"/>
                  </a:lnTo>
                  <a:cubicBezTo>
                    <a:pt x="185005" y="12919"/>
                    <a:pt x="179665" y="30662"/>
                    <a:pt x="176737" y="48921"/>
                  </a:cubicBezTo>
                  <a:cubicBezTo>
                    <a:pt x="174325" y="64080"/>
                    <a:pt x="175186" y="79583"/>
                    <a:pt x="169330" y="93019"/>
                  </a:cubicBezTo>
                  <a:cubicBezTo>
                    <a:pt x="162784" y="108523"/>
                    <a:pt x="153310" y="120925"/>
                    <a:pt x="139529" y="125748"/>
                  </a:cubicBezTo>
                  <a:cubicBezTo>
                    <a:pt x="139529" y="125748"/>
                    <a:pt x="114552" y="213772"/>
                    <a:pt x="120064" y="228759"/>
                  </a:cubicBezTo>
                  <a:cubicBezTo>
                    <a:pt x="124198" y="239956"/>
                    <a:pt x="149176" y="242023"/>
                    <a:pt x="154860" y="252703"/>
                  </a:cubicBezTo>
                  <a:cubicBezTo>
                    <a:pt x="159855" y="262005"/>
                    <a:pt x="160717" y="282503"/>
                    <a:pt x="154860" y="292322"/>
                  </a:cubicBezTo>
                  <a:cubicBezTo>
                    <a:pt x="149348" y="301968"/>
                    <a:pt x="124198" y="307308"/>
                    <a:pt x="114724" y="320055"/>
                  </a:cubicBezTo>
                  <a:cubicBezTo>
                    <a:pt x="111451" y="324362"/>
                    <a:pt x="75621" y="389648"/>
                    <a:pt x="69420" y="393265"/>
                  </a:cubicBezTo>
                  <a:cubicBezTo>
                    <a:pt x="59257" y="399466"/>
                    <a:pt x="44959" y="389131"/>
                    <a:pt x="31523" y="392232"/>
                  </a:cubicBezTo>
                  <a:cubicBezTo>
                    <a:pt x="11714" y="396710"/>
                    <a:pt x="0" y="413419"/>
                    <a:pt x="0" y="413419"/>
                  </a:cubicBezTo>
                  <a:cubicBezTo>
                    <a:pt x="2756" y="435813"/>
                    <a:pt x="5340" y="458034"/>
                    <a:pt x="21016" y="468542"/>
                  </a:cubicBezTo>
                  <a:cubicBezTo>
                    <a:pt x="42548" y="483184"/>
                    <a:pt x="101632" y="494553"/>
                    <a:pt x="113690" y="506783"/>
                  </a:cubicBezTo>
                  <a:cubicBezTo>
                    <a:pt x="116791" y="510056"/>
                    <a:pt x="81650" y="553465"/>
                    <a:pt x="92675" y="563112"/>
                  </a:cubicBezTo>
                  <a:cubicBezTo>
                    <a:pt x="102666" y="571724"/>
                    <a:pt x="134017" y="563973"/>
                    <a:pt x="135912" y="565179"/>
                  </a:cubicBezTo>
                  <a:cubicBezTo>
                    <a:pt x="141768" y="569141"/>
                    <a:pt x="176909" y="607554"/>
                    <a:pt x="176909" y="607554"/>
                  </a:cubicBezTo>
                  <a:lnTo>
                    <a:pt x="253736" y="607554"/>
                  </a:lnTo>
                  <a:cubicBezTo>
                    <a:pt x="274063" y="605315"/>
                    <a:pt x="301968" y="603764"/>
                    <a:pt x="328152" y="608588"/>
                  </a:cubicBezTo>
                  <a:cubicBezTo>
                    <a:pt x="341071" y="610999"/>
                    <a:pt x="352440" y="620646"/>
                    <a:pt x="364670" y="621335"/>
                  </a:cubicBezTo>
                  <a:cubicBezTo>
                    <a:pt x="371561" y="621852"/>
                    <a:pt x="384997" y="613583"/>
                    <a:pt x="390681" y="613583"/>
                  </a:cubicBezTo>
                  <a:cubicBezTo>
                    <a:pt x="395332" y="608416"/>
                    <a:pt x="401878" y="559150"/>
                    <a:pt x="420137" y="559150"/>
                  </a:cubicBezTo>
                  <a:cubicBezTo>
                    <a:pt x="430301" y="559150"/>
                    <a:pt x="466819" y="615995"/>
                    <a:pt x="476983" y="616512"/>
                  </a:cubicBezTo>
                  <a:cubicBezTo>
                    <a:pt x="485940" y="616856"/>
                    <a:pt x="488179" y="596185"/>
                    <a:pt x="493519" y="596702"/>
                  </a:cubicBezTo>
                  <a:cubicBezTo>
                    <a:pt x="504027" y="597735"/>
                    <a:pt x="546575" y="610827"/>
                    <a:pt x="546575" y="610827"/>
                  </a:cubicBezTo>
                  <a:lnTo>
                    <a:pt x="547781" y="611344"/>
                  </a:lnTo>
                  <a:close/>
                </a:path>
              </a:pathLst>
            </a:custGeom>
            <a:noFill/>
            <a:ln w="1270" cap="rnd">
              <a:solidFill>
                <a:schemeClr val="bg1">
                  <a:lumMod val="50000"/>
                </a:schemeClr>
              </a:solidFill>
              <a:prstDash val="solid"/>
              <a:round/>
            </a:ln>
          </p:spPr>
          <p:txBody>
            <a:bodyPr/>
            <a:lstStyle/>
            <a:p>
              <a:endParaRPr lang="ja-JP" altLang="en-US"/>
            </a:p>
          </p:txBody>
        </p:sp>
        <p:sp>
          <p:nvSpPr>
            <p:cNvPr id="154" name="フリーフォーム: 図形 153">
              <a:extLst>
                <a:ext uri="{FF2B5EF4-FFF2-40B4-BE49-F238E27FC236}">
                  <a16:creationId xmlns:a16="http://schemas.microsoft.com/office/drawing/2014/main" id="{69DE565E-76A5-5A60-999C-00CB20191A39}"/>
                </a:ext>
              </a:extLst>
            </p:cNvPr>
            <p:cNvSpPr/>
            <p:nvPr/>
          </p:nvSpPr>
          <p:spPr>
            <a:xfrm>
              <a:off x="5657313" y="2923850"/>
              <a:ext cx="804575" cy="889430"/>
            </a:xfrm>
            <a:custGeom>
              <a:avLst/>
              <a:gdLst>
                <a:gd name="csX0" fmla="*/ 510745 w 804575"/>
                <a:gd name="csY0" fmla="*/ 381943 h 889430"/>
                <a:gd name="csX1" fmla="*/ 536756 w 804575"/>
                <a:gd name="csY1" fmla="*/ 363511 h 889430"/>
                <a:gd name="csX2" fmla="*/ 575342 w 804575"/>
                <a:gd name="csY2" fmla="*/ 392451 h 889430"/>
                <a:gd name="csX3" fmla="*/ 597047 w 804575"/>
                <a:gd name="csY3" fmla="*/ 384699 h 889430"/>
                <a:gd name="csX4" fmla="*/ 629948 w 804575"/>
                <a:gd name="csY4" fmla="*/ 403131 h 889430"/>
                <a:gd name="csX5" fmla="*/ 662160 w 804575"/>
                <a:gd name="csY5" fmla="*/ 410882 h 889430"/>
                <a:gd name="csX6" fmla="*/ 676285 w 804575"/>
                <a:gd name="csY6" fmla="*/ 469622 h 889430"/>
                <a:gd name="csX7" fmla="*/ 708153 w 804575"/>
                <a:gd name="csY7" fmla="*/ 516993 h 889430"/>
                <a:gd name="csX8" fmla="*/ 749150 w 804575"/>
                <a:gd name="csY8" fmla="*/ 523367 h 889430"/>
                <a:gd name="csX9" fmla="*/ 791526 w 804575"/>
                <a:gd name="csY9" fmla="*/ 488743 h 889430"/>
                <a:gd name="csX10" fmla="*/ 801517 w 804575"/>
                <a:gd name="csY10" fmla="*/ 423629 h 889430"/>
                <a:gd name="csX11" fmla="*/ 759830 w 804575"/>
                <a:gd name="csY11" fmla="*/ 410193 h 889430"/>
                <a:gd name="csX12" fmla="*/ 733992 w 804575"/>
                <a:gd name="csY12" fmla="*/ 360583 h 889430"/>
                <a:gd name="csX13" fmla="*/ 706775 w 804575"/>
                <a:gd name="csY13" fmla="*/ 308217 h 889430"/>
                <a:gd name="csX14" fmla="*/ 710392 w 804575"/>
                <a:gd name="csY14" fmla="*/ 274971 h 889430"/>
                <a:gd name="csX15" fmla="*/ 723139 w 804575"/>
                <a:gd name="csY15" fmla="*/ 246031 h 889430"/>
                <a:gd name="csX16" fmla="*/ 743638 w 804575"/>
                <a:gd name="csY16" fmla="*/ 237591 h 889430"/>
                <a:gd name="csX17" fmla="*/ 735197 w 804575"/>
                <a:gd name="csY17" fmla="*/ 184535 h 889430"/>
                <a:gd name="csX18" fmla="*/ 713321 w 804575"/>
                <a:gd name="csY18" fmla="*/ 139231 h 889430"/>
                <a:gd name="csX19" fmla="*/ 730374 w 804575"/>
                <a:gd name="csY19" fmla="*/ 84453 h 889430"/>
                <a:gd name="csX20" fmla="*/ 690066 w 804575"/>
                <a:gd name="csY20" fmla="*/ 11933 h 889430"/>
                <a:gd name="csX21" fmla="*/ 666811 w 804575"/>
                <a:gd name="csY21" fmla="*/ 16239 h 889430"/>
                <a:gd name="csX22" fmla="*/ 647173 w 804575"/>
                <a:gd name="csY22" fmla="*/ 47 h 889430"/>
                <a:gd name="csX23" fmla="*/ 615650 w 804575"/>
                <a:gd name="csY23" fmla="*/ 11416 h 889430"/>
                <a:gd name="csX24" fmla="*/ 570691 w 804575"/>
                <a:gd name="csY24" fmla="*/ 10727 h 889430"/>
                <a:gd name="csX25" fmla="*/ 570691 w 804575"/>
                <a:gd name="csY25" fmla="*/ 50346 h 889430"/>
                <a:gd name="csX26" fmla="*/ 554499 w 804575"/>
                <a:gd name="csY26" fmla="*/ 95650 h 889430"/>
                <a:gd name="csX27" fmla="*/ 515913 w 804575"/>
                <a:gd name="csY27" fmla="*/ 85832 h 889430"/>
                <a:gd name="csX28" fmla="*/ 469575 w 804575"/>
                <a:gd name="csY28" fmla="*/ 84453 h 889430"/>
                <a:gd name="csX29" fmla="*/ 443565 w 804575"/>
                <a:gd name="csY29" fmla="*/ 95133 h 889430"/>
                <a:gd name="csX30" fmla="*/ 412386 w 804575"/>
                <a:gd name="csY30" fmla="*/ 61199 h 889430"/>
                <a:gd name="csX31" fmla="*/ 381896 w 804575"/>
                <a:gd name="csY31" fmla="*/ 48451 h 889430"/>
                <a:gd name="csX32" fmla="*/ 349339 w 804575"/>
                <a:gd name="csY32" fmla="*/ 77046 h 889430"/>
                <a:gd name="csX33" fmla="*/ 300935 w 804575"/>
                <a:gd name="csY33" fmla="*/ 81353 h 889430"/>
                <a:gd name="csX34" fmla="*/ 295595 w 804575"/>
                <a:gd name="csY34" fmla="*/ 137509 h 889430"/>
                <a:gd name="csX35" fmla="*/ 277680 w 804575"/>
                <a:gd name="csY35" fmla="*/ 143882 h 889430"/>
                <a:gd name="csX36" fmla="*/ 261832 w 804575"/>
                <a:gd name="csY36" fmla="*/ 171444 h 889430"/>
                <a:gd name="csX37" fmla="*/ 228414 w 804575"/>
                <a:gd name="csY37" fmla="*/ 168860 h 889430"/>
                <a:gd name="csX38" fmla="*/ 206882 w 804575"/>
                <a:gd name="csY38" fmla="*/ 221915 h 889430"/>
                <a:gd name="csX39" fmla="*/ 99737 w 804575"/>
                <a:gd name="csY39" fmla="*/ 249821 h 889430"/>
                <a:gd name="csX40" fmla="*/ 56156 w 804575"/>
                <a:gd name="csY40" fmla="*/ 295125 h 889430"/>
                <a:gd name="csX41" fmla="*/ 98876 w 804575"/>
                <a:gd name="csY41" fmla="*/ 329060 h 889430"/>
                <a:gd name="csX42" fmla="*/ 89746 w 804575"/>
                <a:gd name="csY42" fmla="*/ 384182 h 889430"/>
                <a:gd name="csX43" fmla="*/ 130399 w 804575"/>
                <a:gd name="csY43" fmla="*/ 386249 h 889430"/>
                <a:gd name="csX44" fmla="*/ 143835 w 804575"/>
                <a:gd name="csY44" fmla="*/ 406920 h 889430"/>
                <a:gd name="csX45" fmla="*/ 112312 w 804575"/>
                <a:gd name="csY45" fmla="*/ 440338 h 889430"/>
                <a:gd name="csX46" fmla="*/ 70109 w 804575"/>
                <a:gd name="csY46" fmla="*/ 449813 h 889430"/>
                <a:gd name="csX47" fmla="*/ 30834 w 804575"/>
                <a:gd name="csY47" fmla="*/ 439133 h 889430"/>
                <a:gd name="csX48" fmla="*/ 0 w 804575"/>
                <a:gd name="csY48" fmla="*/ 471689 h 889430"/>
                <a:gd name="csX49" fmla="*/ 2756 w 804575"/>
                <a:gd name="csY49" fmla="*/ 492877 h 889430"/>
                <a:gd name="csX50" fmla="*/ 26700 w 804575"/>
                <a:gd name="csY50" fmla="*/ 511309 h 889430"/>
                <a:gd name="csX51" fmla="*/ 37897 w 804575"/>
                <a:gd name="csY51" fmla="*/ 558680 h 889430"/>
                <a:gd name="csX52" fmla="*/ 68903 w 804575"/>
                <a:gd name="csY52" fmla="*/ 616731 h 889430"/>
                <a:gd name="csX53" fmla="*/ 78033 w 804575"/>
                <a:gd name="csY53" fmla="*/ 660656 h 889430"/>
                <a:gd name="csX54" fmla="*/ 129883 w 804575"/>
                <a:gd name="csY54" fmla="*/ 701654 h 889430"/>
                <a:gd name="csX55" fmla="*/ 135567 w 804575"/>
                <a:gd name="csY55" fmla="*/ 732488 h 889430"/>
                <a:gd name="csX56" fmla="*/ 192412 w 804575"/>
                <a:gd name="csY56" fmla="*/ 798291 h 889430"/>
                <a:gd name="csX57" fmla="*/ 191379 w 804575"/>
                <a:gd name="csY57" fmla="*/ 826886 h 889430"/>
                <a:gd name="csX58" fmla="*/ 215667 w 804575"/>
                <a:gd name="csY58" fmla="*/ 842906 h 889430"/>
                <a:gd name="csX59" fmla="*/ 228242 w 804575"/>
                <a:gd name="csY59" fmla="*/ 882180 h 889430"/>
                <a:gd name="csX60" fmla="*/ 309203 w 804575"/>
                <a:gd name="csY60" fmla="*/ 888554 h 889430"/>
                <a:gd name="csX61" fmla="*/ 345033 w 804575"/>
                <a:gd name="csY61" fmla="*/ 859959 h 889430"/>
                <a:gd name="csX62" fmla="*/ 376556 w 804575"/>
                <a:gd name="csY62" fmla="*/ 886487 h 889430"/>
                <a:gd name="csX63" fmla="*/ 393782 w 804575"/>
                <a:gd name="csY63" fmla="*/ 845489 h 889430"/>
                <a:gd name="csX64" fmla="*/ 386030 w 804575"/>
                <a:gd name="csY64" fmla="*/ 807937 h 889430"/>
                <a:gd name="csX65" fmla="*/ 415486 w 804575"/>
                <a:gd name="csY65" fmla="*/ 766940 h 889430"/>
                <a:gd name="csX66" fmla="*/ 416176 w 804575"/>
                <a:gd name="csY66" fmla="*/ 729387 h 889430"/>
                <a:gd name="csX67" fmla="*/ 432368 w 804575"/>
                <a:gd name="csY67" fmla="*/ 714573 h 889430"/>
                <a:gd name="csX68" fmla="*/ 430301 w 804575"/>
                <a:gd name="csY68" fmla="*/ 667202 h 889430"/>
                <a:gd name="csX69" fmla="*/ 395160 w 804575"/>
                <a:gd name="csY69" fmla="*/ 687012 h 889430"/>
                <a:gd name="csX70" fmla="*/ 388786 w 804575"/>
                <a:gd name="csY70" fmla="*/ 636713 h 889430"/>
                <a:gd name="csX71" fmla="*/ 377590 w 804575"/>
                <a:gd name="csY71" fmla="*/ 609151 h 889430"/>
                <a:gd name="csX72" fmla="*/ 391026 w 804575"/>
                <a:gd name="csY72" fmla="*/ 537664 h 889430"/>
                <a:gd name="csX73" fmla="*/ 367943 w 804575"/>
                <a:gd name="csY73" fmla="*/ 554029 h 889430"/>
                <a:gd name="csX74" fmla="*/ 362259 w 804575"/>
                <a:gd name="csY74" fmla="*/ 531291 h 889430"/>
                <a:gd name="csX75" fmla="*/ 327118 w 804575"/>
                <a:gd name="csY75" fmla="*/ 519233 h 889430"/>
                <a:gd name="csX76" fmla="*/ 360019 w 804575"/>
                <a:gd name="csY76" fmla="*/ 483231 h 889430"/>
                <a:gd name="csX77" fmla="*/ 397916 w 804575"/>
                <a:gd name="csY77" fmla="*/ 477546 h 889430"/>
                <a:gd name="csX78" fmla="*/ 444943 w 804575"/>
                <a:gd name="csY78" fmla="*/ 462043 h 889430"/>
                <a:gd name="csX79" fmla="*/ 471643 w 804575"/>
                <a:gd name="csY79" fmla="*/ 483920 h 889430"/>
                <a:gd name="csX80" fmla="*/ 516602 w 804575"/>
                <a:gd name="csY80" fmla="*/ 473240 h 889430"/>
                <a:gd name="csX81" fmla="*/ 513846 w 804575"/>
                <a:gd name="csY81" fmla="*/ 448435 h 889430"/>
                <a:gd name="csX82" fmla="*/ 519358 w 804575"/>
                <a:gd name="csY82" fmla="*/ 420184 h 889430"/>
                <a:gd name="csX83" fmla="*/ 510917 w 804575"/>
                <a:gd name="csY83" fmla="*/ 381943 h 8894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Lst>
              <a:rect l="l" t="t" r="r" b="b"/>
              <a:pathLst>
                <a:path w="804575" h="889430">
                  <a:moveTo>
                    <a:pt x="510745" y="381943"/>
                  </a:moveTo>
                  <a:cubicBezTo>
                    <a:pt x="517636" y="373675"/>
                    <a:pt x="530727" y="360927"/>
                    <a:pt x="536756" y="363511"/>
                  </a:cubicBezTo>
                  <a:cubicBezTo>
                    <a:pt x="537445" y="363856"/>
                    <a:pt x="568624" y="391934"/>
                    <a:pt x="575342" y="392451"/>
                  </a:cubicBezTo>
                  <a:cubicBezTo>
                    <a:pt x="584816" y="393312"/>
                    <a:pt x="595152" y="387111"/>
                    <a:pt x="597047" y="384699"/>
                  </a:cubicBezTo>
                  <a:cubicBezTo>
                    <a:pt x="597047" y="384699"/>
                    <a:pt x="616339" y="396929"/>
                    <a:pt x="629948" y="403131"/>
                  </a:cubicBezTo>
                  <a:cubicBezTo>
                    <a:pt x="641317" y="408298"/>
                    <a:pt x="658198" y="406404"/>
                    <a:pt x="662160" y="410882"/>
                  </a:cubicBezTo>
                  <a:cubicBezTo>
                    <a:pt x="669050" y="418634"/>
                    <a:pt x="671118" y="460148"/>
                    <a:pt x="676285" y="469622"/>
                  </a:cubicBezTo>
                  <a:cubicBezTo>
                    <a:pt x="682659" y="481508"/>
                    <a:pt x="699540" y="504074"/>
                    <a:pt x="708153" y="516993"/>
                  </a:cubicBezTo>
                  <a:lnTo>
                    <a:pt x="749150" y="523367"/>
                  </a:lnTo>
                  <a:cubicBezTo>
                    <a:pt x="749150" y="523367"/>
                    <a:pt x="780673" y="503729"/>
                    <a:pt x="791526" y="488743"/>
                  </a:cubicBezTo>
                  <a:cubicBezTo>
                    <a:pt x="800483" y="476340"/>
                    <a:pt x="809441" y="429314"/>
                    <a:pt x="801517" y="423629"/>
                  </a:cubicBezTo>
                  <a:cubicBezTo>
                    <a:pt x="795488" y="419323"/>
                    <a:pt x="766721" y="417945"/>
                    <a:pt x="759830" y="410193"/>
                  </a:cubicBezTo>
                  <a:cubicBezTo>
                    <a:pt x="755007" y="404853"/>
                    <a:pt x="746222" y="383838"/>
                    <a:pt x="733992" y="360583"/>
                  </a:cubicBezTo>
                  <a:cubicBezTo>
                    <a:pt x="724173" y="342324"/>
                    <a:pt x="710392" y="322686"/>
                    <a:pt x="706775" y="308217"/>
                  </a:cubicBezTo>
                  <a:cubicBezTo>
                    <a:pt x="703502" y="294436"/>
                    <a:pt x="709876" y="282378"/>
                    <a:pt x="710392" y="274971"/>
                  </a:cubicBezTo>
                  <a:lnTo>
                    <a:pt x="723139" y="246031"/>
                  </a:lnTo>
                  <a:cubicBezTo>
                    <a:pt x="727101" y="245170"/>
                    <a:pt x="739159" y="243275"/>
                    <a:pt x="743638" y="237591"/>
                  </a:cubicBezTo>
                  <a:cubicBezTo>
                    <a:pt x="748634" y="231217"/>
                    <a:pt x="735025" y="190909"/>
                    <a:pt x="735197" y="184535"/>
                  </a:cubicBezTo>
                  <a:cubicBezTo>
                    <a:pt x="728824" y="177473"/>
                    <a:pt x="712632" y="154046"/>
                    <a:pt x="713321" y="139231"/>
                  </a:cubicBezTo>
                  <a:cubicBezTo>
                    <a:pt x="714010" y="123728"/>
                    <a:pt x="720383" y="97545"/>
                    <a:pt x="730374" y="84453"/>
                  </a:cubicBezTo>
                  <a:cubicBezTo>
                    <a:pt x="717972" y="66366"/>
                    <a:pt x="702468" y="29848"/>
                    <a:pt x="690066" y="11933"/>
                  </a:cubicBezTo>
                  <a:cubicBezTo>
                    <a:pt x="686793" y="12450"/>
                    <a:pt x="673873" y="17273"/>
                    <a:pt x="666811" y="16239"/>
                  </a:cubicBezTo>
                  <a:cubicBezTo>
                    <a:pt x="661127" y="15378"/>
                    <a:pt x="654409" y="-987"/>
                    <a:pt x="647173" y="47"/>
                  </a:cubicBezTo>
                  <a:cubicBezTo>
                    <a:pt x="635460" y="1597"/>
                    <a:pt x="619784" y="11933"/>
                    <a:pt x="615650" y="11416"/>
                  </a:cubicBezTo>
                  <a:cubicBezTo>
                    <a:pt x="608243" y="14861"/>
                    <a:pt x="574481" y="6248"/>
                    <a:pt x="570691" y="10727"/>
                  </a:cubicBezTo>
                  <a:cubicBezTo>
                    <a:pt x="564145" y="18306"/>
                    <a:pt x="570002" y="46729"/>
                    <a:pt x="570691" y="50346"/>
                  </a:cubicBezTo>
                  <a:cubicBezTo>
                    <a:pt x="573275" y="63266"/>
                    <a:pt x="560872" y="82042"/>
                    <a:pt x="554499" y="95650"/>
                  </a:cubicBezTo>
                  <a:cubicBezTo>
                    <a:pt x="538134" y="93066"/>
                    <a:pt x="539512" y="91688"/>
                    <a:pt x="515913" y="85832"/>
                  </a:cubicBezTo>
                  <a:cubicBezTo>
                    <a:pt x="500065" y="81697"/>
                    <a:pt x="480256" y="88932"/>
                    <a:pt x="469575" y="84453"/>
                  </a:cubicBezTo>
                  <a:lnTo>
                    <a:pt x="443565" y="95133"/>
                  </a:lnTo>
                  <a:cubicBezTo>
                    <a:pt x="428922" y="89793"/>
                    <a:pt x="416520" y="69122"/>
                    <a:pt x="412386" y="61199"/>
                  </a:cubicBezTo>
                  <a:cubicBezTo>
                    <a:pt x="412386" y="61199"/>
                    <a:pt x="391026" y="45006"/>
                    <a:pt x="381896" y="48451"/>
                  </a:cubicBezTo>
                  <a:cubicBezTo>
                    <a:pt x="369149" y="53275"/>
                    <a:pt x="354852" y="77391"/>
                    <a:pt x="349339" y="77046"/>
                  </a:cubicBezTo>
                  <a:cubicBezTo>
                    <a:pt x="341932" y="76702"/>
                    <a:pt x="309376" y="75668"/>
                    <a:pt x="300935" y="81353"/>
                  </a:cubicBezTo>
                  <a:cubicBezTo>
                    <a:pt x="291805" y="87382"/>
                    <a:pt x="300935" y="129068"/>
                    <a:pt x="295595" y="137509"/>
                  </a:cubicBezTo>
                  <a:cubicBezTo>
                    <a:pt x="291633" y="143882"/>
                    <a:pt x="280092" y="141988"/>
                    <a:pt x="277680" y="143882"/>
                  </a:cubicBezTo>
                  <a:cubicBezTo>
                    <a:pt x="277680" y="143882"/>
                    <a:pt x="269756" y="162142"/>
                    <a:pt x="261832" y="171444"/>
                  </a:cubicBezTo>
                  <a:cubicBezTo>
                    <a:pt x="258732" y="175061"/>
                    <a:pt x="232376" y="162142"/>
                    <a:pt x="228414" y="168860"/>
                  </a:cubicBezTo>
                  <a:cubicBezTo>
                    <a:pt x="219801" y="183502"/>
                    <a:pt x="213772" y="218470"/>
                    <a:pt x="206882" y="221915"/>
                  </a:cubicBezTo>
                  <a:cubicBezTo>
                    <a:pt x="191895" y="229495"/>
                    <a:pt x="114379" y="244137"/>
                    <a:pt x="99737" y="249821"/>
                  </a:cubicBezTo>
                  <a:cubicBezTo>
                    <a:pt x="89919" y="253783"/>
                    <a:pt x="64769" y="287373"/>
                    <a:pt x="56156" y="295125"/>
                  </a:cubicBezTo>
                  <a:cubicBezTo>
                    <a:pt x="58912" y="303738"/>
                    <a:pt x="96292" y="320964"/>
                    <a:pt x="98876" y="329060"/>
                  </a:cubicBezTo>
                  <a:cubicBezTo>
                    <a:pt x="102838" y="340773"/>
                    <a:pt x="85440" y="381599"/>
                    <a:pt x="89746" y="384182"/>
                  </a:cubicBezTo>
                  <a:cubicBezTo>
                    <a:pt x="95259" y="387455"/>
                    <a:pt x="126265" y="381599"/>
                    <a:pt x="130399" y="386249"/>
                  </a:cubicBezTo>
                  <a:cubicBezTo>
                    <a:pt x="134534" y="390900"/>
                    <a:pt x="141424" y="395379"/>
                    <a:pt x="143835" y="406920"/>
                  </a:cubicBezTo>
                  <a:cubicBezTo>
                    <a:pt x="136428" y="414328"/>
                    <a:pt x="121097" y="435343"/>
                    <a:pt x="112312" y="440338"/>
                  </a:cubicBezTo>
                  <a:cubicBezTo>
                    <a:pt x="107661" y="442922"/>
                    <a:pt x="88713" y="451191"/>
                    <a:pt x="70109" y="449813"/>
                  </a:cubicBezTo>
                  <a:cubicBezTo>
                    <a:pt x="53056" y="448607"/>
                    <a:pt x="36174" y="437755"/>
                    <a:pt x="30834" y="439133"/>
                  </a:cubicBezTo>
                  <a:cubicBezTo>
                    <a:pt x="23772" y="441027"/>
                    <a:pt x="3790" y="467038"/>
                    <a:pt x="0" y="471689"/>
                  </a:cubicBezTo>
                  <a:lnTo>
                    <a:pt x="2756" y="492877"/>
                  </a:lnTo>
                  <a:cubicBezTo>
                    <a:pt x="2756" y="492877"/>
                    <a:pt x="19121" y="500629"/>
                    <a:pt x="26700" y="511309"/>
                  </a:cubicBezTo>
                  <a:cubicBezTo>
                    <a:pt x="28595" y="514065"/>
                    <a:pt x="28767" y="536803"/>
                    <a:pt x="37897" y="558680"/>
                  </a:cubicBezTo>
                  <a:cubicBezTo>
                    <a:pt x="51850" y="591926"/>
                    <a:pt x="61496" y="597093"/>
                    <a:pt x="68903" y="616731"/>
                  </a:cubicBezTo>
                  <a:cubicBezTo>
                    <a:pt x="72176" y="625171"/>
                    <a:pt x="77861" y="651699"/>
                    <a:pt x="78033" y="660656"/>
                  </a:cubicBezTo>
                  <a:cubicBezTo>
                    <a:pt x="84751" y="667030"/>
                    <a:pt x="116102" y="683739"/>
                    <a:pt x="129883" y="701654"/>
                  </a:cubicBezTo>
                  <a:cubicBezTo>
                    <a:pt x="136084" y="709750"/>
                    <a:pt x="134189" y="728354"/>
                    <a:pt x="135567" y="732488"/>
                  </a:cubicBezTo>
                  <a:cubicBezTo>
                    <a:pt x="138323" y="740929"/>
                    <a:pt x="188106" y="783477"/>
                    <a:pt x="192412" y="798291"/>
                  </a:cubicBezTo>
                  <a:cubicBezTo>
                    <a:pt x="194479" y="805526"/>
                    <a:pt x="188278" y="818962"/>
                    <a:pt x="191379" y="826886"/>
                  </a:cubicBezTo>
                  <a:cubicBezTo>
                    <a:pt x="195341" y="837393"/>
                    <a:pt x="209466" y="835326"/>
                    <a:pt x="215667" y="842906"/>
                  </a:cubicBezTo>
                  <a:cubicBezTo>
                    <a:pt x="223419" y="852380"/>
                    <a:pt x="223591" y="870811"/>
                    <a:pt x="228242" y="882180"/>
                  </a:cubicBezTo>
                  <a:cubicBezTo>
                    <a:pt x="252358" y="879769"/>
                    <a:pt x="300935" y="892860"/>
                    <a:pt x="309203" y="888554"/>
                  </a:cubicBezTo>
                  <a:cubicBezTo>
                    <a:pt x="315232" y="885453"/>
                    <a:pt x="338143" y="862715"/>
                    <a:pt x="345033" y="859959"/>
                  </a:cubicBezTo>
                  <a:cubicBezTo>
                    <a:pt x="354163" y="856169"/>
                    <a:pt x="371216" y="877702"/>
                    <a:pt x="376556" y="886487"/>
                  </a:cubicBezTo>
                  <a:cubicBezTo>
                    <a:pt x="388786" y="878735"/>
                    <a:pt x="391198" y="859098"/>
                    <a:pt x="393782" y="845489"/>
                  </a:cubicBezTo>
                  <a:cubicBezTo>
                    <a:pt x="394643" y="840838"/>
                    <a:pt x="383963" y="816378"/>
                    <a:pt x="386030" y="807937"/>
                  </a:cubicBezTo>
                  <a:cubicBezTo>
                    <a:pt x="389648" y="793123"/>
                    <a:pt x="413247" y="769351"/>
                    <a:pt x="415486" y="766940"/>
                  </a:cubicBezTo>
                  <a:cubicBezTo>
                    <a:pt x="409802" y="756260"/>
                    <a:pt x="412213" y="738517"/>
                    <a:pt x="416176" y="729387"/>
                  </a:cubicBezTo>
                  <a:cubicBezTo>
                    <a:pt x="418243" y="724392"/>
                    <a:pt x="429439" y="719052"/>
                    <a:pt x="432368" y="714573"/>
                  </a:cubicBezTo>
                  <a:cubicBezTo>
                    <a:pt x="437363" y="706822"/>
                    <a:pt x="442703" y="674782"/>
                    <a:pt x="430301" y="667202"/>
                  </a:cubicBezTo>
                  <a:cubicBezTo>
                    <a:pt x="423583" y="663068"/>
                    <a:pt x="395160" y="687012"/>
                    <a:pt x="395160" y="687012"/>
                  </a:cubicBezTo>
                  <a:cubicBezTo>
                    <a:pt x="391715" y="678744"/>
                    <a:pt x="389820" y="656178"/>
                    <a:pt x="388786" y="636713"/>
                  </a:cubicBezTo>
                  <a:cubicBezTo>
                    <a:pt x="388270" y="626722"/>
                    <a:pt x="378106" y="615180"/>
                    <a:pt x="377590" y="609151"/>
                  </a:cubicBezTo>
                  <a:cubicBezTo>
                    <a:pt x="376728" y="595887"/>
                    <a:pt x="396882" y="546966"/>
                    <a:pt x="391026" y="537664"/>
                  </a:cubicBezTo>
                  <a:cubicBezTo>
                    <a:pt x="388270" y="533358"/>
                    <a:pt x="373800" y="556440"/>
                    <a:pt x="367943" y="554029"/>
                  </a:cubicBezTo>
                  <a:cubicBezTo>
                    <a:pt x="363292" y="551962"/>
                    <a:pt x="366221" y="535425"/>
                    <a:pt x="362259" y="531291"/>
                  </a:cubicBezTo>
                  <a:cubicBezTo>
                    <a:pt x="355713" y="524573"/>
                    <a:pt x="331425" y="523711"/>
                    <a:pt x="327118" y="519233"/>
                  </a:cubicBezTo>
                  <a:cubicBezTo>
                    <a:pt x="327118" y="519233"/>
                    <a:pt x="347445" y="488398"/>
                    <a:pt x="360019" y="483231"/>
                  </a:cubicBezTo>
                  <a:cubicBezTo>
                    <a:pt x="369149" y="479269"/>
                    <a:pt x="384480" y="479613"/>
                    <a:pt x="397916" y="477546"/>
                  </a:cubicBezTo>
                  <a:cubicBezTo>
                    <a:pt x="411869" y="475307"/>
                    <a:pt x="429095" y="458598"/>
                    <a:pt x="444943" y="462043"/>
                  </a:cubicBezTo>
                  <a:cubicBezTo>
                    <a:pt x="451833" y="463421"/>
                    <a:pt x="464580" y="478924"/>
                    <a:pt x="471643" y="483920"/>
                  </a:cubicBezTo>
                  <a:cubicBezTo>
                    <a:pt x="478188" y="488571"/>
                    <a:pt x="512640" y="473240"/>
                    <a:pt x="516602" y="473240"/>
                  </a:cubicBezTo>
                  <a:cubicBezTo>
                    <a:pt x="517291" y="472378"/>
                    <a:pt x="513157" y="462732"/>
                    <a:pt x="513846" y="448435"/>
                  </a:cubicBezTo>
                  <a:cubicBezTo>
                    <a:pt x="514190" y="439994"/>
                    <a:pt x="520047" y="429142"/>
                    <a:pt x="519358" y="420184"/>
                  </a:cubicBezTo>
                  <a:cubicBezTo>
                    <a:pt x="518152" y="404164"/>
                    <a:pt x="512123" y="391245"/>
                    <a:pt x="510917" y="381943"/>
                  </a:cubicBezTo>
                </a:path>
              </a:pathLst>
            </a:custGeom>
            <a:solidFill>
              <a:srgbClr val="FFF799"/>
            </a:solidFill>
            <a:ln w="1270" cap="flat">
              <a:solidFill>
                <a:schemeClr val="bg1">
                  <a:lumMod val="50000"/>
                </a:schemeClr>
              </a:solidFill>
              <a:prstDash val="solid"/>
              <a:miter/>
            </a:ln>
          </p:spPr>
          <p:txBody>
            <a:bodyPr/>
            <a:lstStyle/>
            <a:p>
              <a:endParaRPr lang="ja-JP" altLang="en-US"/>
            </a:p>
          </p:txBody>
        </p:sp>
        <p:sp>
          <p:nvSpPr>
            <p:cNvPr id="155" name="フリーフォーム: 図形 154">
              <a:extLst>
                <a:ext uri="{FF2B5EF4-FFF2-40B4-BE49-F238E27FC236}">
                  <a16:creationId xmlns:a16="http://schemas.microsoft.com/office/drawing/2014/main" id="{99A804F0-7791-7583-BED8-B5FB1C227C48}"/>
                </a:ext>
              </a:extLst>
            </p:cNvPr>
            <p:cNvSpPr/>
            <p:nvPr/>
          </p:nvSpPr>
          <p:spPr>
            <a:xfrm>
              <a:off x="5657313" y="2923850"/>
              <a:ext cx="804575" cy="889430"/>
            </a:xfrm>
            <a:custGeom>
              <a:avLst/>
              <a:gdLst>
                <a:gd name="csX0" fmla="*/ 510745 w 804575"/>
                <a:gd name="csY0" fmla="*/ 381943 h 889430"/>
                <a:gd name="csX1" fmla="*/ 536756 w 804575"/>
                <a:gd name="csY1" fmla="*/ 363511 h 889430"/>
                <a:gd name="csX2" fmla="*/ 575342 w 804575"/>
                <a:gd name="csY2" fmla="*/ 392451 h 889430"/>
                <a:gd name="csX3" fmla="*/ 597047 w 804575"/>
                <a:gd name="csY3" fmla="*/ 384699 h 889430"/>
                <a:gd name="csX4" fmla="*/ 629948 w 804575"/>
                <a:gd name="csY4" fmla="*/ 403131 h 889430"/>
                <a:gd name="csX5" fmla="*/ 662160 w 804575"/>
                <a:gd name="csY5" fmla="*/ 410882 h 889430"/>
                <a:gd name="csX6" fmla="*/ 676285 w 804575"/>
                <a:gd name="csY6" fmla="*/ 469622 h 889430"/>
                <a:gd name="csX7" fmla="*/ 708153 w 804575"/>
                <a:gd name="csY7" fmla="*/ 516993 h 889430"/>
                <a:gd name="csX8" fmla="*/ 749150 w 804575"/>
                <a:gd name="csY8" fmla="*/ 523367 h 889430"/>
                <a:gd name="csX9" fmla="*/ 791526 w 804575"/>
                <a:gd name="csY9" fmla="*/ 488743 h 889430"/>
                <a:gd name="csX10" fmla="*/ 801517 w 804575"/>
                <a:gd name="csY10" fmla="*/ 423629 h 889430"/>
                <a:gd name="csX11" fmla="*/ 759830 w 804575"/>
                <a:gd name="csY11" fmla="*/ 410193 h 889430"/>
                <a:gd name="csX12" fmla="*/ 733992 w 804575"/>
                <a:gd name="csY12" fmla="*/ 360583 h 889430"/>
                <a:gd name="csX13" fmla="*/ 706775 w 804575"/>
                <a:gd name="csY13" fmla="*/ 308217 h 889430"/>
                <a:gd name="csX14" fmla="*/ 710392 w 804575"/>
                <a:gd name="csY14" fmla="*/ 274971 h 889430"/>
                <a:gd name="csX15" fmla="*/ 723139 w 804575"/>
                <a:gd name="csY15" fmla="*/ 246031 h 889430"/>
                <a:gd name="csX16" fmla="*/ 743638 w 804575"/>
                <a:gd name="csY16" fmla="*/ 237591 h 889430"/>
                <a:gd name="csX17" fmla="*/ 735197 w 804575"/>
                <a:gd name="csY17" fmla="*/ 184535 h 889430"/>
                <a:gd name="csX18" fmla="*/ 713321 w 804575"/>
                <a:gd name="csY18" fmla="*/ 139231 h 889430"/>
                <a:gd name="csX19" fmla="*/ 730374 w 804575"/>
                <a:gd name="csY19" fmla="*/ 84453 h 889430"/>
                <a:gd name="csX20" fmla="*/ 690066 w 804575"/>
                <a:gd name="csY20" fmla="*/ 11933 h 889430"/>
                <a:gd name="csX21" fmla="*/ 666811 w 804575"/>
                <a:gd name="csY21" fmla="*/ 16239 h 889430"/>
                <a:gd name="csX22" fmla="*/ 647173 w 804575"/>
                <a:gd name="csY22" fmla="*/ 47 h 889430"/>
                <a:gd name="csX23" fmla="*/ 615650 w 804575"/>
                <a:gd name="csY23" fmla="*/ 11416 h 889430"/>
                <a:gd name="csX24" fmla="*/ 570691 w 804575"/>
                <a:gd name="csY24" fmla="*/ 10727 h 889430"/>
                <a:gd name="csX25" fmla="*/ 570691 w 804575"/>
                <a:gd name="csY25" fmla="*/ 50346 h 889430"/>
                <a:gd name="csX26" fmla="*/ 554499 w 804575"/>
                <a:gd name="csY26" fmla="*/ 95650 h 889430"/>
                <a:gd name="csX27" fmla="*/ 515913 w 804575"/>
                <a:gd name="csY27" fmla="*/ 85832 h 889430"/>
                <a:gd name="csX28" fmla="*/ 469575 w 804575"/>
                <a:gd name="csY28" fmla="*/ 84453 h 889430"/>
                <a:gd name="csX29" fmla="*/ 443565 w 804575"/>
                <a:gd name="csY29" fmla="*/ 95133 h 889430"/>
                <a:gd name="csX30" fmla="*/ 412386 w 804575"/>
                <a:gd name="csY30" fmla="*/ 61199 h 889430"/>
                <a:gd name="csX31" fmla="*/ 381896 w 804575"/>
                <a:gd name="csY31" fmla="*/ 48451 h 889430"/>
                <a:gd name="csX32" fmla="*/ 349339 w 804575"/>
                <a:gd name="csY32" fmla="*/ 77046 h 889430"/>
                <a:gd name="csX33" fmla="*/ 300935 w 804575"/>
                <a:gd name="csY33" fmla="*/ 81353 h 889430"/>
                <a:gd name="csX34" fmla="*/ 295595 w 804575"/>
                <a:gd name="csY34" fmla="*/ 137509 h 889430"/>
                <a:gd name="csX35" fmla="*/ 277680 w 804575"/>
                <a:gd name="csY35" fmla="*/ 143882 h 889430"/>
                <a:gd name="csX36" fmla="*/ 261832 w 804575"/>
                <a:gd name="csY36" fmla="*/ 171444 h 889430"/>
                <a:gd name="csX37" fmla="*/ 228414 w 804575"/>
                <a:gd name="csY37" fmla="*/ 168860 h 889430"/>
                <a:gd name="csX38" fmla="*/ 206882 w 804575"/>
                <a:gd name="csY38" fmla="*/ 221915 h 889430"/>
                <a:gd name="csX39" fmla="*/ 99737 w 804575"/>
                <a:gd name="csY39" fmla="*/ 249821 h 889430"/>
                <a:gd name="csX40" fmla="*/ 56156 w 804575"/>
                <a:gd name="csY40" fmla="*/ 295125 h 889430"/>
                <a:gd name="csX41" fmla="*/ 98876 w 804575"/>
                <a:gd name="csY41" fmla="*/ 329060 h 889430"/>
                <a:gd name="csX42" fmla="*/ 89746 w 804575"/>
                <a:gd name="csY42" fmla="*/ 384182 h 889430"/>
                <a:gd name="csX43" fmla="*/ 130399 w 804575"/>
                <a:gd name="csY43" fmla="*/ 386249 h 889430"/>
                <a:gd name="csX44" fmla="*/ 143835 w 804575"/>
                <a:gd name="csY44" fmla="*/ 406920 h 889430"/>
                <a:gd name="csX45" fmla="*/ 112312 w 804575"/>
                <a:gd name="csY45" fmla="*/ 440338 h 889430"/>
                <a:gd name="csX46" fmla="*/ 70109 w 804575"/>
                <a:gd name="csY46" fmla="*/ 449813 h 889430"/>
                <a:gd name="csX47" fmla="*/ 30834 w 804575"/>
                <a:gd name="csY47" fmla="*/ 439133 h 889430"/>
                <a:gd name="csX48" fmla="*/ 0 w 804575"/>
                <a:gd name="csY48" fmla="*/ 471689 h 889430"/>
                <a:gd name="csX49" fmla="*/ 2756 w 804575"/>
                <a:gd name="csY49" fmla="*/ 492877 h 889430"/>
                <a:gd name="csX50" fmla="*/ 26700 w 804575"/>
                <a:gd name="csY50" fmla="*/ 511309 h 889430"/>
                <a:gd name="csX51" fmla="*/ 37897 w 804575"/>
                <a:gd name="csY51" fmla="*/ 558680 h 889430"/>
                <a:gd name="csX52" fmla="*/ 68903 w 804575"/>
                <a:gd name="csY52" fmla="*/ 616731 h 889430"/>
                <a:gd name="csX53" fmla="*/ 78033 w 804575"/>
                <a:gd name="csY53" fmla="*/ 660656 h 889430"/>
                <a:gd name="csX54" fmla="*/ 129883 w 804575"/>
                <a:gd name="csY54" fmla="*/ 701654 h 889430"/>
                <a:gd name="csX55" fmla="*/ 135567 w 804575"/>
                <a:gd name="csY55" fmla="*/ 732488 h 889430"/>
                <a:gd name="csX56" fmla="*/ 192412 w 804575"/>
                <a:gd name="csY56" fmla="*/ 798291 h 889430"/>
                <a:gd name="csX57" fmla="*/ 191379 w 804575"/>
                <a:gd name="csY57" fmla="*/ 826886 h 889430"/>
                <a:gd name="csX58" fmla="*/ 215667 w 804575"/>
                <a:gd name="csY58" fmla="*/ 842906 h 889430"/>
                <a:gd name="csX59" fmla="*/ 228242 w 804575"/>
                <a:gd name="csY59" fmla="*/ 882180 h 889430"/>
                <a:gd name="csX60" fmla="*/ 309203 w 804575"/>
                <a:gd name="csY60" fmla="*/ 888554 h 889430"/>
                <a:gd name="csX61" fmla="*/ 345033 w 804575"/>
                <a:gd name="csY61" fmla="*/ 859959 h 889430"/>
                <a:gd name="csX62" fmla="*/ 376556 w 804575"/>
                <a:gd name="csY62" fmla="*/ 886487 h 889430"/>
                <a:gd name="csX63" fmla="*/ 393782 w 804575"/>
                <a:gd name="csY63" fmla="*/ 845489 h 889430"/>
                <a:gd name="csX64" fmla="*/ 386030 w 804575"/>
                <a:gd name="csY64" fmla="*/ 807937 h 889430"/>
                <a:gd name="csX65" fmla="*/ 415486 w 804575"/>
                <a:gd name="csY65" fmla="*/ 766940 h 889430"/>
                <a:gd name="csX66" fmla="*/ 416176 w 804575"/>
                <a:gd name="csY66" fmla="*/ 729387 h 889430"/>
                <a:gd name="csX67" fmla="*/ 432368 w 804575"/>
                <a:gd name="csY67" fmla="*/ 714573 h 889430"/>
                <a:gd name="csX68" fmla="*/ 430301 w 804575"/>
                <a:gd name="csY68" fmla="*/ 667202 h 889430"/>
                <a:gd name="csX69" fmla="*/ 395160 w 804575"/>
                <a:gd name="csY69" fmla="*/ 687012 h 889430"/>
                <a:gd name="csX70" fmla="*/ 388786 w 804575"/>
                <a:gd name="csY70" fmla="*/ 636713 h 889430"/>
                <a:gd name="csX71" fmla="*/ 377590 w 804575"/>
                <a:gd name="csY71" fmla="*/ 609151 h 889430"/>
                <a:gd name="csX72" fmla="*/ 391026 w 804575"/>
                <a:gd name="csY72" fmla="*/ 537664 h 889430"/>
                <a:gd name="csX73" fmla="*/ 367943 w 804575"/>
                <a:gd name="csY73" fmla="*/ 554029 h 889430"/>
                <a:gd name="csX74" fmla="*/ 362259 w 804575"/>
                <a:gd name="csY74" fmla="*/ 531291 h 889430"/>
                <a:gd name="csX75" fmla="*/ 327118 w 804575"/>
                <a:gd name="csY75" fmla="*/ 519233 h 889430"/>
                <a:gd name="csX76" fmla="*/ 360019 w 804575"/>
                <a:gd name="csY76" fmla="*/ 483231 h 889430"/>
                <a:gd name="csX77" fmla="*/ 397916 w 804575"/>
                <a:gd name="csY77" fmla="*/ 477546 h 889430"/>
                <a:gd name="csX78" fmla="*/ 444943 w 804575"/>
                <a:gd name="csY78" fmla="*/ 462043 h 889430"/>
                <a:gd name="csX79" fmla="*/ 471643 w 804575"/>
                <a:gd name="csY79" fmla="*/ 483920 h 889430"/>
                <a:gd name="csX80" fmla="*/ 516602 w 804575"/>
                <a:gd name="csY80" fmla="*/ 473240 h 889430"/>
                <a:gd name="csX81" fmla="*/ 513846 w 804575"/>
                <a:gd name="csY81" fmla="*/ 448435 h 889430"/>
                <a:gd name="csX82" fmla="*/ 519358 w 804575"/>
                <a:gd name="csY82" fmla="*/ 420184 h 889430"/>
                <a:gd name="csX83" fmla="*/ 510917 w 804575"/>
                <a:gd name="csY83" fmla="*/ 381943 h 8894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Lst>
              <a:rect l="l" t="t" r="r" b="b"/>
              <a:pathLst>
                <a:path w="804575" h="889430">
                  <a:moveTo>
                    <a:pt x="510745" y="381943"/>
                  </a:moveTo>
                  <a:cubicBezTo>
                    <a:pt x="517636" y="373675"/>
                    <a:pt x="530727" y="360927"/>
                    <a:pt x="536756" y="363511"/>
                  </a:cubicBezTo>
                  <a:cubicBezTo>
                    <a:pt x="537445" y="363856"/>
                    <a:pt x="568624" y="391934"/>
                    <a:pt x="575342" y="392451"/>
                  </a:cubicBezTo>
                  <a:cubicBezTo>
                    <a:pt x="584816" y="393312"/>
                    <a:pt x="595152" y="387111"/>
                    <a:pt x="597047" y="384699"/>
                  </a:cubicBezTo>
                  <a:cubicBezTo>
                    <a:pt x="597047" y="384699"/>
                    <a:pt x="616339" y="396929"/>
                    <a:pt x="629948" y="403131"/>
                  </a:cubicBezTo>
                  <a:cubicBezTo>
                    <a:pt x="641317" y="408298"/>
                    <a:pt x="658198" y="406404"/>
                    <a:pt x="662160" y="410882"/>
                  </a:cubicBezTo>
                  <a:cubicBezTo>
                    <a:pt x="669050" y="418634"/>
                    <a:pt x="671118" y="460148"/>
                    <a:pt x="676285" y="469622"/>
                  </a:cubicBezTo>
                  <a:cubicBezTo>
                    <a:pt x="682659" y="481508"/>
                    <a:pt x="699540" y="504074"/>
                    <a:pt x="708153" y="516993"/>
                  </a:cubicBezTo>
                  <a:lnTo>
                    <a:pt x="749150" y="523367"/>
                  </a:lnTo>
                  <a:cubicBezTo>
                    <a:pt x="749150" y="523367"/>
                    <a:pt x="780673" y="503729"/>
                    <a:pt x="791526" y="488743"/>
                  </a:cubicBezTo>
                  <a:cubicBezTo>
                    <a:pt x="800483" y="476340"/>
                    <a:pt x="809441" y="429314"/>
                    <a:pt x="801517" y="423629"/>
                  </a:cubicBezTo>
                  <a:cubicBezTo>
                    <a:pt x="795488" y="419323"/>
                    <a:pt x="766721" y="417945"/>
                    <a:pt x="759830" y="410193"/>
                  </a:cubicBezTo>
                  <a:cubicBezTo>
                    <a:pt x="755007" y="404853"/>
                    <a:pt x="746222" y="383838"/>
                    <a:pt x="733992" y="360583"/>
                  </a:cubicBezTo>
                  <a:cubicBezTo>
                    <a:pt x="724173" y="342324"/>
                    <a:pt x="710392" y="322686"/>
                    <a:pt x="706775" y="308217"/>
                  </a:cubicBezTo>
                  <a:cubicBezTo>
                    <a:pt x="703502" y="294436"/>
                    <a:pt x="709876" y="282378"/>
                    <a:pt x="710392" y="274971"/>
                  </a:cubicBezTo>
                  <a:lnTo>
                    <a:pt x="723139" y="246031"/>
                  </a:lnTo>
                  <a:cubicBezTo>
                    <a:pt x="727101" y="245170"/>
                    <a:pt x="739159" y="243275"/>
                    <a:pt x="743638" y="237591"/>
                  </a:cubicBezTo>
                  <a:cubicBezTo>
                    <a:pt x="748634" y="231217"/>
                    <a:pt x="735025" y="190909"/>
                    <a:pt x="735197" y="184535"/>
                  </a:cubicBezTo>
                  <a:cubicBezTo>
                    <a:pt x="728824" y="177473"/>
                    <a:pt x="712632" y="154046"/>
                    <a:pt x="713321" y="139231"/>
                  </a:cubicBezTo>
                  <a:cubicBezTo>
                    <a:pt x="714010" y="123728"/>
                    <a:pt x="720383" y="97545"/>
                    <a:pt x="730374" y="84453"/>
                  </a:cubicBezTo>
                  <a:cubicBezTo>
                    <a:pt x="717972" y="66366"/>
                    <a:pt x="702468" y="29848"/>
                    <a:pt x="690066" y="11933"/>
                  </a:cubicBezTo>
                  <a:cubicBezTo>
                    <a:pt x="686793" y="12450"/>
                    <a:pt x="673873" y="17273"/>
                    <a:pt x="666811" y="16239"/>
                  </a:cubicBezTo>
                  <a:cubicBezTo>
                    <a:pt x="661127" y="15378"/>
                    <a:pt x="654409" y="-987"/>
                    <a:pt x="647173" y="47"/>
                  </a:cubicBezTo>
                  <a:cubicBezTo>
                    <a:pt x="635460" y="1597"/>
                    <a:pt x="619784" y="11933"/>
                    <a:pt x="615650" y="11416"/>
                  </a:cubicBezTo>
                  <a:cubicBezTo>
                    <a:pt x="608243" y="14861"/>
                    <a:pt x="574481" y="6248"/>
                    <a:pt x="570691" y="10727"/>
                  </a:cubicBezTo>
                  <a:cubicBezTo>
                    <a:pt x="564145" y="18306"/>
                    <a:pt x="570002" y="46729"/>
                    <a:pt x="570691" y="50346"/>
                  </a:cubicBezTo>
                  <a:cubicBezTo>
                    <a:pt x="573275" y="63266"/>
                    <a:pt x="560872" y="82042"/>
                    <a:pt x="554499" y="95650"/>
                  </a:cubicBezTo>
                  <a:cubicBezTo>
                    <a:pt x="538134" y="93066"/>
                    <a:pt x="539512" y="91688"/>
                    <a:pt x="515913" y="85832"/>
                  </a:cubicBezTo>
                  <a:cubicBezTo>
                    <a:pt x="500065" y="81697"/>
                    <a:pt x="480256" y="88932"/>
                    <a:pt x="469575" y="84453"/>
                  </a:cubicBezTo>
                  <a:lnTo>
                    <a:pt x="443565" y="95133"/>
                  </a:lnTo>
                  <a:cubicBezTo>
                    <a:pt x="428922" y="89793"/>
                    <a:pt x="416520" y="69122"/>
                    <a:pt x="412386" y="61199"/>
                  </a:cubicBezTo>
                  <a:cubicBezTo>
                    <a:pt x="412386" y="61199"/>
                    <a:pt x="391026" y="45006"/>
                    <a:pt x="381896" y="48451"/>
                  </a:cubicBezTo>
                  <a:cubicBezTo>
                    <a:pt x="369149" y="53275"/>
                    <a:pt x="354852" y="77391"/>
                    <a:pt x="349339" y="77046"/>
                  </a:cubicBezTo>
                  <a:cubicBezTo>
                    <a:pt x="341932" y="76702"/>
                    <a:pt x="309376" y="75668"/>
                    <a:pt x="300935" y="81353"/>
                  </a:cubicBezTo>
                  <a:cubicBezTo>
                    <a:pt x="291805" y="87382"/>
                    <a:pt x="300935" y="129068"/>
                    <a:pt x="295595" y="137509"/>
                  </a:cubicBezTo>
                  <a:cubicBezTo>
                    <a:pt x="291633" y="143882"/>
                    <a:pt x="280092" y="141988"/>
                    <a:pt x="277680" y="143882"/>
                  </a:cubicBezTo>
                  <a:cubicBezTo>
                    <a:pt x="277680" y="143882"/>
                    <a:pt x="269756" y="162142"/>
                    <a:pt x="261832" y="171444"/>
                  </a:cubicBezTo>
                  <a:cubicBezTo>
                    <a:pt x="258732" y="175061"/>
                    <a:pt x="232376" y="162142"/>
                    <a:pt x="228414" y="168860"/>
                  </a:cubicBezTo>
                  <a:cubicBezTo>
                    <a:pt x="219801" y="183502"/>
                    <a:pt x="213772" y="218470"/>
                    <a:pt x="206882" y="221915"/>
                  </a:cubicBezTo>
                  <a:cubicBezTo>
                    <a:pt x="191895" y="229495"/>
                    <a:pt x="114379" y="244137"/>
                    <a:pt x="99737" y="249821"/>
                  </a:cubicBezTo>
                  <a:cubicBezTo>
                    <a:pt x="89919" y="253783"/>
                    <a:pt x="64769" y="287373"/>
                    <a:pt x="56156" y="295125"/>
                  </a:cubicBezTo>
                  <a:cubicBezTo>
                    <a:pt x="58912" y="303738"/>
                    <a:pt x="96292" y="320964"/>
                    <a:pt x="98876" y="329060"/>
                  </a:cubicBezTo>
                  <a:cubicBezTo>
                    <a:pt x="102838" y="340773"/>
                    <a:pt x="85440" y="381599"/>
                    <a:pt x="89746" y="384182"/>
                  </a:cubicBezTo>
                  <a:cubicBezTo>
                    <a:pt x="95259" y="387455"/>
                    <a:pt x="126265" y="381599"/>
                    <a:pt x="130399" y="386249"/>
                  </a:cubicBezTo>
                  <a:cubicBezTo>
                    <a:pt x="134534" y="390900"/>
                    <a:pt x="141424" y="395379"/>
                    <a:pt x="143835" y="406920"/>
                  </a:cubicBezTo>
                  <a:cubicBezTo>
                    <a:pt x="136428" y="414328"/>
                    <a:pt x="121097" y="435343"/>
                    <a:pt x="112312" y="440338"/>
                  </a:cubicBezTo>
                  <a:cubicBezTo>
                    <a:pt x="107661" y="442922"/>
                    <a:pt x="88713" y="451191"/>
                    <a:pt x="70109" y="449813"/>
                  </a:cubicBezTo>
                  <a:cubicBezTo>
                    <a:pt x="53056" y="448607"/>
                    <a:pt x="36174" y="437755"/>
                    <a:pt x="30834" y="439133"/>
                  </a:cubicBezTo>
                  <a:cubicBezTo>
                    <a:pt x="23772" y="441027"/>
                    <a:pt x="3790" y="467038"/>
                    <a:pt x="0" y="471689"/>
                  </a:cubicBezTo>
                  <a:lnTo>
                    <a:pt x="2756" y="492877"/>
                  </a:lnTo>
                  <a:cubicBezTo>
                    <a:pt x="2756" y="492877"/>
                    <a:pt x="19121" y="500629"/>
                    <a:pt x="26700" y="511309"/>
                  </a:cubicBezTo>
                  <a:cubicBezTo>
                    <a:pt x="28595" y="514065"/>
                    <a:pt x="28767" y="536803"/>
                    <a:pt x="37897" y="558680"/>
                  </a:cubicBezTo>
                  <a:cubicBezTo>
                    <a:pt x="51850" y="591926"/>
                    <a:pt x="61496" y="597093"/>
                    <a:pt x="68903" y="616731"/>
                  </a:cubicBezTo>
                  <a:cubicBezTo>
                    <a:pt x="72176" y="625171"/>
                    <a:pt x="77861" y="651699"/>
                    <a:pt x="78033" y="660656"/>
                  </a:cubicBezTo>
                  <a:cubicBezTo>
                    <a:pt x="84751" y="667030"/>
                    <a:pt x="116102" y="683739"/>
                    <a:pt x="129883" y="701654"/>
                  </a:cubicBezTo>
                  <a:cubicBezTo>
                    <a:pt x="136084" y="709750"/>
                    <a:pt x="134189" y="728354"/>
                    <a:pt x="135567" y="732488"/>
                  </a:cubicBezTo>
                  <a:cubicBezTo>
                    <a:pt x="138323" y="740929"/>
                    <a:pt x="188106" y="783477"/>
                    <a:pt x="192412" y="798291"/>
                  </a:cubicBezTo>
                  <a:cubicBezTo>
                    <a:pt x="194479" y="805526"/>
                    <a:pt x="188278" y="818962"/>
                    <a:pt x="191379" y="826886"/>
                  </a:cubicBezTo>
                  <a:cubicBezTo>
                    <a:pt x="195341" y="837393"/>
                    <a:pt x="209466" y="835326"/>
                    <a:pt x="215667" y="842906"/>
                  </a:cubicBezTo>
                  <a:cubicBezTo>
                    <a:pt x="223419" y="852380"/>
                    <a:pt x="223591" y="870811"/>
                    <a:pt x="228242" y="882180"/>
                  </a:cubicBezTo>
                  <a:cubicBezTo>
                    <a:pt x="252358" y="879769"/>
                    <a:pt x="300935" y="892860"/>
                    <a:pt x="309203" y="888554"/>
                  </a:cubicBezTo>
                  <a:cubicBezTo>
                    <a:pt x="315232" y="885453"/>
                    <a:pt x="338143" y="862715"/>
                    <a:pt x="345033" y="859959"/>
                  </a:cubicBezTo>
                  <a:cubicBezTo>
                    <a:pt x="354163" y="856169"/>
                    <a:pt x="371216" y="877702"/>
                    <a:pt x="376556" y="886487"/>
                  </a:cubicBezTo>
                  <a:cubicBezTo>
                    <a:pt x="388786" y="878735"/>
                    <a:pt x="391198" y="859098"/>
                    <a:pt x="393782" y="845489"/>
                  </a:cubicBezTo>
                  <a:cubicBezTo>
                    <a:pt x="394643" y="840838"/>
                    <a:pt x="383963" y="816378"/>
                    <a:pt x="386030" y="807937"/>
                  </a:cubicBezTo>
                  <a:cubicBezTo>
                    <a:pt x="389648" y="793123"/>
                    <a:pt x="413247" y="769351"/>
                    <a:pt x="415486" y="766940"/>
                  </a:cubicBezTo>
                  <a:cubicBezTo>
                    <a:pt x="409802" y="756260"/>
                    <a:pt x="412213" y="738517"/>
                    <a:pt x="416176" y="729387"/>
                  </a:cubicBezTo>
                  <a:cubicBezTo>
                    <a:pt x="418243" y="724392"/>
                    <a:pt x="429439" y="719052"/>
                    <a:pt x="432368" y="714573"/>
                  </a:cubicBezTo>
                  <a:cubicBezTo>
                    <a:pt x="437363" y="706822"/>
                    <a:pt x="442703" y="674782"/>
                    <a:pt x="430301" y="667202"/>
                  </a:cubicBezTo>
                  <a:cubicBezTo>
                    <a:pt x="423583" y="663068"/>
                    <a:pt x="395160" y="687012"/>
                    <a:pt x="395160" y="687012"/>
                  </a:cubicBezTo>
                  <a:cubicBezTo>
                    <a:pt x="391715" y="678744"/>
                    <a:pt x="389820" y="656178"/>
                    <a:pt x="388786" y="636713"/>
                  </a:cubicBezTo>
                  <a:cubicBezTo>
                    <a:pt x="388270" y="626722"/>
                    <a:pt x="378106" y="615180"/>
                    <a:pt x="377590" y="609151"/>
                  </a:cubicBezTo>
                  <a:cubicBezTo>
                    <a:pt x="376728" y="595887"/>
                    <a:pt x="396882" y="546966"/>
                    <a:pt x="391026" y="537664"/>
                  </a:cubicBezTo>
                  <a:cubicBezTo>
                    <a:pt x="388270" y="533358"/>
                    <a:pt x="373800" y="556440"/>
                    <a:pt x="367943" y="554029"/>
                  </a:cubicBezTo>
                  <a:cubicBezTo>
                    <a:pt x="363292" y="551962"/>
                    <a:pt x="366221" y="535425"/>
                    <a:pt x="362259" y="531291"/>
                  </a:cubicBezTo>
                  <a:cubicBezTo>
                    <a:pt x="355713" y="524573"/>
                    <a:pt x="331425" y="523711"/>
                    <a:pt x="327118" y="519233"/>
                  </a:cubicBezTo>
                  <a:cubicBezTo>
                    <a:pt x="327118" y="519233"/>
                    <a:pt x="347445" y="488398"/>
                    <a:pt x="360019" y="483231"/>
                  </a:cubicBezTo>
                  <a:cubicBezTo>
                    <a:pt x="369149" y="479269"/>
                    <a:pt x="384480" y="479613"/>
                    <a:pt x="397916" y="477546"/>
                  </a:cubicBezTo>
                  <a:cubicBezTo>
                    <a:pt x="411869" y="475307"/>
                    <a:pt x="429095" y="458598"/>
                    <a:pt x="444943" y="462043"/>
                  </a:cubicBezTo>
                  <a:cubicBezTo>
                    <a:pt x="451833" y="463421"/>
                    <a:pt x="464580" y="478924"/>
                    <a:pt x="471643" y="483920"/>
                  </a:cubicBezTo>
                  <a:cubicBezTo>
                    <a:pt x="478188" y="488571"/>
                    <a:pt x="512640" y="473240"/>
                    <a:pt x="516602" y="473240"/>
                  </a:cubicBezTo>
                  <a:cubicBezTo>
                    <a:pt x="517291" y="472378"/>
                    <a:pt x="513157" y="462732"/>
                    <a:pt x="513846" y="448435"/>
                  </a:cubicBezTo>
                  <a:cubicBezTo>
                    <a:pt x="514190" y="439994"/>
                    <a:pt x="520047" y="429142"/>
                    <a:pt x="519358" y="420184"/>
                  </a:cubicBezTo>
                  <a:cubicBezTo>
                    <a:pt x="518152" y="404164"/>
                    <a:pt x="512123" y="391245"/>
                    <a:pt x="510917" y="381943"/>
                  </a:cubicBezTo>
                </a:path>
              </a:pathLst>
            </a:custGeom>
            <a:noFill/>
            <a:ln w="1270" cap="rnd">
              <a:solidFill>
                <a:schemeClr val="bg1">
                  <a:lumMod val="50000"/>
                </a:schemeClr>
              </a:solidFill>
              <a:prstDash val="solid"/>
              <a:round/>
            </a:ln>
          </p:spPr>
          <p:txBody>
            <a:bodyPr/>
            <a:lstStyle/>
            <a:p>
              <a:endParaRPr lang="ja-JP" altLang="en-US"/>
            </a:p>
          </p:txBody>
        </p:sp>
        <p:sp>
          <p:nvSpPr>
            <p:cNvPr id="156" name="フリーフォーム: 図形 155">
              <a:extLst>
                <a:ext uri="{FF2B5EF4-FFF2-40B4-BE49-F238E27FC236}">
                  <a16:creationId xmlns:a16="http://schemas.microsoft.com/office/drawing/2014/main" id="{AEB89BD8-4DE0-58F9-4192-066F809E0462}"/>
                </a:ext>
              </a:extLst>
            </p:cNvPr>
            <p:cNvSpPr/>
            <p:nvPr/>
          </p:nvSpPr>
          <p:spPr>
            <a:xfrm>
              <a:off x="5593112" y="2534422"/>
              <a:ext cx="639371" cy="685070"/>
            </a:xfrm>
            <a:custGeom>
              <a:avLst/>
              <a:gdLst>
                <a:gd name="csX0" fmla="*/ 614221 w 639371"/>
                <a:gd name="csY0" fmla="*/ 218079 h 685070"/>
                <a:gd name="csX1" fmla="*/ 570985 w 639371"/>
                <a:gd name="csY1" fmla="*/ 198613 h 685070"/>
                <a:gd name="csX2" fmla="*/ 540495 w 639371"/>
                <a:gd name="csY2" fmla="*/ 214461 h 685070"/>
                <a:gd name="csX3" fmla="*/ 523614 w 639371"/>
                <a:gd name="csY3" fmla="*/ 193274 h 685070"/>
                <a:gd name="csX4" fmla="*/ 502598 w 639371"/>
                <a:gd name="csY4" fmla="*/ 210155 h 685070"/>
                <a:gd name="csX5" fmla="*/ 439379 w 639371"/>
                <a:gd name="csY5" fmla="*/ 231343 h 685070"/>
                <a:gd name="csX6" fmla="*/ 410957 w 639371"/>
                <a:gd name="csY6" fmla="*/ 187761 h 685070"/>
                <a:gd name="csX7" fmla="*/ 402516 w 639371"/>
                <a:gd name="csY7" fmla="*/ 97670 h 685070"/>
                <a:gd name="csX8" fmla="*/ 354628 w 639371"/>
                <a:gd name="csY8" fmla="*/ 0 h 685070"/>
                <a:gd name="csX9" fmla="*/ 338436 w 639371"/>
                <a:gd name="csY9" fmla="*/ 15848 h 685070"/>
                <a:gd name="csX10" fmla="*/ 326895 w 639371"/>
                <a:gd name="csY10" fmla="*/ 53056 h 685070"/>
                <a:gd name="csX11" fmla="*/ 283830 w 639371"/>
                <a:gd name="csY11" fmla="*/ 41342 h 685070"/>
                <a:gd name="csX12" fmla="*/ 255408 w 639371"/>
                <a:gd name="csY12" fmla="*/ 66836 h 685070"/>
                <a:gd name="csX13" fmla="*/ 231119 w 639371"/>
                <a:gd name="csY13" fmla="*/ 67870 h 685070"/>
                <a:gd name="csX14" fmla="*/ 231119 w 639371"/>
                <a:gd name="csY14" fmla="*/ 131605 h 685070"/>
                <a:gd name="csX15" fmla="*/ 231119 w 639371"/>
                <a:gd name="csY15" fmla="*/ 132294 h 685070"/>
                <a:gd name="csX16" fmla="*/ 155843 w 639371"/>
                <a:gd name="csY16" fmla="*/ 142630 h 685070"/>
                <a:gd name="csX17" fmla="*/ 144818 w 639371"/>
                <a:gd name="csY17" fmla="*/ 162095 h 685070"/>
                <a:gd name="csX18" fmla="*/ 75398 w 639371"/>
                <a:gd name="csY18" fmla="*/ 168468 h 685070"/>
                <a:gd name="csX19" fmla="*/ 37501 w 639371"/>
                <a:gd name="csY19" fmla="*/ 181215 h 685070"/>
                <a:gd name="csX20" fmla="*/ 41291 w 639371"/>
                <a:gd name="csY20" fmla="*/ 228070 h 685070"/>
                <a:gd name="csX21" fmla="*/ 19931 w 639371"/>
                <a:gd name="csY21" fmla="*/ 266828 h 685070"/>
                <a:gd name="csX22" fmla="*/ 62134 w 639371"/>
                <a:gd name="csY22" fmla="*/ 312821 h 685070"/>
                <a:gd name="csX23" fmla="*/ 29577 w 639371"/>
                <a:gd name="csY23" fmla="*/ 331941 h 685070"/>
                <a:gd name="csX24" fmla="*/ 9079 w 639371"/>
                <a:gd name="csY24" fmla="*/ 357435 h 685070"/>
                <a:gd name="csX25" fmla="*/ 4945 w 639371"/>
                <a:gd name="csY25" fmla="*/ 409802 h 685070"/>
                <a:gd name="csX26" fmla="*/ 6495 w 639371"/>
                <a:gd name="csY26" fmla="*/ 447354 h 685070"/>
                <a:gd name="csX27" fmla="*/ 983 w 639371"/>
                <a:gd name="csY27" fmla="*/ 509539 h 685070"/>
                <a:gd name="csX28" fmla="*/ 23376 w 639371"/>
                <a:gd name="csY28" fmla="*/ 523664 h 685070"/>
                <a:gd name="csX29" fmla="*/ 34573 w 639371"/>
                <a:gd name="csY29" fmla="*/ 549848 h 685070"/>
                <a:gd name="csX30" fmla="*/ 68336 w 639371"/>
                <a:gd name="csY30" fmla="*/ 562595 h 685070"/>
                <a:gd name="csX31" fmla="*/ 102959 w 639371"/>
                <a:gd name="csY31" fmla="*/ 570174 h 685070"/>
                <a:gd name="csX32" fmla="*/ 120874 w 639371"/>
                <a:gd name="csY32" fmla="*/ 600147 h 685070"/>
                <a:gd name="csX33" fmla="*/ 91418 w 639371"/>
                <a:gd name="csY33" fmla="*/ 646829 h 685070"/>
                <a:gd name="csX34" fmla="*/ 120874 w 639371"/>
                <a:gd name="csY34" fmla="*/ 685070 h 685070"/>
                <a:gd name="csX35" fmla="*/ 164456 w 639371"/>
                <a:gd name="csY35" fmla="*/ 639766 h 685070"/>
                <a:gd name="csX36" fmla="*/ 271772 w 639371"/>
                <a:gd name="csY36" fmla="*/ 611860 h 685070"/>
                <a:gd name="csX37" fmla="*/ 293305 w 639371"/>
                <a:gd name="csY37" fmla="*/ 558805 h 685070"/>
                <a:gd name="csX38" fmla="*/ 326723 w 639371"/>
                <a:gd name="csY38" fmla="*/ 561217 h 685070"/>
                <a:gd name="csX39" fmla="*/ 342570 w 639371"/>
                <a:gd name="csY39" fmla="*/ 533655 h 685070"/>
                <a:gd name="csX40" fmla="*/ 341192 w 639371"/>
                <a:gd name="csY40" fmla="*/ 532450 h 685070"/>
                <a:gd name="csX41" fmla="*/ 341881 w 639371"/>
                <a:gd name="csY41" fmla="*/ 532966 h 685070"/>
                <a:gd name="csX42" fmla="*/ 359796 w 639371"/>
                <a:gd name="csY42" fmla="*/ 526593 h 685070"/>
                <a:gd name="csX43" fmla="*/ 365136 w 639371"/>
                <a:gd name="csY43" fmla="*/ 470264 h 685070"/>
                <a:gd name="csX44" fmla="*/ 413541 w 639371"/>
                <a:gd name="csY44" fmla="*/ 465958 h 685070"/>
                <a:gd name="csX45" fmla="*/ 446270 w 639371"/>
                <a:gd name="csY45" fmla="*/ 437363 h 685070"/>
                <a:gd name="csX46" fmla="*/ 476759 w 639371"/>
                <a:gd name="csY46" fmla="*/ 450110 h 685070"/>
                <a:gd name="csX47" fmla="*/ 495708 w 639371"/>
                <a:gd name="csY47" fmla="*/ 416175 h 685070"/>
                <a:gd name="csX48" fmla="*/ 523097 w 639371"/>
                <a:gd name="csY48" fmla="*/ 400328 h 685070"/>
                <a:gd name="csX49" fmla="*/ 537911 w 639371"/>
                <a:gd name="csY49" fmla="*/ 414108 h 685070"/>
                <a:gd name="csX50" fmla="*/ 581148 w 639371"/>
                <a:gd name="csY50" fmla="*/ 409802 h 685070"/>
                <a:gd name="csX51" fmla="*/ 574774 w 639371"/>
                <a:gd name="csY51" fmla="*/ 313165 h 685070"/>
                <a:gd name="csX52" fmla="*/ 617667 w 639371"/>
                <a:gd name="csY52" fmla="*/ 290083 h 685070"/>
                <a:gd name="csX53" fmla="*/ 639371 w 639371"/>
                <a:gd name="csY53" fmla="*/ 263210 h 685070"/>
                <a:gd name="csX54" fmla="*/ 614738 w 639371"/>
                <a:gd name="csY54" fmla="*/ 217906 h 685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Lst>
              <a:rect l="l" t="t" r="r" b="b"/>
              <a:pathLst>
                <a:path w="639371" h="685070">
                  <a:moveTo>
                    <a:pt x="614221" y="218079"/>
                  </a:moveTo>
                  <a:cubicBezTo>
                    <a:pt x="611465" y="214461"/>
                    <a:pt x="580287" y="198269"/>
                    <a:pt x="570985" y="198613"/>
                  </a:cubicBezTo>
                  <a:cubicBezTo>
                    <a:pt x="561683" y="198958"/>
                    <a:pt x="548247" y="217562"/>
                    <a:pt x="540495" y="214461"/>
                  </a:cubicBezTo>
                  <a:cubicBezTo>
                    <a:pt x="528609" y="209810"/>
                    <a:pt x="523614" y="193274"/>
                    <a:pt x="523614" y="193274"/>
                  </a:cubicBezTo>
                  <a:cubicBezTo>
                    <a:pt x="519996" y="193274"/>
                    <a:pt x="511728" y="205504"/>
                    <a:pt x="502598" y="210155"/>
                  </a:cubicBezTo>
                  <a:cubicBezTo>
                    <a:pt x="480032" y="221868"/>
                    <a:pt x="448164" y="233065"/>
                    <a:pt x="439379" y="231343"/>
                  </a:cubicBezTo>
                  <a:cubicBezTo>
                    <a:pt x="427838" y="229275"/>
                    <a:pt x="414057" y="200336"/>
                    <a:pt x="410957" y="187761"/>
                  </a:cubicBezTo>
                  <a:cubicBezTo>
                    <a:pt x="403205" y="155377"/>
                    <a:pt x="410440" y="129538"/>
                    <a:pt x="402516" y="97670"/>
                  </a:cubicBezTo>
                  <a:cubicBezTo>
                    <a:pt x="398210" y="80272"/>
                    <a:pt x="370132" y="8268"/>
                    <a:pt x="354628" y="0"/>
                  </a:cubicBezTo>
                  <a:cubicBezTo>
                    <a:pt x="352561" y="5168"/>
                    <a:pt x="342054" y="7924"/>
                    <a:pt x="338436" y="15848"/>
                  </a:cubicBezTo>
                  <a:cubicBezTo>
                    <a:pt x="331718" y="30662"/>
                    <a:pt x="335336" y="51333"/>
                    <a:pt x="326895" y="53056"/>
                  </a:cubicBezTo>
                  <a:cubicBezTo>
                    <a:pt x="320005" y="54434"/>
                    <a:pt x="302090" y="39792"/>
                    <a:pt x="283830" y="41342"/>
                  </a:cubicBezTo>
                  <a:cubicBezTo>
                    <a:pt x="273495" y="42203"/>
                    <a:pt x="264365" y="61841"/>
                    <a:pt x="255408" y="66836"/>
                  </a:cubicBezTo>
                  <a:cubicBezTo>
                    <a:pt x="244383" y="72865"/>
                    <a:pt x="235081" y="65458"/>
                    <a:pt x="231119" y="67870"/>
                  </a:cubicBezTo>
                  <a:cubicBezTo>
                    <a:pt x="214238" y="78550"/>
                    <a:pt x="231119" y="131605"/>
                    <a:pt x="231119" y="131605"/>
                  </a:cubicBezTo>
                  <a:lnTo>
                    <a:pt x="231119" y="132294"/>
                  </a:lnTo>
                  <a:cubicBezTo>
                    <a:pt x="218372" y="132639"/>
                    <a:pt x="166867" y="134534"/>
                    <a:pt x="155843" y="142630"/>
                  </a:cubicBezTo>
                  <a:cubicBezTo>
                    <a:pt x="151536" y="145730"/>
                    <a:pt x="148608" y="159855"/>
                    <a:pt x="144818" y="162095"/>
                  </a:cubicBezTo>
                  <a:cubicBezTo>
                    <a:pt x="136550" y="166918"/>
                    <a:pt x="103993" y="164506"/>
                    <a:pt x="75398" y="168468"/>
                  </a:cubicBezTo>
                  <a:cubicBezTo>
                    <a:pt x="60067" y="170535"/>
                    <a:pt x="43703" y="180871"/>
                    <a:pt x="37501" y="181215"/>
                  </a:cubicBezTo>
                  <a:cubicBezTo>
                    <a:pt x="38535" y="194135"/>
                    <a:pt x="45081" y="216012"/>
                    <a:pt x="41291" y="228070"/>
                  </a:cubicBezTo>
                  <a:cubicBezTo>
                    <a:pt x="37501" y="240128"/>
                    <a:pt x="27338" y="255286"/>
                    <a:pt x="19931" y="266828"/>
                  </a:cubicBezTo>
                  <a:cubicBezTo>
                    <a:pt x="34745" y="277680"/>
                    <a:pt x="67991" y="301279"/>
                    <a:pt x="62134" y="312821"/>
                  </a:cubicBezTo>
                  <a:cubicBezTo>
                    <a:pt x="57828" y="321434"/>
                    <a:pt x="35606" y="326774"/>
                    <a:pt x="29577" y="331941"/>
                  </a:cubicBezTo>
                  <a:cubicBezTo>
                    <a:pt x="23548" y="337109"/>
                    <a:pt x="9596" y="349856"/>
                    <a:pt x="9079" y="357435"/>
                  </a:cubicBezTo>
                  <a:cubicBezTo>
                    <a:pt x="7012" y="365359"/>
                    <a:pt x="4945" y="394815"/>
                    <a:pt x="4945" y="409802"/>
                  </a:cubicBezTo>
                  <a:cubicBezTo>
                    <a:pt x="4945" y="425650"/>
                    <a:pt x="7356" y="439947"/>
                    <a:pt x="6495" y="447354"/>
                  </a:cubicBezTo>
                  <a:cubicBezTo>
                    <a:pt x="4772" y="460618"/>
                    <a:pt x="-2635" y="500410"/>
                    <a:pt x="983" y="509539"/>
                  </a:cubicBezTo>
                  <a:cubicBezTo>
                    <a:pt x="4600" y="519358"/>
                    <a:pt x="16141" y="517635"/>
                    <a:pt x="23376" y="523664"/>
                  </a:cubicBezTo>
                  <a:cubicBezTo>
                    <a:pt x="28372" y="527799"/>
                    <a:pt x="25960" y="540890"/>
                    <a:pt x="34573" y="549848"/>
                  </a:cubicBezTo>
                  <a:cubicBezTo>
                    <a:pt x="41119" y="556566"/>
                    <a:pt x="64374" y="559322"/>
                    <a:pt x="68336" y="562595"/>
                  </a:cubicBezTo>
                  <a:cubicBezTo>
                    <a:pt x="72814" y="563973"/>
                    <a:pt x="97964" y="564490"/>
                    <a:pt x="102959" y="570174"/>
                  </a:cubicBezTo>
                  <a:cubicBezTo>
                    <a:pt x="112434" y="580510"/>
                    <a:pt x="120874" y="594463"/>
                    <a:pt x="120874" y="600147"/>
                  </a:cubicBezTo>
                  <a:cubicBezTo>
                    <a:pt x="120874" y="615650"/>
                    <a:pt x="90040" y="637010"/>
                    <a:pt x="91418" y="646829"/>
                  </a:cubicBezTo>
                  <a:cubicBezTo>
                    <a:pt x="92452" y="653719"/>
                    <a:pt x="113467" y="682142"/>
                    <a:pt x="120874" y="685070"/>
                  </a:cubicBezTo>
                  <a:cubicBezTo>
                    <a:pt x="129487" y="677319"/>
                    <a:pt x="154465" y="643728"/>
                    <a:pt x="164456" y="639766"/>
                  </a:cubicBezTo>
                  <a:cubicBezTo>
                    <a:pt x="179097" y="633910"/>
                    <a:pt x="256786" y="619268"/>
                    <a:pt x="271772" y="611860"/>
                  </a:cubicBezTo>
                  <a:cubicBezTo>
                    <a:pt x="278663" y="608415"/>
                    <a:pt x="284692" y="573447"/>
                    <a:pt x="293305" y="558805"/>
                  </a:cubicBezTo>
                  <a:cubicBezTo>
                    <a:pt x="297267" y="552087"/>
                    <a:pt x="323622" y="565006"/>
                    <a:pt x="326723" y="561217"/>
                  </a:cubicBezTo>
                  <a:cubicBezTo>
                    <a:pt x="334646" y="551915"/>
                    <a:pt x="342570" y="533655"/>
                    <a:pt x="342570" y="533655"/>
                  </a:cubicBezTo>
                  <a:lnTo>
                    <a:pt x="341192" y="532450"/>
                  </a:lnTo>
                  <a:lnTo>
                    <a:pt x="341881" y="532966"/>
                  </a:lnTo>
                  <a:cubicBezTo>
                    <a:pt x="344293" y="531072"/>
                    <a:pt x="355834" y="532966"/>
                    <a:pt x="359796" y="526593"/>
                  </a:cubicBezTo>
                  <a:cubicBezTo>
                    <a:pt x="365136" y="518152"/>
                    <a:pt x="356007" y="476466"/>
                    <a:pt x="365136" y="470264"/>
                  </a:cubicBezTo>
                  <a:cubicBezTo>
                    <a:pt x="373577" y="464580"/>
                    <a:pt x="406134" y="465613"/>
                    <a:pt x="413541" y="465958"/>
                  </a:cubicBezTo>
                  <a:cubicBezTo>
                    <a:pt x="419225" y="466130"/>
                    <a:pt x="433523" y="442186"/>
                    <a:pt x="446270" y="437363"/>
                  </a:cubicBezTo>
                  <a:cubicBezTo>
                    <a:pt x="455400" y="433918"/>
                    <a:pt x="476759" y="450110"/>
                    <a:pt x="476759" y="450110"/>
                  </a:cubicBezTo>
                  <a:cubicBezTo>
                    <a:pt x="479516" y="443392"/>
                    <a:pt x="487267" y="419276"/>
                    <a:pt x="495708" y="416175"/>
                  </a:cubicBezTo>
                  <a:cubicBezTo>
                    <a:pt x="500014" y="414453"/>
                    <a:pt x="512934" y="400328"/>
                    <a:pt x="523097" y="400328"/>
                  </a:cubicBezTo>
                  <a:cubicBezTo>
                    <a:pt x="530159" y="400328"/>
                    <a:pt x="535327" y="414453"/>
                    <a:pt x="537911" y="414108"/>
                  </a:cubicBezTo>
                  <a:cubicBezTo>
                    <a:pt x="539978" y="413764"/>
                    <a:pt x="579770" y="414453"/>
                    <a:pt x="581148" y="409802"/>
                  </a:cubicBezTo>
                  <a:cubicBezTo>
                    <a:pt x="586488" y="390681"/>
                    <a:pt x="565817" y="330391"/>
                    <a:pt x="574774" y="313165"/>
                  </a:cubicBezTo>
                  <a:cubicBezTo>
                    <a:pt x="578564" y="305930"/>
                    <a:pt x="611465" y="297145"/>
                    <a:pt x="617667" y="290083"/>
                  </a:cubicBezTo>
                  <a:cubicBezTo>
                    <a:pt x="624557" y="282331"/>
                    <a:pt x="624729" y="274924"/>
                    <a:pt x="639371" y="263210"/>
                  </a:cubicBezTo>
                  <a:cubicBezTo>
                    <a:pt x="634031" y="256492"/>
                    <a:pt x="620767" y="225314"/>
                    <a:pt x="614738" y="217906"/>
                  </a:cubicBezTo>
                </a:path>
              </a:pathLst>
            </a:custGeom>
            <a:solidFill>
              <a:srgbClr val="FFFCDB"/>
            </a:solidFill>
            <a:ln w="1270" cap="flat">
              <a:solidFill>
                <a:schemeClr val="bg1">
                  <a:lumMod val="50000"/>
                </a:schemeClr>
              </a:solidFill>
              <a:prstDash val="solid"/>
              <a:miter/>
            </a:ln>
          </p:spPr>
          <p:txBody>
            <a:bodyPr/>
            <a:lstStyle/>
            <a:p>
              <a:endParaRPr lang="ja-JP" altLang="en-US"/>
            </a:p>
          </p:txBody>
        </p:sp>
        <p:sp>
          <p:nvSpPr>
            <p:cNvPr id="157" name="フリーフォーム: 図形 156">
              <a:extLst>
                <a:ext uri="{FF2B5EF4-FFF2-40B4-BE49-F238E27FC236}">
                  <a16:creationId xmlns:a16="http://schemas.microsoft.com/office/drawing/2014/main" id="{8E9FC303-6097-E156-0D4E-8E99FF734077}"/>
                </a:ext>
              </a:extLst>
            </p:cNvPr>
            <p:cNvSpPr/>
            <p:nvPr/>
          </p:nvSpPr>
          <p:spPr>
            <a:xfrm>
              <a:off x="5593112" y="2534422"/>
              <a:ext cx="639371" cy="685070"/>
            </a:xfrm>
            <a:custGeom>
              <a:avLst/>
              <a:gdLst>
                <a:gd name="csX0" fmla="*/ 614221 w 639371"/>
                <a:gd name="csY0" fmla="*/ 218079 h 685070"/>
                <a:gd name="csX1" fmla="*/ 570985 w 639371"/>
                <a:gd name="csY1" fmla="*/ 198613 h 685070"/>
                <a:gd name="csX2" fmla="*/ 540495 w 639371"/>
                <a:gd name="csY2" fmla="*/ 214461 h 685070"/>
                <a:gd name="csX3" fmla="*/ 523614 w 639371"/>
                <a:gd name="csY3" fmla="*/ 193274 h 685070"/>
                <a:gd name="csX4" fmla="*/ 502598 w 639371"/>
                <a:gd name="csY4" fmla="*/ 210155 h 685070"/>
                <a:gd name="csX5" fmla="*/ 439379 w 639371"/>
                <a:gd name="csY5" fmla="*/ 231343 h 685070"/>
                <a:gd name="csX6" fmla="*/ 410957 w 639371"/>
                <a:gd name="csY6" fmla="*/ 187761 h 685070"/>
                <a:gd name="csX7" fmla="*/ 402516 w 639371"/>
                <a:gd name="csY7" fmla="*/ 97670 h 685070"/>
                <a:gd name="csX8" fmla="*/ 354628 w 639371"/>
                <a:gd name="csY8" fmla="*/ 0 h 685070"/>
                <a:gd name="csX9" fmla="*/ 338436 w 639371"/>
                <a:gd name="csY9" fmla="*/ 15848 h 685070"/>
                <a:gd name="csX10" fmla="*/ 326895 w 639371"/>
                <a:gd name="csY10" fmla="*/ 53056 h 685070"/>
                <a:gd name="csX11" fmla="*/ 283830 w 639371"/>
                <a:gd name="csY11" fmla="*/ 41342 h 685070"/>
                <a:gd name="csX12" fmla="*/ 255408 w 639371"/>
                <a:gd name="csY12" fmla="*/ 66836 h 685070"/>
                <a:gd name="csX13" fmla="*/ 231119 w 639371"/>
                <a:gd name="csY13" fmla="*/ 67870 h 685070"/>
                <a:gd name="csX14" fmla="*/ 231119 w 639371"/>
                <a:gd name="csY14" fmla="*/ 131605 h 685070"/>
                <a:gd name="csX15" fmla="*/ 231119 w 639371"/>
                <a:gd name="csY15" fmla="*/ 132294 h 685070"/>
                <a:gd name="csX16" fmla="*/ 155843 w 639371"/>
                <a:gd name="csY16" fmla="*/ 142630 h 685070"/>
                <a:gd name="csX17" fmla="*/ 144818 w 639371"/>
                <a:gd name="csY17" fmla="*/ 162095 h 685070"/>
                <a:gd name="csX18" fmla="*/ 75398 w 639371"/>
                <a:gd name="csY18" fmla="*/ 168468 h 685070"/>
                <a:gd name="csX19" fmla="*/ 37501 w 639371"/>
                <a:gd name="csY19" fmla="*/ 181215 h 685070"/>
                <a:gd name="csX20" fmla="*/ 41291 w 639371"/>
                <a:gd name="csY20" fmla="*/ 228070 h 685070"/>
                <a:gd name="csX21" fmla="*/ 19931 w 639371"/>
                <a:gd name="csY21" fmla="*/ 266828 h 685070"/>
                <a:gd name="csX22" fmla="*/ 62134 w 639371"/>
                <a:gd name="csY22" fmla="*/ 312821 h 685070"/>
                <a:gd name="csX23" fmla="*/ 29577 w 639371"/>
                <a:gd name="csY23" fmla="*/ 331941 h 685070"/>
                <a:gd name="csX24" fmla="*/ 9079 w 639371"/>
                <a:gd name="csY24" fmla="*/ 357435 h 685070"/>
                <a:gd name="csX25" fmla="*/ 4945 w 639371"/>
                <a:gd name="csY25" fmla="*/ 409802 h 685070"/>
                <a:gd name="csX26" fmla="*/ 6495 w 639371"/>
                <a:gd name="csY26" fmla="*/ 447354 h 685070"/>
                <a:gd name="csX27" fmla="*/ 983 w 639371"/>
                <a:gd name="csY27" fmla="*/ 509539 h 685070"/>
                <a:gd name="csX28" fmla="*/ 23376 w 639371"/>
                <a:gd name="csY28" fmla="*/ 523664 h 685070"/>
                <a:gd name="csX29" fmla="*/ 34573 w 639371"/>
                <a:gd name="csY29" fmla="*/ 549848 h 685070"/>
                <a:gd name="csX30" fmla="*/ 68336 w 639371"/>
                <a:gd name="csY30" fmla="*/ 562595 h 685070"/>
                <a:gd name="csX31" fmla="*/ 102959 w 639371"/>
                <a:gd name="csY31" fmla="*/ 570174 h 685070"/>
                <a:gd name="csX32" fmla="*/ 120874 w 639371"/>
                <a:gd name="csY32" fmla="*/ 600147 h 685070"/>
                <a:gd name="csX33" fmla="*/ 91418 w 639371"/>
                <a:gd name="csY33" fmla="*/ 646829 h 685070"/>
                <a:gd name="csX34" fmla="*/ 120874 w 639371"/>
                <a:gd name="csY34" fmla="*/ 685070 h 685070"/>
                <a:gd name="csX35" fmla="*/ 164456 w 639371"/>
                <a:gd name="csY35" fmla="*/ 639766 h 685070"/>
                <a:gd name="csX36" fmla="*/ 271772 w 639371"/>
                <a:gd name="csY36" fmla="*/ 611860 h 685070"/>
                <a:gd name="csX37" fmla="*/ 293305 w 639371"/>
                <a:gd name="csY37" fmla="*/ 558805 h 685070"/>
                <a:gd name="csX38" fmla="*/ 326723 w 639371"/>
                <a:gd name="csY38" fmla="*/ 561217 h 685070"/>
                <a:gd name="csX39" fmla="*/ 342570 w 639371"/>
                <a:gd name="csY39" fmla="*/ 533655 h 685070"/>
                <a:gd name="csX40" fmla="*/ 341192 w 639371"/>
                <a:gd name="csY40" fmla="*/ 532450 h 685070"/>
                <a:gd name="csX41" fmla="*/ 341881 w 639371"/>
                <a:gd name="csY41" fmla="*/ 532966 h 685070"/>
                <a:gd name="csX42" fmla="*/ 359796 w 639371"/>
                <a:gd name="csY42" fmla="*/ 526593 h 685070"/>
                <a:gd name="csX43" fmla="*/ 365136 w 639371"/>
                <a:gd name="csY43" fmla="*/ 470264 h 685070"/>
                <a:gd name="csX44" fmla="*/ 413541 w 639371"/>
                <a:gd name="csY44" fmla="*/ 465958 h 685070"/>
                <a:gd name="csX45" fmla="*/ 446270 w 639371"/>
                <a:gd name="csY45" fmla="*/ 437363 h 685070"/>
                <a:gd name="csX46" fmla="*/ 476759 w 639371"/>
                <a:gd name="csY46" fmla="*/ 450110 h 685070"/>
                <a:gd name="csX47" fmla="*/ 495708 w 639371"/>
                <a:gd name="csY47" fmla="*/ 416175 h 685070"/>
                <a:gd name="csX48" fmla="*/ 523097 w 639371"/>
                <a:gd name="csY48" fmla="*/ 400328 h 685070"/>
                <a:gd name="csX49" fmla="*/ 537911 w 639371"/>
                <a:gd name="csY49" fmla="*/ 414108 h 685070"/>
                <a:gd name="csX50" fmla="*/ 581148 w 639371"/>
                <a:gd name="csY50" fmla="*/ 409802 h 685070"/>
                <a:gd name="csX51" fmla="*/ 574774 w 639371"/>
                <a:gd name="csY51" fmla="*/ 313165 h 685070"/>
                <a:gd name="csX52" fmla="*/ 617667 w 639371"/>
                <a:gd name="csY52" fmla="*/ 290083 h 685070"/>
                <a:gd name="csX53" fmla="*/ 639371 w 639371"/>
                <a:gd name="csY53" fmla="*/ 263210 h 685070"/>
                <a:gd name="csX54" fmla="*/ 614738 w 639371"/>
                <a:gd name="csY54" fmla="*/ 217906 h 685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Lst>
              <a:rect l="l" t="t" r="r" b="b"/>
              <a:pathLst>
                <a:path w="639371" h="685070">
                  <a:moveTo>
                    <a:pt x="614221" y="218079"/>
                  </a:moveTo>
                  <a:cubicBezTo>
                    <a:pt x="611465" y="214461"/>
                    <a:pt x="580287" y="198269"/>
                    <a:pt x="570985" y="198613"/>
                  </a:cubicBezTo>
                  <a:cubicBezTo>
                    <a:pt x="561683" y="198958"/>
                    <a:pt x="548247" y="217562"/>
                    <a:pt x="540495" y="214461"/>
                  </a:cubicBezTo>
                  <a:cubicBezTo>
                    <a:pt x="528609" y="209810"/>
                    <a:pt x="523614" y="193274"/>
                    <a:pt x="523614" y="193274"/>
                  </a:cubicBezTo>
                  <a:cubicBezTo>
                    <a:pt x="519996" y="193274"/>
                    <a:pt x="511728" y="205504"/>
                    <a:pt x="502598" y="210155"/>
                  </a:cubicBezTo>
                  <a:cubicBezTo>
                    <a:pt x="480032" y="221868"/>
                    <a:pt x="448164" y="233065"/>
                    <a:pt x="439379" y="231343"/>
                  </a:cubicBezTo>
                  <a:cubicBezTo>
                    <a:pt x="427838" y="229275"/>
                    <a:pt x="414057" y="200336"/>
                    <a:pt x="410957" y="187761"/>
                  </a:cubicBezTo>
                  <a:cubicBezTo>
                    <a:pt x="403205" y="155377"/>
                    <a:pt x="410440" y="129538"/>
                    <a:pt x="402516" y="97670"/>
                  </a:cubicBezTo>
                  <a:cubicBezTo>
                    <a:pt x="398210" y="80272"/>
                    <a:pt x="370132" y="8268"/>
                    <a:pt x="354628" y="0"/>
                  </a:cubicBezTo>
                  <a:cubicBezTo>
                    <a:pt x="352561" y="5168"/>
                    <a:pt x="342054" y="7924"/>
                    <a:pt x="338436" y="15848"/>
                  </a:cubicBezTo>
                  <a:cubicBezTo>
                    <a:pt x="331718" y="30662"/>
                    <a:pt x="335336" y="51333"/>
                    <a:pt x="326895" y="53056"/>
                  </a:cubicBezTo>
                  <a:cubicBezTo>
                    <a:pt x="320005" y="54434"/>
                    <a:pt x="302090" y="39792"/>
                    <a:pt x="283830" y="41342"/>
                  </a:cubicBezTo>
                  <a:cubicBezTo>
                    <a:pt x="273495" y="42203"/>
                    <a:pt x="264365" y="61841"/>
                    <a:pt x="255408" y="66836"/>
                  </a:cubicBezTo>
                  <a:cubicBezTo>
                    <a:pt x="244383" y="72865"/>
                    <a:pt x="235081" y="65458"/>
                    <a:pt x="231119" y="67870"/>
                  </a:cubicBezTo>
                  <a:cubicBezTo>
                    <a:pt x="214238" y="78550"/>
                    <a:pt x="231119" y="131605"/>
                    <a:pt x="231119" y="131605"/>
                  </a:cubicBezTo>
                  <a:lnTo>
                    <a:pt x="231119" y="132294"/>
                  </a:lnTo>
                  <a:cubicBezTo>
                    <a:pt x="218372" y="132639"/>
                    <a:pt x="166867" y="134534"/>
                    <a:pt x="155843" y="142630"/>
                  </a:cubicBezTo>
                  <a:cubicBezTo>
                    <a:pt x="151536" y="145730"/>
                    <a:pt x="148608" y="159855"/>
                    <a:pt x="144818" y="162095"/>
                  </a:cubicBezTo>
                  <a:cubicBezTo>
                    <a:pt x="136550" y="166918"/>
                    <a:pt x="103993" y="164506"/>
                    <a:pt x="75398" y="168468"/>
                  </a:cubicBezTo>
                  <a:cubicBezTo>
                    <a:pt x="60067" y="170535"/>
                    <a:pt x="43703" y="180871"/>
                    <a:pt x="37501" y="181215"/>
                  </a:cubicBezTo>
                  <a:cubicBezTo>
                    <a:pt x="38535" y="194135"/>
                    <a:pt x="45081" y="216012"/>
                    <a:pt x="41291" y="228070"/>
                  </a:cubicBezTo>
                  <a:cubicBezTo>
                    <a:pt x="37501" y="240128"/>
                    <a:pt x="27338" y="255286"/>
                    <a:pt x="19931" y="266828"/>
                  </a:cubicBezTo>
                  <a:cubicBezTo>
                    <a:pt x="34745" y="277680"/>
                    <a:pt x="67991" y="301279"/>
                    <a:pt x="62134" y="312821"/>
                  </a:cubicBezTo>
                  <a:cubicBezTo>
                    <a:pt x="57828" y="321434"/>
                    <a:pt x="35606" y="326774"/>
                    <a:pt x="29577" y="331941"/>
                  </a:cubicBezTo>
                  <a:cubicBezTo>
                    <a:pt x="23548" y="337109"/>
                    <a:pt x="9596" y="349856"/>
                    <a:pt x="9079" y="357435"/>
                  </a:cubicBezTo>
                  <a:cubicBezTo>
                    <a:pt x="7012" y="365359"/>
                    <a:pt x="4945" y="394815"/>
                    <a:pt x="4945" y="409802"/>
                  </a:cubicBezTo>
                  <a:cubicBezTo>
                    <a:pt x="4945" y="425650"/>
                    <a:pt x="7356" y="439947"/>
                    <a:pt x="6495" y="447354"/>
                  </a:cubicBezTo>
                  <a:cubicBezTo>
                    <a:pt x="4772" y="460618"/>
                    <a:pt x="-2635" y="500410"/>
                    <a:pt x="983" y="509539"/>
                  </a:cubicBezTo>
                  <a:cubicBezTo>
                    <a:pt x="4600" y="519358"/>
                    <a:pt x="16141" y="517635"/>
                    <a:pt x="23376" y="523664"/>
                  </a:cubicBezTo>
                  <a:cubicBezTo>
                    <a:pt x="28372" y="527799"/>
                    <a:pt x="25960" y="540890"/>
                    <a:pt x="34573" y="549848"/>
                  </a:cubicBezTo>
                  <a:cubicBezTo>
                    <a:pt x="41119" y="556566"/>
                    <a:pt x="64374" y="559322"/>
                    <a:pt x="68336" y="562595"/>
                  </a:cubicBezTo>
                  <a:cubicBezTo>
                    <a:pt x="72814" y="563973"/>
                    <a:pt x="97964" y="564490"/>
                    <a:pt x="102959" y="570174"/>
                  </a:cubicBezTo>
                  <a:cubicBezTo>
                    <a:pt x="112434" y="580510"/>
                    <a:pt x="120874" y="594463"/>
                    <a:pt x="120874" y="600147"/>
                  </a:cubicBezTo>
                  <a:cubicBezTo>
                    <a:pt x="120874" y="615650"/>
                    <a:pt x="90040" y="637010"/>
                    <a:pt x="91418" y="646829"/>
                  </a:cubicBezTo>
                  <a:cubicBezTo>
                    <a:pt x="92452" y="653719"/>
                    <a:pt x="113467" y="682142"/>
                    <a:pt x="120874" y="685070"/>
                  </a:cubicBezTo>
                  <a:cubicBezTo>
                    <a:pt x="129487" y="677319"/>
                    <a:pt x="154465" y="643728"/>
                    <a:pt x="164456" y="639766"/>
                  </a:cubicBezTo>
                  <a:cubicBezTo>
                    <a:pt x="179097" y="633910"/>
                    <a:pt x="256786" y="619268"/>
                    <a:pt x="271772" y="611860"/>
                  </a:cubicBezTo>
                  <a:cubicBezTo>
                    <a:pt x="278663" y="608415"/>
                    <a:pt x="284692" y="573447"/>
                    <a:pt x="293305" y="558805"/>
                  </a:cubicBezTo>
                  <a:cubicBezTo>
                    <a:pt x="297267" y="552087"/>
                    <a:pt x="323622" y="565006"/>
                    <a:pt x="326723" y="561217"/>
                  </a:cubicBezTo>
                  <a:cubicBezTo>
                    <a:pt x="334646" y="551915"/>
                    <a:pt x="342570" y="533655"/>
                    <a:pt x="342570" y="533655"/>
                  </a:cubicBezTo>
                  <a:lnTo>
                    <a:pt x="341192" y="532450"/>
                  </a:lnTo>
                  <a:lnTo>
                    <a:pt x="341881" y="532966"/>
                  </a:lnTo>
                  <a:cubicBezTo>
                    <a:pt x="344293" y="531072"/>
                    <a:pt x="355834" y="532966"/>
                    <a:pt x="359796" y="526593"/>
                  </a:cubicBezTo>
                  <a:cubicBezTo>
                    <a:pt x="365136" y="518152"/>
                    <a:pt x="356007" y="476466"/>
                    <a:pt x="365136" y="470264"/>
                  </a:cubicBezTo>
                  <a:cubicBezTo>
                    <a:pt x="373577" y="464580"/>
                    <a:pt x="406134" y="465613"/>
                    <a:pt x="413541" y="465958"/>
                  </a:cubicBezTo>
                  <a:cubicBezTo>
                    <a:pt x="419225" y="466130"/>
                    <a:pt x="433523" y="442186"/>
                    <a:pt x="446270" y="437363"/>
                  </a:cubicBezTo>
                  <a:cubicBezTo>
                    <a:pt x="455400" y="433918"/>
                    <a:pt x="476759" y="450110"/>
                    <a:pt x="476759" y="450110"/>
                  </a:cubicBezTo>
                  <a:cubicBezTo>
                    <a:pt x="479516" y="443392"/>
                    <a:pt x="487267" y="419276"/>
                    <a:pt x="495708" y="416175"/>
                  </a:cubicBezTo>
                  <a:cubicBezTo>
                    <a:pt x="500014" y="414453"/>
                    <a:pt x="512934" y="400328"/>
                    <a:pt x="523097" y="400328"/>
                  </a:cubicBezTo>
                  <a:cubicBezTo>
                    <a:pt x="530159" y="400328"/>
                    <a:pt x="535327" y="414453"/>
                    <a:pt x="537911" y="414108"/>
                  </a:cubicBezTo>
                  <a:cubicBezTo>
                    <a:pt x="539978" y="413764"/>
                    <a:pt x="579770" y="414453"/>
                    <a:pt x="581148" y="409802"/>
                  </a:cubicBezTo>
                  <a:cubicBezTo>
                    <a:pt x="586488" y="390681"/>
                    <a:pt x="565817" y="330391"/>
                    <a:pt x="574774" y="313165"/>
                  </a:cubicBezTo>
                  <a:cubicBezTo>
                    <a:pt x="578564" y="305930"/>
                    <a:pt x="611465" y="297145"/>
                    <a:pt x="617667" y="290083"/>
                  </a:cubicBezTo>
                  <a:cubicBezTo>
                    <a:pt x="624557" y="282331"/>
                    <a:pt x="624729" y="274924"/>
                    <a:pt x="639371" y="263210"/>
                  </a:cubicBezTo>
                  <a:cubicBezTo>
                    <a:pt x="634031" y="256492"/>
                    <a:pt x="620767" y="225314"/>
                    <a:pt x="614738" y="217906"/>
                  </a:cubicBezTo>
                  <a:close/>
                </a:path>
              </a:pathLst>
            </a:custGeom>
            <a:noFill/>
            <a:ln w="1270" cap="flat">
              <a:solidFill>
                <a:schemeClr val="bg1">
                  <a:lumMod val="50000"/>
                </a:schemeClr>
              </a:solidFill>
              <a:prstDash val="solid"/>
              <a:miter/>
            </a:ln>
          </p:spPr>
          <p:txBody>
            <a:bodyPr/>
            <a:lstStyle/>
            <a:p>
              <a:endParaRPr lang="ja-JP" altLang="en-US"/>
            </a:p>
          </p:txBody>
        </p:sp>
      </p:grpSp>
      <p:sp>
        <p:nvSpPr>
          <p:cNvPr id="158" name="正方形/長方形 157">
            <a:extLst>
              <a:ext uri="{FF2B5EF4-FFF2-40B4-BE49-F238E27FC236}">
                <a16:creationId xmlns:a16="http://schemas.microsoft.com/office/drawing/2014/main" id="{CD42243E-C758-43D6-1E04-8B0B8416FA2B}"/>
              </a:ext>
            </a:extLst>
          </p:cNvPr>
          <p:cNvSpPr/>
          <p:nvPr userDrawn="1"/>
        </p:nvSpPr>
        <p:spPr>
          <a:xfrm>
            <a:off x="0" y="6121136"/>
            <a:ext cx="12192000" cy="736864"/>
          </a:xfrm>
          <a:prstGeom prst="rect">
            <a:avLst/>
          </a:prstGeom>
          <a:solidFill>
            <a:srgbClr val="2EC0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2" name="グループ化 221">
            <a:extLst>
              <a:ext uri="{FF2B5EF4-FFF2-40B4-BE49-F238E27FC236}">
                <a16:creationId xmlns:a16="http://schemas.microsoft.com/office/drawing/2014/main" id="{74745681-1412-A499-63C5-DD1F664098D7}"/>
              </a:ext>
            </a:extLst>
          </p:cNvPr>
          <p:cNvGrpSpPr/>
          <p:nvPr userDrawn="1"/>
        </p:nvGrpSpPr>
        <p:grpSpPr>
          <a:xfrm>
            <a:off x="2481511" y="419370"/>
            <a:ext cx="2940123" cy="307736"/>
            <a:chOff x="285273" y="282418"/>
            <a:chExt cx="2940123" cy="307736"/>
          </a:xfrm>
        </p:grpSpPr>
        <p:sp>
          <p:nvSpPr>
            <p:cNvPr id="223" name="四角形: 角を丸くする 222">
              <a:extLst>
                <a:ext uri="{FF2B5EF4-FFF2-40B4-BE49-F238E27FC236}">
                  <a16:creationId xmlns:a16="http://schemas.microsoft.com/office/drawing/2014/main" id="{B72163A1-5914-BA14-72A5-C7DC9EAACF26}"/>
                </a:ext>
              </a:extLst>
            </p:cNvPr>
            <p:cNvSpPr/>
            <p:nvPr/>
          </p:nvSpPr>
          <p:spPr>
            <a:xfrm>
              <a:off x="285273" y="292286"/>
              <a:ext cx="2940123" cy="288000"/>
            </a:xfrm>
            <a:prstGeom prst="roundRect">
              <a:avLst>
                <a:gd name="adj" fmla="val 50000"/>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Google Shape;111;p1">
              <a:extLst>
                <a:ext uri="{FF2B5EF4-FFF2-40B4-BE49-F238E27FC236}">
                  <a16:creationId xmlns:a16="http://schemas.microsoft.com/office/drawing/2014/main" id="{EC594FC5-8615-3B1C-96A2-2AD2BDFBBD7D}"/>
                </a:ext>
              </a:extLst>
            </p:cNvPr>
            <p:cNvSpPr txBox="1"/>
            <p:nvPr/>
          </p:nvSpPr>
          <p:spPr>
            <a:xfrm>
              <a:off x="338953" y="282418"/>
              <a:ext cx="2832763"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400" b="1" i="0" u="none" strike="noStrike" cap="none" spc="100" dirty="0">
                  <a:solidFill>
                    <a:schemeClr val="tx1"/>
                  </a:solidFill>
                  <a:latin typeface="BIZ UDPゴシック" panose="020B0400000000000000" pitchFamily="50" charset="-128"/>
                  <a:ea typeface="BIZ UDPゴシック" panose="020B0400000000000000" pitchFamily="50" charset="-128"/>
                  <a:cs typeface="Arial"/>
                  <a:sym typeface="Arial"/>
                </a:rPr>
                <a:t>令和</a:t>
              </a:r>
              <a:r>
                <a:rPr lang="en-US" altLang="ja-JP" sz="1400" b="1" i="0" u="none" strike="noStrike" cap="none" spc="100" dirty="0">
                  <a:solidFill>
                    <a:schemeClr val="tx1"/>
                  </a:solidFill>
                  <a:latin typeface="BIZ UDPゴシック" panose="020B0400000000000000" pitchFamily="50" charset="-128"/>
                  <a:ea typeface="BIZ UDPゴシック" panose="020B0400000000000000" pitchFamily="50" charset="-128"/>
                  <a:cs typeface="Arial"/>
                  <a:sym typeface="Arial"/>
                </a:rPr>
                <a:t>8</a:t>
              </a:r>
              <a:r>
                <a:rPr lang="ja-JP" altLang="en-US" sz="1400" b="1" spc="100" dirty="0">
                  <a:solidFill>
                    <a:schemeClr val="tx1"/>
                  </a:solidFill>
                  <a:latin typeface="BIZ UDPゴシック" panose="020B0400000000000000" pitchFamily="50" charset="-128"/>
                  <a:ea typeface="BIZ UDPゴシック" panose="020B0400000000000000" pitchFamily="50" charset="-128"/>
                  <a:cs typeface="Arial"/>
                  <a:sym typeface="Arial"/>
                </a:rPr>
                <a:t>年度版　社会科公民資料</a:t>
              </a:r>
            </a:p>
          </p:txBody>
        </p:sp>
      </p:grpSp>
      <p:grpSp>
        <p:nvGrpSpPr>
          <p:cNvPr id="225" name="Google Shape;104;p1">
            <a:extLst>
              <a:ext uri="{FF2B5EF4-FFF2-40B4-BE49-F238E27FC236}">
                <a16:creationId xmlns:a16="http://schemas.microsoft.com/office/drawing/2014/main" id="{AD8EEB0B-0095-BC59-177B-856885551921}"/>
              </a:ext>
            </a:extLst>
          </p:cNvPr>
          <p:cNvGrpSpPr/>
          <p:nvPr userDrawn="1"/>
        </p:nvGrpSpPr>
        <p:grpSpPr>
          <a:xfrm>
            <a:off x="10913791" y="317657"/>
            <a:ext cx="1084631" cy="358231"/>
            <a:chOff x="7808118" y="231384"/>
            <a:chExt cx="1084631" cy="358231"/>
          </a:xfrm>
        </p:grpSpPr>
        <p:sp>
          <p:nvSpPr>
            <p:cNvPr id="226" name="Google Shape;105;p1">
              <a:extLst>
                <a:ext uri="{FF2B5EF4-FFF2-40B4-BE49-F238E27FC236}">
                  <a16:creationId xmlns:a16="http://schemas.microsoft.com/office/drawing/2014/main" id="{69459141-6248-433B-4B11-25C4EF5FDA46}"/>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27" name="Google Shape;106;p1">
              <a:extLst>
                <a:ext uri="{FF2B5EF4-FFF2-40B4-BE49-F238E27FC236}">
                  <a16:creationId xmlns:a16="http://schemas.microsoft.com/office/drawing/2014/main" id="{F31BB961-AFF8-FF74-1942-6E1A9F048EE5}"/>
                </a:ext>
              </a:extLst>
            </p:cNvPr>
            <p:cNvGrpSpPr/>
            <p:nvPr/>
          </p:nvGrpSpPr>
          <p:grpSpPr>
            <a:xfrm>
              <a:off x="8003932" y="267789"/>
              <a:ext cx="693003" cy="261610"/>
              <a:chOff x="8111396" y="267789"/>
              <a:chExt cx="693003" cy="261610"/>
            </a:xfrm>
          </p:grpSpPr>
          <p:sp>
            <p:nvSpPr>
              <p:cNvPr id="228" name="Google Shape;107;p1">
                <a:extLst>
                  <a:ext uri="{FF2B5EF4-FFF2-40B4-BE49-F238E27FC236}">
                    <a16:creationId xmlns:a16="http://schemas.microsoft.com/office/drawing/2014/main" id="{A501D57A-E14B-377B-4F18-BB9C0614FB8E}"/>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229" name="Google Shape;108;p1">
                <a:extLst>
                  <a:ext uri="{FF2B5EF4-FFF2-40B4-BE49-F238E27FC236}">
                    <a16:creationId xmlns:a16="http://schemas.microsoft.com/office/drawing/2014/main" id="{0A2BDFDF-3D99-8117-1CD5-7FBAC2CEE8FC}"/>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grpSp>
        <p:nvGrpSpPr>
          <p:cNvPr id="230" name="グループ化 229">
            <a:extLst>
              <a:ext uri="{FF2B5EF4-FFF2-40B4-BE49-F238E27FC236}">
                <a16:creationId xmlns:a16="http://schemas.microsoft.com/office/drawing/2014/main" id="{A382AA20-D9D1-4A43-8BF9-E4D97B112E1B}"/>
              </a:ext>
            </a:extLst>
          </p:cNvPr>
          <p:cNvGrpSpPr/>
          <p:nvPr userDrawn="1"/>
        </p:nvGrpSpPr>
        <p:grpSpPr>
          <a:xfrm>
            <a:off x="3191293" y="6301740"/>
            <a:ext cx="5809415" cy="392896"/>
            <a:chOff x="3143811" y="6174740"/>
            <a:chExt cx="5809415" cy="392896"/>
          </a:xfrm>
        </p:grpSpPr>
        <p:sp>
          <p:nvSpPr>
            <p:cNvPr id="231" name="Google Shape;110;p1">
              <a:extLst>
                <a:ext uri="{FF2B5EF4-FFF2-40B4-BE49-F238E27FC236}">
                  <a16:creationId xmlns:a16="http://schemas.microsoft.com/office/drawing/2014/main" id="{17B7636B-FBF2-7FD0-5F55-0A18DF90F3D6}"/>
                </a:ext>
              </a:extLst>
            </p:cNvPr>
            <p:cNvSpPr/>
            <p:nvPr/>
          </p:nvSpPr>
          <p:spPr>
            <a:xfrm>
              <a:off x="3143811" y="6174740"/>
              <a:ext cx="5809415" cy="392896"/>
            </a:xfrm>
            <a:prstGeom prst="roundRect">
              <a:avLst>
                <a:gd name="adj" fmla="val 50000"/>
              </a:avLst>
            </a:prstGeom>
            <a:solidFill>
              <a:schemeClr val="lt1"/>
            </a:solidFill>
            <a:ln w="19050" cap="flat" cmpd="sng">
              <a:solidFill>
                <a:schemeClr val="tx1">
                  <a:lumMod val="95000"/>
                  <a:lumOff val="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2" name="Google Shape;111;p1">
              <a:extLst>
                <a:ext uri="{FF2B5EF4-FFF2-40B4-BE49-F238E27FC236}">
                  <a16:creationId xmlns:a16="http://schemas.microsoft.com/office/drawing/2014/main" id="{03EA0DD2-C113-D92B-3444-AC85B8A0F8FC}"/>
                </a:ext>
              </a:extLst>
            </p:cNvPr>
            <p:cNvSpPr txBox="1"/>
            <p:nvPr/>
          </p:nvSpPr>
          <p:spPr>
            <a:xfrm>
              <a:off x="3262076" y="6201931"/>
              <a:ext cx="5663501"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0" i="0" u="none" strike="noStrike" cap="none" spc="100" dirty="0">
                  <a:latin typeface="BIZ UDPゴシック" panose="020B0400000000000000" pitchFamily="50" charset="-128"/>
                  <a:ea typeface="BIZ UDPゴシック" panose="020B0400000000000000" pitchFamily="50" charset="-128"/>
                  <a:cs typeface="Arial"/>
                  <a:sym typeface="Arial"/>
                </a:rPr>
                <a:t>地図の上の</a:t>
              </a:r>
              <a:r>
                <a:rPr lang="en-US" altLang="ja-JP" sz="1600" b="0" i="0" u="none" strike="noStrike" cap="none" spc="100" dirty="0">
                  <a:latin typeface="BIZ UDPゴシック" panose="020B0400000000000000" pitchFamily="50" charset="-128"/>
                  <a:ea typeface="BIZ UDPゴシック" panose="020B0400000000000000" pitchFamily="50" charset="-128"/>
                  <a:cs typeface="Arial"/>
                  <a:sym typeface="Arial"/>
                </a:rPr>
                <a:t>     </a:t>
              </a:r>
              <a:r>
                <a:rPr lang="ja-JP" sz="1600" b="0" i="0" u="none" strike="noStrike" cap="none" spc="100" dirty="0">
                  <a:latin typeface="BIZ UDPゴシック" panose="020B0400000000000000" pitchFamily="50" charset="-128"/>
                  <a:ea typeface="BIZ UDPゴシック" panose="020B0400000000000000" pitchFamily="50" charset="-128"/>
                  <a:cs typeface="Arial"/>
                  <a:sym typeface="Arial"/>
                </a:rPr>
                <a:t>マークを押したら施設の情報が見れるよ！</a:t>
              </a:r>
              <a:endParaRPr sz="2000" spc="100" dirty="0">
                <a:latin typeface="BIZ UDPゴシック" panose="020B0400000000000000" pitchFamily="50" charset="-128"/>
                <a:ea typeface="BIZ UDPゴシック" panose="020B0400000000000000" pitchFamily="50" charset="-128"/>
              </a:endParaRPr>
            </a:p>
          </p:txBody>
        </p:sp>
      </p:grpSp>
      <p:sp>
        <p:nvSpPr>
          <p:cNvPr id="233" name="楕円 232">
            <a:extLst>
              <a:ext uri="{FF2B5EF4-FFF2-40B4-BE49-F238E27FC236}">
                <a16:creationId xmlns:a16="http://schemas.microsoft.com/office/drawing/2014/main" id="{61E86772-E658-A90F-D7B3-DB5C6AA37DC3}"/>
              </a:ext>
            </a:extLst>
          </p:cNvPr>
          <p:cNvSpPr>
            <a:spLocks noChangeAspect="1"/>
          </p:cNvSpPr>
          <p:nvPr userDrawn="1"/>
        </p:nvSpPr>
        <p:spPr>
          <a:xfrm>
            <a:off x="4625646" y="6402824"/>
            <a:ext cx="207800" cy="207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0" name="グループ化 249">
            <a:extLst>
              <a:ext uri="{FF2B5EF4-FFF2-40B4-BE49-F238E27FC236}">
                <a16:creationId xmlns:a16="http://schemas.microsoft.com/office/drawing/2014/main" id="{D33193D8-0A5D-BA95-9CF7-FBB0A415683F}"/>
              </a:ext>
            </a:extLst>
          </p:cNvPr>
          <p:cNvGrpSpPr/>
          <p:nvPr userDrawn="1"/>
        </p:nvGrpSpPr>
        <p:grpSpPr>
          <a:xfrm>
            <a:off x="9178508" y="4546510"/>
            <a:ext cx="2904102" cy="2311490"/>
            <a:chOff x="8955823" y="4239824"/>
            <a:chExt cx="3289414" cy="2618176"/>
          </a:xfrm>
        </p:grpSpPr>
        <p:pic>
          <p:nvPicPr>
            <p:cNvPr id="247" name="図 246">
              <a:extLst>
                <a:ext uri="{FF2B5EF4-FFF2-40B4-BE49-F238E27FC236}">
                  <a16:creationId xmlns:a16="http://schemas.microsoft.com/office/drawing/2014/main" id="{DB114B6A-C15E-6AAB-504B-2778F789C51B}"/>
                </a:ext>
              </a:extLst>
            </p:cNvPr>
            <p:cNvPicPr>
              <a:picLocks noChangeAspect="1"/>
            </p:cNvPicPr>
            <p:nvPr userDrawn="1"/>
          </p:nvPicPr>
          <p:blipFill>
            <a:blip r:embed="rId2">
              <a:extLst>
                <a:ext uri="{28A0092B-C50C-407E-A947-70E740481C1C}">
                  <a14:useLocalDpi xmlns:a14="http://schemas.microsoft.com/office/drawing/2010/main" val="0"/>
                </a:ext>
              </a:extLst>
            </a:blip>
            <a:srcRect b="57603"/>
            <a:stretch>
              <a:fillRect/>
            </a:stretch>
          </p:blipFill>
          <p:spPr>
            <a:xfrm>
              <a:off x="8955823" y="4347398"/>
              <a:ext cx="1997242" cy="2510602"/>
            </a:xfrm>
            <a:prstGeom prst="rect">
              <a:avLst/>
            </a:prstGeom>
          </p:spPr>
        </p:pic>
        <p:pic>
          <p:nvPicPr>
            <p:cNvPr id="249" name="図 248">
              <a:extLst>
                <a:ext uri="{FF2B5EF4-FFF2-40B4-BE49-F238E27FC236}">
                  <a16:creationId xmlns:a16="http://schemas.microsoft.com/office/drawing/2014/main" id="{1ACBDA10-D7CA-7635-C2E1-923C92825D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10505659" y="4239824"/>
              <a:ext cx="1739578" cy="2618176"/>
            </a:xfrm>
            <a:prstGeom prst="rect">
              <a:avLst/>
            </a:prstGeom>
          </p:spPr>
        </p:pic>
      </p:grpSp>
      <p:pic>
        <p:nvPicPr>
          <p:cNvPr id="251" name="Picture 29">
            <a:extLst>
              <a:ext uri="{FF2B5EF4-FFF2-40B4-BE49-F238E27FC236}">
                <a16:creationId xmlns:a16="http://schemas.microsoft.com/office/drawing/2014/main" id="{C470FF7E-648B-3D65-D6CE-C3A5DBB944C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p:blipFill>
        <p:spPr bwMode="auto">
          <a:xfrm>
            <a:off x="929055" y="4263391"/>
            <a:ext cx="2178282" cy="25946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 name="吹き出し: 角を丸めた四角形 251">
            <a:extLst>
              <a:ext uri="{FF2B5EF4-FFF2-40B4-BE49-F238E27FC236}">
                <a16:creationId xmlns:a16="http://schemas.microsoft.com/office/drawing/2014/main" id="{C33E940D-3D39-2172-2198-1E0A7FE63C06}"/>
              </a:ext>
            </a:extLst>
          </p:cNvPr>
          <p:cNvSpPr/>
          <p:nvPr userDrawn="1"/>
        </p:nvSpPr>
        <p:spPr>
          <a:xfrm>
            <a:off x="546150" y="2782363"/>
            <a:ext cx="2561187" cy="1293274"/>
          </a:xfrm>
          <a:prstGeom prst="wedgeRoundRectCallout">
            <a:avLst>
              <a:gd name="adj1" fmla="val 8144"/>
              <a:gd name="adj2" fmla="val 75888"/>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Google Shape;111;p1">
            <a:extLst>
              <a:ext uri="{FF2B5EF4-FFF2-40B4-BE49-F238E27FC236}">
                <a16:creationId xmlns:a16="http://schemas.microsoft.com/office/drawing/2014/main" id="{67377F20-5F47-3F20-6831-9409CD083C57}"/>
              </a:ext>
            </a:extLst>
          </p:cNvPr>
          <p:cNvSpPr txBox="1"/>
          <p:nvPr userDrawn="1"/>
        </p:nvSpPr>
        <p:spPr>
          <a:xfrm>
            <a:off x="661549" y="2808519"/>
            <a:ext cx="2330388" cy="1255688"/>
          </a:xfrm>
          <a:prstGeom prst="rect">
            <a:avLst/>
          </a:prstGeom>
          <a:noFill/>
          <a:ln>
            <a:noFill/>
          </a:ln>
        </p:spPr>
        <p:txBody>
          <a:bodyPr spcFirstLastPara="1" wrap="square" lIns="91425" tIns="45700" rIns="91425" bIns="45700" anchor="t" anchorCtr="0">
            <a:spAutoFit/>
          </a:bodyPr>
          <a:lstStyle/>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これら施設のお金は</a:t>
            </a:r>
          </a:p>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どこからでているか</a:t>
            </a:r>
          </a:p>
          <a:p>
            <a:pPr marL="0" marR="0" lvl="0" indent="0" rtl="0">
              <a:lnSpc>
                <a:spcPct val="140000"/>
              </a:lnSpc>
              <a:spcBef>
                <a:spcPts val="0"/>
              </a:spcBef>
              <a:spcAft>
                <a:spcPts val="0"/>
              </a:spcAft>
              <a:buNone/>
            </a:pPr>
            <a:r>
              <a:rPr lang="ja-JP" altLang="en-US" i="0" u="none" strike="noStrike" cap="none" spc="100" dirty="0">
                <a:latin typeface="BIZ UDPゴシック" panose="020B0400000000000000" pitchFamily="50" charset="-128"/>
                <a:ea typeface="BIZ UDPゴシック" panose="020B0400000000000000" pitchFamily="50" charset="-128"/>
                <a:cs typeface="Arial"/>
                <a:sym typeface="Arial"/>
              </a:rPr>
              <a:t>考えてみよう</a:t>
            </a:r>
          </a:p>
        </p:txBody>
      </p:sp>
      <p:pic>
        <p:nvPicPr>
          <p:cNvPr id="3" name="図 2">
            <a:extLst>
              <a:ext uri="{FF2B5EF4-FFF2-40B4-BE49-F238E27FC236}">
                <a16:creationId xmlns:a16="http://schemas.microsoft.com/office/drawing/2014/main" id="{5EDDB409-A93B-699D-ABF4-B7AFEF354F6E}"/>
              </a:ext>
            </a:extLst>
          </p:cNvPr>
          <p:cNvPicPr>
            <a:picLocks noChangeAspect="1"/>
          </p:cNvPicPr>
          <p:nvPr userDrawn="1"/>
        </p:nvPicPr>
        <p:blipFill>
          <a:blip r:embed="rId5"/>
          <a:stretch>
            <a:fillRect/>
          </a:stretch>
        </p:blipFill>
        <p:spPr>
          <a:xfrm>
            <a:off x="2316152" y="800452"/>
            <a:ext cx="7559695" cy="804742"/>
          </a:xfrm>
          <a:prstGeom prst="rect">
            <a:avLst/>
          </a:prstGeom>
        </p:spPr>
      </p:pic>
    </p:spTree>
    <p:extLst>
      <p:ext uri="{BB962C8B-B14F-4D97-AF65-F5344CB8AC3E}">
        <p14:creationId xmlns:p14="http://schemas.microsoft.com/office/powerpoint/2010/main" val="271809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37" name="正方形/長方形 136">
            <a:extLst>
              <a:ext uri="{FF2B5EF4-FFF2-40B4-BE49-F238E27FC236}">
                <a16:creationId xmlns:a16="http://schemas.microsoft.com/office/drawing/2014/main" id="{ED5E7A27-3B1B-9183-08F8-9C710D2C4AF0}"/>
              </a:ext>
            </a:extLst>
          </p:cNvPr>
          <p:cNvSpPr/>
          <p:nvPr userDrawn="1"/>
        </p:nvSpPr>
        <p:spPr>
          <a:xfrm>
            <a:off x="412265" y="5822658"/>
            <a:ext cx="1066873" cy="86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a:extLst>
              <a:ext uri="{FF2B5EF4-FFF2-40B4-BE49-F238E27FC236}">
                <a16:creationId xmlns:a16="http://schemas.microsoft.com/office/drawing/2014/main" id="{26978FB1-04BC-E5B7-F6F8-5B9737188AD8}"/>
              </a:ext>
            </a:extLst>
          </p:cNvPr>
          <p:cNvSpPr/>
          <p:nvPr userDrawn="1"/>
        </p:nvSpPr>
        <p:spPr>
          <a:xfrm>
            <a:off x="1496452" y="5822658"/>
            <a:ext cx="4738549" cy="86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a:extLst>
              <a:ext uri="{FF2B5EF4-FFF2-40B4-BE49-F238E27FC236}">
                <a16:creationId xmlns:a16="http://schemas.microsoft.com/office/drawing/2014/main" id="{D091928F-CABD-118B-9967-525FADA96D30}"/>
              </a:ext>
            </a:extLst>
          </p:cNvPr>
          <p:cNvSpPr/>
          <p:nvPr userDrawn="1"/>
        </p:nvSpPr>
        <p:spPr>
          <a:xfrm>
            <a:off x="6252315" y="5822658"/>
            <a:ext cx="5577659" cy="86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テキスト ボックス 139">
            <a:extLst>
              <a:ext uri="{FF2B5EF4-FFF2-40B4-BE49-F238E27FC236}">
                <a16:creationId xmlns:a16="http://schemas.microsoft.com/office/drawing/2014/main" id="{53E8F322-7456-F2EC-DB09-1F45C94C0B5C}"/>
              </a:ext>
            </a:extLst>
          </p:cNvPr>
          <p:cNvSpPr txBox="1"/>
          <p:nvPr userDrawn="1"/>
        </p:nvSpPr>
        <p:spPr>
          <a:xfrm>
            <a:off x="450586" y="6084197"/>
            <a:ext cx="990231" cy="369332"/>
          </a:xfrm>
          <a:prstGeom prst="rect">
            <a:avLst/>
          </a:prstGeom>
          <a:noFill/>
        </p:spPr>
        <p:txBody>
          <a:bodyPr wrap="square" rtlCol="0">
            <a:spAutoFit/>
          </a:bodyPr>
          <a:lstStyle/>
          <a:p>
            <a:pPr algn="ctr"/>
            <a:r>
              <a:rPr lang="ja-JP" altLang="en-US" spc="100" dirty="0">
                <a:latin typeface="BIZ UDPゴシック" panose="020B0400000000000000" pitchFamily="50" charset="-128"/>
                <a:ea typeface="BIZ UDPゴシック" panose="020B0400000000000000" pitchFamily="50" charset="-128"/>
              </a:rPr>
              <a:t>現代</a:t>
            </a:r>
          </a:p>
        </p:txBody>
      </p:sp>
      <p:sp>
        <p:nvSpPr>
          <p:cNvPr id="141" name="テキスト ボックス 140">
            <a:extLst>
              <a:ext uri="{FF2B5EF4-FFF2-40B4-BE49-F238E27FC236}">
                <a16:creationId xmlns:a16="http://schemas.microsoft.com/office/drawing/2014/main" id="{32E89898-1BEB-49A0-E2C2-71732B6F62E8}"/>
              </a:ext>
            </a:extLst>
          </p:cNvPr>
          <p:cNvSpPr txBox="1"/>
          <p:nvPr userDrawn="1"/>
        </p:nvSpPr>
        <p:spPr>
          <a:xfrm>
            <a:off x="3038815" y="5880702"/>
            <a:ext cx="3143375"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日本国憲法が公布される。</a:t>
            </a:r>
          </a:p>
        </p:txBody>
      </p:sp>
      <p:sp>
        <p:nvSpPr>
          <p:cNvPr id="142" name="テキスト ボックス 141">
            <a:extLst>
              <a:ext uri="{FF2B5EF4-FFF2-40B4-BE49-F238E27FC236}">
                <a16:creationId xmlns:a16="http://schemas.microsoft.com/office/drawing/2014/main" id="{64579A0C-6EA6-697A-480D-48F84175F3CD}"/>
              </a:ext>
            </a:extLst>
          </p:cNvPr>
          <p:cNvSpPr txBox="1"/>
          <p:nvPr userDrawn="1"/>
        </p:nvSpPr>
        <p:spPr>
          <a:xfrm>
            <a:off x="6252315" y="5880702"/>
            <a:ext cx="5172661"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・日本国憲法で納税の義務が設けられる。</a:t>
            </a:r>
          </a:p>
        </p:txBody>
      </p:sp>
      <p:sp>
        <p:nvSpPr>
          <p:cNvPr id="143" name="テキスト ボックス 142">
            <a:extLst>
              <a:ext uri="{FF2B5EF4-FFF2-40B4-BE49-F238E27FC236}">
                <a16:creationId xmlns:a16="http://schemas.microsoft.com/office/drawing/2014/main" id="{B7D07448-346D-2A69-2DA0-E27DF73F8A4E}"/>
              </a:ext>
            </a:extLst>
          </p:cNvPr>
          <p:cNvSpPr txBox="1"/>
          <p:nvPr userDrawn="1"/>
        </p:nvSpPr>
        <p:spPr>
          <a:xfrm>
            <a:off x="3038815" y="6243939"/>
            <a:ext cx="3143375"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東日本大震災が起きる。</a:t>
            </a:r>
          </a:p>
        </p:txBody>
      </p:sp>
      <p:sp>
        <p:nvSpPr>
          <p:cNvPr id="144" name="テキスト ボックス 143">
            <a:extLst>
              <a:ext uri="{FF2B5EF4-FFF2-40B4-BE49-F238E27FC236}">
                <a16:creationId xmlns:a16="http://schemas.microsoft.com/office/drawing/2014/main" id="{C796785A-09AA-8F83-462E-6D960059CC9D}"/>
              </a:ext>
            </a:extLst>
          </p:cNvPr>
          <p:cNvSpPr txBox="1"/>
          <p:nvPr userDrawn="1"/>
        </p:nvSpPr>
        <p:spPr>
          <a:xfrm>
            <a:off x="6252315" y="6243939"/>
            <a:ext cx="2705802"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・消費税の導入。</a:t>
            </a:r>
          </a:p>
        </p:txBody>
      </p:sp>
      <p:sp>
        <p:nvSpPr>
          <p:cNvPr id="145" name="四角形: 角を丸くする 144">
            <a:extLst>
              <a:ext uri="{FF2B5EF4-FFF2-40B4-BE49-F238E27FC236}">
                <a16:creationId xmlns:a16="http://schemas.microsoft.com/office/drawing/2014/main" id="{379496A3-7928-F8BD-7BF8-A9032AFBCFE0}"/>
              </a:ext>
            </a:extLst>
          </p:cNvPr>
          <p:cNvSpPr/>
          <p:nvPr userDrawn="1"/>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フリーフォーム: 図形 145">
            <a:extLst>
              <a:ext uri="{FF2B5EF4-FFF2-40B4-BE49-F238E27FC236}">
                <a16:creationId xmlns:a16="http://schemas.microsoft.com/office/drawing/2014/main" id="{3CB4B30F-46DC-393A-BB27-E4057A0201D9}"/>
              </a:ext>
            </a:extLst>
          </p:cNvPr>
          <p:cNvSpPr/>
          <p:nvPr userDrawn="1"/>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47" name="Google Shape;111;p1">
            <a:extLst>
              <a:ext uri="{FF2B5EF4-FFF2-40B4-BE49-F238E27FC236}">
                <a16:creationId xmlns:a16="http://schemas.microsoft.com/office/drawing/2014/main" id="{123F635A-B787-3A8A-0494-690C127A5EFD}"/>
              </a:ext>
            </a:extLst>
          </p:cNvPr>
          <p:cNvSpPr txBox="1"/>
          <p:nvPr userDrawn="1"/>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3</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48" name="Google Shape;111;p1">
            <a:extLst>
              <a:ext uri="{FF2B5EF4-FFF2-40B4-BE49-F238E27FC236}">
                <a16:creationId xmlns:a16="http://schemas.microsoft.com/office/drawing/2014/main" id="{00E6FF07-9423-1312-C436-8D2B3E4B5695}"/>
              </a:ext>
            </a:extLst>
          </p:cNvPr>
          <p:cNvSpPr txBox="1"/>
          <p:nvPr userDrawn="1"/>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税の歴史はどうなっているのだろう？</a:t>
            </a:r>
          </a:p>
        </p:txBody>
      </p:sp>
      <p:grpSp>
        <p:nvGrpSpPr>
          <p:cNvPr id="149" name="Google Shape;104;p1">
            <a:extLst>
              <a:ext uri="{FF2B5EF4-FFF2-40B4-BE49-F238E27FC236}">
                <a16:creationId xmlns:a16="http://schemas.microsoft.com/office/drawing/2014/main" id="{9519927E-A736-6A89-9663-E74B1FBC5F76}"/>
              </a:ext>
            </a:extLst>
          </p:cNvPr>
          <p:cNvGrpSpPr/>
          <p:nvPr userDrawn="1"/>
        </p:nvGrpSpPr>
        <p:grpSpPr>
          <a:xfrm>
            <a:off x="10835734" y="430905"/>
            <a:ext cx="1084631" cy="358231"/>
            <a:chOff x="7808118" y="231384"/>
            <a:chExt cx="1084631" cy="358231"/>
          </a:xfrm>
        </p:grpSpPr>
        <p:sp>
          <p:nvSpPr>
            <p:cNvPr id="150" name="Google Shape;105;p1">
              <a:extLst>
                <a:ext uri="{FF2B5EF4-FFF2-40B4-BE49-F238E27FC236}">
                  <a16:creationId xmlns:a16="http://schemas.microsoft.com/office/drawing/2014/main" id="{A423115C-7846-3DB1-8946-C842E38F849D}"/>
                </a:ext>
              </a:extLst>
            </p:cNvPr>
            <p:cNvSpPr/>
            <p:nvPr/>
          </p:nvSpPr>
          <p:spPr>
            <a:xfrm>
              <a:off x="7808118" y="231384"/>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51" name="Google Shape;106;p1">
              <a:extLst>
                <a:ext uri="{FF2B5EF4-FFF2-40B4-BE49-F238E27FC236}">
                  <a16:creationId xmlns:a16="http://schemas.microsoft.com/office/drawing/2014/main" id="{E1B79819-9793-0792-F5A5-A371B76A4B02}"/>
                </a:ext>
              </a:extLst>
            </p:cNvPr>
            <p:cNvGrpSpPr/>
            <p:nvPr/>
          </p:nvGrpSpPr>
          <p:grpSpPr>
            <a:xfrm>
              <a:off x="8003932" y="267789"/>
              <a:ext cx="693003" cy="261610"/>
              <a:chOff x="8111396" y="267789"/>
              <a:chExt cx="693003" cy="261610"/>
            </a:xfrm>
          </p:grpSpPr>
          <p:sp>
            <p:nvSpPr>
              <p:cNvPr id="152" name="Google Shape;107;p1">
                <a:extLst>
                  <a:ext uri="{FF2B5EF4-FFF2-40B4-BE49-F238E27FC236}">
                    <a16:creationId xmlns:a16="http://schemas.microsoft.com/office/drawing/2014/main" id="{AC709E4F-1EF1-7C38-6E45-2B88C05F16B4}"/>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53" name="Google Shape;108;p1">
                <a:extLst>
                  <a:ext uri="{FF2B5EF4-FFF2-40B4-BE49-F238E27FC236}">
                    <a16:creationId xmlns:a16="http://schemas.microsoft.com/office/drawing/2014/main" id="{E6770114-9184-6D1F-A7AA-40EEE2D40011}"/>
                  </a:ext>
                </a:extLst>
              </p:cNvPr>
              <p:cNvSpPr/>
              <p:nvPr/>
            </p:nvSpPr>
            <p:spPr>
              <a:xfrm rot="5400000">
                <a:off x="8682384" y="354011"/>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154" name="テキスト ボックス 153">
            <a:extLst>
              <a:ext uri="{FF2B5EF4-FFF2-40B4-BE49-F238E27FC236}">
                <a16:creationId xmlns:a16="http://schemas.microsoft.com/office/drawing/2014/main" id="{E03B2E45-9B73-0A81-3343-F899DB368D2A}"/>
              </a:ext>
            </a:extLst>
          </p:cNvPr>
          <p:cNvSpPr txBox="1"/>
          <p:nvPr userDrawn="1"/>
        </p:nvSpPr>
        <p:spPr>
          <a:xfrm>
            <a:off x="1244137" y="996843"/>
            <a:ext cx="9591597" cy="72513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日本の税の歴史は古く、その時代の社会の様子に応じて税制は変化してきました。</a:t>
            </a:r>
          </a:p>
          <a:p>
            <a:pPr>
              <a:lnSpc>
                <a:spcPct val="140000"/>
              </a:lnSpc>
            </a:pPr>
            <a:r>
              <a:rPr lang="ja-JP" altLang="en-US" sz="1600" spc="100" dirty="0">
                <a:latin typeface="BIZ UDPゴシック" panose="020B0400000000000000" pitchFamily="50" charset="-128"/>
                <a:ea typeface="BIZ UDPゴシック" panose="020B0400000000000000" pitchFamily="50" charset="-128"/>
              </a:rPr>
              <a:t>税がその時代の社会を支え、現代社会の発展とともに今日の豊かな暮らしに貢献してきました。</a:t>
            </a:r>
          </a:p>
        </p:txBody>
      </p:sp>
      <p:grpSp>
        <p:nvGrpSpPr>
          <p:cNvPr id="155" name="グループ化 154">
            <a:extLst>
              <a:ext uri="{FF2B5EF4-FFF2-40B4-BE49-F238E27FC236}">
                <a16:creationId xmlns:a16="http://schemas.microsoft.com/office/drawing/2014/main" id="{41D7632D-0487-2D49-E953-58A79537E889}"/>
              </a:ext>
            </a:extLst>
          </p:cNvPr>
          <p:cNvGrpSpPr/>
          <p:nvPr userDrawn="1"/>
        </p:nvGrpSpPr>
        <p:grpSpPr>
          <a:xfrm>
            <a:off x="412265" y="1779497"/>
            <a:ext cx="11417709" cy="460809"/>
            <a:chOff x="412265" y="1779497"/>
            <a:chExt cx="11417709" cy="460809"/>
          </a:xfrm>
        </p:grpSpPr>
        <p:sp>
          <p:nvSpPr>
            <p:cNvPr id="156" name="正方形/長方形 155">
              <a:extLst>
                <a:ext uri="{FF2B5EF4-FFF2-40B4-BE49-F238E27FC236}">
                  <a16:creationId xmlns:a16="http://schemas.microsoft.com/office/drawing/2014/main" id="{AE15F7B5-7A93-37D4-79FB-F52EC21738C5}"/>
                </a:ext>
              </a:extLst>
            </p:cNvPr>
            <p:cNvSpPr/>
            <p:nvPr/>
          </p:nvSpPr>
          <p:spPr>
            <a:xfrm>
              <a:off x="412265" y="1779497"/>
              <a:ext cx="1066873" cy="460809"/>
            </a:xfrm>
            <a:prstGeom prst="rect">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a:extLst>
                <a:ext uri="{FF2B5EF4-FFF2-40B4-BE49-F238E27FC236}">
                  <a16:creationId xmlns:a16="http://schemas.microsoft.com/office/drawing/2014/main" id="{E436F7C9-6F03-5595-2DF0-8147FAC0EC80}"/>
                </a:ext>
              </a:extLst>
            </p:cNvPr>
            <p:cNvSpPr/>
            <p:nvPr/>
          </p:nvSpPr>
          <p:spPr>
            <a:xfrm>
              <a:off x="1496452" y="1779497"/>
              <a:ext cx="4738549" cy="460809"/>
            </a:xfrm>
            <a:prstGeom prst="rect">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正方形/長方形 157">
              <a:extLst>
                <a:ext uri="{FF2B5EF4-FFF2-40B4-BE49-F238E27FC236}">
                  <a16:creationId xmlns:a16="http://schemas.microsoft.com/office/drawing/2014/main" id="{09F60647-BBE6-7779-2E15-840BD81D6000}"/>
                </a:ext>
              </a:extLst>
            </p:cNvPr>
            <p:cNvSpPr/>
            <p:nvPr/>
          </p:nvSpPr>
          <p:spPr>
            <a:xfrm>
              <a:off x="6252315" y="1779497"/>
              <a:ext cx="5577659" cy="460809"/>
            </a:xfrm>
            <a:prstGeom prst="rect">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テキスト ボックス 158">
              <a:extLst>
                <a:ext uri="{FF2B5EF4-FFF2-40B4-BE49-F238E27FC236}">
                  <a16:creationId xmlns:a16="http://schemas.microsoft.com/office/drawing/2014/main" id="{313906FE-6CEA-CD77-7D42-701FCEA5355B}"/>
                </a:ext>
              </a:extLst>
            </p:cNvPr>
            <p:cNvSpPr txBox="1"/>
            <p:nvPr/>
          </p:nvSpPr>
          <p:spPr>
            <a:xfrm>
              <a:off x="450586" y="1825235"/>
              <a:ext cx="990231" cy="369332"/>
            </a:xfrm>
            <a:prstGeom prst="rect">
              <a:avLst/>
            </a:prstGeom>
            <a:noFill/>
          </p:spPr>
          <p:txBody>
            <a:bodyPr wrap="squar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時代</a:t>
              </a:r>
            </a:p>
          </p:txBody>
        </p:sp>
        <p:sp>
          <p:nvSpPr>
            <p:cNvPr id="160" name="テキスト ボックス 159">
              <a:extLst>
                <a:ext uri="{FF2B5EF4-FFF2-40B4-BE49-F238E27FC236}">
                  <a16:creationId xmlns:a16="http://schemas.microsoft.com/office/drawing/2014/main" id="{0F3EF121-3440-ABC7-3B3F-35C241F9D4CE}"/>
                </a:ext>
              </a:extLst>
            </p:cNvPr>
            <p:cNvSpPr txBox="1"/>
            <p:nvPr/>
          </p:nvSpPr>
          <p:spPr>
            <a:xfrm>
              <a:off x="1900519" y="1825235"/>
              <a:ext cx="3930414" cy="369332"/>
            </a:xfrm>
            <a:prstGeom prst="rect">
              <a:avLst/>
            </a:prstGeom>
            <a:noFill/>
          </p:spPr>
          <p:txBody>
            <a:bodyPr wrap="squar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主なできごと</a:t>
              </a:r>
            </a:p>
          </p:txBody>
        </p:sp>
        <p:sp>
          <p:nvSpPr>
            <p:cNvPr id="161" name="テキスト ボックス 160">
              <a:extLst>
                <a:ext uri="{FF2B5EF4-FFF2-40B4-BE49-F238E27FC236}">
                  <a16:creationId xmlns:a16="http://schemas.microsoft.com/office/drawing/2014/main" id="{D9729E1F-1DCB-93E9-816F-08F16AF0CE1A}"/>
                </a:ext>
              </a:extLst>
            </p:cNvPr>
            <p:cNvSpPr txBox="1"/>
            <p:nvPr/>
          </p:nvSpPr>
          <p:spPr>
            <a:xfrm>
              <a:off x="7075937" y="1825235"/>
              <a:ext cx="3930414" cy="369332"/>
            </a:xfrm>
            <a:prstGeom prst="rect">
              <a:avLst/>
            </a:prstGeom>
            <a:noFill/>
          </p:spPr>
          <p:txBody>
            <a:bodyPr wrap="squar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税に関する主なできごと</a:t>
              </a:r>
            </a:p>
          </p:txBody>
        </p:sp>
      </p:grpSp>
      <p:sp>
        <p:nvSpPr>
          <p:cNvPr id="162" name="正方形/長方形 161">
            <a:extLst>
              <a:ext uri="{FF2B5EF4-FFF2-40B4-BE49-F238E27FC236}">
                <a16:creationId xmlns:a16="http://schemas.microsoft.com/office/drawing/2014/main" id="{EB8850A9-ADE6-5A4B-3706-D4C3F07BC4E9}"/>
              </a:ext>
            </a:extLst>
          </p:cNvPr>
          <p:cNvSpPr/>
          <p:nvPr userDrawn="1"/>
        </p:nvSpPr>
        <p:spPr>
          <a:xfrm>
            <a:off x="412265" y="2267233"/>
            <a:ext cx="1066873" cy="86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a:extLst>
              <a:ext uri="{FF2B5EF4-FFF2-40B4-BE49-F238E27FC236}">
                <a16:creationId xmlns:a16="http://schemas.microsoft.com/office/drawing/2014/main" id="{DE0BBBF6-CD4B-270B-48F6-AE5AF5C6AAA1}"/>
              </a:ext>
            </a:extLst>
          </p:cNvPr>
          <p:cNvSpPr/>
          <p:nvPr userDrawn="1"/>
        </p:nvSpPr>
        <p:spPr>
          <a:xfrm>
            <a:off x="1496452" y="2267233"/>
            <a:ext cx="4738549" cy="86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960B9ECD-49C7-93AE-99DF-9BF08C745E0E}"/>
              </a:ext>
            </a:extLst>
          </p:cNvPr>
          <p:cNvSpPr/>
          <p:nvPr userDrawn="1"/>
        </p:nvSpPr>
        <p:spPr>
          <a:xfrm>
            <a:off x="6252315" y="2267233"/>
            <a:ext cx="5577659" cy="86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テキスト ボックス 164">
            <a:extLst>
              <a:ext uri="{FF2B5EF4-FFF2-40B4-BE49-F238E27FC236}">
                <a16:creationId xmlns:a16="http://schemas.microsoft.com/office/drawing/2014/main" id="{C5ADDD12-6298-4E40-03D9-A48E11A1A54B}"/>
              </a:ext>
            </a:extLst>
          </p:cNvPr>
          <p:cNvSpPr txBox="1"/>
          <p:nvPr userDrawn="1"/>
        </p:nvSpPr>
        <p:spPr>
          <a:xfrm>
            <a:off x="450586" y="2528772"/>
            <a:ext cx="990231" cy="340922"/>
          </a:xfrm>
          <a:prstGeom prst="rect">
            <a:avLst/>
          </a:prstGeom>
          <a:noFill/>
        </p:spPr>
        <p:txBody>
          <a:bodyPr wrap="square" rtlCol="0">
            <a:spAutoFit/>
          </a:bodyPr>
          <a:lstStyle/>
          <a:p>
            <a:pPr algn="ctr"/>
            <a:r>
              <a:rPr lang="ja-JP" altLang="en-US" spc="100" dirty="0">
                <a:latin typeface="BIZ UDPゴシック" panose="020B0400000000000000" pitchFamily="50" charset="-128"/>
                <a:ea typeface="BIZ UDPゴシック" panose="020B0400000000000000" pitchFamily="50" charset="-128"/>
              </a:rPr>
              <a:t>古代</a:t>
            </a:r>
          </a:p>
        </p:txBody>
      </p:sp>
      <p:sp>
        <p:nvSpPr>
          <p:cNvPr id="166" name="テキスト ボックス 165">
            <a:extLst>
              <a:ext uri="{FF2B5EF4-FFF2-40B4-BE49-F238E27FC236}">
                <a16:creationId xmlns:a16="http://schemas.microsoft.com/office/drawing/2014/main" id="{66CFC47B-245E-4D09-9758-2E8C81AD67EA}"/>
              </a:ext>
            </a:extLst>
          </p:cNvPr>
          <p:cNvSpPr txBox="1"/>
          <p:nvPr userDrawn="1"/>
        </p:nvSpPr>
        <p:spPr>
          <a:xfrm>
            <a:off x="3038815" y="2325277"/>
            <a:ext cx="3143375"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大化の改新が始まる。</a:t>
            </a:r>
          </a:p>
        </p:txBody>
      </p:sp>
      <p:sp>
        <p:nvSpPr>
          <p:cNvPr id="167" name="テキスト ボックス 166">
            <a:extLst>
              <a:ext uri="{FF2B5EF4-FFF2-40B4-BE49-F238E27FC236}">
                <a16:creationId xmlns:a16="http://schemas.microsoft.com/office/drawing/2014/main" id="{57F41D2E-1550-334B-5544-C91CE900A25E}"/>
              </a:ext>
            </a:extLst>
          </p:cNvPr>
          <p:cNvSpPr txBox="1"/>
          <p:nvPr userDrawn="1"/>
        </p:nvSpPr>
        <p:spPr>
          <a:xfrm>
            <a:off x="6252315" y="2688514"/>
            <a:ext cx="4871210"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・大化の改新により公地公民制が確立。</a:t>
            </a:r>
          </a:p>
        </p:txBody>
      </p:sp>
      <p:sp>
        <p:nvSpPr>
          <p:cNvPr id="168" name="テキスト ボックス 167">
            <a:extLst>
              <a:ext uri="{FF2B5EF4-FFF2-40B4-BE49-F238E27FC236}">
                <a16:creationId xmlns:a16="http://schemas.microsoft.com/office/drawing/2014/main" id="{34032F88-8445-025E-1F31-3D82DE6BE406}"/>
              </a:ext>
            </a:extLst>
          </p:cNvPr>
          <p:cNvSpPr txBox="1"/>
          <p:nvPr userDrawn="1"/>
        </p:nvSpPr>
        <p:spPr>
          <a:xfrm>
            <a:off x="6252315" y="2325277"/>
            <a:ext cx="5172661"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・米や特産物を納める「租・庸・調」の仕組み。</a:t>
            </a:r>
          </a:p>
        </p:txBody>
      </p:sp>
      <p:sp>
        <p:nvSpPr>
          <p:cNvPr id="169" name="テキスト ボックス 168">
            <a:extLst>
              <a:ext uri="{FF2B5EF4-FFF2-40B4-BE49-F238E27FC236}">
                <a16:creationId xmlns:a16="http://schemas.microsoft.com/office/drawing/2014/main" id="{D5EC0AB2-0947-8633-2D4D-B774FFBF3BC6}"/>
              </a:ext>
            </a:extLst>
          </p:cNvPr>
          <p:cNvSpPr txBox="1"/>
          <p:nvPr userDrawn="1"/>
        </p:nvSpPr>
        <p:spPr>
          <a:xfrm>
            <a:off x="3038815" y="2688514"/>
            <a:ext cx="3143375"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平安京に都を移す。</a:t>
            </a:r>
          </a:p>
        </p:txBody>
      </p:sp>
      <p:sp>
        <p:nvSpPr>
          <p:cNvPr id="170" name="正方形/長方形 169">
            <a:extLst>
              <a:ext uri="{FF2B5EF4-FFF2-40B4-BE49-F238E27FC236}">
                <a16:creationId xmlns:a16="http://schemas.microsoft.com/office/drawing/2014/main" id="{C38966FA-B5AF-1696-3E7C-EF63AB9A31A1}"/>
              </a:ext>
            </a:extLst>
          </p:cNvPr>
          <p:cNvSpPr/>
          <p:nvPr userDrawn="1"/>
        </p:nvSpPr>
        <p:spPr>
          <a:xfrm>
            <a:off x="412265" y="3156089"/>
            <a:ext cx="1066873" cy="864000"/>
          </a:xfrm>
          <a:prstGeom prst="rect">
            <a:avLst/>
          </a:prstGeom>
          <a:solidFill>
            <a:srgbClr val="C6D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正方形/長方形 170">
            <a:extLst>
              <a:ext uri="{FF2B5EF4-FFF2-40B4-BE49-F238E27FC236}">
                <a16:creationId xmlns:a16="http://schemas.microsoft.com/office/drawing/2014/main" id="{221751C0-F3C2-1454-01CD-E22935AC978C}"/>
              </a:ext>
            </a:extLst>
          </p:cNvPr>
          <p:cNvSpPr/>
          <p:nvPr userDrawn="1"/>
        </p:nvSpPr>
        <p:spPr>
          <a:xfrm>
            <a:off x="1496452" y="3156089"/>
            <a:ext cx="4738549" cy="864000"/>
          </a:xfrm>
          <a:prstGeom prst="rect">
            <a:avLst/>
          </a:prstGeom>
          <a:solidFill>
            <a:srgbClr val="C6D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正方形/長方形 171">
            <a:extLst>
              <a:ext uri="{FF2B5EF4-FFF2-40B4-BE49-F238E27FC236}">
                <a16:creationId xmlns:a16="http://schemas.microsoft.com/office/drawing/2014/main" id="{F67FD12F-7BCB-F87A-71FB-FA8881B4F18B}"/>
              </a:ext>
            </a:extLst>
          </p:cNvPr>
          <p:cNvSpPr/>
          <p:nvPr userDrawn="1"/>
        </p:nvSpPr>
        <p:spPr>
          <a:xfrm>
            <a:off x="6252315" y="3156089"/>
            <a:ext cx="5577659" cy="864000"/>
          </a:xfrm>
          <a:prstGeom prst="rect">
            <a:avLst/>
          </a:prstGeom>
          <a:solidFill>
            <a:srgbClr val="C6D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テキスト ボックス 172">
            <a:extLst>
              <a:ext uri="{FF2B5EF4-FFF2-40B4-BE49-F238E27FC236}">
                <a16:creationId xmlns:a16="http://schemas.microsoft.com/office/drawing/2014/main" id="{F3B8C2C8-67BB-A10D-D371-2B7F4C474B3D}"/>
              </a:ext>
            </a:extLst>
          </p:cNvPr>
          <p:cNvSpPr txBox="1"/>
          <p:nvPr userDrawn="1"/>
        </p:nvSpPr>
        <p:spPr>
          <a:xfrm>
            <a:off x="450586" y="3417628"/>
            <a:ext cx="990231" cy="369332"/>
          </a:xfrm>
          <a:prstGeom prst="rect">
            <a:avLst/>
          </a:prstGeom>
          <a:noFill/>
        </p:spPr>
        <p:txBody>
          <a:bodyPr wrap="square" rtlCol="0">
            <a:spAutoFit/>
          </a:bodyPr>
          <a:lstStyle/>
          <a:p>
            <a:pPr algn="ctr"/>
            <a:r>
              <a:rPr lang="ja-JP" altLang="en-US" spc="100" dirty="0">
                <a:latin typeface="BIZ UDPゴシック" panose="020B0400000000000000" pitchFamily="50" charset="-128"/>
                <a:ea typeface="BIZ UDPゴシック" panose="020B0400000000000000" pitchFamily="50" charset="-128"/>
              </a:rPr>
              <a:t>中世</a:t>
            </a:r>
          </a:p>
        </p:txBody>
      </p:sp>
      <p:sp>
        <p:nvSpPr>
          <p:cNvPr id="174" name="テキスト ボックス 173">
            <a:extLst>
              <a:ext uri="{FF2B5EF4-FFF2-40B4-BE49-F238E27FC236}">
                <a16:creationId xmlns:a16="http://schemas.microsoft.com/office/drawing/2014/main" id="{CC0683BC-55B8-51A2-ADFF-FA132BC9DB1C}"/>
              </a:ext>
            </a:extLst>
          </p:cNvPr>
          <p:cNvSpPr txBox="1"/>
          <p:nvPr userDrawn="1"/>
        </p:nvSpPr>
        <p:spPr>
          <a:xfrm>
            <a:off x="3038815" y="3214133"/>
            <a:ext cx="3143375"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源頼朝が征夷大将軍になる。</a:t>
            </a:r>
          </a:p>
        </p:txBody>
      </p:sp>
      <p:sp>
        <p:nvSpPr>
          <p:cNvPr id="175" name="テキスト ボックス 174">
            <a:extLst>
              <a:ext uri="{FF2B5EF4-FFF2-40B4-BE49-F238E27FC236}">
                <a16:creationId xmlns:a16="http://schemas.microsoft.com/office/drawing/2014/main" id="{162C594A-DC6F-BBEA-372B-B3061629FC02}"/>
              </a:ext>
            </a:extLst>
          </p:cNvPr>
          <p:cNvSpPr txBox="1"/>
          <p:nvPr userDrawn="1"/>
        </p:nvSpPr>
        <p:spPr>
          <a:xfrm>
            <a:off x="6252315" y="3214133"/>
            <a:ext cx="5172661"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・「年貢」が中心に。</a:t>
            </a:r>
            <a:endParaRPr lang="en-US" altLang="ja-JP" sz="1600" spc="100" dirty="0">
              <a:latin typeface="BIZ UDPゴシック" panose="020B0400000000000000" pitchFamily="50" charset="-128"/>
              <a:ea typeface="BIZ UDPゴシック" panose="020B0400000000000000" pitchFamily="50" charset="-128"/>
            </a:endParaRPr>
          </a:p>
        </p:txBody>
      </p:sp>
      <p:sp>
        <p:nvSpPr>
          <p:cNvPr id="176" name="テキスト ボックス 175">
            <a:extLst>
              <a:ext uri="{FF2B5EF4-FFF2-40B4-BE49-F238E27FC236}">
                <a16:creationId xmlns:a16="http://schemas.microsoft.com/office/drawing/2014/main" id="{5469133B-3E1C-9F9D-B370-ED91C2609D59}"/>
              </a:ext>
            </a:extLst>
          </p:cNvPr>
          <p:cNvSpPr txBox="1"/>
          <p:nvPr userDrawn="1"/>
        </p:nvSpPr>
        <p:spPr>
          <a:xfrm>
            <a:off x="3038815" y="3577370"/>
            <a:ext cx="3143375"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足利尊氏が征夷大将軍になる。</a:t>
            </a:r>
          </a:p>
        </p:txBody>
      </p:sp>
      <p:sp>
        <p:nvSpPr>
          <p:cNvPr id="177" name="正方形/長方形 176">
            <a:extLst>
              <a:ext uri="{FF2B5EF4-FFF2-40B4-BE49-F238E27FC236}">
                <a16:creationId xmlns:a16="http://schemas.microsoft.com/office/drawing/2014/main" id="{E0CC1464-6E7C-FDC6-43B2-9A4CBFDD74A5}"/>
              </a:ext>
            </a:extLst>
          </p:cNvPr>
          <p:cNvSpPr/>
          <p:nvPr userDrawn="1"/>
        </p:nvSpPr>
        <p:spPr>
          <a:xfrm>
            <a:off x="412265" y="4044945"/>
            <a:ext cx="1066873" cy="86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正方形/長方形 177">
            <a:extLst>
              <a:ext uri="{FF2B5EF4-FFF2-40B4-BE49-F238E27FC236}">
                <a16:creationId xmlns:a16="http://schemas.microsoft.com/office/drawing/2014/main" id="{7BB7629F-3EEB-76AE-4166-D67B651ED160}"/>
              </a:ext>
            </a:extLst>
          </p:cNvPr>
          <p:cNvSpPr/>
          <p:nvPr userDrawn="1"/>
        </p:nvSpPr>
        <p:spPr>
          <a:xfrm>
            <a:off x="1496452" y="4044945"/>
            <a:ext cx="4738549" cy="86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正方形/長方形 178">
            <a:extLst>
              <a:ext uri="{FF2B5EF4-FFF2-40B4-BE49-F238E27FC236}">
                <a16:creationId xmlns:a16="http://schemas.microsoft.com/office/drawing/2014/main" id="{2F83731F-E5AE-AE91-2914-FA333DA78725}"/>
              </a:ext>
            </a:extLst>
          </p:cNvPr>
          <p:cNvSpPr/>
          <p:nvPr userDrawn="1"/>
        </p:nvSpPr>
        <p:spPr>
          <a:xfrm>
            <a:off x="6252315" y="4044945"/>
            <a:ext cx="5577659" cy="864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テキスト ボックス 179">
            <a:extLst>
              <a:ext uri="{FF2B5EF4-FFF2-40B4-BE49-F238E27FC236}">
                <a16:creationId xmlns:a16="http://schemas.microsoft.com/office/drawing/2014/main" id="{7E778D46-673A-9E74-6D59-FA944552993C}"/>
              </a:ext>
            </a:extLst>
          </p:cNvPr>
          <p:cNvSpPr txBox="1"/>
          <p:nvPr userDrawn="1"/>
        </p:nvSpPr>
        <p:spPr>
          <a:xfrm>
            <a:off x="450586" y="4306484"/>
            <a:ext cx="990231" cy="369332"/>
          </a:xfrm>
          <a:prstGeom prst="rect">
            <a:avLst/>
          </a:prstGeom>
          <a:noFill/>
        </p:spPr>
        <p:txBody>
          <a:bodyPr wrap="square" rtlCol="0">
            <a:spAutoFit/>
          </a:bodyPr>
          <a:lstStyle/>
          <a:p>
            <a:pPr algn="ctr"/>
            <a:r>
              <a:rPr lang="ja-JP" altLang="en-US" spc="100" dirty="0">
                <a:latin typeface="BIZ UDPゴシック" panose="020B0400000000000000" pitchFamily="50" charset="-128"/>
                <a:ea typeface="BIZ UDPゴシック" panose="020B0400000000000000" pitchFamily="50" charset="-128"/>
              </a:rPr>
              <a:t>近世</a:t>
            </a:r>
          </a:p>
        </p:txBody>
      </p:sp>
      <p:sp>
        <p:nvSpPr>
          <p:cNvPr id="181" name="テキスト ボックス 180">
            <a:extLst>
              <a:ext uri="{FF2B5EF4-FFF2-40B4-BE49-F238E27FC236}">
                <a16:creationId xmlns:a16="http://schemas.microsoft.com/office/drawing/2014/main" id="{68A16482-3EEA-51C8-9CB1-8EC0C93D5E86}"/>
              </a:ext>
            </a:extLst>
          </p:cNvPr>
          <p:cNvSpPr txBox="1"/>
          <p:nvPr userDrawn="1"/>
        </p:nvSpPr>
        <p:spPr>
          <a:xfrm>
            <a:off x="3038815" y="4102989"/>
            <a:ext cx="3143375"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豊臣秀吉が全国を統一する。</a:t>
            </a:r>
          </a:p>
        </p:txBody>
      </p:sp>
      <p:sp>
        <p:nvSpPr>
          <p:cNvPr id="182" name="テキスト ボックス 181">
            <a:extLst>
              <a:ext uri="{FF2B5EF4-FFF2-40B4-BE49-F238E27FC236}">
                <a16:creationId xmlns:a16="http://schemas.microsoft.com/office/drawing/2014/main" id="{496DAC57-3A96-C831-AD33-24069778A951}"/>
              </a:ext>
            </a:extLst>
          </p:cNvPr>
          <p:cNvSpPr txBox="1"/>
          <p:nvPr userDrawn="1"/>
        </p:nvSpPr>
        <p:spPr>
          <a:xfrm>
            <a:off x="6252314" y="4337019"/>
            <a:ext cx="4495070" cy="584775"/>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・豊臣秀吉の「太閤検地」によって、税のルール</a:t>
            </a:r>
            <a:endParaRPr lang="en-US" altLang="ja-JP" sz="1600" spc="100" dirty="0">
              <a:latin typeface="BIZ UDPゴシック" panose="020B0400000000000000" pitchFamily="50" charset="-128"/>
              <a:ea typeface="BIZ UDPゴシック" panose="020B0400000000000000" pitchFamily="50" charset="-128"/>
            </a:endParaRPr>
          </a:p>
          <a:p>
            <a:r>
              <a:rPr lang="en-US" altLang="ja-JP" sz="1600" spc="100" dirty="0">
                <a:latin typeface="BIZ UDPゴシック" panose="020B0400000000000000" pitchFamily="50" charset="-128"/>
                <a:ea typeface="BIZ UDPゴシック" panose="020B0400000000000000" pitchFamily="50" charset="-128"/>
              </a:rPr>
              <a:t> </a:t>
            </a:r>
            <a:r>
              <a:rPr lang="ja-JP" altLang="en-US" sz="1600" spc="100" dirty="0">
                <a:latin typeface="BIZ UDPゴシック" panose="020B0400000000000000" pitchFamily="50" charset="-128"/>
                <a:ea typeface="BIZ UDPゴシック" panose="020B0400000000000000" pitchFamily="50" charset="-128"/>
              </a:rPr>
              <a:t>が全国で統一。</a:t>
            </a:r>
          </a:p>
        </p:txBody>
      </p:sp>
      <p:sp>
        <p:nvSpPr>
          <p:cNvPr id="183" name="テキスト ボックス 182">
            <a:extLst>
              <a:ext uri="{FF2B5EF4-FFF2-40B4-BE49-F238E27FC236}">
                <a16:creationId xmlns:a16="http://schemas.microsoft.com/office/drawing/2014/main" id="{7D6F264C-E429-5DF7-C7F8-22654F020E24}"/>
              </a:ext>
            </a:extLst>
          </p:cNvPr>
          <p:cNvSpPr txBox="1"/>
          <p:nvPr userDrawn="1"/>
        </p:nvSpPr>
        <p:spPr>
          <a:xfrm>
            <a:off x="6252315" y="4043355"/>
            <a:ext cx="5172661"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・天下統一と「石高制」。</a:t>
            </a:r>
          </a:p>
        </p:txBody>
      </p:sp>
      <p:sp>
        <p:nvSpPr>
          <p:cNvPr id="184" name="テキスト ボックス 183">
            <a:extLst>
              <a:ext uri="{FF2B5EF4-FFF2-40B4-BE49-F238E27FC236}">
                <a16:creationId xmlns:a16="http://schemas.microsoft.com/office/drawing/2014/main" id="{37D8FDA0-CA33-D74D-07BA-E105EC2E792A}"/>
              </a:ext>
            </a:extLst>
          </p:cNvPr>
          <p:cNvSpPr txBox="1"/>
          <p:nvPr userDrawn="1"/>
        </p:nvSpPr>
        <p:spPr>
          <a:xfrm>
            <a:off x="3038815" y="4466226"/>
            <a:ext cx="3143375"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徳川家康が 征夷大将軍になる。</a:t>
            </a:r>
          </a:p>
        </p:txBody>
      </p:sp>
      <p:sp>
        <p:nvSpPr>
          <p:cNvPr id="185" name="正方形/長方形 184">
            <a:extLst>
              <a:ext uri="{FF2B5EF4-FFF2-40B4-BE49-F238E27FC236}">
                <a16:creationId xmlns:a16="http://schemas.microsoft.com/office/drawing/2014/main" id="{1A821F60-9210-78DB-AEB6-BC6F7387D2E9}"/>
              </a:ext>
            </a:extLst>
          </p:cNvPr>
          <p:cNvSpPr/>
          <p:nvPr userDrawn="1"/>
        </p:nvSpPr>
        <p:spPr>
          <a:xfrm>
            <a:off x="412265" y="4933801"/>
            <a:ext cx="1066873" cy="864000"/>
          </a:xfrm>
          <a:prstGeom prst="rect">
            <a:avLst/>
          </a:prstGeom>
          <a:solidFill>
            <a:srgbClr val="C6D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正方形/長方形 185">
            <a:extLst>
              <a:ext uri="{FF2B5EF4-FFF2-40B4-BE49-F238E27FC236}">
                <a16:creationId xmlns:a16="http://schemas.microsoft.com/office/drawing/2014/main" id="{2F3141C3-AC9B-BD92-62E8-1175FDF1A54A}"/>
              </a:ext>
            </a:extLst>
          </p:cNvPr>
          <p:cNvSpPr/>
          <p:nvPr userDrawn="1"/>
        </p:nvSpPr>
        <p:spPr>
          <a:xfrm>
            <a:off x="1496452" y="4934175"/>
            <a:ext cx="4738549" cy="864000"/>
          </a:xfrm>
          <a:prstGeom prst="rect">
            <a:avLst/>
          </a:prstGeom>
          <a:solidFill>
            <a:srgbClr val="C6D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a:extLst>
              <a:ext uri="{FF2B5EF4-FFF2-40B4-BE49-F238E27FC236}">
                <a16:creationId xmlns:a16="http://schemas.microsoft.com/office/drawing/2014/main" id="{B08D831A-A6AD-7E12-2BA6-2D37E357FE47}"/>
              </a:ext>
            </a:extLst>
          </p:cNvPr>
          <p:cNvSpPr/>
          <p:nvPr userDrawn="1"/>
        </p:nvSpPr>
        <p:spPr>
          <a:xfrm>
            <a:off x="6252315" y="4933801"/>
            <a:ext cx="5577659" cy="864000"/>
          </a:xfrm>
          <a:prstGeom prst="rect">
            <a:avLst/>
          </a:prstGeom>
          <a:solidFill>
            <a:srgbClr val="C6D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テキスト ボックス 187">
            <a:extLst>
              <a:ext uri="{FF2B5EF4-FFF2-40B4-BE49-F238E27FC236}">
                <a16:creationId xmlns:a16="http://schemas.microsoft.com/office/drawing/2014/main" id="{6AE2AD85-C236-34E0-743A-AB402E6C1A0B}"/>
              </a:ext>
            </a:extLst>
          </p:cNvPr>
          <p:cNvSpPr txBox="1"/>
          <p:nvPr userDrawn="1"/>
        </p:nvSpPr>
        <p:spPr>
          <a:xfrm>
            <a:off x="450586" y="5195340"/>
            <a:ext cx="990231" cy="369332"/>
          </a:xfrm>
          <a:prstGeom prst="rect">
            <a:avLst/>
          </a:prstGeom>
          <a:noFill/>
        </p:spPr>
        <p:txBody>
          <a:bodyPr wrap="square" rtlCol="0">
            <a:spAutoFit/>
          </a:bodyPr>
          <a:lstStyle/>
          <a:p>
            <a:pPr algn="ctr"/>
            <a:r>
              <a:rPr lang="ja-JP" altLang="en-US" spc="100" dirty="0">
                <a:latin typeface="BIZ UDPゴシック" panose="020B0400000000000000" pitchFamily="50" charset="-128"/>
                <a:ea typeface="BIZ UDPゴシック" panose="020B0400000000000000" pitchFamily="50" charset="-128"/>
              </a:rPr>
              <a:t>近代</a:t>
            </a:r>
          </a:p>
        </p:txBody>
      </p:sp>
      <p:sp>
        <p:nvSpPr>
          <p:cNvPr id="189" name="テキスト ボックス 188">
            <a:extLst>
              <a:ext uri="{FF2B5EF4-FFF2-40B4-BE49-F238E27FC236}">
                <a16:creationId xmlns:a16="http://schemas.microsoft.com/office/drawing/2014/main" id="{D604F52E-1CDB-3163-8783-4EF9A43C691A}"/>
              </a:ext>
            </a:extLst>
          </p:cNvPr>
          <p:cNvSpPr txBox="1"/>
          <p:nvPr userDrawn="1"/>
        </p:nvSpPr>
        <p:spPr>
          <a:xfrm>
            <a:off x="3038815" y="5003608"/>
            <a:ext cx="3143375" cy="72513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明治政府が成立する。</a:t>
            </a:r>
          </a:p>
          <a:p>
            <a:pPr>
              <a:lnSpc>
                <a:spcPct val="140000"/>
              </a:lnSpc>
            </a:pPr>
            <a:r>
              <a:rPr lang="ja-JP" altLang="en-US" sz="1600" spc="100" dirty="0">
                <a:latin typeface="BIZ UDPゴシック" panose="020B0400000000000000" pitchFamily="50" charset="-128"/>
                <a:ea typeface="BIZ UDPゴシック" panose="020B0400000000000000" pitchFamily="50" charset="-128"/>
              </a:rPr>
              <a:t>大日本帝国憲法が発布される。</a:t>
            </a:r>
          </a:p>
        </p:txBody>
      </p:sp>
      <p:sp>
        <p:nvSpPr>
          <p:cNvPr id="190" name="テキスト ボックス 189">
            <a:extLst>
              <a:ext uri="{FF2B5EF4-FFF2-40B4-BE49-F238E27FC236}">
                <a16:creationId xmlns:a16="http://schemas.microsoft.com/office/drawing/2014/main" id="{2D42E49E-EA55-9BB5-1ED6-7A1D70381222}"/>
              </a:ext>
            </a:extLst>
          </p:cNvPr>
          <p:cNvSpPr txBox="1"/>
          <p:nvPr userDrawn="1"/>
        </p:nvSpPr>
        <p:spPr>
          <a:xfrm>
            <a:off x="6252315" y="4991845"/>
            <a:ext cx="5172661"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・地租改正と貨幣化。</a:t>
            </a:r>
          </a:p>
        </p:txBody>
      </p:sp>
      <p:grpSp>
        <p:nvGrpSpPr>
          <p:cNvPr id="191" name="グループ化 190">
            <a:extLst>
              <a:ext uri="{FF2B5EF4-FFF2-40B4-BE49-F238E27FC236}">
                <a16:creationId xmlns:a16="http://schemas.microsoft.com/office/drawing/2014/main" id="{F6F99AC9-C452-07CF-731D-D13D8EB90036}"/>
              </a:ext>
            </a:extLst>
          </p:cNvPr>
          <p:cNvGrpSpPr/>
          <p:nvPr userDrawn="1"/>
        </p:nvGrpSpPr>
        <p:grpSpPr>
          <a:xfrm>
            <a:off x="10885913" y="2510736"/>
            <a:ext cx="800467" cy="376995"/>
            <a:chOff x="10885913" y="2528772"/>
            <a:chExt cx="800467" cy="376995"/>
          </a:xfrm>
        </p:grpSpPr>
        <p:sp>
          <p:nvSpPr>
            <p:cNvPr id="192" name="Google Shape;105;p1">
              <a:extLst>
                <a:ext uri="{FF2B5EF4-FFF2-40B4-BE49-F238E27FC236}">
                  <a16:creationId xmlns:a16="http://schemas.microsoft.com/office/drawing/2014/main" id="{2E658DAF-5DB3-51B4-B296-AE5AD814842A}"/>
                </a:ext>
              </a:extLst>
            </p:cNvPr>
            <p:cNvSpPr/>
            <p:nvPr/>
          </p:nvSpPr>
          <p:spPr>
            <a:xfrm>
              <a:off x="10885913" y="2528772"/>
              <a:ext cx="800467" cy="376995"/>
            </a:xfrm>
            <a:prstGeom prst="roundRect">
              <a:avLst>
                <a:gd name="adj" fmla="val 10342"/>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93" name="グループ化 192">
              <a:extLst>
                <a:ext uri="{FF2B5EF4-FFF2-40B4-BE49-F238E27FC236}">
                  <a16:creationId xmlns:a16="http://schemas.microsoft.com/office/drawing/2014/main" id="{78AED625-17E4-E5A2-36AB-1D8D275B64D0}"/>
                </a:ext>
              </a:extLst>
            </p:cNvPr>
            <p:cNvGrpSpPr/>
            <p:nvPr/>
          </p:nvGrpSpPr>
          <p:grpSpPr>
            <a:xfrm>
              <a:off x="10993112" y="2586484"/>
              <a:ext cx="586068" cy="261570"/>
              <a:chOff x="1096538" y="3454774"/>
              <a:chExt cx="586068" cy="261570"/>
            </a:xfrm>
          </p:grpSpPr>
          <p:sp>
            <p:nvSpPr>
              <p:cNvPr id="194" name="Google Shape;107;p1">
                <a:extLst>
                  <a:ext uri="{FF2B5EF4-FFF2-40B4-BE49-F238E27FC236}">
                    <a16:creationId xmlns:a16="http://schemas.microsoft.com/office/drawing/2014/main" id="{69F60247-FB41-E707-2801-D4CDCE831948}"/>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詳細</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195" name="Google Shape;108;p1">
                <a:extLst>
                  <a:ext uri="{FF2B5EF4-FFF2-40B4-BE49-F238E27FC236}">
                    <a16:creationId xmlns:a16="http://schemas.microsoft.com/office/drawing/2014/main" id="{0D07696D-B746-BF53-A9CB-DF0EC784FED1}"/>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196" name="グループ化 195">
            <a:extLst>
              <a:ext uri="{FF2B5EF4-FFF2-40B4-BE49-F238E27FC236}">
                <a16:creationId xmlns:a16="http://schemas.microsoft.com/office/drawing/2014/main" id="{CBB52007-5AD5-065B-9E94-81EC8D4C89F8}"/>
              </a:ext>
            </a:extLst>
          </p:cNvPr>
          <p:cNvGrpSpPr/>
          <p:nvPr userDrawn="1"/>
        </p:nvGrpSpPr>
        <p:grpSpPr>
          <a:xfrm>
            <a:off x="10885913" y="3399592"/>
            <a:ext cx="800467" cy="376995"/>
            <a:chOff x="10885913" y="2528772"/>
            <a:chExt cx="800467" cy="376995"/>
          </a:xfrm>
        </p:grpSpPr>
        <p:sp>
          <p:nvSpPr>
            <p:cNvPr id="197" name="Google Shape;105;p1">
              <a:extLst>
                <a:ext uri="{FF2B5EF4-FFF2-40B4-BE49-F238E27FC236}">
                  <a16:creationId xmlns:a16="http://schemas.microsoft.com/office/drawing/2014/main" id="{9B49D717-9F2B-C2BF-0E5F-7BC3EAA33A1D}"/>
                </a:ext>
              </a:extLst>
            </p:cNvPr>
            <p:cNvSpPr/>
            <p:nvPr/>
          </p:nvSpPr>
          <p:spPr>
            <a:xfrm>
              <a:off x="10885913" y="2528772"/>
              <a:ext cx="800467" cy="376995"/>
            </a:xfrm>
            <a:prstGeom prst="roundRect">
              <a:avLst>
                <a:gd name="adj" fmla="val 10342"/>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98" name="グループ化 197">
              <a:extLst>
                <a:ext uri="{FF2B5EF4-FFF2-40B4-BE49-F238E27FC236}">
                  <a16:creationId xmlns:a16="http://schemas.microsoft.com/office/drawing/2014/main" id="{6D5CD13D-6AEC-8FF2-902C-6A4C0C9271ED}"/>
                </a:ext>
              </a:extLst>
            </p:cNvPr>
            <p:cNvGrpSpPr/>
            <p:nvPr/>
          </p:nvGrpSpPr>
          <p:grpSpPr>
            <a:xfrm>
              <a:off x="10993112" y="2586484"/>
              <a:ext cx="586068" cy="261570"/>
              <a:chOff x="1096538" y="3454774"/>
              <a:chExt cx="586068" cy="261570"/>
            </a:xfrm>
          </p:grpSpPr>
          <p:sp>
            <p:nvSpPr>
              <p:cNvPr id="199" name="Google Shape;107;p1">
                <a:extLst>
                  <a:ext uri="{FF2B5EF4-FFF2-40B4-BE49-F238E27FC236}">
                    <a16:creationId xmlns:a16="http://schemas.microsoft.com/office/drawing/2014/main" id="{53E0DA8F-F598-1C6D-009A-6AC6A23436C0}"/>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詳細</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200" name="Google Shape;108;p1">
                <a:extLst>
                  <a:ext uri="{FF2B5EF4-FFF2-40B4-BE49-F238E27FC236}">
                    <a16:creationId xmlns:a16="http://schemas.microsoft.com/office/drawing/2014/main" id="{8CD32F4D-4D6C-18F6-C233-C3A09BE426FC}"/>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201" name="グループ化 200">
            <a:extLst>
              <a:ext uri="{FF2B5EF4-FFF2-40B4-BE49-F238E27FC236}">
                <a16:creationId xmlns:a16="http://schemas.microsoft.com/office/drawing/2014/main" id="{AA6220E7-A240-7C10-CCA6-B75E7B82D1D4}"/>
              </a:ext>
            </a:extLst>
          </p:cNvPr>
          <p:cNvGrpSpPr/>
          <p:nvPr userDrawn="1"/>
        </p:nvGrpSpPr>
        <p:grpSpPr>
          <a:xfrm>
            <a:off x="10885913" y="4288448"/>
            <a:ext cx="800467" cy="376995"/>
            <a:chOff x="10885913" y="2528772"/>
            <a:chExt cx="800467" cy="376995"/>
          </a:xfrm>
        </p:grpSpPr>
        <p:sp>
          <p:nvSpPr>
            <p:cNvPr id="202" name="Google Shape;105;p1">
              <a:extLst>
                <a:ext uri="{FF2B5EF4-FFF2-40B4-BE49-F238E27FC236}">
                  <a16:creationId xmlns:a16="http://schemas.microsoft.com/office/drawing/2014/main" id="{99DDD750-65C6-6EE4-FD2E-4A5BEDF3A8E9}"/>
                </a:ext>
              </a:extLst>
            </p:cNvPr>
            <p:cNvSpPr/>
            <p:nvPr/>
          </p:nvSpPr>
          <p:spPr>
            <a:xfrm>
              <a:off x="10885913" y="2528772"/>
              <a:ext cx="800467" cy="376995"/>
            </a:xfrm>
            <a:prstGeom prst="roundRect">
              <a:avLst>
                <a:gd name="adj" fmla="val 10342"/>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03" name="グループ化 202">
              <a:extLst>
                <a:ext uri="{FF2B5EF4-FFF2-40B4-BE49-F238E27FC236}">
                  <a16:creationId xmlns:a16="http://schemas.microsoft.com/office/drawing/2014/main" id="{324236D1-9081-67C2-0B01-7B6CCBE11037}"/>
                </a:ext>
              </a:extLst>
            </p:cNvPr>
            <p:cNvGrpSpPr/>
            <p:nvPr/>
          </p:nvGrpSpPr>
          <p:grpSpPr>
            <a:xfrm>
              <a:off x="10993112" y="2586484"/>
              <a:ext cx="586068" cy="261570"/>
              <a:chOff x="1096538" y="3454774"/>
              <a:chExt cx="586068" cy="261570"/>
            </a:xfrm>
          </p:grpSpPr>
          <p:sp>
            <p:nvSpPr>
              <p:cNvPr id="204" name="Google Shape;107;p1">
                <a:extLst>
                  <a:ext uri="{FF2B5EF4-FFF2-40B4-BE49-F238E27FC236}">
                    <a16:creationId xmlns:a16="http://schemas.microsoft.com/office/drawing/2014/main" id="{E02E63F5-F732-45BB-A4BB-86A1D5A6192A}"/>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詳細</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205" name="Google Shape;108;p1">
                <a:extLst>
                  <a:ext uri="{FF2B5EF4-FFF2-40B4-BE49-F238E27FC236}">
                    <a16:creationId xmlns:a16="http://schemas.microsoft.com/office/drawing/2014/main" id="{8CBD6A6B-417C-7A99-C488-FE620960E472}"/>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206" name="グループ化 205">
            <a:extLst>
              <a:ext uri="{FF2B5EF4-FFF2-40B4-BE49-F238E27FC236}">
                <a16:creationId xmlns:a16="http://schemas.microsoft.com/office/drawing/2014/main" id="{E48E9BB2-6763-7F14-E036-41CCB9257D2B}"/>
              </a:ext>
            </a:extLst>
          </p:cNvPr>
          <p:cNvGrpSpPr/>
          <p:nvPr userDrawn="1"/>
        </p:nvGrpSpPr>
        <p:grpSpPr>
          <a:xfrm>
            <a:off x="10885913" y="5177304"/>
            <a:ext cx="800467" cy="376995"/>
            <a:chOff x="10885913" y="2528772"/>
            <a:chExt cx="800467" cy="376995"/>
          </a:xfrm>
        </p:grpSpPr>
        <p:sp>
          <p:nvSpPr>
            <p:cNvPr id="207" name="Google Shape;105;p1">
              <a:extLst>
                <a:ext uri="{FF2B5EF4-FFF2-40B4-BE49-F238E27FC236}">
                  <a16:creationId xmlns:a16="http://schemas.microsoft.com/office/drawing/2014/main" id="{68D65A22-4A6C-47EE-544C-45735D09540F}"/>
                </a:ext>
              </a:extLst>
            </p:cNvPr>
            <p:cNvSpPr/>
            <p:nvPr/>
          </p:nvSpPr>
          <p:spPr>
            <a:xfrm>
              <a:off x="10885913" y="2528772"/>
              <a:ext cx="800467" cy="376995"/>
            </a:xfrm>
            <a:prstGeom prst="roundRect">
              <a:avLst>
                <a:gd name="adj" fmla="val 10342"/>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08" name="グループ化 207">
              <a:extLst>
                <a:ext uri="{FF2B5EF4-FFF2-40B4-BE49-F238E27FC236}">
                  <a16:creationId xmlns:a16="http://schemas.microsoft.com/office/drawing/2014/main" id="{E85523AD-39AB-E80C-5FE0-7C23E7964C62}"/>
                </a:ext>
              </a:extLst>
            </p:cNvPr>
            <p:cNvGrpSpPr/>
            <p:nvPr/>
          </p:nvGrpSpPr>
          <p:grpSpPr>
            <a:xfrm>
              <a:off x="10993112" y="2586484"/>
              <a:ext cx="586068" cy="261570"/>
              <a:chOff x="1096538" y="3454774"/>
              <a:chExt cx="586068" cy="261570"/>
            </a:xfrm>
          </p:grpSpPr>
          <p:sp>
            <p:nvSpPr>
              <p:cNvPr id="209" name="Google Shape;107;p1">
                <a:extLst>
                  <a:ext uri="{FF2B5EF4-FFF2-40B4-BE49-F238E27FC236}">
                    <a16:creationId xmlns:a16="http://schemas.microsoft.com/office/drawing/2014/main" id="{11F1385F-71E6-F90E-E4D5-C1B5930E9133}"/>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詳細</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210" name="Google Shape;108;p1">
                <a:extLst>
                  <a:ext uri="{FF2B5EF4-FFF2-40B4-BE49-F238E27FC236}">
                    <a16:creationId xmlns:a16="http://schemas.microsoft.com/office/drawing/2014/main" id="{C2748AD1-8AE2-8752-7097-5051484850B9}"/>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211" name="グループ化 210">
            <a:extLst>
              <a:ext uri="{FF2B5EF4-FFF2-40B4-BE49-F238E27FC236}">
                <a16:creationId xmlns:a16="http://schemas.microsoft.com/office/drawing/2014/main" id="{AE380945-2205-B2FA-5237-27E2840FC5AC}"/>
              </a:ext>
            </a:extLst>
          </p:cNvPr>
          <p:cNvGrpSpPr/>
          <p:nvPr userDrawn="1"/>
        </p:nvGrpSpPr>
        <p:grpSpPr>
          <a:xfrm>
            <a:off x="10885913" y="6066161"/>
            <a:ext cx="800467" cy="376995"/>
            <a:chOff x="10885913" y="2528772"/>
            <a:chExt cx="800467" cy="376995"/>
          </a:xfrm>
        </p:grpSpPr>
        <p:sp>
          <p:nvSpPr>
            <p:cNvPr id="212" name="Google Shape;105;p1">
              <a:extLst>
                <a:ext uri="{FF2B5EF4-FFF2-40B4-BE49-F238E27FC236}">
                  <a16:creationId xmlns:a16="http://schemas.microsoft.com/office/drawing/2014/main" id="{474590E9-3D25-CB8B-C41D-F6B17187F20E}"/>
                </a:ext>
              </a:extLst>
            </p:cNvPr>
            <p:cNvSpPr/>
            <p:nvPr/>
          </p:nvSpPr>
          <p:spPr>
            <a:xfrm>
              <a:off x="10885913" y="2528772"/>
              <a:ext cx="800467" cy="376995"/>
            </a:xfrm>
            <a:prstGeom prst="roundRect">
              <a:avLst>
                <a:gd name="adj" fmla="val 10342"/>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13" name="グループ化 212">
              <a:extLst>
                <a:ext uri="{FF2B5EF4-FFF2-40B4-BE49-F238E27FC236}">
                  <a16:creationId xmlns:a16="http://schemas.microsoft.com/office/drawing/2014/main" id="{AA66771B-B165-11E5-2143-E868ADCDE537}"/>
                </a:ext>
              </a:extLst>
            </p:cNvPr>
            <p:cNvGrpSpPr/>
            <p:nvPr/>
          </p:nvGrpSpPr>
          <p:grpSpPr>
            <a:xfrm>
              <a:off x="10993112" y="2586484"/>
              <a:ext cx="586068" cy="261570"/>
              <a:chOff x="1096538" y="3454774"/>
              <a:chExt cx="586068" cy="261570"/>
            </a:xfrm>
          </p:grpSpPr>
          <p:sp>
            <p:nvSpPr>
              <p:cNvPr id="214" name="Google Shape;107;p1">
                <a:extLst>
                  <a:ext uri="{FF2B5EF4-FFF2-40B4-BE49-F238E27FC236}">
                    <a16:creationId xmlns:a16="http://schemas.microsoft.com/office/drawing/2014/main" id="{1F5CF5A4-C3F1-6683-22F4-6D40F898A500}"/>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詳細</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215" name="Google Shape;108;p1">
                <a:extLst>
                  <a:ext uri="{FF2B5EF4-FFF2-40B4-BE49-F238E27FC236}">
                    <a16:creationId xmlns:a16="http://schemas.microsoft.com/office/drawing/2014/main" id="{7F9AC463-8AE4-D521-40B9-16294F4080E8}"/>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216" name="Google Shape;105;p1">
            <a:extLst>
              <a:ext uri="{FF2B5EF4-FFF2-40B4-BE49-F238E27FC236}">
                <a16:creationId xmlns:a16="http://schemas.microsoft.com/office/drawing/2014/main" id="{4EBA0E94-10B4-B662-8531-A1443F5C22F8}"/>
              </a:ext>
            </a:extLst>
          </p:cNvPr>
          <p:cNvSpPr/>
          <p:nvPr userDrawn="1"/>
        </p:nvSpPr>
        <p:spPr>
          <a:xfrm>
            <a:off x="10835734" y="1198230"/>
            <a:ext cx="1084631" cy="376995"/>
          </a:xfrm>
          <a:prstGeom prst="roundRect">
            <a:avLst>
              <a:gd name="adj" fmla="val 10342"/>
            </a:avLst>
          </a:prstGeom>
          <a:solidFill>
            <a:schemeClr val="tx1">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7" name="Google Shape;107;p1">
            <a:extLst>
              <a:ext uri="{FF2B5EF4-FFF2-40B4-BE49-F238E27FC236}">
                <a16:creationId xmlns:a16="http://schemas.microsoft.com/office/drawing/2014/main" id="{7EA55C64-1EE6-26F2-21E7-E40DAC585A79}"/>
              </a:ext>
            </a:extLst>
          </p:cNvPr>
          <p:cNvSpPr txBox="1"/>
          <p:nvPr userDrawn="1"/>
        </p:nvSpPr>
        <p:spPr>
          <a:xfrm>
            <a:off x="10864159" y="1249907"/>
            <a:ext cx="947596"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次へすすむ</a:t>
            </a:r>
          </a:p>
        </p:txBody>
      </p:sp>
      <p:sp>
        <p:nvSpPr>
          <p:cNvPr id="218" name="Google Shape;108;p1">
            <a:extLst>
              <a:ext uri="{FF2B5EF4-FFF2-40B4-BE49-F238E27FC236}">
                <a16:creationId xmlns:a16="http://schemas.microsoft.com/office/drawing/2014/main" id="{353C2608-8B98-6EA9-6A34-4A33617171FA}"/>
              </a:ext>
            </a:extLst>
          </p:cNvPr>
          <p:cNvSpPr/>
          <p:nvPr userDrawn="1"/>
        </p:nvSpPr>
        <p:spPr>
          <a:xfrm rot="5400000">
            <a:off x="11695448" y="1330238"/>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219" name="テキスト ボックス 218">
            <a:extLst>
              <a:ext uri="{FF2B5EF4-FFF2-40B4-BE49-F238E27FC236}">
                <a16:creationId xmlns:a16="http://schemas.microsoft.com/office/drawing/2014/main" id="{90A2F639-FB32-231A-8834-C00A2DB075FD}"/>
              </a:ext>
            </a:extLst>
          </p:cNvPr>
          <p:cNvSpPr txBox="1"/>
          <p:nvPr userDrawn="1"/>
        </p:nvSpPr>
        <p:spPr>
          <a:xfrm>
            <a:off x="6439045" y="4928562"/>
            <a:ext cx="458938" cy="184666"/>
          </a:xfrm>
          <a:prstGeom prst="rect">
            <a:avLst/>
          </a:prstGeom>
          <a:noFill/>
        </p:spPr>
        <p:txBody>
          <a:bodyPr wrap="square" rtlCol="0">
            <a:spAutoFit/>
          </a:bodyPr>
          <a:lstStyle/>
          <a:p>
            <a:pPr algn="dist"/>
            <a:r>
              <a:rPr kumimoji="1" lang="ja-JP" altLang="en-US" sz="600" dirty="0">
                <a:latin typeface="BIZ UDPゴシック" panose="020B0400000000000000" pitchFamily="50" charset="-128"/>
                <a:ea typeface="BIZ UDPゴシック" panose="020B0400000000000000" pitchFamily="50" charset="-128"/>
              </a:rPr>
              <a:t>ちそ</a:t>
            </a:r>
          </a:p>
        </p:txBody>
      </p:sp>
      <p:sp>
        <p:nvSpPr>
          <p:cNvPr id="220" name="テキスト ボックス 219">
            <a:extLst>
              <a:ext uri="{FF2B5EF4-FFF2-40B4-BE49-F238E27FC236}">
                <a16:creationId xmlns:a16="http://schemas.microsoft.com/office/drawing/2014/main" id="{1CD2EA10-A2C0-E27F-E7DA-7A2C29AE3369}"/>
              </a:ext>
            </a:extLst>
          </p:cNvPr>
          <p:cNvSpPr txBox="1"/>
          <p:nvPr userDrawn="1"/>
        </p:nvSpPr>
        <p:spPr>
          <a:xfrm>
            <a:off x="8459219" y="2260300"/>
            <a:ext cx="256802" cy="184666"/>
          </a:xfrm>
          <a:prstGeom prst="rect">
            <a:avLst/>
          </a:prstGeom>
          <a:noFill/>
        </p:spPr>
        <p:txBody>
          <a:bodyPr wrap="none" rtlCol="0">
            <a:spAutoFit/>
          </a:bodyPr>
          <a:lstStyle/>
          <a:p>
            <a:pPr algn="ctr"/>
            <a:r>
              <a:rPr kumimoji="1" lang="ja-JP" altLang="en-US" sz="600" dirty="0">
                <a:latin typeface="BIZ UDPゴシック" panose="020B0400000000000000" pitchFamily="50" charset="-128"/>
                <a:ea typeface="BIZ UDPゴシック" panose="020B0400000000000000" pitchFamily="50" charset="-128"/>
              </a:rPr>
              <a:t>そ</a:t>
            </a:r>
          </a:p>
        </p:txBody>
      </p:sp>
      <p:sp>
        <p:nvSpPr>
          <p:cNvPr id="221" name="テキスト ボックス 220">
            <a:extLst>
              <a:ext uri="{FF2B5EF4-FFF2-40B4-BE49-F238E27FC236}">
                <a16:creationId xmlns:a16="http://schemas.microsoft.com/office/drawing/2014/main" id="{2B938957-A249-0EBC-3FA9-20641B351406}"/>
              </a:ext>
            </a:extLst>
          </p:cNvPr>
          <p:cNvSpPr txBox="1"/>
          <p:nvPr userDrawn="1"/>
        </p:nvSpPr>
        <p:spPr>
          <a:xfrm>
            <a:off x="9055832" y="2260300"/>
            <a:ext cx="393056" cy="184666"/>
          </a:xfrm>
          <a:prstGeom prst="rect">
            <a:avLst/>
          </a:prstGeom>
          <a:noFill/>
        </p:spPr>
        <p:txBody>
          <a:bodyPr wrap="none" rtlCol="0">
            <a:spAutoFit/>
          </a:bodyPr>
          <a:lstStyle/>
          <a:p>
            <a:pPr algn="ctr"/>
            <a:r>
              <a:rPr kumimoji="1" lang="ja-JP" altLang="en-US" sz="600" dirty="0">
                <a:latin typeface="BIZ UDPゴシック" panose="020B0400000000000000" pitchFamily="50" charset="-128"/>
                <a:ea typeface="BIZ UDPゴシック" panose="020B0400000000000000" pitchFamily="50" charset="-128"/>
              </a:rPr>
              <a:t>ちょう</a:t>
            </a:r>
          </a:p>
        </p:txBody>
      </p:sp>
      <p:sp>
        <p:nvSpPr>
          <p:cNvPr id="222" name="テキスト ボックス 221">
            <a:extLst>
              <a:ext uri="{FF2B5EF4-FFF2-40B4-BE49-F238E27FC236}">
                <a16:creationId xmlns:a16="http://schemas.microsoft.com/office/drawing/2014/main" id="{86C5C13F-9E6B-0628-132D-DCB68138668F}"/>
              </a:ext>
            </a:extLst>
          </p:cNvPr>
          <p:cNvSpPr txBox="1"/>
          <p:nvPr userDrawn="1"/>
        </p:nvSpPr>
        <p:spPr>
          <a:xfrm>
            <a:off x="8759622" y="2260300"/>
            <a:ext cx="328936" cy="184666"/>
          </a:xfrm>
          <a:prstGeom prst="rect">
            <a:avLst/>
          </a:prstGeom>
          <a:noFill/>
        </p:spPr>
        <p:txBody>
          <a:bodyPr wrap="none" rtlCol="0">
            <a:spAutoFit/>
          </a:bodyPr>
          <a:lstStyle/>
          <a:p>
            <a:pPr algn="ctr"/>
            <a:r>
              <a:rPr kumimoji="1" lang="ja-JP" altLang="en-US" sz="600" dirty="0">
                <a:latin typeface="BIZ UDPゴシック" panose="020B0400000000000000" pitchFamily="50" charset="-128"/>
                <a:ea typeface="BIZ UDPゴシック" panose="020B0400000000000000" pitchFamily="50" charset="-128"/>
              </a:rPr>
              <a:t>よう</a:t>
            </a:r>
          </a:p>
        </p:txBody>
      </p:sp>
      <p:sp>
        <p:nvSpPr>
          <p:cNvPr id="223" name="テキスト ボックス 222">
            <a:extLst>
              <a:ext uri="{FF2B5EF4-FFF2-40B4-BE49-F238E27FC236}">
                <a16:creationId xmlns:a16="http://schemas.microsoft.com/office/drawing/2014/main" id="{724A5C5F-62FE-1931-15E8-13545296C160}"/>
              </a:ext>
            </a:extLst>
          </p:cNvPr>
          <p:cNvSpPr txBox="1"/>
          <p:nvPr userDrawn="1"/>
        </p:nvSpPr>
        <p:spPr>
          <a:xfrm>
            <a:off x="6804111" y="4928562"/>
            <a:ext cx="594532" cy="184666"/>
          </a:xfrm>
          <a:prstGeom prst="rect">
            <a:avLst/>
          </a:prstGeom>
          <a:noFill/>
        </p:spPr>
        <p:txBody>
          <a:bodyPr wrap="square" rtlCol="0">
            <a:spAutoFit/>
          </a:bodyPr>
          <a:lstStyle/>
          <a:p>
            <a:pPr algn="dist"/>
            <a:r>
              <a:rPr kumimoji="1" lang="ja-JP" altLang="en-US" sz="600" dirty="0">
                <a:latin typeface="BIZ UDPゴシック" panose="020B0400000000000000" pitchFamily="50" charset="-128"/>
                <a:ea typeface="BIZ UDPゴシック" panose="020B0400000000000000" pitchFamily="50" charset="-128"/>
              </a:rPr>
              <a:t>かいせい</a:t>
            </a:r>
          </a:p>
        </p:txBody>
      </p:sp>
      <p:sp>
        <p:nvSpPr>
          <p:cNvPr id="224" name="四角形: 角を丸くする 223">
            <a:extLst>
              <a:ext uri="{FF2B5EF4-FFF2-40B4-BE49-F238E27FC236}">
                <a16:creationId xmlns:a16="http://schemas.microsoft.com/office/drawing/2014/main" id="{BA47A7AF-6B64-1F8A-1A36-EDC350944FD2}"/>
              </a:ext>
            </a:extLst>
          </p:cNvPr>
          <p:cNvSpPr/>
          <p:nvPr userDrawn="1"/>
        </p:nvSpPr>
        <p:spPr>
          <a:xfrm>
            <a:off x="1579973" y="2372212"/>
            <a:ext cx="1483200" cy="267051"/>
          </a:xfrm>
          <a:prstGeom prst="roundRect">
            <a:avLst>
              <a:gd name="adj" fmla="val 14129"/>
            </a:avLst>
          </a:prstGeom>
          <a:solidFill>
            <a:srgbClr val="5E81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テキスト ボックス 224">
            <a:extLst>
              <a:ext uri="{FF2B5EF4-FFF2-40B4-BE49-F238E27FC236}">
                <a16:creationId xmlns:a16="http://schemas.microsoft.com/office/drawing/2014/main" id="{165CF843-421A-072D-ABAF-E611CCB59EF3}"/>
              </a:ext>
            </a:extLst>
          </p:cNvPr>
          <p:cNvSpPr txBox="1"/>
          <p:nvPr userDrawn="1"/>
        </p:nvSpPr>
        <p:spPr>
          <a:xfrm>
            <a:off x="1844519" y="2342011"/>
            <a:ext cx="954107" cy="307777"/>
          </a:xfrm>
          <a:prstGeom prst="rect">
            <a:avLst/>
          </a:prstGeom>
          <a:noFill/>
        </p:spPr>
        <p:txBody>
          <a:bodyPr wrap="none" rtlCol="0">
            <a:spAutoFit/>
          </a:bodyPr>
          <a:lstStyle/>
          <a:p>
            <a:pPr algn="ctr"/>
            <a:r>
              <a:rPr kumimoji="1" lang="ja-JP" altLang="en-US" sz="1400" b="1" spc="100" baseline="0" dirty="0">
                <a:solidFill>
                  <a:schemeClr val="bg1"/>
                </a:solidFill>
                <a:latin typeface="BIZ UDPゴシック" panose="020B0400000000000000" pitchFamily="50" charset="-128"/>
                <a:ea typeface="BIZ UDPゴシック" panose="020B0400000000000000" pitchFamily="50" charset="-128"/>
              </a:rPr>
              <a:t>飛鳥時代</a:t>
            </a:r>
          </a:p>
        </p:txBody>
      </p:sp>
      <p:sp>
        <p:nvSpPr>
          <p:cNvPr id="226" name="四角形: 角を丸くする 225">
            <a:extLst>
              <a:ext uri="{FF2B5EF4-FFF2-40B4-BE49-F238E27FC236}">
                <a16:creationId xmlns:a16="http://schemas.microsoft.com/office/drawing/2014/main" id="{7C94B89D-C440-3CF9-409D-C048B3A695BB}"/>
              </a:ext>
            </a:extLst>
          </p:cNvPr>
          <p:cNvSpPr/>
          <p:nvPr userDrawn="1"/>
        </p:nvSpPr>
        <p:spPr>
          <a:xfrm>
            <a:off x="1579973" y="2735449"/>
            <a:ext cx="1483200" cy="267051"/>
          </a:xfrm>
          <a:prstGeom prst="roundRect">
            <a:avLst>
              <a:gd name="adj" fmla="val 14129"/>
            </a:avLst>
          </a:prstGeom>
          <a:solidFill>
            <a:srgbClr val="5E81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テキスト ボックス 226">
            <a:extLst>
              <a:ext uri="{FF2B5EF4-FFF2-40B4-BE49-F238E27FC236}">
                <a16:creationId xmlns:a16="http://schemas.microsoft.com/office/drawing/2014/main" id="{E3052956-5370-9095-A446-DB7FA122B1E1}"/>
              </a:ext>
            </a:extLst>
          </p:cNvPr>
          <p:cNvSpPr txBox="1"/>
          <p:nvPr userDrawn="1"/>
        </p:nvSpPr>
        <p:spPr>
          <a:xfrm>
            <a:off x="1844519" y="2705248"/>
            <a:ext cx="954107" cy="307777"/>
          </a:xfrm>
          <a:prstGeom prst="rect">
            <a:avLst/>
          </a:prstGeom>
          <a:noFill/>
        </p:spPr>
        <p:txBody>
          <a:bodyPr wrap="none" rtlCol="0">
            <a:spAutoFit/>
          </a:bodyPr>
          <a:lstStyle/>
          <a:p>
            <a:pPr algn="ctr"/>
            <a:r>
              <a:rPr kumimoji="1" lang="ja-JP" altLang="en-US" sz="1400" b="1" spc="100" baseline="0" dirty="0">
                <a:solidFill>
                  <a:schemeClr val="bg1"/>
                </a:solidFill>
                <a:latin typeface="BIZ UDPゴシック" panose="020B0400000000000000" pitchFamily="50" charset="-128"/>
                <a:ea typeface="BIZ UDPゴシック" panose="020B0400000000000000" pitchFamily="50" charset="-128"/>
              </a:rPr>
              <a:t>平安時代</a:t>
            </a:r>
          </a:p>
        </p:txBody>
      </p:sp>
      <p:sp>
        <p:nvSpPr>
          <p:cNvPr id="228" name="四角形: 角を丸くする 227">
            <a:extLst>
              <a:ext uri="{FF2B5EF4-FFF2-40B4-BE49-F238E27FC236}">
                <a16:creationId xmlns:a16="http://schemas.microsoft.com/office/drawing/2014/main" id="{320AEEA1-7FF0-8AF7-01A7-983A99C03C85}"/>
              </a:ext>
            </a:extLst>
          </p:cNvPr>
          <p:cNvSpPr/>
          <p:nvPr userDrawn="1"/>
        </p:nvSpPr>
        <p:spPr>
          <a:xfrm>
            <a:off x="1579973" y="3261068"/>
            <a:ext cx="1483200" cy="267051"/>
          </a:xfrm>
          <a:prstGeom prst="roundRect">
            <a:avLst>
              <a:gd name="adj" fmla="val 14129"/>
            </a:avLst>
          </a:prstGeom>
          <a:solidFill>
            <a:srgbClr val="5E81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テキスト ボックス 228">
            <a:extLst>
              <a:ext uri="{FF2B5EF4-FFF2-40B4-BE49-F238E27FC236}">
                <a16:creationId xmlns:a16="http://schemas.microsoft.com/office/drawing/2014/main" id="{73E7D815-DD3C-2B8A-78D2-3FBB2E3347EB}"/>
              </a:ext>
            </a:extLst>
          </p:cNvPr>
          <p:cNvSpPr txBox="1"/>
          <p:nvPr userDrawn="1"/>
        </p:nvSpPr>
        <p:spPr>
          <a:xfrm>
            <a:off x="1844522" y="3230867"/>
            <a:ext cx="954107" cy="307777"/>
          </a:xfrm>
          <a:prstGeom prst="rect">
            <a:avLst/>
          </a:prstGeom>
          <a:noFill/>
        </p:spPr>
        <p:txBody>
          <a:bodyPr wrap="none" rtlCol="0">
            <a:spAutoFit/>
          </a:bodyPr>
          <a:lstStyle/>
          <a:p>
            <a:pPr algn="ctr"/>
            <a:r>
              <a:rPr kumimoji="1" lang="ja-JP" altLang="en-US" sz="1400" b="1" spc="100" baseline="0" dirty="0">
                <a:solidFill>
                  <a:schemeClr val="bg1"/>
                </a:solidFill>
                <a:latin typeface="BIZ UDPゴシック" panose="020B0400000000000000" pitchFamily="50" charset="-128"/>
                <a:ea typeface="BIZ UDPゴシック" panose="020B0400000000000000" pitchFamily="50" charset="-128"/>
              </a:rPr>
              <a:t>鎌倉時代</a:t>
            </a:r>
          </a:p>
        </p:txBody>
      </p:sp>
      <p:sp>
        <p:nvSpPr>
          <p:cNvPr id="230" name="四角形: 角を丸くする 229">
            <a:extLst>
              <a:ext uri="{FF2B5EF4-FFF2-40B4-BE49-F238E27FC236}">
                <a16:creationId xmlns:a16="http://schemas.microsoft.com/office/drawing/2014/main" id="{990F2639-0A8F-0B25-67B6-6CFFCFB0426B}"/>
              </a:ext>
            </a:extLst>
          </p:cNvPr>
          <p:cNvSpPr/>
          <p:nvPr userDrawn="1"/>
        </p:nvSpPr>
        <p:spPr>
          <a:xfrm>
            <a:off x="1579973" y="3624305"/>
            <a:ext cx="1483200" cy="267051"/>
          </a:xfrm>
          <a:prstGeom prst="roundRect">
            <a:avLst>
              <a:gd name="adj" fmla="val 14129"/>
            </a:avLst>
          </a:prstGeom>
          <a:solidFill>
            <a:srgbClr val="5E81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テキスト ボックス 230">
            <a:extLst>
              <a:ext uri="{FF2B5EF4-FFF2-40B4-BE49-F238E27FC236}">
                <a16:creationId xmlns:a16="http://schemas.microsoft.com/office/drawing/2014/main" id="{D47876AE-0FF7-AAF3-7CFB-1300B100F0D5}"/>
              </a:ext>
            </a:extLst>
          </p:cNvPr>
          <p:cNvSpPr txBox="1"/>
          <p:nvPr userDrawn="1"/>
        </p:nvSpPr>
        <p:spPr>
          <a:xfrm>
            <a:off x="1844519" y="3594104"/>
            <a:ext cx="954107" cy="307777"/>
          </a:xfrm>
          <a:prstGeom prst="rect">
            <a:avLst/>
          </a:prstGeom>
          <a:noFill/>
        </p:spPr>
        <p:txBody>
          <a:bodyPr wrap="none" rtlCol="0">
            <a:spAutoFit/>
          </a:bodyPr>
          <a:lstStyle/>
          <a:p>
            <a:pPr algn="ctr"/>
            <a:r>
              <a:rPr kumimoji="1" lang="ja-JP" altLang="en-US" sz="1400" b="1" spc="100" baseline="0" dirty="0">
                <a:solidFill>
                  <a:schemeClr val="bg1"/>
                </a:solidFill>
                <a:latin typeface="BIZ UDPゴシック" panose="020B0400000000000000" pitchFamily="50" charset="-128"/>
                <a:ea typeface="BIZ UDPゴシック" panose="020B0400000000000000" pitchFamily="50" charset="-128"/>
              </a:rPr>
              <a:t>室町時代</a:t>
            </a:r>
          </a:p>
        </p:txBody>
      </p:sp>
      <p:sp>
        <p:nvSpPr>
          <p:cNvPr id="232" name="四角形: 角を丸くする 231">
            <a:extLst>
              <a:ext uri="{FF2B5EF4-FFF2-40B4-BE49-F238E27FC236}">
                <a16:creationId xmlns:a16="http://schemas.microsoft.com/office/drawing/2014/main" id="{B7E75848-1157-CD48-605A-F68A64A19FB1}"/>
              </a:ext>
            </a:extLst>
          </p:cNvPr>
          <p:cNvSpPr/>
          <p:nvPr userDrawn="1"/>
        </p:nvSpPr>
        <p:spPr>
          <a:xfrm>
            <a:off x="1579973" y="4149924"/>
            <a:ext cx="1483200" cy="267051"/>
          </a:xfrm>
          <a:prstGeom prst="roundRect">
            <a:avLst>
              <a:gd name="adj" fmla="val 14129"/>
            </a:avLst>
          </a:prstGeom>
          <a:solidFill>
            <a:srgbClr val="5E81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テキスト ボックス 232">
            <a:extLst>
              <a:ext uri="{FF2B5EF4-FFF2-40B4-BE49-F238E27FC236}">
                <a16:creationId xmlns:a16="http://schemas.microsoft.com/office/drawing/2014/main" id="{E1F24B9B-9E0B-C959-1129-03AA574FC038}"/>
              </a:ext>
            </a:extLst>
          </p:cNvPr>
          <p:cNvSpPr txBox="1"/>
          <p:nvPr userDrawn="1"/>
        </p:nvSpPr>
        <p:spPr>
          <a:xfrm>
            <a:off x="1652159" y="4119723"/>
            <a:ext cx="1338828" cy="307777"/>
          </a:xfrm>
          <a:prstGeom prst="rect">
            <a:avLst/>
          </a:prstGeom>
          <a:noFill/>
        </p:spPr>
        <p:txBody>
          <a:bodyPr wrap="none" rtlCol="0">
            <a:spAutoFit/>
          </a:bodyPr>
          <a:lstStyle/>
          <a:p>
            <a:pPr algn="ctr"/>
            <a:r>
              <a:rPr kumimoji="1" lang="ja-JP" altLang="en-US" sz="1400" b="1" spc="100" baseline="0" dirty="0">
                <a:solidFill>
                  <a:schemeClr val="bg1"/>
                </a:solidFill>
                <a:latin typeface="BIZ UDPゴシック" panose="020B0400000000000000" pitchFamily="50" charset="-128"/>
                <a:ea typeface="BIZ UDPゴシック" panose="020B0400000000000000" pitchFamily="50" charset="-128"/>
              </a:rPr>
              <a:t>安土桃山時代</a:t>
            </a:r>
          </a:p>
        </p:txBody>
      </p:sp>
      <p:sp>
        <p:nvSpPr>
          <p:cNvPr id="234" name="四角形: 角を丸くする 233">
            <a:extLst>
              <a:ext uri="{FF2B5EF4-FFF2-40B4-BE49-F238E27FC236}">
                <a16:creationId xmlns:a16="http://schemas.microsoft.com/office/drawing/2014/main" id="{088E2B03-D097-A762-04B3-823666200B0B}"/>
              </a:ext>
            </a:extLst>
          </p:cNvPr>
          <p:cNvSpPr/>
          <p:nvPr userDrawn="1"/>
        </p:nvSpPr>
        <p:spPr>
          <a:xfrm>
            <a:off x="1579973" y="4513161"/>
            <a:ext cx="1483200" cy="267051"/>
          </a:xfrm>
          <a:prstGeom prst="roundRect">
            <a:avLst>
              <a:gd name="adj" fmla="val 14129"/>
            </a:avLst>
          </a:prstGeom>
          <a:solidFill>
            <a:srgbClr val="5E81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テキスト ボックス 234">
            <a:extLst>
              <a:ext uri="{FF2B5EF4-FFF2-40B4-BE49-F238E27FC236}">
                <a16:creationId xmlns:a16="http://schemas.microsoft.com/office/drawing/2014/main" id="{533B275F-11CF-8C9D-F72A-1047988130F5}"/>
              </a:ext>
            </a:extLst>
          </p:cNvPr>
          <p:cNvSpPr txBox="1"/>
          <p:nvPr userDrawn="1"/>
        </p:nvSpPr>
        <p:spPr>
          <a:xfrm>
            <a:off x="1844520" y="4482960"/>
            <a:ext cx="954107" cy="307777"/>
          </a:xfrm>
          <a:prstGeom prst="rect">
            <a:avLst/>
          </a:prstGeom>
          <a:noFill/>
        </p:spPr>
        <p:txBody>
          <a:bodyPr wrap="none" rtlCol="0">
            <a:spAutoFit/>
          </a:bodyPr>
          <a:lstStyle/>
          <a:p>
            <a:pPr algn="ctr"/>
            <a:r>
              <a:rPr kumimoji="1" lang="ja-JP" altLang="en-US" sz="1400" b="1" spc="100" baseline="0" dirty="0">
                <a:solidFill>
                  <a:schemeClr val="bg1"/>
                </a:solidFill>
                <a:latin typeface="BIZ UDPゴシック" panose="020B0400000000000000" pitchFamily="50" charset="-128"/>
                <a:ea typeface="BIZ UDPゴシック" panose="020B0400000000000000" pitchFamily="50" charset="-128"/>
              </a:rPr>
              <a:t>江戸時代</a:t>
            </a:r>
          </a:p>
        </p:txBody>
      </p:sp>
      <p:sp>
        <p:nvSpPr>
          <p:cNvPr id="236" name="四角形: 角を丸くする 235">
            <a:extLst>
              <a:ext uri="{FF2B5EF4-FFF2-40B4-BE49-F238E27FC236}">
                <a16:creationId xmlns:a16="http://schemas.microsoft.com/office/drawing/2014/main" id="{0D905D12-02E8-1707-3405-EB8038C4A0BE}"/>
              </a:ext>
            </a:extLst>
          </p:cNvPr>
          <p:cNvSpPr/>
          <p:nvPr userDrawn="1"/>
        </p:nvSpPr>
        <p:spPr>
          <a:xfrm>
            <a:off x="1579973" y="5927637"/>
            <a:ext cx="1483200" cy="267051"/>
          </a:xfrm>
          <a:prstGeom prst="roundRect">
            <a:avLst>
              <a:gd name="adj" fmla="val 14129"/>
            </a:avLst>
          </a:prstGeom>
          <a:solidFill>
            <a:srgbClr val="5E81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テキスト ボックス 236">
            <a:extLst>
              <a:ext uri="{FF2B5EF4-FFF2-40B4-BE49-F238E27FC236}">
                <a16:creationId xmlns:a16="http://schemas.microsoft.com/office/drawing/2014/main" id="{132EFD83-3C28-FFAE-DCF0-621D7F3B418C}"/>
              </a:ext>
            </a:extLst>
          </p:cNvPr>
          <p:cNvSpPr txBox="1"/>
          <p:nvPr userDrawn="1"/>
        </p:nvSpPr>
        <p:spPr>
          <a:xfrm>
            <a:off x="1844520" y="5897436"/>
            <a:ext cx="954107" cy="307777"/>
          </a:xfrm>
          <a:prstGeom prst="rect">
            <a:avLst/>
          </a:prstGeom>
          <a:noFill/>
        </p:spPr>
        <p:txBody>
          <a:bodyPr wrap="none" rtlCol="0">
            <a:spAutoFit/>
          </a:bodyPr>
          <a:lstStyle/>
          <a:p>
            <a:pPr algn="ctr"/>
            <a:r>
              <a:rPr kumimoji="1" lang="ja-JP" altLang="en-US" sz="1400" b="1" spc="100" baseline="0" dirty="0">
                <a:solidFill>
                  <a:schemeClr val="bg1"/>
                </a:solidFill>
                <a:latin typeface="BIZ UDPゴシック" panose="020B0400000000000000" pitchFamily="50" charset="-128"/>
                <a:ea typeface="BIZ UDPゴシック" panose="020B0400000000000000" pitchFamily="50" charset="-128"/>
              </a:rPr>
              <a:t>昭和時代</a:t>
            </a:r>
          </a:p>
        </p:txBody>
      </p:sp>
      <p:sp>
        <p:nvSpPr>
          <p:cNvPr id="238" name="四角形: 角を丸くする 237">
            <a:extLst>
              <a:ext uri="{FF2B5EF4-FFF2-40B4-BE49-F238E27FC236}">
                <a16:creationId xmlns:a16="http://schemas.microsoft.com/office/drawing/2014/main" id="{D524CEE9-BF46-F8D4-D709-0523DB3D2228}"/>
              </a:ext>
            </a:extLst>
          </p:cNvPr>
          <p:cNvSpPr/>
          <p:nvPr userDrawn="1"/>
        </p:nvSpPr>
        <p:spPr>
          <a:xfrm>
            <a:off x="1579420" y="6290874"/>
            <a:ext cx="1483753" cy="267051"/>
          </a:xfrm>
          <a:prstGeom prst="roundRect">
            <a:avLst>
              <a:gd name="adj" fmla="val 14129"/>
            </a:avLst>
          </a:prstGeom>
          <a:solidFill>
            <a:srgbClr val="5E81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テキスト ボックス 238">
            <a:extLst>
              <a:ext uri="{FF2B5EF4-FFF2-40B4-BE49-F238E27FC236}">
                <a16:creationId xmlns:a16="http://schemas.microsoft.com/office/drawing/2014/main" id="{950DF359-0A78-469C-04EB-9A2EDE4D624E}"/>
              </a:ext>
            </a:extLst>
          </p:cNvPr>
          <p:cNvSpPr txBox="1"/>
          <p:nvPr userDrawn="1"/>
        </p:nvSpPr>
        <p:spPr>
          <a:xfrm>
            <a:off x="1569275" y="6260673"/>
            <a:ext cx="1504042" cy="307777"/>
          </a:xfrm>
          <a:prstGeom prst="rect">
            <a:avLst/>
          </a:prstGeom>
          <a:noFill/>
        </p:spPr>
        <p:txBody>
          <a:bodyPr wrap="square" rtlCol="0">
            <a:spAutoFit/>
          </a:bodyPr>
          <a:lstStyle/>
          <a:p>
            <a:pPr algn="ctr"/>
            <a:r>
              <a:rPr kumimoji="1" lang="ja-JP" altLang="en-US" sz="1400" b="1" spc="0" baseline="0" dirty="0">
                <a:solidFill>
                  <a:schemeClr val="bg1"/>
                </a:solidFill>
                <a:latin typeface="BIZ UDPゴシック" panose="020B0400000000000000" pitchFamily="50" charset="-128"/>
                <a:ea typeface="BIZ UDPゴシック" panose="020B0400000000000000" pitchFamily="50" charset="-128"/>
              </a:rPr>
              <a:t>平成・令和時代　</a:t>
            </a:r>
          </a:p>
        </p:txBody>
      </p:sp>
      <p:sp>
        <p:nvSpPr>
          <p:cNvPr id="240" name="四角形: 角を丸くする 239">
            <a:extLst>
              <a:ext uri="{FF2B5EF4-FFF2-40B4-BE49-F238E27FC236}">
                <a16:creationId xmlns:a16="http://schemas.microsoft.com/office/drawing/2014/main" id="{A9E084F2-35DE-E532-A6B7-BA161BD2C69B}"/>
              </a:ext>
            </a:extLst>
          </p:cNvPr>
          <p:cNvSpPr/>
          <p:nvPr userDrawn="1"/>
        </p:nvSpPr>
        <p:spPr>
          <a:xfrm>
            <a:off x="1579973" y="5091060"/>
            <a:ext cx="1483200" cy="267051"/>
          </a:xfrm>
          <a:prstGeom prst="roundRect">
            <a:avLst>
              <a:gd name="adj" fmla="val 14129"/>
            </a:avLst>
          </a:prstGeom>
          <a:solidFill>
            <a:srgbClr val="5E81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テキスト ボックス 240">
            <a:extLst>
              <a:ext uri="{FF2B5EF4-FFF2-40B4-BE49-F238E27FC236}">
                <a16:creationId xmlns:a16="http://schemas.microsoft.com/office/drawing/2014/main" id="{FEADB420-31BA-6E45-03E3-A1C36CBFA037}"/>
              </a:ext>
            </a:extLst>
          </p:cNvPr>
          <p:cNvSpPr txBox="1"/>
          <p:nvPr userDrawn="1"/>
        </p:nvSpPr>
        <p:spPr>
          <a:xfrm>
            <a:off x="1844519" y="5060859"/>
            <a:ext cx="954107" cy="307777"/>
          </a:xfrm>
          <a:prstGeom prst="rect">
            <a:avLst/>
          </a:prstGeom>
          <a:noFill/>
        </p:spPr>
        <p:txBody>
          <a:bodyPr wrap="none" rtlCol="0">
            <a:spAutoFit/>
          </a:bodyPr>
          <a:lstStyle/>
          <a:p>
            <a:pPr algn="ctr"/>
            <a:r>
              <a:rPr kumimoji="1" lang="ja-JP" altLang="en-US" sz="1400" b="1" spc="100" baseline="0" dirty="0">
                <a:solidFill>
                  <a:schemeClr val="bg1"/>
                </a:solidFill>
                <a:latin typeface="BIZ UDPゴシック" panose="020B0400000000000000" pitchFamily="50" charset="-128"/>
                <a:ea typeface="BIZ UDPゴシック" panose="020B0400000000000000" pitchFamily="50" charset="-128"/>
              </a:rPr>
              <a:t>明治時代</a:t>
            </a:r>
          </a:p>
        </p:txBody>
      </p:sp>
    </p:spTree>
    <p:extLst>
      <p:ext uri="{BB962C8B-B14F-4D97-AF65-F5344CB8AC3E}">
        <p14:creationId xmlns:p14="http://schemas.microsoft.com/office/powerpoint/2010/main" val="3125741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805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8501EE3-5AC3-E74D-FCF2-580C9EEC8247}"/>
              </a:ext>
            </a:extLst>
          </p:cNvPr>
          <p:cNvSpPr>
            <a:spLocks noGrp="1"/>
          </p:cNvSpPr>
          <p:nvPr>
            <p:ph type="dt" sz="half" idx="10"/>
          </p:nvPr>
        </p:nvSpPr>
        <p:spPr>
          <a:xfrm>
            <a:off x="838200" y="6356350"/>
            <a:ext cx="2743200" cy="365125"/>
          </a:xfrm>
          <a:prstGeom prst="rect">
            <a:avLst/>
          </a:prstGeom>
        </p:spPr>
        <p:txBody>
          <a:bodyPr/>
          <a:lstStyle/>
          <a:p>
            <a:fld id="{499E9B64-D7B7-4749-8E84-AE075A03198C}" type="datetimeFigureOut">
              <a:rPr kumimoji="1" lang="ja-JP" altLang="en-US" smtClean="0"/>
              <a:t>2026/6/11</a:t>
            </a:fld>
            <a:endParaRPr kumimoji="1" lang="ja-JP" altLang="en-US"/>
          </a:p>
        </p:txBody>
      </p:sp>
      <p:sp>
        <p:nvSpPr>
          <p:cNvPr id="3" name="フッター プレースホルダー 2">
            <a:extLst>
              <a:ext uri="{FF2B5EF4-FFF2-40B4-BE49-F238E27FC236}">
                <a16:creationId xmlns:a16="http://schemas.microsoft.com/office/drawing/2014/main" id="{37807196-9FD0-3CDA-A77E-503537F2175E}"/>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44480BB-0FB4-336D-CA57-AD586F407EAA}"/>
              </a:ext>
            </a:extLst>
          </p:cNvPr>
          <p:cNvSpPr>
            <a:spLocks noGrp="1"/>
          </p:cNvSpPr>
          <p:nvPr>
            <p:ph type="sldNum" sz="quarter" idx="12"/>
          </p:nvPr>
        </p:nvSpPr>
        <p:spPr>
          <a:xfrm>
            <a:off x="8610600" y="6356350"/>
            <a:ext cx="2743200" cy="365125"/>
          </a:xfrm>
          <a:prstGeom prst="rect">
            <a:avLst/>
          </a:prstGeom>
        </p:spPr>
        <p:txBody>
          <a:bodyPr/>
          <a:lstStyle/>
          <a:p>
            <a:fld id="{312A5D92-F73F-4B15-B558-DFE9906897F2}" type="slidenum">
              <a:rPr kumimoji="1" lang="ja-JP" altLang="en-US" smtClean="0"/>
              <a:t>‹#›</a:t>
            </a:fld>
            <a:endParaRPr kumimoji="1" lang="ja-JP" altLang="en-US"/>
          </a:p>
        </p:txBody>
      </p:sp>
    </p:spTree>
    <p:extLst>
      <p:ext uri="{BB962C8B-B14F-4D97-AF65-F5344CB8AC3E}">
        <p14:creationId xmlns:p14="http://schemas.microsoft.com/office/powerpoint/2010/main" val="2773264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76216A-E02F-5F8A-5783-096876730BC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87D289-0D1D-728D-4FF1-F58547E51D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601E6CF-2D63-7BE3-7AE7-08D3FB66D1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E3795C8-081D-669D-2435-CF1FB78EA7A5}"/>
              </a:ext>
            </a:extLst>
          </p:cNvPr>
          <p:cNvSpPr>
            <a:spLocks noGrp="1"/>
          </p:cNvSpPr>
          <p:nvPr>
            <p:ph type="dt" sz="half" idx="10"/>
          </p:nvPr>
        </p:nvSpPr>
        <p:spPr>
          <a:xfrm>
            <a:off x="838200" y="6356350"/>
            <a:ext cx="2743200" cy="365125"/>
          </a:xfrm>
          <a:prstGeom prst="rect">
            <a:avLst/>
          </a:prstGeom>
        </p:spPr>
        <p:txBody>
          <a:bodyPr/>
          <a:lstStyle/>
          <a:p>
            <a:fld id="{499E9B64-D7B7-4749-8E84-AE075A03198C}" type="datetimeFigureOut">
              <a:rPr kumimoji="1" lang="ja-JP" altLang="en-US" smtClean="0"/>
              <a:t>2026/6/11</a:t>
            </a:fld>
            <a:endParaRPr kumimoji="1" lang="ja-JP" altLang="en-US"/>
          </a:p>
        </p:txBody>
      </p:sp>
      <p:sp>
        <p:nvSpPr>
          <p:cNvPr id="6" name="フッター プレースホルダー 5">
            <a:extLst>
              <a:ext uri="{FF2B5EF4-FFF2-40B4-BE49-F238E27FC236}">
                <a16:creationId xmlns:a16="http://schemas.microsoft.com/office/drawing/2014/main" id="{F71F1D0C-CDC9-62D4-56B4-3DD3F93BED8A}"/>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61466D4-E913-D32C-E110-2C2C01E214A5}"/>
              </a:ext>
            </a:extLst>
          </p:cNvPr>
          <p:cNvSpPr>
            <a:spLocks noGrp="1"/>
          </p:cNvSpPr>
          <p:nvPr>
            <p:ph type="sldNum" sz="quarter" idx="12"/>
          </p:nvPr>
        </p:nvSpPr>
        <p:spPr>
          <a:xfrm>
            <a:off x="8610600" y="6356350"/>
            <a:ext cx="2743200" cy="365125"/>
          </a:xfrm>
          <a:prstGeom prst="rect">
            <a:avLst/>
          </a:prstGeom>
        </p:spPr>
        <p:txBody>
          <a:bodyPr/>
          <a:lstStyle/>
          <a:p>
            <a:fld id="{312A5D92-F73F-4B15-B558-DFE9906897F2}" type="slidenum">
              <a:rPr kumimoji="1" lang="ja-JP" altLang="en-US" smtClean="0"/>
              <a:t>‹#›</a:t>
            </a:fld>
            <a:endParaRPr kumimoji="1" lang="ja-JP" altLang="en-US"/>
          </a:p>
        </p:txBody>
      </p:sp>
    </p:spTree>
    <p:extLst>
      <p:ext uri="{BB962C8B-B14F-4D97-AF65-F5344CB8AC3E}">
        <p14:creationId xmlns:p14="http://schemas.microsoft.com/office/powerpoint/2010/main" val="140477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82B842-05CD-FA4C-A311-FE4991E7F2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43591EB-5461-7332-1019-9C33B341F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EEF8C93-6542-3867-AFB4-B470BB81D5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A937E80-2E82-D97C-479C-549358B5E5A4}"/>
              </a:ext>
            </a:extLst>
          </p:cNvPr>
          <p:cNvSpPr>
            <a:spLocks noGrp="1"/>
          </p:cNvSpPr>
          <p:nvPr>
            <p:ph type="dt" sz="half" idx="10"/>
          </p:nvPr>
        </p:nvSpPr>
        <p:spPr>
          <a:xfrm>
            <a:off x="838200" y="6356350"/>
            <a:ext cx="2743200" cy="365125"/>
          </a:xfrm>
          <a:prstGeom prst="rect">
            <a:avLst/>
          </a:prstGeom>
        </p:spPr>
        <p:txBody>
          <a:bodyPr/>
          <a:lstStyle/>
          <a:p>
            <a:fld id="{499E9B64-D7B7-4749-8E84-AE075A03198C}" type="datetimeFigureOut">
              <a:rPr kumimoji="1" lang="ja-JP" altLang="en-US" smtClean="0"/>
              <a:t>2026/6/11</a:t>
            </a:fld>
            <a:endParaRPr kumimoji="1" lang="ja-JP" altLang="en-US"/>
          </a:p>
        </p:txBody>
      </p:sp>
      <p:sp>
        <p:nvSpPr>
          <p:cNvPr id="6" name="フッター プレースホルダー 5">
            <a:extLst>
              <a:ext uri="{FF2B5EF4-FFF2-40B4-BE49-F238E27FC236}">
                <a16:creationId xmlns:a16="http://schemas.microsoft.com/office/drawing/2014/main" id="{22EBCDA6-BD7C-A3B3-B05D-5080ABEC22ED}"/>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901EB2-6EAD-2D33-CC91-76BE95D2C934}"/>
              </a:ext>
            </a:extLst>
          </p:cNvPr>
          <p:cNvSpPr>
            <a:spLocks noGrp="1"/>
          </p:cNvSpPr>
          <p:nvPr>
            <p:ph type="sldNum" sz="quarter" idx="12"/>
          </p:nvPr>
        </p:nvSpPr>
        <p:spPr>
          <a:xfrm>
            <a:off x="8610600" y="6356350"/>
            <a:ext cx="2743200" cy="365125"/>
          </a:xfrm>
          <a:prstGeom prst="rect">
            <a:avLst/>
          </a:prstGeom>
        </p:spPr>
        <p:txBody>
          <a:bodyPr/>
          <a:lstStyle/>
          <a:p>
            <a:fld id="{312A5D92-F73F-4B15-B558-DFE9906897F2}" type="slidenum">
              <a:rPr kumimoji="1" lang="ja-JP" altLang="en-US" smtClean="0"/>
              <a:t>‹#›</a:t>
            </a:fld>
            <a:endParaRPr kumimoji="1" lang="ja-JP" altLang="en-US"/>
          </a:p>
        </p:txBody>
      </p:sp>
    </p:spTree>
    <p:extLst>
      <p:ext uri="{BB962C8B-B14F-4D97-AF65-F5344CB8AC3E}">
        <p14:creationId xmlns:p14="http://schemas.microsoft.com/office/powerpoint/2010/main" val="918989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BEC6D7-279C-58BB-1527-1C303AFE7ED4}"/>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5783FA-3F16-187D-9937-008C0E675F4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13FDC0-DE5E-2EDD-80E1-84E941DF100D}"/>
              </a:ext>
            </a:extLst>
          </p:cNvPr>
          <p:cNvSpPr>
            <a:spLocks noGrp="1"/>
          </p:cNvSpPr>
          <p:nvPr>
            <p:ph type="dt" sz="half" idx="10"/>
          </p:nvPr>
        </p:nvSpPr>
        <p:spPr>
          <a:xfrm>
            <a:off x="838200" y="6356350"/>
            <a:ext cx="2743200" cy="365125"/>
          </a:xfrm>
          <a:prstGeom prst="rect">
            <a:avLst/>
          </a:prstGeom>
        </p:spPr>
        <p:txBody>
          <a:bodyPr/>
          <a:lstStyle/>
          <a:p>
            <a:fld id="{499E9B64-D7B7-4749-8E84-AE075A03198C}" type="datetimeFigureOut">
              <a:rPr kumimoji="1" lang="ja-JP" altLang="en-US" smtClean="0"/>
              <a:t>2026/6/11</a:t>
            </a:fld>
            <a:endParaRPr kumimoji="1" lang="ja-JP" altLang="en-US"/>
          </a:p>
        </p:txBody>
      </p:sp>
      <p:sp>
        <p:nvSpPr>
          <p:cNvPr id="5" name="フッター プレースホルダー 4">
            <a:extLst>
              <a:ext uri="{FF2B5EF4-FFF2-40B4-BE49-F238E27FC236}">
                <a16:creationId xmlns:a16="http://schemas.microsoft.com/office/drawing/2014/main" id="{4272CB7F-FE06-99C5-D84A-691FD45D84A8}"/>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F4E95B-EFF3-0FBF-391D-8F6D92FB20E1}"/>
              </a:ext>
            </a:extLst>
          </p:cNvPr>
          <p:cNvSpPr>
            <a:spLocks noGrp="1"/>
          </p:cNvSpPr>
          <p:nvPr>
            <p:ph type="sldNum" sz="quarter" idx="12"/>
          </p:nvPr>
        </p:nvSpPr>
        <p:spPr>
          <a:xfrm>
            <a:off x="8610600" y="6356350"/>
            <a:ext cx="2743200" cy="365125"/>
          </a:xfrm>
          <a:prstGeom prst="rect">
            <a:avLst/>
          </a:prstGeom>
        </p:spPr>
        <p:txBody>
          <a:bodyPr/>
          <a:lstStyle/>
          <a:p>
            <a:fld id="{312A5D92-F73F-4B15-B558-DFE9906897F2}" type="slidenum">
              <a:rPr kumimoji="1" lang="ja-JP" altLang="en-US" smtClean="0"/>
              <a:t>‹#›</a:t>
            </a:fld>
            <a:endParaRPr kumimoji="1" lang="ja-JP" altLang="en-US"/>
          </a:p>
        </p:txBody>
      </p:sp>
    </p:spTree>
    <p:extLst>
      <p:ext uri="{BB962C8B-B14F-4D97-AF65-F5344CB8AC3E}">
        <p14:creationId xmlns:p14="http://schemas.microsoft.com/office/powerpoint/2010/main" val="3132612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810224-30ED-68C9-12B9-568E3EACDCB5}"/>
              </a:ext>
            </a:extLst>
          </p:cNvPr>
          <p:cNvSpPr>
            <a:spLocks noGrp="1"/>
          </p:cNvSpPr>
          <p:nvPr>
            <p:ph type="title" orient="vert"/>
          </p:nvPr>
        </p:nvSpPr>
        <p:spPr>
          <a:xfrm>
            <a:off x="8724900" y="365125"/>
            <a:ext cx="2628900"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4EF2F72-0673-3842-7500-FFCB360C73EC}"/>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63139D-87E1-BD3D-448E-96F795100817}"/>
              </a:ext>
            </a:extLst>
          </p:cNvPr>
          <p:cNvSpPr>
            <a:spLocks noGrp="1"/>
          </p:cNvSpPr>
          <p:nvPr>
            <p:ph type="dt" sz="half" idx="10"/>
          </p:nvPr>
        </p:nvSpPr>
        <p:spPr>
          <a:xfrm>
            <a:off x="838200" y="6356350"/>
            <a:ext cx="2743200" cy="365125"/>
          </a:xfrm>
          <a:prstGeom prst="rect">
            <a:avLst/>
          </a:prstGeom>
        </p:spPr>
        <p:txBody>
          <a:bodyPr/>
          <a:lstStyle/>
          <a:p>
            <a:fld id="{499E9B64-D7B7-4749-8E84-AE075A03198C}" type="datetimeFigureOut">
              <a:rPr kumimoji="1" lang="ja-JP" altLang="en-US" smtClean="0"/>
              <a:t>2026/6/11</a:t>
            </a:fld>
            <a:endParaRPr kumimoji="1" lang="ja-JP" altLang="en-US"/>
          </a:p>
        </p:txBody>
      </p:sp>
      <p:sp>
        <p:nvSpPr>
          <p:cNvPr id="5" name="フッター プレースホルダー 4">
            <a:extLst>
              <a:ext uri="{FF2B5EF4-FFF2-40B4-BE49-F238E27FC236}">
                <a16:creationId xmlns:a16="http://schemas.microsoft.com/office/drawing/2014/main" id="{50A60EFF-6283-5A81-8818-7CBE3929C4C1}"/>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3DFD1E-7499-373C-7550-D2A12C517F14}"/>
              </a:ext>
            </a:extLst>
          </p:cNvPr>
          <p:cNvSpPr>
            <a:spLocks noGrp="1"/>
          </p:cNvSpPr>
          <p:nvPr>
            <p:ph type="sldNum" sz="quarter" idx="12"/>
          </p:nvPr>
        </p:nvSpPr>
        <p:spPr>
          <a:xfrm>
            <a:off x="8610600" y="6356350"/>
            <a:ext cx="2743200" cy="365125"/>
          </a:xfrm>
          <a:prstGeom prst="rect">
            <a:avLst/>
          </a:prstGeom>
        </p:spPr>
        <p:txBody>
          <a:bodyPr/>
          <a:lstStyle/>
          <a:p>
            <a:fld id="{312A5D92-F73F-4B15-B558-DFE9906897F2}" type="slidenum">
              <a:rPr kumimoji="1" lang="ja-JP" altLang="en-US" smtClean="0"/>
              <a:t>‹#›</a:t>
            </a:fld>
            <a:endParaRPr kumimoji="1" lang="ja-JP" altLang="en-US"/>
          </a:p>
        </p:txBody>
      </p:sp>
    </p:spTree>
    <p:extLst>
      <p:ext uri="{BB962C8B-B14F-4D97-AF65-F5344CB8AC3E}">
        <p14:creationId xmlns:p14="http://schemas.microsoft.com/office/powerpoint/2010/main" val="1805397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8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60" r:id="rId4"/>
    <p:sldLayoutId id="2147483655" r:id="rId5"/>
    <p:sldLayoutId id="2147483656" r:id="rId6"/>
    <p:sldLayoutId id="2147483657" r:id="rId7"/>
    <p:sldLayoutId id="2147483658" r:id="rId8"/>
    <p:sldLayoutId id="2147483659" r:id="rId9"/>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1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1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1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1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1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2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43.xml"/><Relationship Id="rId7" Type="http://schemas.openxmlformats.org/officeDocument/2006/relationships/slide" Target="slide64.xml"/><Relationship Id="rId2" Type="http://schemas.openxmlformats.org/officeDocument/2006/relationships/slide" Target="slide27.xml"/><Relationship Id="rId1" Type="http://schemas.openxmlformats.org/officeDocument/2006/relationships/slideLayout" Target="../slideLayouts/slideLayout1.xml"/><Relationship Id="rId6" Type="http://schemas.openxmlformats.org/officeDocument/2006/relationships/slide" Target="slide54.xml"/><Relationship Id="rId11" Type="http://schemas.openxmlformats.org/officeDocument/2006/relationships/slide" Target="slide78.xml"/><Relationship Id="rId5" Type="http://schemas.openxmlformats.org/officeDocument/2006/relationships/slide" Target="slide31.xml"/><Relationship Id="rId10" Type="http://schemas.openxmlformats.org/officeDocument/2006/relationships/slide" Target="slide77.xml"/><Relationship Id="rId4" Type="http://schemas.openxmlformats.org/officeDocument/2006/relationships/slide" Target="slide28.xml"/><Relationship Id="rId9" Type="http://schemas.openxmlformats.org/officeDocument/2006/relationships/slide" Target="slide75.xml"/></Relationships>
</file>

<file path=ppt/slides/_rels/slide27.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30.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33.xml"/><Relationship Id="rId7" Type="http://schemas.openxmlformats.org/officeDocument/2006/relationships/slide" Target="slide4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39.xml"/><Relationship Id="rId5" Type="http://schemas.openxmlformats.org/officeDocument/2006/relationships/slide" Target="slide37.xml"/><Relationship Id="rId4" Type="http://schemas.openxmlformats.org/officeDocument/2006/relationships/slide" Target="slide35.xml"/><Relationship Id="rId9" Type="http://schemas.openxmlformats.org/officeDocument/2006/relationships/slide" Target="slide4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35.xml"/><Relationship Id="rId7" Type="http://schemas.openxmlformats.org/officeDocument/2006/relationships/slide" Target="slide26.xml"/><Relationship Id="rId2"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slide" Target="slide41.xml"/><Relationship Id="rId5" Type="http://schemas.openxmlformats.org/officeDocument/2006/relationships/slide" Target="slide39.xml"/><Relationship Id="rId4" Type="http://schemas.openxmlformats.org/officeDocument/2006/relationships/slide" Target="slide3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35.xml"/><Relationship Id="rId7" Type="http://schemas.openxmlformats.org/officeDocument/2006/relationships/slide" Target="slide26.xml"/><Relationship Id="rId2"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slide" Target="slide41.xml"/><Relationship Id="rId5" Type="http://schemas.openxmlformats.org/officeDocument/2006/relationships/slide" Target="slide39.xml"/><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35.xml"/><Relationship Id="rId7" Type="http://schemas.openxmlformats.org/officeDocument/2006/relationships/slide" Target="slide26.xml"/><Relationship Id="rId2"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slide" Target="slide41.xml"/><Relationship Id="rId5" Type="http://schemas.openxmlformats.org/officeDocument/2006/relationships/slide" Target="slide39.xml"/><Relationship Id="rId4" Type="http://schemas.openxmlformats.org/officeDocument/2006/relationships/slide" Target="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4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35.xml"/><Relationship Id="rId7" Type="http://schemas.openxmlformats.org/officeDocument/2006/relationships/slide" Target="slide26.xml"/><Relationship Id="rId2"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slide" Target="slide41.xml"/><Relationship Id="rId5" Type="http://schemas.openxmlformats.org/officeDocument/2006/relationships/slide" Target="slide39.xml"/><Relationship Id="rId4" Type="http://schemas.openxmlformats.org/officeDocument/2006/relationships/slide" Target="slide3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35.xml"/><Relationship Id="rId7" Type="http://schemas.openxmlformats.org/officeDocument/2006/relationships/slide" Target="slide26.xml"/><Relationship Id="rId2"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slide" Target="slide41.xml"/><Relationship Id="rId5" Type="http://schemas.openxmlformats.org/officeDocument/2006/relationships/slide" Target="slide39.xml"/><Relationship Id="rId4" Type="http://schemas.openxmlformats.org/officeDocument/2006/relationships/slide" Target="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4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5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7.xml"/><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slide" Target="slide26.xml"/><Relationship Id="rId4" Type="http://schemas.openxmlformats.org/officeDocument/2006/relationships/hyperlink" Target="https://www.mof.go.jp/tax_policy/publication/brochure/zeisei0707_pdf/02.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5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chart" Target="../charts/chart6.xml"/></Relationships>
</file>

<file path=ppt/slides/_rels/slide5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chart" Target="../charts/chart8.xml"/></Relationships>
</file>

<file path=ppt/slides/_rels/slide5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chart" Target="../charts/chart12.xml"/><Relationship Id="rId4" Type="http://schemas.openxmlformats.org/officeDocument/2006/relationships/chart" Target="../charts/chart11.xml"/></Relationships>
</file>

<file path=ppt/slides/_rels/slide5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chart" Target="../charts/chart15.xml"/><Relationship Id="rId4" Type="http://schemas.openxmlformats.org/officeDocument/2006/relationships/chart" Target="../charts/chart14.xml"/></Relationships>
</file>

<file path=ppt/slides/_rels/slide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chart" Target="../charts/chart18.xml"/><Relationship Id="rId4" Type="http://schemas.openxmlformats.org/officeDocument/2006/relationships/chart" Target="../charts/chart17.xml"/></Relationships>
</file>

<file path=ppt/slides/_rels/slide6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chart" Target="../charts/chart19.xml"/><Relationship Id="rId7" Type="http://schemas.openxmlformats.org/officeDocument/2006/relationships/slide" Target="slide26.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chart" Target="../charts/chart21.xml"/><Relationship Id="rId4" Type="http://schemas.openxmlformats.org/officeDocument/2006/relationships/chart" Target="../charts/chart20.xml"/></Relationships>
</file>

<file path=ppt/slides/_rels/slide6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slide" Target="slide26.xml"/></Relationships>
</file>

<file path=ppt/slides/_rels/slide6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slide" Target="slide26.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chart" Target="../charts/chart23.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2.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_rels/slide7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chart" Target="../charts/chart25.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gif"/></Relationships>
</file>

<file path=ppt/slides/_rels/slide7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chart" Target="../charts/chart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slide" Target="slide26.xml"/></Relationships>
</file>

<file path=ppt/slides/_rels/slide7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slide" Target="slide26.xml"/><Relationship Id="rId4" Type="http://schemas.openxmlformats.org/officeDocument/2006/relationships/hyperlink" Target="https://www.cao.go.jp/zei-cho/shimon/5zen27kai_toshin.pd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hyperlink" Target="https://www.nta.go.jp/taxes/kids/index.htm" TargetMode="External"/><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hyperlink" Target="https://www.pref.fukuoka.lg.jp/life/1/7/24/" TargetMode="External"/></Relationships>
</file>

<file path=ppt/slides/_rels/slide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98.png"/><Relationship Id="rId7" Type="http://schemas.openxmlformats.org/officeDocument/2006/relationships/image" Target="../media/image102.sv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01.svg"/><Relationship Id="rId5" Type="http://schemas.openxmlformats.org/officeDocument/2006/relationships/image" Target="../media/image100.svg"/><Relationship Id="rId4" Type="http://schemas.openxmlformats.org/officeDocument/2006/relationships/image" Target="../media/image99.svg"/></Relationships>
</file>

<file path=ppt/slides/_rels/slide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 Target="slide8.xml"/><Relationship Id="rId7" Type="http://schemas.openxmlformats.org/officeDocument/2006/relationships/slide" Target="slide16.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10.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2.xml"/><Relationship Id="rId14" Type="http://schemas.openxmlformats.org/officeDocument/2006/relationships/slide" Target="slide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E52C5-6A43-D14F-7719-5187A7727A4A}"/>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E70CD108-34FF-2CEF-B83D-FACE84FCDAB2}"/>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28080AFB-3CE9-84D2-1539-072A88DE38F4}"/>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90A00826-2BC8-8245-1D13-282A67E41F5C}"/>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9925A2A5-62B1-5FBB-3541-9A4C988920F6}"/>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89B6A729-1834-0F93-0A71-9BC239E9F700}"/>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2644C8DE-74B2-E66D-6907-9993BFC045C7}"/>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2A06C81B-3B88-9868-E1F3-E461A119F242}"/>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5680349C-42AB-B55F-5A17-E57BB180085A}"/>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68DD0072-9268-5F7E-5935-DC38FA71974A}"/>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0A64DFB6-BC15-39F6-07A0-A86419F6127D}"/>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0C97301C-AF02-2993-79CC-FF83D701E871}"/>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8FBB55D6-EDBE-D152-502D-FAE38A91DC21}"/>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367DCEDD-4BF5-D43C-7137-C89E81EE4873}"/>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732387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06882-749E-86F5-46F9-6BFCCFF9E6DB}"/>
            </a:ext>
          </a:extLst>
        </p:cNvPr>
        <p:cNvGrpSpPr/>
        <p:nvPr/>
      </p:nvGrpSpPr>
      <p:grpSpPr>
        <a:xfrm>
          <a:off x="0" y="0"/>
          <a:ext cx="0" cy="0"/>
          <a:chOff x="0" y="0"/>
          <a:chExt cx="0" cy="0"/>
        </a:xfrm>
      </p:grpSpPr>
      <p:sp>
        <p:nvSpPr>
          <p:cNvPr id="2" name="楕円 1">
            <a:extLst>
              <a:ext uri="{FF2B5EF4-FFF2-40B4-BE49-F238E27FC236}">
                <a16:creationId xmlns:a16="http://schemas.microsoft.com/office/drawing/2014/main" id="{D71ACA8A-1A3C-7620-49EB-9449C5742C4D}"/>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CE5FD8B4-F75D-A12E-85EE-742440A86817}"/>
              </a:ext>
            </a:extLst>
          </p:cNvPr>
          <p:cNvGrpSpPr/>
          <p:nvPr/>
        </p:nvGrpSpPr>
        <p:grpSpPr>
          <a:xfrm>
            <a:off x="3501299" y="1739467"/>
            <a:ext cx="5189402" cy="4310210"/>
            <a:chOff x="3501299" y="1739467"/>
            <a:chExt cx="5189402" cy="4310210"/>
          </a:xfrm>
        </p:grpSpPr>
        <p:grpSp>
          <p:nvGrpSpPr>
            <p:cNvPr id="7" name="Google Shape;343;p20">
              <a:extLst>
                <a:ext uri="{FF2B5EF4-FFF2-40B4-BE49-F238E27FC236}">
                  <a16:creationId xmlns:a16="http://schemas.microsoft.com/office/drawing/2014/main" id="{8F1C91CD-3470-9328-5B8D-F220C7D4016A}"/>
                </a:ext>
              </a:extLst>
            </p:cNvPr>
            <p:cNvGrpSpPr/>
            <p:nvPr/>
          </p:nvGrpSpPr>
          <p:grpSpPr>
            <a:xfrm>
              <a:off x="3501299" y="1739467"/>
              <a:ext cx="5189402" cy="4310210"/>
              <a:chOff x="3501299" y="1739467"/>
              <a:chExt cx="5189402" cy="4310210"/>
            </a:xfrm>
          </p:grpSpPr>
          <p:sp>
            <p:nvSpPr>
              <p:cNvPr id="9" name="Google Shape;344;p20">
                <a:extLst>
                  <a:ext uri="{FF2B5EF4-FFF2-40B4-BE49-F238E27FC236}">
                    <a16:creationId xmlns:a16="http://schemas.microsoft.com/office/drawing/2014/main" id="{A3DA4EC2-FDA3-C772-BE62-9965A727F704}"/>
                  </a:ext>
                </a:extLst>
              </p:cNvPr>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 name="Google Shape;348;p20">
                <a:extLst>
                  <a:ext uri="{FF2B5EF4-FFF2-40B4-BE49-F238E27FC236}">
                    <a16:creationId xmlns:a16="http://schemas.microsoft.com/office/drawing/2014/main" id="{54C59F83-EFF0-5ED7-C88A-B48E2BDBD945}"/>
                  </a:ext>
                </a:extLst>
              </p:cNvPr>
              <p:cNvPicPr preferRelativeResize="0"/>
              <p:nvPr/>
            </p:nvPicPr>
            <p:blipFill rotWithShape="1">
              <a:blip r:embed="rId2">
                <a:alphaModFix/>
              </a:blip>
              <a:srcRect l="164" t="16939" r="1618" b="8161"/>
              <a:stretch/>
            </p:blipFill>
            <p:spPr>
              <a:xfrm>
                <a:off x="3600824" y="1853430"/>
                <a:ext cx="4990353" cy="2818370"/>
              </a:xfrm>
              <a:prstGeom prst="rect">
                <a:avLst/>
              </a:prstGeom>
              <a:noFill/>
              <a:ln>
                <a:noFill/>
              </a:ln>
            </p:spPr>
          </p:pic>
        </p:grpSp>
        <p:sp>
          <p:nvSpPr>
            <p:cNvPr id="14" name="Google Shape;111;p1">
              <a:extLst>
                <a:ext uri="{FF2B5EF4-FFF2-40B4-BE49-F238E27FC236}">
                  <a16:creationId xmlns:a16="http://schemas.microsoft.com/office/drawing/2014/main" id="{55BF3786-7FAD-9DD7-E159-876D04A5BFDB}"/>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筑豊緑地</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（飯塚市）</a:t>
              </a:r>
              <a:endParaRPr sz="2400" b="1" spc="200" dirty="0">
                <a:latin typeface="BIZ UDPゴシック" panose="020B0400000000000000" pitchFamily="50" charset="-128"/>
                <a:ea typeface="BIZ UDPゴシック" panose="020B0400000000000000" pitchFamily="50" charset="-128"/>
              </a:endParaRPr>
            </a:p>
          </p:txBody>
        </p:sp>
      </p:grpSp>
      <p:sp>
        <p:nvSpPr>
          <p:cNvPr id="3" name="Google Shape;115;p1">
            <a:hlinkClick r:id="rId3" action="ppaction://hlinksldjump"/>
            <a:extLst>
              <a:ext uri="{FF2B5EF4-FFF2-40B4-BE49-F238E27FC236}">
                <a16:creationId xmlns:a16="http://schemas.microsoft.com/office/drawing/2014/main" id="{6D6BED41-C088-5F71-7F63-BF703D6D870C}"/>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87425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ppt_w</p:attrName>
                                        </p:attrNameLst>
                                      </p:cBhvr>
                                      <p:tavLst>
                                        <p:tav tm="0">
                                          <p:val>
                                            <p:strVal val="0"/>
                                          </p:val>
                                        </p:tav>
                                        <p:tav tm="100000">
                                          <p:val>
                                            <p:strVal val="#ppt_w"/>
                                          </p:val>
                                        </p:tav>
                                      </p:tavLst>
                                    </p:anim>
                                    <p:anim calcmode="lin" valueType="num">
                                      <p:cBhvr additive="base">
                                        <p:cTn id="8" dur="500"/>
                                        <p:tgtEl>
                                          <p:spTgt spid="1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FE527-C86B-5B5B-6902-790040216065}"/>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A4DF2BDE-DED4-7875-3AB0-E7EE8B5DC908}"/>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B948B594-0B00-DEDF-CD79-543BA5F09DD6}"/>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92471D4A-F232-0098-1C08-EC69A6E3E151}"/>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649E6FC7-4073-CE8A-7874-D097B5913921}"/>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23EC3C7E-98E1-C1BF-E594-3F1579B32638}"/>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17F4AD55-6C94-9C99-0B46-CAD21F79E9C5}"/>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930438ED-0F1D-49D4-6795-87BAE937A4CE}"/>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B01905E4-32CE-C6BC-18CC-1A62E1CAF54B}"/>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CF3159DC-3C2B-BCCF-D19E-099C06C2C7FF}"/>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DEBF4C12-2340-D94F-60F1-58FB99620E27}"/>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AB9998A4-BC4D-1E29-9A53-EC972683860E}"/>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D00DF458-9025-86E4-728D-E26B03131D4E}"/>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9DBE7BCE-2FEA-CBF7-D2EC-C83A3322EBC8}"/>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40287716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10F2F93B-1AFF-E0C4-44DF-DEF9058B1E6D}"/>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99A3DEF-745C-7E01-5DF1-825411FE384B}"/>
              </a:ext>
            </a:extLst>
          </p:cNvPr>
          <p:cNvGrpSpPr/>
          <p:nvPr/>
        </p:nvGrpSpPr>
        <p:grpSpPr>
          <a:xfrm>
            <a:off x="3501299" y="1739467"/>
            <a:ext cx="5189402" cy="4310210"/>
            <a:chOff x="3501299" y="1739467"/>
            <a:chExt cx="5189402" cy="4310210"/>
          </a:xfrm>
        </p:grpSpPr>
        <p:sp>
          <p:nvSpPr>
            <p:cNvPr id="4" name="Google Shape;143;p2">
              <a:extLst>
                <a:ext uri="{FF2B5EF4-FFF2-40B4-BE49-F238E27FC236}">
                  <a16:creationId xmlns:a16="http://schemas.microsoft.com/office/drawing/2014/main" id="{8E994ABB-56FE-0179-26A1-7EDBD450C0E9}"/>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5" name="Google Shape;144;p2">
              <a:extLst>
                <a:ext uri="{FF2B5EF4-FFF2-40B4-BE49-F238E27FC236}">
                  <a16:creationId xmlns:a16="http://schemas.microsoft.com/office/drawing/2014/main" id="{795D447A-85CC-D37D-C9CE-8B08B7B53089}"/>
                </a:ext>
              </a:extLst>
            </p:cNvPr>
            <p:cNvPicPr preferRelativeResize="0"/>
            <p:nvPr/>
          </p:nvPicPr>
          <p:blipFill>
            <a:blip r:embed="rId2">
              <a:alphaModFix/>
              <a:extLst>
                <a:ext uri="{28A0092B-C50C-407E-A947-70E740481C1C}">
                  <a14:useLocalDpi xmlns:a14="http://schemas.microsoft.com/office/drawing/2010/main" val="0"/>
                </a:ext>
              </a:extLst>
            </a:blip>
            <a:srcRect t="11589" b="30039"/>
            <a:stretch>
              <a:fillRect/>
            </a:stretch>
          </p:blipFill>
          <p:spPr>
            <a:xfrm>
              <a:off x="3600824" y="1853430"/>
              <a:ext cx="4990353" cy="2819841"/>
            </a:xfrm>
            <a:prstGeom prst="rect">
              <a:avLst/>
            </a:prstGeom>
            <a:noFill/>
            <a:ln>
              <a:noFill/>
            </a:ln>
          </p:spPr>
        </p:pic>
        <p:sp>
          <p:nvSpPr>
            <p:cNvPr id="6" name="Google Shape;111;p1">
              <a:extLst>
                <a:ext uri="{FF2B5EF4-FFF2-40B4-BE49-F238E27FC236}">
                  <a16:creationId xmlns:a16="http://schemas.microsoft.com/office/drawing/2014/main" id="{DBC38435-488D-413A-209E-192018773B59}"/>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志免町総合福祉施設シーメイト</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（志免町）</a:t>
              </a:r>
              <a:endParaRPr sz="2400" b="1" spc="200" dirty="0">
                <a:latin typeface="BIZ UDPゴシック" panose="020B0400000000000000" pitchFamily="50" charset="-128"/>
                <a:ea typeface="BIZ UDPゴシック" panose="020B0400000000000000" pitchFamily="50" charset="-128"/>
              </a:endParaRPr>
            </a:p>
          </p:txBody>
        </p:sp>
      </p:grpSp>
      <p:sp>
        <p:nvSpPr>
          <p:cNvPr id="7" name="Google Shape;115;p1">
            <a:hlinkClick r:id="rId3" action="ppaction://hlinksldjump"/>
            <a:extLst>
              <a:ext uri="{FF2B5EF4-FFF2-40B4-BE49-F238E27FC236}">
                <a16:creationId xmlns:a16="http://schemas.microsoft.com/office/drawing/2014/main" id="{6C8258D3-45C4-2155-B214-56D6D51DCD37}"/>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19384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58C5C-3616-E6CA-3C33-2473BB9C655D}"/>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4D9B2018-3CF1-F19C-AFF0-CE920AADF4D5}"/>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EF01B901-626B-9F94-09E1-912099B76DB8}"/>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1AD35E6F-B252-6321-0189-277D0E67AB66}"/>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9A3AB978-89F1-4DE2-F58E-E45E8BB0F874}"/>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89AF0B17-0F1B-1EFA-A590-9495369B45DC}"/>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5063B6F2-F448-3E5B-E081-CA4336410768}"/>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844D597B-3B10-96FE-CA28-51FA097AE8CC}"/>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F40C2AA9-CAC1-103D-24DA-4EF08A0C0644}"/>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4D0EBEBB-623A-1F73-E600-588F1C8DF62C}"/>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5CFB6770-D035-F59A-AA81-870D04425E7D}"/>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EEF3B3C9-3AD7-4C79-74AF-DA8B19D85867}"/>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E3D6CA29-9B92-EA44-F985-DB255FA8A0B2}"/>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7F5106FE-94AE-5A7E-7DB0-8170AC7A9F14}"/>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370561672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8;p13">
            <a:extLst>
              <a:ext uri="{FF2B5EF4-FFF2-40B4-BE49-F238E27FC236}">
                <a16:creationId xmlns:a16="http://schemas.microsoft.com/office/drawing/2014/main" id="{ACC42FC9-DB26-07AA-226D-5C1C604E5439}"/>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 name="グループ化 2">
            <a:extLst>
              <a:ext uri="{FF2B5EF4-FFF2-40B4-BE49-F238E27FC236}">
                <a16:creationId xmlns:a16="http://schemas.microsoft.com/office/drawing/2014/main" id="{1F88556F-1561-5ADA-8EFD-10BB0B36B64E}"/>
              </a:ext>
            </a:extLst>
          </p:cNvPr>
          <p:cNvGrpSpPr/>
          <p:nvPr/>
        </p:nvGrpSpPr>
        <p:grpSpPr>
          <a:xfrm>
            <a:off x="3501299" y="1748703"/>
            <a:ext cx="5189402" cy="4310210"/>
            <a:chOff x="3501299" y="1739467"/>
            <a:chExt cx="5189402" cy="4310210"/>
          </a:xfrm>
        </p:grpSpPr>
        <p:sp>
          <p:nvSpPr>
            <p:cNvPr id="4" name="Google Shape;143;p2">
              <a:extLst>
                <a:ext uri="{FF2B5EF4-FFF2-40B4-BE49-F238E27FC236}">
                  <a16:creationId xmlns:a16="http://schemas.microsoft.com/office/drawing/2014/main" id="{E6CD84A7-3C5C-C9A2-3B4F-87B33D904307}"/>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 name="Google Shape;111;p1">
              <a:extLst>
                <a:ext uri="{FF2B5EF4-FFF2-40B4-BE49-F238E27FC236}">
                  <a16:creationId xmlns:a16="http://schemas.microsoft.com/office/drawing/2014/main" id="{0FE5C7E9-6B14-D9F6-7D96-EBD5C55F6820}"/>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zh-TW" altLang="en-US" b="1" i="0" u="none" strike="noStrike" cap="none" spc="200" dirty="0">
                  <a:latin typeface="BIZ UDPゴシック" panose="020B0400000000000000" pitchFamily="50" charset="-128"/>
                  <a:ea typeface="BIZ UDPゴシック" panose="020B0400000000000000" pitchFamily="50" charset="-128"/>
                  <a:cs typeface="Arial"/>
                  <a:sym typeface="Arial"/>
                </a:rPr>
                <a:t>福岡武道館</a:t>
              </a:r>
              <a:endParaRPr lang="en-US" altLang="zh-TW"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（福岡市）</a:t>
              </a:r>
              <a:endParaRPr sz="2400" b="1" spc="200" dirty="0">
                <a:latin typeface="BIZ UDPゴシック" panose="020B0400000000000000" pitchFamily="50" charset="-128"/>
                <a:ea typeface="BIZ UDPゴシック" panose="020B0400000000000000" pitchFamily="50" charset="-128"/>
              </a:endParaRPr>
            </a:p>
          </p:txBody>
        </p:sp>
        <p:pic>
          <p:nvPicPr>
            <p:cNvPr id="6" name="グラフィックス 5">
              <a:extLst>
                <a:ext uri="{FF2B5EF4-FFF2-40B4-BE49-F238E27FC236}">
                  <a16:creationId xmlns:a16="http://schemas.microsoft.com/office/drawing/2014/main" id="{8CCA13DB-A82D-FD70-D323-7B87F960ACB0}"/>
                </a:ext>
              </a:extLst>
            </p:cNvPr>
            <p:cNvPicPr>
              <a:picLocks noChangeAspect="1"/>
            </p:cNvPicPr>
            <p:nvPr/>
          </p:nvPicPr>
          <p:blipFill>
            <a:blip r:embed="rId2" cstate="print">
              <a:extLst>
                <a:ext uri="{28A0092B-C50C-407E-A947-70E740481C1C}">
                  <a14:useLocalDpi xmlns:a14="http://schemas.microsoft.com/office/drawing/2010/main"/>
                </a:ext>
              </a:extLst>
            </a:blip>
            <a:srcRect t="10419" b="10419"/>
            <a:stretch/>
          </p:blipFill>
          <p:spPr>
            <a:xfrm>
              <a:off x="3600824" y="1853430"/>
              <a:ext cx="4990353" cy="2818370"/>
            </a:xfrm>
            <a:prstGeom prst="rect">
              <a:avLst/>
            </a:prstGeom>
          </p:spPr>
        </p:pic>
      </p:grpSp>
      <p:sp>
        <p:nvSpPr>
          <p:cNvPr id="8" name="Google Shape;115;p1">
            <a:hlinkClick r:id="rId3" action="ppaction://hlinksldjump"/>
            <a:extLst>
              <a:ext uri="{FF2B5EF4-FFF2-40B4-BE49-F238E27FC236}">
                <a16:creationId xmlns:a16="http://schemas.microsoft.com/office/drawing/2014/main" id="{C8DB2D38-5CCD-EFF2-A642-A0DA61FD1462}"/>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80051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BB39A-FDC1-19E8-481C-0E382D74CB43}"/>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6A7E9B50-9824-BF1F-779B-EC308045D62C}"/>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4B5B8DCA-E89D-589D-C304-0D2DBF3AE195}"/>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CE1697D5-513D-6E25-1D61-5E5380E5F163}"/>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ADD78B16-D3FE-E305-91DE-2D1299BBF657}"/>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2EABB08D-DCEB-8417-E3CC-4D4C3B79150D}"/>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19F2DBC8-1EAA-1002-C97E-4B426E06F92D}"/>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7BF5C767-BD2D-B8D9-D027-6065878B1737}"/>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9454FFEC-033B-8D9A-C74E-8391F6F86E92}"/>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383DFD2B-BE32-5941-7C7A-A1F1EB006E11}"/>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6DBEFCCB-301F-C598-7DD2-BED3C2918E8A}"/>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680E7A87-F136-3213-5F43-9970FC076E15}"/>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5643FD60-C537-8FCA-5F14-B28C49D5CED4}"/>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D73FFF23-91E0-7D18-5344-911BC24F79C3}"/>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62259978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F9D6460A-EE74-5289-A88C-20B130904475}"/>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DAAF4013-2EE4-DBCA-24F0-29D296B864DD}"/>
              </a:ext>
            </a:extLst>
          </p:cNvPr>
          <p:cNvGrpSpPr/>
          <p:nvPr/>
        </p:nvGrpSpPr>
        <p:grpSpPr>
          <a:xfrm>
            <a:off x="3501299" y="1739467"/>
            <a:ext cx="5189402" cy="4310210"/>
            <a:chOff x="3501299" y="1739467"/>
            <a:chExt cx="5189402" cy="4310210"/>
          </a:xfrm>
        </p:grpSpPr>
        <p:grpSp>
          <p:nvGrpSpPr>
            <p:cNvPr id="6" name="Google Shape;396;p24">
              <a:extLst>
                <a:ext uri="{FF2B5EF4-FFF2-40B4-BE49-F238E27FC236}">
                  <a16:creationId xmlns:a16="http://schemas.microsoft.com/office/drawing/2014/main" id="{9E6250A1-D6C8-379E-6074-9F364E2CCC14}"/>
                </a:ext>
              </a:extLst>
            </p:cNvPr>
            <p:cNvGrpSpPr/>
            <p:nvPr/>
          </p:nvGrpSpPr>
          <p:grpSpPr>
            <a:xfrm>
              <a:off x="3501299" y="1739467"/>
              <a:ext cx="5189402" cy="4310210"/>
              <a:chOff x="3501299" y="1739467"/>
              <a:chExt cx="5189402" cy="4310210"/>
            </a:xfrm>
          </p:grpSpPr>
          <p:sp>
            <p:nvSpPr>
              <p:cNvPr id="8" name="Google Shape;397;p24">
                <a:extLst>
                  <a:ext uri="{FF2B5EF4-FFF2-40B4-BE49-F238E27FC236}">
                    <a16:creationId xmlns:a16="http://schemas.microsoft.com/office/drawing/2014/main" id="{B5D66006-2833-A1BA-A262-9677B5837B99}"/>
                  </a:ext>
                </a:extLst>
              </p:cNvPr>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 name="Google Shape;400;p24">
                <a:extLst>
                  <a:ext uri="{FF2B5EF4-FFF2-40B4-BE49-F238E27FC236}">
                    <a16:creationId xmlns:a16="http://schemas.microsoft.com/office/drawing/2014/main" id="{7DA4256E-5B7D-DA4E-59AD-7B0A87BC73FE}"/>
                  </a:ext>
                </a:extLst>
              </p:cNvPr>
              <p:cNvPicPr preferRelativeResize="0"/>
              <p:nvPr/>
            </p:nvPicPr>
            <p:blipFill rotWithShape="1">
              <a:blip r:embed="rId2">
                <a:alphaModFix/>
              </a:blip>
              <a:srcRect l="2296" t="9522" r="1396" b="17912"/>
              <a:stretch/>
            </p:blipFill>
            <p:spPr>
              <a:xfrm>
                <a:off x="3600825" y="1853431"/>
                <a:ext cx="4990352" cy="2818370"/>
              </a:xfrm>
              <a:prstGeom prst="rect">
                <a:avLst/>
              </a:prstGeom>
              <a:noFill/>
              <a:ln>
                <a:noFill/>
              </a:ln>
            </p:spPr>
          </p:pic>
        </p:grpSp>
        <p:sp>
          <p:nvSpPr>
            <p:cNvPr id="12" name="Google Shape;111;p1">
              <a:extLst>
                <a:ext uri="{FF2B5EF4-FFF2-40B4-BE49-F238E27FC236}">
                  <a16:creationId xmlns:a16="http://schemas.microsoft.com/office/drawing/2014/main" id="{373A6970-9F0D-DB6C-12A2-5D64FADCC44C}"/>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クローバープラザ</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（春日市）</a:t>
              </a:r>
            </a:p>
          </p:txBody>
        </p:sp>
      </p:grpSp>
      <p:sp>
        <p:nvSpPr>
          <p:cNvPr id="3" name="Google Shape;115;p1">
            <a:hlinkClick r:id="rId3" action="ppaction://hlinksldjump"/>
            <a:extLst>
              <a:ext uri="{FF2B5EF4-FFF2-40B4-BE49-F238E27FC236}">
                <a16:creationId xmlns:a16="http://schemas.microsoft.com/office/drawing/2014/main" id="{312BC282-8D87-72EE-DFBA-3313AA2EA96D}"/>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52045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C3265-CAEC-293D-0B00-2EFD8F89F72C}"/>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B4DA395E-74B9-7EBE-7B76-3435FAFB8CF7}"/>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E2A05AEA-A7C4-E48A-D9EC-E815997DFCC4}"/>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AE6E61C3-2198-9A00-6BBA-34EB1A3C97BF}"/>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E9E2A2DF-9619-33B9-3E92-84310451D4FF}"/>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CB8A47B1-684B-8247-EF5E-633D9F0E98C4}"/>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789A62AC-21C9-EDB3-9847-31DC0004C6BB}"/>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528CC7C2-710B-174A-8EF6-56651D20AC29}"/>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E3E1CF9C-381A-008B-5089-8E3AD2B1F845}"/>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4D539600-A139-C703-A23D-2D4CDA45B41F}"/>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9DE12C94-4590-5A3D-EFCB-C18E076BD650}"/>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D8CE6DAC-B77C-35C5-C9E8-FB8536418A70}"/>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2AB344A4-7FB0-E240-9202-470C31C1F448}"/>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5AC05398-DB90-F3FE-4EB0-3B25AE04DA49}"/>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38302493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8;p13">
            <a:extLst>
              <a:ext uri="{FF2B5EF4-FFF2-40B4-BE49-F238E27FC236}">
                <a16:creationId xmlns:a16="http://schemas.microsoft.com/office/drawing/2014/main" id="{AEBD5421-16E8-AA19-5B7D-BB8DE3C38CFE}"/>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 name="グループ化 2">
            <a:extLst>
              <a:ext uri="{FF2B5EF4-FFF2-40B4-BE49-F238E27FC236}">
                <a16:creationId xmlns:a16="http://schemas.microsoft.com/office/drawing/2014/main" id="{F7B8C116-A052-4BBF-6DB9-947A64B6D7F0}"/>
              </a:ext>
            </a:extLst>
          </p:cNvPr>
          <p:cNvGrpSpPr/>
          <p:nvPr/>
        </p:nvGrpSpPr>
        <p:grpSpPr>
          <a:xfrm>
            <a:off x="3501299" y="1739467"/>
            <a:ext cx="5189402" cy="4310210"/>
            <a:chOff x="3501299" y="1739467"/>
            <a:chExt cx="5189402" cy="4310210"/>
          </a:xfrm>
        </p:grpSpPr>
        <p:sp>
          <p:nvSpPr>
            <p:cNvPr id="4" name="Google Shape;143;p2">
              <a:extLst>
                <a:ext uri="{FF2B5EF4-FFF2-40B4-BE49-F238E27FC236}">
                  <a16:creationId xmlns:a16="http://schemas.microsoft.com/office/drawing/2014/main" id="{63668134-5362-739D-5B2F-0314FEF5692C}"/>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 name="Google Shape;111;p1">
              <a:extLst>
                <a:ext uri="{FF2B5EF4-FFF2-40B4-BE49-F238E27FC236}">
                  <a16:creationId xmlns:a16="http://schemas.microsoft.com/office/drawing/2014/main" id="{D254DE14-C627-FF25-0409-D58ACA85D3DC}"/>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久留米総合スポーツセンター</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（久留米市）</a:t>
              </a:r>
              <a:endParaRPr sz="2400" b="1" spc="200" dirty="0">
                <a:latin typeface="BIZ UDPゴシック" panose="020B0400000000000000" pitchFamily="50" charset="-128"/>
                <a:ea typeface="BIZ UDPゴシック" panose="020B0400000000000000" pitchFamily="50" charset="-128"/>
              </a:endParaRPr>
            </a:p>
          </p:txBody>
        </p:sp>
        <p:pic>
          <p:nvPicPr>
            <p:cNvPr id="6" name="グラフィックス 5">
              <a:extLst>
                <a:ext uri="{FF2B5EF4-FFF2-40B4-BE49-F238E27FC236}">
                  <a16:creationId xmlns:a16="http://schemas.microsoft.com/office/drawing/2014/main" id="{01D70BE8-9EF6-A86E-589B-762AD1FDC7A7}"/>
                </a:ext>
              </a:extLst>
            </p:cNvPr>
            <p:cNvPicPr>
              <a:picLocks noChangeAspect="1"/>
            </p:cNvPicPr>
            <p:nvPr/>
          </p:nvPicPr>
          <p:blipFill>
            <a:blip r:embed="rId2">
              <a:extLst>
                <a:ext uri="{28A0092B-C50C-407E-A947-70E740481C1C}">
                  <a14:useLocalDpi xmlns:a14="http://schemas.microsoft.com/office/drawing/2010/main" val="0"/>
                </a:ext>
              </a:extLst>
            </a:blip>
            <a:srcRect l="5465" t="3861" r="1849" b="13607"/>
            <a:stretch>
              <a:fillRect/>
            </a:stretch>
          </p:blipFill>
          <p:spPr>
            <a:xfrm>
              <a:off x="3600824" y="1853430"/>
              <a:ext cx="4990353" cy="2818370"/>
            </a:xfrm>
            <a:prstGeom prst="rect">
              <a:avLst/>
            </a:prstGeom>
          </p:spPr>
        </p:pic>
      </p:grpSp>
      <p:sp>
        <p:nvSpPr>
          <p:cNvPr id="7" name="Google Shape;115;p1">
            <a:hlinkClick r:id="rId3" action="ppaction://hlinksldjump"/>
            <a:extLst>
              <a:ext uri="{FF2B5EF4-FFF2-40B4-BE49-F238E27FC236}">
                <a16:creationId xmlns:a16="http://schemas.microsoft.com/office/drawing/2014/main" id="{1C85044F-1313-13E2-4FB2-971BE9F3CD5E}"/>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30408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7BC19-4DD2-F2F1-C5EB-244DCBCD5BDC}"/>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74E094C4-C2AB-1BA2-D141-B4E9CC852753}"/>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F990DC49-6F4D-B091-F852-BE8B58E9C09E}"/>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2FC9301D-7F7D-0978-2BC0-EBAA0BDBCC1A}"/>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D2BA7437-63AF-064F-7236-7EBE367BE2D7}"/>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BBD1BB41-62BD-3C44-1CF1-1FDF7615618A}"/>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803D3F4C-A08C-5DFA-4EE2-E8FAB7A47E53}"/>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C73F4A99-7398-D91E-3438-AB993E7CF165}"/>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82C4430D-AB9E-9BFD-4B1F-7E9D151D626C}"/>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5C7FD452-3B1D-2303-D9BB-B99FDC24EAE6}"/>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71B0BCC8-1FEB-BDCD-8297-6B113C7E4724}"/>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808AFE6C-C182-D16C-85DF-A81D4051DFDB}"/>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F0B66160-6B16-FD68-239E-EF1B9C76E26D}"/>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1931AD06-DCBE-F34C-6667-17F6A99859A5}"/>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19901602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AB8CC629-F1E1-9B3C-D985-EA92A7B1F9D2}"/>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F6186B1-CCE3-B886-EE26-374D8231A1EB}"/>
              </a:ext>
            </a:extLst>
          </p:cNvPr>
          <p:cNvGrpSpPr/>
          <p:nvPr/>
        </p:nvGrpSpPr>
        <p:grpSpPr>
          <a:xfrm>
            <a:off x="3501299" y="1739467"/>
            <a:ext cx="5189402" cy="4310210"/>
            <a:chOff x="3501299" y="1739467"/>
            <a:chExt cx="5189402" cy="4310210"/>
          </a:xfrm>
        </p:grpSpPr>
        <p:sp>
          <p:nvSpPr>
            <p:cNvPr id="4" name="Google Shape;143;p2">
              <a:extLst>
                <a:ext uri="{FF2B5EF4-FFF2-40B4-BE49-F238E27FC236}">
                  <a16:creationId xmlns:a16="http://schemas.microsoft.com/office/drawing/2014/main" id="{2D3E74D6-B003-151F-B822-661139FF6788}"/>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5" name="Google Shape;144;p2">
              <a:extLst>
                <a:ext uri="{FF2B5EF4-FFF2-40B4-BE49-F238E27FC236}">
                  <a16:creationId xmlns:a16="http://schemas.microsoft.com/office/drawing/2014/main" id="{BC5CFAD0-EB7C-2E42-B571-6C0F7FB9B1EE}"/>
                </a:ext>
              </a:extLst>
            </p:cNvPr>
            <p:cNvPicPr preferRelativeResize="0"/>
            <p:nvPr/>
          </p:nvPicPr>
          <p:blipFill>
            <a:blip r:embed="rId2">
              <a:alphaModFix/>
              <a:extLst>
                <a:ext uri="{28A0092B-C50C-407E-A947-70E740481C1C}">
                  <a14:useLocalDpi xmlns:a14="http://schemas.microsoft.com/office/drawing/2010/main" val="0"/>
                </a:ext>
              </a:extLst>
            </a:blip>
            <a:srcRect t="10028" b="5456"/>
            <a:stretch>
              <a:fillRect/>
            </a:stretch>
          </p:blipFill>
          <p:spPr>
            <a:xfrm>
              <a:off x="3600824" y="1853430"/>
              <a:ext cx="4990353" cy="2819841"/>
            </a:xfrm>
            <a:prstGeom prst="rect">
              <a:avLst/>
            </a:prstGeom>
            <a:noFill/>
            <a:ln>
              <a:noFill/>
            </a:ln>
          </p:spPr>
        </p:pic>
        <p:sp>
          <p:nvSpPr>
            <p:cNvPr id="6" name="Google Shape;111;p1">
              <a:extLst>
                <a:ext uri="{FF2B5EF4-FFF2-40B4-BE49-F238E27FC236}">
                  <a16:creationId xmlns:a16="http://schemas.microsoft.com/office/drawing/2014/main" id="{6BA91EFA-D05F-A93C-9AD3-CDE5B1A86452}"/>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レジャープールアクアシアン </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（芦屋町）</a:t>
              </a:r>
              <a:endParaRPr sz="2400" b="1" spc="200" dirty="0">
                <a:latin typeface="BIZ UDPゴシック" panose="020B0400000000000000" pitchFamily="50" charset="-128"/>
                <a:ea typeface="BIZ UDPゴシック" panose="020B0400000000000000" pitchFamily="50" charset="-128"/>
              </a:endParaRPr>
            </a:p>
          </p:txBody>
        </p:sp>
      </p:grpSp>
      <p:sp>
        <p:nvSpPr>
          <p:cNvPr id="7" name="Google Shape;115;p1">
            <a:hlinkClick r:id="rId3" action="ppaction://hlinksldjump"/>
            <a:extLst>
              <a:ext uri="{FF2B5EF4-FFF2-40B4-BE49-F238E27FC236}">
                <a16:creationId xmlns:a16="http://schemas.microsoft.com/office/drawing/2014/main" id="{CFBB5AFC-3473-C978-F822-4BEA4B070E3E}"/>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51708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A771A599-269E-C5FD-5A7E-A513B2E8C353}"/>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9B183597-740E-FBF9-151F-B895990906D9}"/>
              </a:ext>
            </a:extLst>
          </p:cNvPr>
          <p:cNvGrpSpPr/>
          <p:nvPr/>
        </p:nvGrpSpPr>
        <p:grpSpPr>
          <a:xfrm>
            <a:off x="3501299" y="1739467"/>
            <a:ext cx="5189402" cy="4310210"/>
            <a:chOff x="3501299" y="1739467"/>
            <a:chExt cx="5189402" cy="4310210"/>
          </a:xfrm>
        </p:grpSpPr>
        <p:sp>
          <p:nvSpPr>
            <p:cNvPr id="4" name="Google Shape;143;p2">
              <a:extLst>
                <a:ext uri="{FF2B5EF4-FFF2-40B4-BE49-F238E27FC236}">
                  <a16:creationId xmlns:a16="http://schemas.microsoft.com/office/drawing/2014/main" id="{18E7DC72-6A10-6012-6885-84EADE5BF14E}"/>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5" name="Google Shape;144;p2">
              <a:extLst>
                <a:ext uri="{FF2B5EF4-FFF2-40B4-BE49-F238E27FC236}">
                  <a16:creationId xmlns:a16="http://schemas.microsoft.com/office/drawing/2014/main" id="{923C2E1A-3A2C-7FAF-A8D6-2F3F84653C6C}"/>
                </a:ext>
              </a:extLst>
            </p:cNvPr>
            <p:cNvPicPr preferRelativeResize="0"/>
            <p:nvPr/>
          </p:nvPicPr>
          <p:blipFill>
            <a:blip r:embed="rId2">
              <a:alphaModFix/>
              <a:extLst>
                <a:ext uri="{28A0092B-C50C-407E-A947-70E740481C1C}">
                  <a14:useLocalDpi xmlns:a14="http://schemas.microsoft.com/office/drawing/2010/main" val="0"/>
                </a:ext>
              </a:extLst>
            </a:blip>
            <a:srcRect t="7356" b="7356"/>
            <a:stretch/>
          </p:blipFill>
          <p:spPr>
            <a:xfrm>
              <a:off x="3600824" y="1853430"/>
              <a:ext cx="4990353" cy="2819841"/>
            </a:xfrm>
            <a:prstGeom prst="rect">
              <a:avLst/>
            </a:prstGeom>
            <a:noFill/>
            <a:ln>
              <a:noFill/>
            </a:ln>
          </p:spPr>
        </p:pic>
        <p:sp>
          <p:nvSpPr>
            <p:cNvPr id="6" name="Google Shape;111;p1">
              <a:extLst>
                <a:ext uri="{FF2B5EF4-FFF2-40B4-BE49-F238E27FC236}">
                  <a16:creationId xmlns:a16="http://schemas.microsoft.com/office/drawing/2014/main" id="{6126A7AA-473F-9AB2-86AE-5C1111C9BA33}"/>
                </a:ext>
              </a:extLst>
            </p:cNvPr>
            <p:cNvSpPr txBox="1"/>
            <p:nvPr/>
          </p:nvSpPr>
          <p:spPr>
            <a:xfrm>
              <a:off x="3561621" y="4927529"/>
              <a:ext cx="5068758"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広川町町民交流センターいこっと</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a:t>
              </a:r>
              <a:r>
                <a:rPr lang="ja-JP" altLang="en-US" b="1" spc="200" dirty="0">
                  <a:latin typeface="BIZ UDPゴシック" panose="020B0400000000000000" pitchFamily="50" charset="-128"/>
                  <a:ea typeface="BIZ UDPゴシック" panose="020B0400000000000000" pitchFamily="50" charset="-128"/>
                  <a:cs typeface="Arial"/>
                  <a:sym typeface="Arial"/>
                </a:rPr>
                <a:t>広川町</a:t>
              </a: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a:t>
              </a:r>
              <a:endParaRPr sz="2400" b="1" spc="200" dirty="0">
                <a:latin typeface="BIZ UDPゴシック" panose="020B0400000000000000" pitchFamily="50" charset="-128"/>
                <a:ea typeface="BIZ UDPゴシック" panose="020B0400000000000000" pitchFamily="50" charset="-128"/>
              </a:endParaRPr>
            </a:p>
          </p:txBody>
        </p:sp>
      </p:grpSp>
      <p:sp>
        <p:nvSpPr>
          <p:cNvPr id="7" name="Google Shape;115;p1">
            <a:hlinkClick r:id="rId3" action="ppaction://hlinksldjump"/>
            <a:extLst>
              <a:ext uri="{FF2B5EF4-FFF2-40B4-BE49-F238E27FC236}">
                <a16:creationId xmlns:a16="http://schemas.microsoft.com/office/drawing/2014/main" id="{F1ABDF4B-A7EF-755A-F257-620BAD685B56}"/>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371293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E6F96-1224-8DC5-629E-6A7EDAD7BCA8}"/>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4E6F3E24-40B6-26C7-4905-766FD821853D}"/>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F1FE0EE8-64E7-489C-E113-CB7933DA4106}"/>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07951A38-FF6C-489A-3AAA-7D02167FF3C0}"/>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A77C1D44-43C1-7F9F-0689-8C8137AF0154}"/>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D156543E-B036-43BC-516B-F19FE2D5FB6C}"/>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7534BEC2-DE64-466C-01C5-D19696272C92}"/>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3A65EDDF-481E-A303-F7E7-CA17FC9B7A92}"/>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ECBF7C87-B3D3-7BE4-3AB1-D2F854D6D3EC}"/>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08748A00-A3D5-357C-203D-0413A0C34FDE}"/>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D91C5753-1DD5-9FC9-9737-283CB3362D85}"/>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9BDA65FC-E982-61E0-B251-8D72197BB840}"/>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707030A0-69C6-03F7-3E44-72B71D14B009}"/>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D1ACCA1E-39F3-5000-931A-47B8EC286BD8}"/>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84910321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1F1A8CD3-16F4-E718-2097-D3EC3C4B04ED}"/>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E69C4FBF-3BB1-CD65-0310-139C8322AAD3}"/>
              </a:ext>
            </a:extLst>
          </p:cNvPr>
          <p:cNvGrpSpPr/>
          <p:nvPr/>
        </p:nvGrpSpPr>
        <p:grpSpPr>
          <a:xfrm>
            <a:off x="3501299" y="1739467"/>
            <a:ext cx="5189402" cy="4310210"/>
            <a:chOff x="3501299" y="1739467"/>
            <a:chExt cx="5189402" cy="4310210"/>
          </a:xfrm>
        </p:grpSpPr>
        <p:sp>
          <p:nvSpPr>
            <p:cNvPr id="4" name="Google Shape;143;p2">
              <a:extLst>
                <a:ext uri="{FF2B5EF4-FFF2-40B4-BE49-F238E27FC236}">
                  <a16:creationId xmlns:a16="http://schemas.microsoft.com/office/drawing/2014/main" id="{A66E2ADD-4E75-6930-7072-BBF52D8328D5}"/>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5" name="Google Shape;144;p2">
              <a:extLst>
                <a:ext uri="{FF2B5EF4-FFF2-40B4-BE49-F238E27FC236}">
                  <a16:creationId xmlns:a16="http://schemas.microsoft.com/office/drawing/2014/main" id="{AA302E03-F1F4-67D3-E1B3-6294109F908B}"/>
                </a:ext>
              </a:extLst>
            </p:cNvPr>
            <p:cNvPicPr preferRelativeResize="0"/>
            <p:nvPr/>
          </p:nvPicPr>
          <p:blipFill>
            <a:blip r:embed="rId2">
              <a:alphaModFix/>
              <a:extLst>
                <a:ext uri="{28A0092B-C50C-407E-A947-70E740481C1C}">
                  <a14:useLocalDpi xmlns:a14="http://schemas.microsoft.com/office/drawing/2010/main" val="0"/>
                </a:ext>
              </a:extLst>
            </a:blip>
            <a:srcRect t="1296" b="12416"/>
            <a:stretch>
              <a:fillRect/>
            </a:stretch>
          </p:blipFill>
          <p:spPr>
            <a:xfrm>
              <a:off x="3600824" y="1853430"/>
              <a:ext cx="4990353" cy="2819841"/>
            </a:xfrm>
            <a:prstGeom prst="rect">
              <a:avLst/>
            </a:prstGeom>
            <a:noFill/>
            <a:ln>
              <a:noFill/>
            </a:ln>
          </p:spPr>
        </p:pic>
        <p:sp>
          <p:nvSpPr>
            <p:cNvPr id="6" name="Google Shape;111;p1">
              <a:extLst>
                <a:ext uri="{FF2B5EF4-FFF2-40B4-BE49-F238E27FC236}">
                  <a16:creationId xmlns:a16="http://schemas.microsoft.com/office/drawing/2014/main" id="{C349C017-757A-57BF-4068-F926F09A6777}"/>
                </a:ext>
              </a:extLst>
            </p:cNvPr>
            <p:cNvSpPr txBox="1"/>
            <p:nvPr/>
          </p:nvSpPr>
          <p:spPr>
            <a:xfrm>
              <a:off x="3561621" y="4927529"/>
              <a:ext cx="5068758"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筑後広域公園</a:t>
              </a:r>
              <a:r>
                <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rPr>
                <a:t>BMX</a:t>
              </a: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パーク</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a:t>
              </a:r>
              <a:r>
                <a:rPr lang="ja-JP" altLang="en-US" b="1" spc="200" dirty="0">
                  <a:latin typeface="BIZ UDPゴシック" panose="020B0400000000000000" pitchFamily="50" charset="-128"/>
                  <a:ea typeface="BIZ UDPゴシック" panose="020B0400000000000000" pitchFamily="50" charset="-128"/>
                  <a:cs typeface="Arial"/>
                  <a:sym typeface="Arial"/>
                </a:rPr>
                <a:t>筑後市</a:t>
              </a: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a:t>
              </a:r>
              <a:endParaRPr sz="2400" b="1" spc="200" dirty="0">
                <a:latin typeface="BIZ UDPゴシック" panose="020B0400000000000000" pitchFamily="50" charset="-128"/>
                <a:ea typeface="BIZ UDPゴシック" panose="020B0400000000000000" pitchFamily="50" charset="-128"/>
              </a:endParaRPr>
            </a:p>
          </p:txBody>
        </p:sp>
      </p:grpSp>
      <p:sp>
        <p:nvSpPr>
          <p:cNvPr id="7" name="Google Shape;115;p1">
            <a:hlinkClick r:id="rId3" action="ppaction://hlinksldjump"/>
            <a:extLst>
              <a:ext uri="{FF2B5EF4-FFF2-40B4-BE49-F238E27FC236}">
                <a16:creationId xmlns:a16="http://schemas.microsoft.com/office/drawing/2014/main" id="{08853D13-10BE-865E-B890-1116F0D7D512}"/>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326883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A184C-2DE0-656E-101D-BEE5897C2561}"/>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287C4ABD-D0C1-BF35-A03E-945798D70A4D}"/>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B64B6D59-5942-6A80-664C-EE723856A084}"/>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B92C3887-A6D1-85ED-A28D-61814F6F856B}"/>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29DD169F-F6FD-DAA5-1BF5-BB9DCD817A41}"/>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D2AED608-6936-90E2-9C32-4423CFB5C3EC}"/>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0C1D4AEC-9788-D166-71E1-E2CA61895D0D}"/>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21B9DDE0-0538-2279-A59B-3D8FB7505F4D}"/>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4F1C0FE9-D37D-771E-C988-8BE9E187B53A}"/>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0B950C73-F676-B754-6571-BE671E763949}"/>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954D7B10-0814-23FD-FB09-459635AF2866}"/>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DAC82EF7-8A74-5960-1EF7-2B7F9A03B7E7}"/>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25A81CA3-CEE6-6065-338B-34F2621BD108}"/>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768D75F3-DE91-3CFB-6C60-997B640F0ED2}"/>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46074054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13BA8022-6950-BA91-6626-23E1812698EB}"/>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59083CF-A8A3-82E3-2AAB-FE35C8120F1E}"/>
              </a:ext>
            </a:extLst>
          </p:cNvPr>
          <p:cNvGrpSpPr/>
          <p:nvPr/>
        </p:nvGrpSpPr>
        <p:grpSpPr>
          <a:xfrm>
            <a:off x="3501299" y="1739467"/>
            <a:ext cx="5189402" cy="4310210"/>
            <a:chOff x="3501299" y="1739467"/>
            <a:chExt cx="5189402" cy="4310210"/>
          </a:xfrm>
        </p:grpSpPr>
        <p:sp>
          <p:nvSpPr>
            <p:cNvPr id="4" name="Google Shape;143;p2">
              <a:extLst>
                <a:ext uri="{FF2B5EF4-FFF2-40B4-BE49-F238E27FC236}">
                  <a16:creationId xmlns:a16="http://schemas.microsoft.com/office/drawing/2014/main" id="{43DFDBDC-C7BC-B9C3-4020-802C76F4965E}"/>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5" name="Google Shape;144;p2">
              <a:extLst>
                <a:ext uri="{FF2B5EF4-FFF2-40B4-BE49-F238E27FC236}">
                  <a16:creationId xmlns:a16="http://schemas.microsoft.com/office/drawing/2014/main" id="{8CA1AC6B-20EC-463A-90D6-D17F95DD62CC}"/>
                </a:ext>
              </a:extLst>
            </p:cNvPr>
            <p:cNvPicPr preferRelativeResize="0"/>
            <p:nvPr/>
          </p:nvPicPr>
          <p:blipFill>
            <a:blip r:embed="rId2">
              <a:alphaModFix/>
              <a:extLst>
                <a:ext uri="{28A0092B-C50C-407E-A947-70E740481C1C}">
                  <a14:useLocalDpi xmlns:a14="http://schemas.microsoft.com/office/drawing/2010/main" val="0"/>
                </a:ext>
              </a:extLst>
            </a:blip>
            <a:srcRect t="7621" b="7621"/>
            <a:stretch/>
          </p:blipFill>
          <p:spPr>
            <a:xfrm>
              <a:off x="3600824" y="1853430"/>
              <a:ext cx="4990353" cy="2819841"/>
            </a:xfrm>
            <a:prstGeom prst="rect">
              <a:avLst/>
            </a:prstGeom>
            <a:noFill/>
            <a:ln>
              <a:noFill/>
            </a:ln>
          </p:spPr>
        </p:pic>
        <p:sp>
          <p:nvSpPr>
            <p:cNvPr id="6" name="Google Shape;111;p1">
              <a:extLst>
                <a:ext uri="{FF2B5EF4-FFF2-40B4-BE49-F238E27FC236}">
                  <a16:creationId xmlns:a16="http://schemas.microsoft.com/office/drawing/2014/main" id="{2E71C015-CB12-FE59-B96C-CF1A90B9A0B9}"/>
                </a:ext>
              </a:extLst>
            </p:cNvPr>
            <p:cNvSpPr txBox="1"/>
            <p:nvPr/>
          </p:nvSpPr>
          <p:spPr>
            <a:xfrm>
              <a:off x="3561621" y="4758102"/>
              <a:ext cx="5068758" cy="1255688"/>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大牟田市総合体育館</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a:t>
              </a:r>
              <a:r>
                <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rPr>
                <a:t>339</a:t>
              </a: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おおむたアリーナ」</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（大牟田市）</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p:txBody>
        </p:sp>
      </p:grpSp>
      <p:sp>
        <p:nvSpPr>
          <p:cNvPr id="7" name="Google Shape;115;p1">
            <a:hlinkClick r:id="rId3" action="ppaction://hlinksldjump"/>
            <a:extLst>
              <a:ext uri="{FF2B5EF4-FFF2-40B4-BE49-F238E27FC236}">
                <a16:creationId xmlns:a16="http://schemas.microsoft.com/office/drawing/2014/main" id="{8D9F878E-2312-0200-267C-02FC20E48772}"/>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30109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B58E-D48B-0B25-5CA1-6B1C004097E4}"/>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5B24E2F7-4BF1-653D-841D-17169AA4EFA4}"/>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8645A7BA-086A-52B7-0770-62035EE412D5}"/>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F5493B09-5872-888F-FF5B-4ED82745DF58}"/>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62B985DE-101D-5925-08F7-3D69C3E71053}"/>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68E2C5D6-B37C-A384-E22D-5B80A5B9D4BD}"/>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3EB0F9B6-8C8F-8CFE-ED8F-440ABDC89F83}"/>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B860A91E-EAA7-5678-B072-18CB804CB702}"/>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8F407F56-F790-89EF-E4E1-F1E201FD06FF}"/>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A4458BF3-9330-3215-FD14-F7A08D7B5B62}"/>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1BB7586B-B3D5-3278-6999-214BD3C53FF0}"/>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7712A4E7-DB8C-CD44-81F0-3C026C853253}"/>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33960942-F124-E2D4-5B2B-E8D74A9148A6}"/>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B12FCF3F-CC75-6580-4201-88CD90A6FBBB}"/>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42594741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C91DB84-B8FD-2811-4528-38FFB9AB213E}"/>
              </a:ext>
            </a:extLst>
          </p:cNvPr>
          <p:cNvSpPr/>
          <p:nvPr/>
        </p:nvSpPr>
        <p:spPr>
          <a:xfrm>
            <a:off x="533400" y="298939"/>
            <a:ext cx="11125200" cy="6406661"/>
          </a:xfrm>
          <a:prstGeom prst="roundRect">
            <a:avLst>
              <a:gd name="adj" fmla="val 911"/>
            </a:avLst>
          </a:prstGeom>
          <a:solidFill>
            <a:srgbClr val="AED6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Google Shape;111;p1">
            <a:extLst>
              <a:ext uri="{FF2B5EF4-FFF2-40B4-BE49-F238E27FC236}">
                <a16:creationId xmlns:a16="http://schemas.microsoft.com/office/drawing/2014/main" id="{11E74CA8-B25B-FA7B-2F00-FA4406691D0B}"/>
              </a:ext>
            </a:extLst>
          </p:cNvPr>
          <p:cNvSpPr txBox="1"/>
          <p:nvPr/>
        </p:nvSpPr>
        <p:spPr>
          <a:xfrm>
            <a:off x="5113658" y="522845"/>
            <a:ext cx="193720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3600" b="1" i="0" u="none" strike="noStrike" cap="none" spc="300" dirty="0">
                <a:latin typeface="BIZ UDPゴシック" panose="020B0400000000000000" pitchFamily="50" charset="-128"/>
                <a:ea typeface="BIZ UDPゴシック" panose="020B0400000000000000" pitchFamily="50" charset="-128"/>
                <a:cs typeface="Arial"/>
                <a:sym typeface="Arial"/>
              </a:rPr>
              <a:t>目　次</a:t>
            </a:r>
            <a:endParaRPr sz="4400" b="1" spc="300" dirty="0">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0797B8D5-FAEE-A34A-F614-7C51ECD0E6AB}"/>
              </a:ext>
            </a:extLst>
          </p:cNvPr>
          <p:cNvSpPr/>
          <p:nvPr/>
        </p:nvSpPr>
        <p:spPr>
          <a:xfrm>
            <a:off x="1028334" y="1249667"/>
            <a:ext cx="10135333" cy="5203384"/>
          </a:xfrm>
          <a:prstGeom prst="roundRect">
            <a:avLst>
              <a:gd name="adj" fmla="val 1542"/>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D18FD2F1-1190-564F-4FB8-A60621CBDC94}"/>
              </a:ext>
            </a:extLst>
          </p:cNvPr>
          <p:cNvGrpSpPr/>
          <p:nvPr/>
        </p:nvGrpSpPr>
        <p:grpSpPr>
          <a:xfrm>
            <a:off x="2233881" y="1321736"/>
            <a:ext cx="8220633" cy="523180"/>
            <a:chOff x="1893907" y="1470054"/>
            <a:chExt cx="8220633" cy="523180"/>
          </a:xfrm>
        </p:grpSpPr>
        <p:sp>
          <p:nvSpPr>
            <p:cNvPr id="44" name="Google Shape;111;p1">
              <a:extLst>
                <a:ext uri="{FF2B5EF4-FFF2-40B4-BE49-F238E27FC236}">
                  <a16:creationId xmlns:a16="http://schemas.microsoft.com/office/drawing/2014/main" id="{4BA0C5AA-D21D-28EE-7B2D-78C205E4FAF2}"/>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国民の納税義務</a:t>
              </a:r>
              <a:endPar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endParaRPr>
            </a:p>
          </p:txBody>
        </p:sp>
        <p:sp>
          <p:nvSpPr>
            <p:cNvPr id="45" name="Google Shape;111;p1">
              <a:extLst>
                <a:ext uri="{FF2B5EF4-FFF2-40B4-BE49-F238E27FC236}">
                  <a16:creationId xmlns:a16="http://schemas.microsoft.com/office/drawing/2014/main" id="{F882A700-23B2-1F8F-22B7-4DE02BB6D8F9}"/>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1.</a:t>
              </a:r>
            </a:p>
          </p:txBody>
        </p:sp>
      </p:grpSp>
      <p:grpSp>
        <p:nvGrpSpPr>
          <p:cNvPr id="8" name="グループ化 7">
            <a:extLst>
              <a:ext uri="{FF2B5EF4-FFF2-40B4-BE49-F238E27FC236}">
                <a16:creationId xmlns:a16="http://schemas.microsoft.com/office/drawing/2014/main" id="{B6120F93-DC8C-F22B-92A8-8DBB6F1FCB3E}"/>
              </a:ext>
            </a:extLst>
          </p:cNvPr>
          <p:cNvGrpSpPr/>
          <p:nvPr/>
        </p:nvGrpSpPr>
        <p:grpSpPr>
          <a:xfrm>
            <a:off x="2233881" y="1827110"/>
            <a:ext cx="8220633" cy="523180"/>
            <a:chOff x="1893907" y="1470054"/>
            <a:chExt cx="8220633" cy="523180"/>
          </a:xfrm>
        </p:grpSpPr>
        <p:sp>
          <p:nvSpPr>
            <p:cNvPr id="42" name="Google Shape;111;p1">
              <a:extLst>
                <a:ext uri="{FF2B5EF4-FFF2-40B4-BE49-F238E27FC236}">
                  <a16:creationId xmlns:a16="http://schemas.microsoft.com/office/drawing/2014/main" id="{41CA54EE-BE81-12A3-F61F-4642DA702857}"/>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「税」の意義と役割を知ろう</a:t>
              </a:r>
            </a:p>
          </p:txBody>
        </p:sp>
        <p:sp>
          <p:nvSpPr>
            <p:cNvPr id="43" name="Google Shape;111;p1">
              <a:extLst>
                <a:ext uri="{FF2B5EF4-FFF2-40B4-BE49-F238E27FC236}">
                  <a16:creationId xmlns:a16="http://schemas.microsoft.com/office/drawing/2014/main" id="{A0AA118C-27A3-A142-169B-20B4B9BE088A}"/>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2.</a:t>
              </a:r>
            </a:p>
          </p:txBody>
        </p:sp>
      </p:grpSp>
      <p:grpSp>
        <p:nvGrpSpPr>
          <p:cNvPr id="9" name="グループ化 8">
            <a:extLst>
              <a:ext uri="{FF2B5EF4-FFF2-40B4-BE49-F238E27FC236}">
                <a16:creationId xmlns:a16="http://schemas.microsoft.com/office/drawing/2014/main" id="{FF968A90-9ED3-1E50-5AB2-1406D65B6EAA}"/>
              </a:ext>
            </a:extLst>
          </p:cNvPr>
          <p:cNvGrpSpPr/>
          <p:nvPr/>
        </p:nvGrpSpPr>
        <p:grpSpPr>
          <a:xfrm>
            <a:off x="2233881" y="2837858"/>
            <a:ext cx="8220633" cy="523180"/>
            <a:chOff x="1893907" y="1470054"/>
            <a:chExt cx="8220633" cy="523180"/>
          </a:xfrm>
        </p:grpSpPr>
        <p:sp>
          <p:nvSpPr>
            <p:cNvPr id="40" name="Google Shape;111;p1">
              <a:extLst>
                <a:ext uri="{FF2B5EF4-FFF2-40B4-BE49-F238E27FC236}">
                  <a16:creationId xmlns:a16="http://schemas.microsoft.com/office/drawing/2014/main" id="{6EB3F177-2766-C629-13CA-2EF5246824DE}"/>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税金の種類と仕組み</a:t>
              </a:r>
            </a:p>
          </p:txBody>
        </p:sp>
        <p:sp>
          <p:nvSpPr>
            <p:cNvPr id="41" name="Google Shape;111;p1">
              <a:extLst>
                <a:ext uri="{FF2B5EF4-FFF2-40B4-BE49-F238E27FC236}">
                  <a16:creationId xmlns:a16="http://schemas.microsoft.com/office/drawing/2014/main" id="{234A60D4-B3D5-230E-FF51-B2160153FCD9}"/>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4.</a:t>
              </a:r>
            </a:p>
          </p:txBody>
        </p:sp>
      </p:grpSp>
      <p:grpSp>
        <p:nvGrpSpPr>
          <p:cNvPr id="10" name="グループ化 9">
            <a:extLst>
              <a:ext uri="{FF2B5EF4-FFF2-40B4-BE49-F238E27FC236}">
                <a16:creationId xmlns:a16="http://schemas.microsoft.com/office/drawing/2014/main" id="{D75CFD68-BB23-D935-FD66-ED44E5E87292}"/>
              </a:ext>
            </a:extLst>
          </p:cNvPr>
          <p:cNvGrpSpPr/>
          <p:nvPr/>
        </p:nvGrpSpPr>
        <p:grpSpPr>
          <a:xfrm>
            <a:off x="2233881" y="2332484"/>
            <a:ext cx="8220633" cy="523180"/>
            <a:chOff x="1893907" y="1470054"/>
            <a:chExt cx="8220633" cy="523180"/>
          </a:xfrm>
        </p:grpSpPr>
        <p:sp>
          <p:nvSpPr>
            <p:cNvPr id="38" name="Google Shape;111;p1">
              <a:extLst>
                <a:ext uri="{FF2B5EF4-FFF2-40B4-BE49-F238E27FC236}">
                  <a16:creationId xmlns:a16="http://schemas.microsoft.com/office/drawing/2014/main" id="{E138F3FF-A9D4-D4E3-B4AB-76A426B4A152}"/>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税の歴史はどうなっているのだろう？</a:t>
              </a:r>
            </a:p>
          </p:txBody>
        </p:sp>
        <p:sp>
          <p:nvSpPr>
            <p:cNvPr id="39" name="Google Shape;111;p1">
              <a:extLst>
                <a:ext uri="{FF2B5EF4-FFF2-40B4-BE49-F238E27FC236}">
                  <a16:creationId xmlns:a16="http://schemas.microsoft.com/office/drawing/2014/main" id="{CFDC9C4B-B35D-3F3B-62A8-79787C16D863}"/>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3.</a:t>
              </a:r>
            </a:p>
          </p:txBody>
        </p:sp>
      </p:grpSp>
      <p:grpSp>
        <p:nvGrpSpPr>
          <p:cNvPr id="11" name="グループ化 10">
            <a:extLst>
              <a:ext uri="{FF2B5EF4-FFF2-40B4-BE49-F238E27FC236}">
                <a16:creationId xmlns:a16="http://schemas.microsoft.com/office/drawing/2014/main" id="{251B2749-D6E9-A742-DB00-777D9644D4E1}"/>
              </a:ext>
            </a:extLst>
          </p:cNvPr>
          <p:cNvGrpSpPr/>
          <p:nvPr/>
        </p:nvGrpSpPr>
        <p:grpSpPr>
          <a:xfrm>
            <a:off x="2233881" y="3343232"/>
            <a:ext cx="8220633" cy="523180"/>
            <a:chOff x="1893907" y="1470054"/>
            <a:chExt cx="8220633" cy="523180"/>
          </a:xfrm>
        </p:grpSpPr>
        <p:sp>
          <p:nvSpPr>
            <p:cNvPr id="36" name="Google Shape;111;p1">
              <a:extLst>
                <a:ext uri="{FF2B5EF4-FFF2-40B4-BE49-F238E27FC236}">
                  <a16:creationId xmlns:a16="http://schemas.microsoft.com/office/drawing/2014/main" id="{37A3C1D7-250B-9808-2275-EB011019892D}"/>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福岡県や国の財政はどうなっているのだろう？</a:t>
              </a:r>
            </a:p>
          </p:txBody>
        </p:sp>
        <p:sp>
          <p:nvSpPr>
            <p:cNvPr id="37" name="Google Shape;111;p1">
              <a:extLst>
                <a:ext uri="{FF2B5EF4-FFF2-40B4-BE49-F238E27FC236}">
                  <a16:creationId xmlns:a16="http://schemas.microsoft.com/office/drawing/2014/main" id="{3F821530-8B5A-66CC-C8D4-83262E175E4B}"/>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5.</a:t>
              </a:r>
            </a:p>
          </p:txBody>
        </p:sp>
      </p:grpSp>
      <p:grpSp>
        <p:nvGrpSpPr>
          <p:cNvPr id="12" name="グループ化 11">
            <a:extLst>
              <a:ext uri="{FF2B5EF4-FFF2-40B4-BE49-F238E27FC236}">
                <a16:creationId xmlns:a16="http://schemas.microsoft.com/office/drawing/2014/main" id="{EA684875-5D28-1988-249B-FE98EE3559A5}"/>
              </a:ext>
            </a:extLst>
          </p:cNvPr>
          <p:cNvGrpSpPr/>
          <p:nvPr/>
        </p:nvGrpSpPr>
        <p:grpSpPr>
          <a:xfrm>
            <a:off x="2233881" y="3848606"/>
            <a:ext cx="8220633" cy="523180"/>
            <a:chOff x="1893907" y="1470054"/>
            <a:chExt cx="8220633" cy="523180"/>
          </a:xfrm>
        </p:grpSpPr>
        <p:sp>
          <p:nvSpPr>
            <p:cNvPr id="34" name="Google Shape;111;p1">
              <a:extLst>
                <a:ext uri="{FF2B5EF4-FFF2-40B4-BE49-F238E27FC236}">
                  <a16:creationId xmlns:a16="http://schemas.microsoft.com/office/drawing/2014/main" id="{EE11CC1F-AB99-8823-31C3-BE95EBFB5106}"/>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税金はどのように使われているのだろう？</a:t>
              </a:r>
            </a:p>
          </p:txBody>
        </p:sp>
        <p:sp>
          <p:nvSpPr>
            <p:cNvPr id="35" name="Google Shape;111;p1">
              <a:extLst>
                <a:ext uri="{FF2B5EF4-FFF2-40B4-BE49-F238E27FC236}">
                  <a16:creationId xmlns:a16="http://schemas.microsoft.com/office/drawing/2014/main" id="{F870C7D9-8AFD-72E0-EBAD-8CCEF5AAAFB4}"/>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6.</a:t>
              </a:r>
            </a:p>
          </p:txBody>
        </p:sp>
      </p:grpSp>
      <p:grpSp>
        <p:nvGrpSpPr>
          <p:cNvPr id="13" name="グループ化 12">
            <a:extLst>
              <a:ext uri="{FF2B5EF4-FFF2-40B4-BE49-F238E27FC236}">
                <a16:creationId xmlns:a16="http://schemas.microsoft.com/office/drawing/2014/main" id="{58D6C5A7-97E6-3FDA-F8C7-9475E1940310}"/>
              </a:ext>
            </a:extLst>
          </p:cNvPr>
          <p:cNvGrpSpPr/>
          <p:nvPr/>
        </p:nvGrpSpPr>
        <p:grpSpPr>
          <a:xfrm>
            <a:off x="2233881" y="4345077"/>
            <a:ext cx="8220633" cy="523180"/>
            <a:chOff x="1893907" y="1470054"/>
            <a:chExt cx="8220633" cy="523180"/>
          </a:xfrm>
        </p:grpSpPr>
        <p:sp>
          <p:nvSpPr>
            <p:cNvPr id="32" name="Google Shape;111;p1">
              <a:extLst>
                <a:ext uri="{FF2B5EF4-FFF2-40B4-BE49-F238E27FC236}">
                  <a16:creationId xmlns:a16="http://schemas.microsoft.com/office/drawing/2014/main" id="{BFFB2A96-1586-D8B4-21A0-E96D41030CAB}"/>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私たちが生きる２１世紀の課題 （これからの社会と税金）</a:t>
              </a:r>
            </a:p>
          </p:txBody>
        </p:sp>
        <p:sp>
          <p:nvSpPr>
            <p:cNvPr id="33" name="Google Shape;111;p1">
              <a:extLst>
                <a:ext uri="{FF2B5EF4-FFF2-40B4-BE49-F238E27FC236}">
                  <a16:creationId xmlns:a16="http://schemas.microsoft.com/office/drawing/2014/main" id="{C7B5796E-7851-D01E-6E4F-53DCA6CDA670}"/>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7.</a:t>
              </a:r>
            </a:p>
          </p:txBody>
        </p:sp>
      </p:grpSp>
      <p:grpSp>
        <p:nvGrpSpPr>
          <p:cNvPr id="14" name="グループ化 13">
            <a:extLst>
              <a:ext uri="{FF2B5EF4-FFF2-40B4-BE49-F238E27FC236}">
                <a16:creationId xmlns:a16="http://schemas.microsoft.com/office/drawing/2014/main" id="{BB8C4366-F7E0-696F-B2C7-AF68007B9FC8}"/>
              </a:ext>
            </a:extLst>
          </p:cNvPr>
          <p:cNvGrpSpPr/>
          <p:nvPr/>
        </p:nvGrpSpPr>
        <p:grpSpPr>
          <a:xfrm>
            <a:off x="2233881" y="4850451"/>
            <a:ext cx="8220633" cy="523180"/>
            <a:chOff x="1893907" y="1470054"/>
            <a:chExt cx="8220633" cy="523180"/>
          </a:xfrm>
        </p:grpSpPr>
        <p:sp>
          <p:nvSpPr>
            <p:cNvPr id="30" name="Google Shape;111;p1">
              <a:extLst>
                <a:ext uri="{FF2B5EF4-FFF2-40B4-BE49-F238E27FC236}">
                  <a16:creationId xmlns:a16="http://schemas.microsoft.com/office/drawing/2014/main" id="{2DFC2966-A433-93A0-46D7-98343D144840}"/>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税の国際比較</a:t>
              </a:r>
            </a:p>
          </p:txBody>
        </p:sp>
        <p:sp>
          <p:nvSpPr>
            <p:cNvPr id="31" name="Google Shape;111;p1">
              <a:extLst>
                <a:ext uri="{FF2B5EF4-FFF2-40B4-BE49-F238E27FC236}">
                  <a16:creationId xmlns:a16="http://schemas.microsoft.com/office/drawing/2014/main" id="{9DCEC6C8-D933-27D5-385E-00FC8DFE222C}"/>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8.</a:t>
              </a:r>
            </a:p>
          </p:txBody>
        </p:sp>
      </p:grpSp>
      <p:grpSp>
        <p:nvGrpSpPr>
          <p:cNvPr id="15" name="グループ化 14">
            <a:extLst>
              <a:ext uri="{FF2B5EF4-FFF2-40B4-BE49-F238E27FC236}">
                <a16:creationId xmlns:a16="http://schemas.microsoft.com/office/drawing/2014/main" id="{DF229673-FF86-2DCD-17E7-BA87332FF595}"/>
              </a:ext>
            </a:extLst>
          </p:cNvPr>
          <p:cNvGrpSpPr/>
          <p:nvPr/>
        </p:nvGrpSpPr>
        <p:grpSpPr>
          <a:xfrm>
            <a:off x="2233881" y="5364728"/>
            <a:ext cx="8220633" cy="523180"/>
            <a:chOff x="1893907" y="1470054"/>
            <a:chExt cx="8220633" cy="523180"/>
          </a:xfrm>
        </p:grpSpPr>
        <p:sp>
          <p:nvSpPr>
            <p:cNvPr id="28" name="Google Shape;111;p1">
              <a:extLst>
                <a:ext uri="{FF2B5EF4-FFF2-40B4-BE49-F238E27FC236}">
                  <a16:creationId xmlns:a16="http://schemas.microsoft.com/office/drawing/2014/main" id="{D8275CFF-6675-E7C1-6E79-948C991D1A3A}"/>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将来に向けて</a:t>
              </a:r>
            </a:p>
          </p:txBody>
        </p:sp>
        <p:sp>
          <p:nvSpPr>
            <p:cNvPr id="29" name="Google Shape;111;p1">
              <a:extLst>
                <a:ext uri="{FF2B5EF4-FFF2-40B4-BE49-F238E27FC236}">
                  <a16:creationId xmlns:a16="http://schemas.microsoft.com/office/drawing/2014/main" id="{37C5385F-E004-E649-B2D8-4C41D70D08C5}"/>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9.</a:t>
              </a:r>
            </a:p>
          </p:txBody>
        </p:sp>
      </p:grpSp>
      <p:grpSp>
        <p:nvGrpSpPr>
          <p:cNvPr id="16" name="グループ化 15">
            <a:extLst>
              <a:ext uri="{FF2B5EF4-FFF2-40B4-BE49-F238E27FC236}">
                <a16:creationId xmlns:a16="http://schemas.microsoft.com/office/drawing/2014/main" id="{D1DEE896-359A-9E02-FFB7-34D31F47C815}"/>
              </a:ext>
            </a:extLst>
          </p:cNvPr>
          <p:cNvGrpSpPr/>
          <p:nvPr/>
        </p:nvGrpSpPr>
        <p:grpSpPr>
          <a:xfrm>
            <a:off x="2233881" y="5870101"/>
            <a:ext cx="8220633" cy="523180"/>
            <a:chOff x="1893907" y="1470054"/>
            <a:chExt cx="8220633" cy="523180"/>
          </a:xfrm>
        </p:grpSpPr>
        <p:sp>
          <p:nvSpPr>
            <p:cNvPr id="26" name="Google Shape;111;p1">
              <a:extLst>
                <a:ext uri="{FF2B5EF4-FFF2-40B4-BE49-F238E27FC236}">
                  <a16:creationId xmlns:a16="http://schemas.microsoft.com/office/drawing/2014/main" id="{BCE0F4C3-23B5-A97E-BF9F-2397FA4B22B8}"/>
                </a:ext>
              </a:extLst>
            </p:cNvPr>
            <p:cNvSpPr txBox="1"/>
            <p:nvPr/>
          </p:nvSpPr>
          <p:spPr>
            <a:xfrm>
              <a:off x="2663392" y="1470054"/>
              <a:ext cx="7451148" cy="523180"/>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000" b="1" i="0" u="none" strike="noStrike" cap="none" spc="300" dirty="0">
                  <a:latin typeface="BIZ UDPゴシック" panose="020B0400000000000000" pitchFamily="50" charset="-128"/>
                  <a:ea typeface="BIZ UDPゴシック" panose="020B0400000000000000" pitchFamily="50" charset="-128"/>
                  <a:cs typeface="Arial"/>
                  <a:sym typeface="Arial"/>
                </a:rPr>
                <a:t>インターネットで税金のことを調べることができます</a:t>
              </a:r>
            </a:p>
          </p:txBody>
        </p:sp>
        <p:sp>
          <p:nvSpPr>
            <p:cNvPr id="27" name="Google Shape;111;p1">
              <a:extLst>
                <a:ext uri="{FF2B5EF4-FFF2-40B4-BE49-F238E27FC236}">
                  <a16:creationId xmlns:a16="http://schemas.microsoft.com/office/drawing/2014/main" id="{3AC7CD44-E56E-EA1D-0F1D-6CC1F900399C}"/>
                </a:ext>
              </a:extLst>
            </p:cNvPr>
            <p:cNvSpPr txBox="1"/>
            <p:nvPr/>
          </p:nvSpPr>
          <p:spPr>
            <a:xfrm>
              <a:off x="1893907" y="1470054"/>
              <a:ext cx="869240" cy="523180"/>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000" b="1" i="0" u="none" strike="noStrike" cap="none" spc="300" dirty="0">
                  <a:latin typeface="BIZ UDPゴシック" panose="020B0400000000000000" pitchFamily="50" charset="-128"/>
                  <a:ea typeface="BIZ UDPゴシック" panose="020B0400000000000000" pitchFamily="50" charset="-128"/>
                  <a:cs typeface="Arial"/>
                  <a:sym typeface="Arial"/>
                </a:rPr>
                <a:t>10.</a:t>
              </a:r>
            </a:p>
          </p:txBody>
        </p:sp>
      </p:grpSp>
      <p:cxnSp>
        <p:nvCxnSpPr>
          <p:cNvPr id="17" name="直線コネクタ 16">
            <a:extLst>
              <a:ext uri="{FF2B5EF4-FFF2-40B4-BE49-F238E27FC236}">
                <a16:creationId xmlns:a16="http://schemas.microsoft.com/office/drawing/2014/main" id="{669B2A37-5F0E-90AD-D881-68B92D1C932D}"/>
              </a:ext>
            </a:extLst>
          </p:cNvPr>
          <p:cNvCxnSpPr>
            <a:cxnSpLocks/>
          </p:cNvCxnSpPr>
          <p:nvPr/>
        </p:nvCxnSpPr>
        <p:spPr>
          <a:xfrm>
            <a:off x="1920000" y="1836013"/>
            <a:ext cx="835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7B75DD0-5908-303B-A517-3A5101484048}"/>
              </a:ext>
            </a:extLst>
          </p:cNvPr>
          <p:cNvCxnSpPr>
            <a:cxnSpLocks/>
          </p:cNvCxnSpPr>
          <p:nvPr/>
        </p:nvCxnSpPr>
        <p:spPr>
          <a:xfrm>
            <a:off x="1920000" y="2341387"/>
            <a:ext cx="835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215F3AFC-E87C-74E0-FA3A-C4798F15E95E}"/>
              </a:ext>
            </a:extLst>
          </p:cNvPr>
          <p:cNvCxnSpPr>
            <a:cxnSpLocks/>
          </p:cNvCxnSpPr>
          <p:nvPr/>
        </p:nvCxnSpPr>
        <p:spPr>
          <a:xfrm>
            <a:off x="1920000" y="2846761"/>
            <a:ext cx="835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F29DADC-F83D-F46B-497D-5A8BE0E0507C}"/>
              </a:ext>
            </a:extLst>
          </p:cNvPr>
          <p:cNvCxnSpPr>
            <a:cxnSpLocks/>
          </p:cNvCxnSpPr>
          <p:nvPr/>
        </p:nvCxnSpPr>
        <p:spPr>
          <a:xfrm>
            <a:off x="1920000" y="3352135"/>
            <a:ext cx="835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3EE2C6C1-202A-E6E7-5940-E8E33F003A0B}"/>
              </a:ext>
            </a:extLst>
          </p:cNvPr>
          <p:cNvCxnSpPr>
            <a:cxnSpLocks/>
          </p:cNvCxnSpPr>
          <p:nvPr/>
        </p:nvCxnSpPr>
        <p:spPr>
          <a:xfrm>
            <a:off x="1920000" y="3857509"/>
            <a:ext cx="835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7329702A-1456-13CB-DE94-9E77D2D38B44}"/>
              </a:ext>
            </a:extLst>
          </p:cNvPr>
          <p:cNvCxnSpPr>
            <a:cxnSpLocks/>
          </p:cNvCxnSpPr>
          <p:nvPr/>
        </p:nvCxnSpPr>
        <p:spPr>
          <a:xfrm>
            <a:off x="1920000" y="4362883"/>
            <a:ext cx="835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08A86B6-1CA3-2069-0D0B-7D76ACDE6F67}"/>
              </a:ext>
            </a:extLst>
          </p:cNvPr>
          <p:cNvCxnSpPr>
            <a:cxnSpLocks/>
          </p:cNvCxnSpPr>
          <p:nvPr/>
        </p:nvCxnSpPr>
        <p:spPr>
          <a:xfrm>
            <a:off x="1920000" y="5373631"/>
            <a:ext cx="835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033940E-B936-D0BC-F608-B48DBFDA802C}"/>
              </a:ext>
            </a:extLst>
          </p:cNvPr>
          <p:cNvCxnSpPr>
            <a:cxnSpLocks/>
          </p:cNvCxnSpPr>
          <p:nvPr/>
        </p:nvCxnSpPr>
        <p:spPr>
          <a:xfrm>
            <a:off x="1920000" y="4868257"/>
            <a:ext cx="835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091DF3A-7A48-F805-283F-93D693866FD8}"/>
              </a:ext>
            </a:extLst>
          </p:cNvPr>
          <p:cNvCxnSpPr>
            <a:cxnSpLocks/>
          </p:cNvCxnSpPr>
          <p:nvPr/>
        </p:nvCxnSpPr>
        <p:spPr>
          <a:xfrm>
            <a:off x="1920000" y="5879005"/>
            <a:ext cx="835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2" name="グループ化 51">
            <a:extLst>
              <a:ext uri="{FF2B5EF4-FFF2-40B4-BE49-F238E27FC236}">
                <a16:creationId xmlns:a16="http://schemas.microsoft.com/office/drawing/2014/main" id="{E6FA0B62-3DB9-DA8C-652A-EE1B14319601}"/>
              </a:ext>
            </a:extLst>
          </p:cNvPr>
          <p:cNvGrpSpPr/>
          <p:nvPr/>
        </p:nvGrpSpPr>
        <p:grpSpPr>
          <a:xfrm>
            <a:off x="1615641" y="1444488"/>
            <a:ext cx="746235" cy="275005"/>
            <a:chOff x="1053680" y="3454774"/>
            <a:chExt cx="746235" cy="275005"/>
          </a:xfrm>
        </p:grpSpPr>
        <p:sp>
          <p:nvSpPr>
            <p:cNvPr id="53" name="Google Shape;105;p1">
              <a:extLst>
                <a:ext uri="{FF2B5EF4-FFF2-40B4-BE49-F238E27FC236}">
                  <a16:creationId xmlns:a16="http://schemas.microsoft.com/office/drawing/2014/main" id="{4A76E33A-7385-230C-CD11-732C4FFDFC72}"/>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54" name="グループ化 53">
              <a:extLst>
                <a:ext uri="{FF2B5EF4-FFF2-40B4-BE49-F238E27FC236}">
                  <a16:creationId xmlns:a16="http://schemas.microsoft.com/office/drawing/2014/main" id="{3FE2788A-7C50-0B0D-55B6-506FC5D7B21E}"/>
                </a:ext>
              </a:extLst>
            </p:cNvPr>
            <p:cNvGrpSpPr/>
            <p:nvPr/>
          </p:nvGrpSpPr>
          <p:grpSpPr>
            <a:xfrm>
              <a:off x="1096538" y="3454774"/>
              <a:ext cx="586068" cy="261570"/>
              <a:chOff x="1096538" y="3454774"/>
              <a:chExt cx="586068" cy="261570"/>
            </a:xfrm>
          </p:grpSpPr>
          <p:sp>
            <p:nvSpPr>
              <p:cNvPr id="55" name="Google Shape;107;p1">
                <a:extLst>
                  <a:ext uri="{FF2B5EF4-FFF2-40B4-BE49-F238E27FC236}">
                    <a16:creationId xmlns:a16="http://schemas.microsoft.com/office/drawing/2014/main" id="{92133D0F-ABDE-AF2F-1AD0-C5708D2CFFC6}"/>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56" name="Google Shape;108;p1">
                <a:extLst>
                  <a:ext uri="{FF2B5EF4-FFF2-40B4-BE49-F238E27FC236}">
                    <a16:creationId xmlns:a16="http://schemas.microsoft.com/office/drawing/2014/main" id="{F274F170-7239-DD22-0FC0-2E1A7B34330B}"/>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57" name="グループ化 56">
            <a:extLst>
              <a:ext uri="{FF2B5EF4-FFF2-40B4-BE49-F238E27FC236}">
                <a16:creationId xmlns:a16="http://schemas.microsoft.com/office/drawing/2014/main" id="{9832364C-4C77-13C4-7768-98A7B673655F}"/>
              </a:ext>
            </a:extLst>
          </p:cNvPr>
          <p:cNvGrpSpPr/>
          <p:nvPr/>
        </p:nvGrpSpPr>
        <p:grpSpPr>
          <a:xfrm>
            <a:off x="1615641" y="1950010"/>
            <a:ext cx="746235" cy="275005"/>
            <a:chOff x="1053680" y="3454774"/>
            <a:chExt cx="746235" cy="275005"/>
          </a:xfrm>
        </p:grpSpPr>
        <p:sp>
          <p:nvSpPr>
            <p:cNvPr id="58" name="Google Shape;105;p1">
              <a:extLst>
                <a:ext uri="{FF2B5EF4-FFF2-40B4-BE49-F238E27FC236}">
                  <a16:creationId xmlns:a16="http://schemas.microsoft.com/office/drawing/2014/main" id="{9AA0E62C-8BF5-0288-609E-9F385D400A54}"/>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59" name="グループ化 58">
              <a:extLst>
                <a:ext uri="{FF2B5EF4-FFF2-40B4-BE49-F238E27FC236}">
                  <a16:creationId xmlns:a16="http://schemas.microsoft.com/office/drawing/2014/main" id="{D20CD422-AA66-0C4A-637C-58425CFCF52B}"/>
                </a:ext>
              </a:extLst>
            </p:cNvPr>
            <p:cNvGrpSpPr/>
            <p:nvPr/>
          </p:nvGrpSpPr>
          <p:grpSpPr>
            <a:xfrm>
              <a:off x="1096538" y="3454774"/>
              <a:ext cx="586068" cy="261570"/>
              <a:chOff x="1096538" y="3454774"/>
              <a:chExt cx="586068" cy="261570"/>
            </a:xfrm>
          </p:grpSpPr>
          <p:sp>
            <p:nvSpPr>
              <p:cNvPr id="60" name="Google Shape;107;p1">
                <a:extLst>
                  <a:ext uri="{FF2B5EF4-FFF2-40B4-BE49-F238E27FC236}">
                    <a16:creationId xmlns:a16="http://schemas.microsoft.com/office/drawing/2014/main" id="{CF2F9A8F-E7A7-C838-533E-81D678134809}"/>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61" name="Google Shape;108;p1">
                <a:extLst>
                  <a:ext uri="{FF2B5EF4-FFF2-40B4-BE49-F238E27FC236}">
                    <a16:creationId xmlns:a16="http://schemas.microsoft.com/office/drawing/2014/main" id="{9BB502DD-0F79-887A-5A87-8955BDC1D70D}"/>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62" name="グループ化 61">
            <a:extLst>
              <a:ext uri="{FF2B5EF4-FFF2-40B4-BE49-F238E27FC236}">
                <a16:creationId xmlns:a16="http://schemas.microsoft.com/office/drawing/2014/main" id="{8E7150DA-C0BA-0140-CE3A-A81D7839A488}"/>
              </a:ext>
            </a:extLst>
          </p:cNvPr>
          <p:cNvGrpSpPr/>
          <p:nvPr/>
        </p:nvGrpSpPr>
        <p:grpSpPr>
          <a:xfrm>
            <a:off x="1615641" y="2455532"/>
            <a:ext cx="746235" cy="275005"/>
            <a:chOff x="1053680" y="3454774"/>
            <a:chExt cx="746235" cy="275005"/>
          </a:xfrm>
        </p:grpSpPr>
        <p:sp>
          <p:nvSpPr>
            <p:cNvPr id="63" name="Google Shape;105;p1">
              <a:extLst>
                <a:ext uri="{FF2B5EF4-FFF2-40B4-BE49-F238E27FC236}">
                  <a16:creationId xmlns:a16="http://schemas.microsoft.com/office/drawing/2014/main" id="{A540AE06-3D02-314F-E693-AD28197E8AE5}"/>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grpSp>
          <p:nvGrpSpPr>
            <p:cNvPr id="64" name="グループ化 63">
              <a:extLst>
                <a:ext uri="{FF2B5EF4-FFF2-40B4-BE49-F238E27FC236}">
                  <a16:creationId xmlns:a16="http://schemas.microsoft.com/office/drawing/2014/main" id="{94370F4C-59C6-D80B-D851-672DF8F05ADA}"/>
                </a:ext>
              </a:extLst>
            </p:cNvPr>
            <p:cNvGrpSpPr/>
            <p:nvPr/>
          </p:nvGrpSpPr>
          <p:grpSpPr>
            <a:xfrm>
              <a:off x="1096538" y="3454774"/>
              <a:ext cx="586068" cy="261570"/>
              <a:chOff x="1096538" y="3454774"/>
              <a:chExt cx="586068" cy="261570"/>
            </a:xfrm>
          </p:grpSpPr>
          <p:sp>
            <p:nvSpPr>
              <p:cNvPr id="65" name="Google Shape;107;p1">
                <a:extLst>
                  <a:ext uri="{FF2B5EF4-FFF2-40B4-BE49-F238E27FC236}">
                    <a16:creationId xmlns:a16="http://schemas.microsoft.com/office/drawing/2014/main" id="{52085D21-728B-92C8-CBD7-AD2BA4F2EB32}"/>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66" name="Google Shape;108;p1">
                <a:extLst>
                  <a:ext uri="{FF2B5EF4-FFF2-40B4-BE49-F238E27FC236}">
                    <a16:creationId xmlns:a16="http://schemas.microsoft.com/office/drawing/2014/main" id="{E963C34F-8B43-4037-C2D4-A5FF0BDCD778}"/>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67" name="グループ化 66">
            <a:extLst>
              <a:ext uri="{FF2B5EF4-FFF2-40B4-BE49-F238E27FC236}">
                <a16:creationId xmlns:a16="http://schemas.microsoft.com/office/drawing/2014/main" id="{71636844-519B-7C58-BABC-288F210CB9BC}"/>
              </a:ext>
            </a:extLst>
          </p:cNvPr>
          <p:cNvGrpSpPr/>
          <p:nvPr/>
        </p:nvGrpSpPr>
        <p:grpSpPr>
          <a:xfrm>
            <a:off x="1615641" y="2961054"/>
            <a:ext cx="746235" cy="275005"/>
            <a:chOff x="1053680" y="3454774"/>
            <a:chExt cx="746235" cy="275005"/>
          </a:xfrm>
        </p:grpSpPr>
        <p:sp>
          <p:nvSpPr>
            <p:cNvPr id="68" name="Google Shape;105;p1">
              <a:extLst>
                <a:ext uri="{FF2B5EF4-FFF2-40B4-BE49-F238E27FC236}">
                  <a16:creationId xmlns:a16="http://schemas.microsoft.com/office/drawing/2014/main" id="{B9169AC5-AAB6-9EF9-092F-71E9ECD23AD7}"/>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69" name="グループ化 68">
              <a:extLst>
                <a:ext uri="{FF2B5EF4-FFF2-40B4-BE49-F238E27FC236}">
                  <a16:creationId xmlns:a16="http://schemas.microsoft.com/office/drawing/2014/main" id="{F655D727-4922-2D5D-1C5B-B424337B2C73}"/>
                </a:ext>
              </a:extLst>
            </p:cNvPr>
            <p:cNvGrpSpPr/>
            <p:nvPr/>
          </p:nvGrpSpPr>
          <p:grpSpPr>
            <a:xfrm>
              <a:off x="1096538" y="3454774"/>
              <a:ext cx="586068" cy="261570"/>
              <a:chOff x="1096538" y="3454774"/>
              <a:chExt cx="586068" cy="261570"/>
            </a:xfrm>
          </p:grpSpPr>
          <p:sp>
            <p:nvSpPr>
              <p:cNvPr id="70" name="Google Shape;107;p1">
                <a:extLst>
                  <a:ext uri="{FF2B5EF4-FFF2-40B4-BE49-F238E27FC236}">
                    <a16:creationId xmlns:a16="http://schemas.microsoft.com/office/drawing/2014/main" id="{2E93A5E9-19EA-079A-4F39-B5E4C0DAF6F3}"/>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71" name="Google Shape;108;p1">
                <a:extLst>
                  <a:ext uri="{FF2B5EF4-FFF2-40B4-BE49-F238E27FC236}">
                    <a16:creationId xmlns:a16="http://schemas.microsoft.com/office/drawing/2014/main" id="{F47F754B-38E2-0361-6E57-A81D2634DC48}"/>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72" name="グループ化 71">
            <a:extLst>
              <a:ext uri="{FF2B5EF4-FFF2-40B4-BE49-F238E27FC236}">
                <a16:creationId xmlns:a16="http://schemas.microsoft.com/office/drawing/2014/main" id="{34EC4B2D-F669-5082-893F-A515B02ABE3D}"/>
              </a:ext>
            </a:extLst>
          </p:cNvPr>
          <p:cNvGrpSpPr/>
          <p:nvPr/>
        </p:nvGrpSpPr>
        <p:grpSpPr>
          <a:xfrm>
            <a:off x="1615641" y="5994188"/>
            <a:ext cx="746235" cy="275005"/>
            <a:chOff x="1053680" y="3454774"/>
            <a:chExt cx="746235" cy="275005"/>
          </a:xfrm>
        </p:grpSpPr>
        <p:sp>
          <p:nvSpPr>
            <p:cNvPr id="73" name="Google Shape;105;p1">
              <a:extLst>
                <a:ext uri="{FF2B5EF4-FFF2-40B4-BE49-F238E27FC236}">
                  <a16:creationId xmlns:a16="http://schemas.microsoft.com/office/drawing/2014/main" id="{4214EB66-7F00-9FA4-B4E0-0B3E84934B5C}"/>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74" name="グループ化 73">
              <a:extLst>
                <a:ext uri="{FF2B5EF4-FFF2-40B4-BE49-F238E27FC236}">
                  <a16:creationId xmlns:a16="http://schemas.microsoft.com/office/drawing/2014/main" id="{C08925A9-7701-889B-41DB-1D2EB4781F63}"/>
                </a:ext>
              </a:extLst>
            </p:cNvPr>
            <p:cNvGrpSpPr/>
            <p:nvPr/>
          </p:nvGrpSpPr>
          <p:grpSpPr>
            <a:xfrm>
              <a:off x="1096538" y="3454774"/>
              <a:ext cx="586068" cy="261570"/>
              <a:chOff x="1096538" y="3454774"/>
              <a:chExt cx="586068" cy="261570"/>
            </a:xfrm>
          </p:grpSpPr>
          <p:sp>
            <p:nvSpPr>
              <p:cNvPr id="75" name="Google Shape;107;p1">
                <a:extLst>
                  <a:ext uri="{FF2B5EF4-FFF2-40B4-BE49-F238E27FC236}">
                    <a16:creationId xmlns:a16="http://schemas.microsoft.com/office/drawing/2014/main" id="{85078C19-6FDC-32B7-BC7C-1BFE7948E79D}"/>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76" name="Google Shape;108;p1">
                <a:extLst>
                  <a:ext uri="{FF2B5EF4-FFF2-40B4-BE49-F238E27FC236}">
                    <a16:creationId xmlns:a16="http://schemas.microsoft.com/office/drawing/2014/main" id="{6888888B-EDD7-30FD-FF65-34CFC5B575E5}"/>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77" name="グループ化 76">
            <a:extLst>
              <a:ext uri="{FF2B5EF4-FFF2-40B4-BE49-F238E27FC236}">
                <a16:creationId xmlns:a16="http://schemas.microsoft.com/office/drawing/2014/main" id="{8ADDFC7E-C42B-A8DB-DDF9-221208EC4A09}"/>
              </a:ext>
            </a:extLst>
          </p:cNvPr>
          <p:cNvGrpSpPr/>
          <p:nvPr/>
        </p:nvGrpSpPr>
        <p:grpSpPr>
          <a:xfrm>
            <a:off x="1615641" y="3466576"/>
            <a:ext cx="746235" cy="275005"/>
            <a:chOff x="1053680" y="3454774"/>
            <a:chExt cx="746235" cy="275005"/>
          </a:xfrm>
        </p:grpSpPr>
        <p:sp>
          <p:nvSpPr>
            <p:cNvPr id="78" name="Google Shape;105;p1">
              <a:extLst>
                <a:ext uri="{FF2B5EF4-FFF2-40B4-BE49-F238E27FC236}">
                  <a16:creationId xmlns:a16="http://schemas.microsoft.com/office/drawing/2014/main" id="{4B2CB948-4765-EA46-21AA-A37952933192}"/>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79" name="グループ化 78">
              <a:extLst>
                <a:ext uri="{FF2B5EF4-FFF2-40B4-BE49-F238E27FC236}">
                  <a16:creationId xmlns:a16="http://schemas.microsoft.com/office/drawing/2014/main" id="{ACE1DC8D-45A8-2F2C-0E52-15F4F02C7C18}"/>
                </a:ext>
              </a:extLst>
            </p:cNvPr>
            <p:cNvGrpSpPr/>
            <p:nvPr/>
          </p:nvGrpSpPr>
          <p:grpSpPr>
            <a:xfrm>
              <a:off x="1096538" y="3454774"/>
              <a:ext cx="586068" cy="261570"/>
              <a:chOff x="1096538" y="3454774"/>
              <a:chExt cx="586068" cy="261570"/>
            </a:xfrm>
          </p:grpSpPr>
          <p:sp>
            <p:nvSpPr>
              <p:cNvPr id="80" name="Google Shape;107;p1">
                <a:extLst>
                  <a:ext uri="{FF2B5EF4-FFF2-40B4-BE49-F238E27FC236}">
                    <a16:creationId xmlns:a16="http://schemas.microsoft.com/office/drawing/2014/main" id="{50BD5726-D208-FC88-76E0-8D6448A6AE38}"/>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81" name="Google Shape;108;p1">
                <a:extLst>
                  <a:ext uri="{FF2B5EF4-FFF2-40B4-BE49-F238E27FC236}">
                    <a16:creationId xmlns:a16="http://schemas.microsoft.com/office/drawing/2014/main" id="{215EA964-C4CA-11DE-F6CB-DBADF90C8BCA}"/>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82" name="グループ化 81">
            <a:extLst>
              <a:ext uri="{FF2B5EF4-FFF2-40B4-BE49-F238E27FC236}">
                <a16:creationId xmlns:a16="http://schemas.microsoft.com/office/drawing/2014/main" id="{3DB79DE5-349A-76DE-B2F5-C37BFBDA998F}"/>
              </a:ext>
            </a:extLst>
          </p:cNvPr>
          <p:cNvGrpSpPr/>
          <p:nvPr/>
        </p:nvGrpSpPr>
        <p:grpSpPr>
          <a:xfrm>
            <a:off x="1615641" y="3972098"/>
            <a:ext cx="746235" cy="275005"/>
            <a:chOff x="1053680" y="3454774"/>
            <a:chExt cx="746235" cy="275005"/>
          </a:xfrm>
        </p:grpSpPr>
        <p:sp>
          <p:nvSpPr>
            <p:cNvPr id="83" name="Google Shape;105;p1">
              <a:extLst>
                <a:ext uri="{FF2B5EF4-FFF2-40B4-BE49-F238E27FC236}">
                  <a16:creationId xmlns:a16="http://schemas.microsoft.com/office/drawing/2014/main" id="{63CB13EF-F5FE-74F4-B4D1-CB3E9A00CB28}"/>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84" name="グループ化 83">
              <a:extLst>
                <a:ext uri="{FF2B5EF4-FFF2-40B4-BE49-F238E27FC236}">
                  <a16:creationId xmlns:a16="http://schemas.microsoft.com/office/drawing/2014/main" id="{5494465E-6658-84BC-034E-E5E41DA7C159}"/>
                </a:ext>
              </a:extLst>
            </p:cNvPr>
            <p:cNvGrpSpPr/>
            <p:nvPr/>
          </p:nvGrpSpPr>
          <p:grpSpPr>
            <a:xfrm>
              <a:off x="1096538" y="3454774"/>
              <a:ext cx="586068" cy="261570"/>
              <a:chOff x="1096538" y="3454774"/>
              <a:chExt cx="586068" cy="261570"/>
            </a:xfrm>
          </p:grpSpPr>
          <p:sp>
            <p:nvSpPr>
              <p:cNvPr id="85" name="Google Shape;107;p1">
                <a:extLst>
                  <a:ext uri="{FF2B5EF4-FFF2-40B4-BE49-F238E27FC236}">
                    <a16:creationId xmlns:a16="http://schemas.microsoft.com/office/drawing/2014/main" id="{74142E78-10BC-DA70-D4E5-3D74D6918A6B}"/>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86" name="Google Shape;108;p1">
                <a:extLst>
                  <a:ext uri="{FF2B5EF4-FFF2-40B4-BE49-F238E27FC236}">
                    <a16:creationId xmlns:a16="http://schemas.microsoft.com/office/drawing/2014/main" id="{325DCBC1-7874-3D50-98CC-549A412EDF19}"/>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87" name="グループ化 86">
            <a:extLst>
              <a:ext uri="{FF2B5EF4-FFF2-40B4-BE49-F238E27FC236}">
                <a16:creationId xmlns:a16="http://schemas.microsoft.com/office/drawing/2014/main" id="{B22D63F3-A1EB-D0A7-56EE-5AC83288F764}"/>
              </a:ext>
            </a:extLst>
          </p:cNvPr>
          <p:cNvGrpSpPr/>
          <p:nvPr/>
        </p:nvGrpSpPr>
        <p:grpSpPr>
          <a:xfrm>
            <a:off x="1615641" y="4477620"/>
            <a:ext cx="746235" cy="275005"/>
            <a:chOff x="1053680" y="3454774"/>
            <a:chExt cx="746235" cy="275005"/>
          </a:xfrm>
        </p:grpSpPr>
        <p:sp>
          <p:nvSpPr>
            <p:cNvPr id="88" name="Google Shape;105;p1">
              <a:extLst>
                <a:ext uri="{FF2B5EF4-FFF2-40B4-BE49-F238E27FC236}">
                  <a16:creationId xmlns:a16="http://schemas.microsoft.com/office/drawing/2014/main" id="{72CD75E8-BF9E-05DE-3030-B10F3D205079}"/>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89" name="グループ化 88">
              <a:extLst>
                <a:ext uri="{FF2B5EF4-FFF2-40B4-BE49-F238E27FC236}">
                  <a16:creationId xmlns:a16="http://schemas.microsoft.com/office/drawing/2014/main" id="{225A8C9D-63A8-6005-08B0-12235FB6BD39}"/>
                </a:ext>
              </a:extLst>
            </p:cNvPr>
            <p:cNvGrpSpPr/>
            <p:nvPr/>
          </p:nvGrpSpPr>
          <p:grpSpPr>
            <a:xfrm>
              <a:off x="1096538" y="3454774"/>
              <a:ext cx="586068" cy="261570"/>
              <a:chOff x="1096538" y="3454774"/>
              <a:chExt cx="586068" cy="261570"/>
            </a:xfrm>
          </p:grpSpPr>
          <p:sp>
            <p:nvSpPr>
              <p:cNvPr id="90" name="Google Shape;107;p1">
                <a:extLst>
                  <a:ext uri="{FF2B5EF4-FFF2-40B4-BE49-F238E27FC236}">
                    <a16:creationId xmlns:a16="http://schemas.microsoft.com/office/drawing/2014/main" id="{B76056EB-C7D4-282F-AC12-A7E5BBBFC807}"/>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91" name="Google Shape;108;p1">
                <a:extLst>
                  <a:ext uri="{FF2B5EF4-FFF2-40B4-BE49-F238E27FC236}">
                    <a16:creationId xmlns:a16="http://schemas.microsoft.com/office/drawing/2014/main" id="{BC6969AF-9C7A-5668-5308-8A78FC10A11F}"/>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92" name="グループ化 91">
            <a:extLst>
              <a:ext uri="{FF2B5EF4-FFF2-40B4-BE49-F238E27FC236}">
                <a16:creationId xmlns:a16="http://schemas.microsoft.com/office/drawing/2014/main" id="{FF26578C-52EF-A1F7-4912-021D9076FE96}"/>
              </a:ext>
            </a:extLst>
          </p:cNvPr>
          <p:cNvGrpSpPr/>
          <p:nvPr/>
        </p:nvGrpSpPr>
        <p:grpSpPr>
          <a:xfrm>
            <a:off x="1615641" y="4983142"/>
            <a:ext cx="746235" cy="275005"/>
            <a:chOff x="1053680" y="3454774"/>
            <a:chExt cx="746235" cy="275005"/>
          </a:xfrm>
        </p:grpSpPr>
        <p:sp>
          <p:nvSpPr>
            <p:cNvPr id="93" name="Google Shape;105;p1">
              <a:extLst>
                <a:ext uri="{FF2B5EF4-FFF2-40B4-BE49-F238E27FC236}">
                  <a16:creationId xmlns:a16="http://schemas.microsoft.com/office/drawing/2014/main" id="{A11A0C24-60F5-5418-A119-3309367C94B2}"/>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94" name="グループ化 93">
              <a:extLst>
                <a:ext uri="{FF2B5EF4-FFF2-40B4-BE49-F238E27FC236}">
                  <a16:creationId xmlns:a16="http://schemas.microsoft.com/office/drawing/2014/main" id="{CD44D544-3341-28D3-2988-E164DD259F35}"/>
                </a:ext>
              </a:extLst>
            </p:cNvPr>
            <p:cNvGrpSpPr/>
            <p:nvPr/>
          </p:nvGrpSpPr>
          <p:grpSpPr>
            <a:xfrm>
              <a:off x="1096538" y="3454774"/>
              <a:ext cx="586068" cy="261570"/>
              <a:chOff x="1096538" y="3454774"/>
              <a:chExt cx="586068" cy="261570"/>
            </a:xfrm>
          </p:grpSpPr>
          <p:sp>
            <p:nvSpPr>
              <p:cNvPr id="95" name="Google Shape;107;p1">
                <a:extLst>
                  <a:ext uri="{FF2B5EF4-FFF2-40B4-BE49-F238E27FC236}">
                    <a16:creationId xmlns:a16="http://schemas.microsoft.com/office/drawing/2014/main" id="{D1FE62DD-A1BF-DB9B-05A4-594C7ABFD11A}"/>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96" name="Google Shape;108;p1">
                <a:extLst>
                  <a:ext uri="{FF2B5EF4-FFF2-40B4-BE49-F238E27FC236}">
                    <a16:creationId xmlns:a16="http://schemas.microsoft.com/office/drawing/2014/main" id="{20E63191-7E7F-0571-0488-07B8F9B914AF}"/>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grpSp>
        <p:nvGrpSpPr>
          <p:cNvPr id="97" name="グループ化 96">
            <a:extLst>
              <a:ext uri="{FF2B5EF4-FFF2-40B4-BE49-F238E27FC236}">
                <a16:creationId xmlns:a16="http://schemas.microsoft.com/office/drawing/2014/main" id="{0531BFF9-DDD9-9FFF-9030-A783DF1986E4}"/>
              </a:ext>
            </a:extLst>
          </p:cNvPr>
          <p:cNvGrpSpPr/>
          <p:nvPr/>
        </p:nvGrpSpPr>
        <p:grpSpPr>
          <a:xfrm>
            <a:off x="1615641" y="5488664"/>
            <a:ext cx="746235" cy="275005"/>
            <a:chOff x="1053680" y="3454774"/>
            <a:chExt cx="746235" cy="275005"/>
          </a:xfrm>
        </p:grpSpPr>
        <p:sp>
          <p:nvSpPr>
            <p:cNvPr id="98" name="Google Shape;105;p1">
              <a:extLst>
                <a:ext uri="{FF2B5EF4-FFF2-40B4-BE49-F238E27FC236}">
                  <a16:creationId xmlns:a16="http://schemas.microsoft.com/office/drawing/2014/main" id="{5F79DC69-0C9C-D79C-EE16-CB605CF88275}"/>
                </a:ext>
              </a:extLst>
            </p:cNvPr>
            <p:cNvSpPr/>
            <p:nvPr/>
          </p:nvSpPr>
          <p:spPr>
            <a:xfrm>
              <a:off x="1053680" y="3468209"/>
              <a:ext cx="746235" cy="261570"/>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99" name="グループ化 98">
              <a:extLst>
                <a:ext uri="{FF2B5EF4-FFF2-40B4-BE49-F238E27FC236}">
                  <a16:creationId xmlns:a16="http://schemas.microsoft.com/office/drawing/2014/main" id="{B06695A1-86DE-2675-E770-4A327124070E}"/>
                </a:ext>
              </a:extLst>
            </p:cNvPr>
            <p:cNvGrpSpPr/>
            <p:nvPr/>
          </p:nvGrpSpPr>
          <p:grpSpPr>
            <a:xfrm>
              <a:off x="1096538" y="3454774"/>
              <a:ext cx="586068" cy="261570"/>
              <a:chOff x="1096538" y="3454774"/>
              <a:chExt cx="586068" cy="261570"/>
            </a:xfrm>
          </p:grpSpPr>
          <p:sp>
            <p:nvSpPr>
              <p:cNvPr id="100" name="Google Shape;107;p1">
                <a:extLst>
                  <a:ext uri="{FF2B5EF4-FFF2-40B4-BE49-F238E27FC236}">
                    <a16:creationId xmlns:a16="http://schemas.microsoft.com/office/drawing/2014/main" id="{27351C4F-6D56-E074-013D-911FD581A2DA}"/>
                  </a:ext>
                </a:extLst>
              </p:cNvPr>
              <p:cNvSpPr txBox="1"/>
              <p:nvPr/>
            </p:nvSpPr>
            <p:spPr>
              <a:xfrm>
                <a:off x="1096538" y="3454774"/>
                <a:ext cx="515943" cy="26157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100" dirty="0">
                    <a:solidFill>
                      <a:schemeClr val="bg1"/>
                    </a:solidFill>
                    <a:latin typeface="BIZ UDPゴシック" panose="020B0400000000000000" pitchFamily="50" charset="-128"/>
                    <a:ea typeface="BIZ UDPゴシック" panose="020B0400000000000000" pitchFamily="50" charset="-128"/>
                    <a:cs typeface="Arial"/>
                    <a:sym typeface="Arial"/>
                  </a:rPr>
                  <a:t>進む</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101" name="Google Shape;108;p1">
                <a:extLst>
                  <a:ext uri="{FF2B5EF4-FFF2-40B4-BE49-F238E27FC236}">
                    <a16:creationId xmlns:a16="http://schemas.microsoft.com/office/drawing/2014/main" id="{3099BCB6-0202-3E15-AD98-FDCABB3C3AC0}"/>
                  </a:ext>
                </a:extLst>
              </p:cNvPr>
              <p:cNvSpPr/>
              <p:nvPr/>
            </p:nvSpPr>
            <p:spPr>
              <a:xfrm rot="5400000">
                <a:off x="1560591" y="3538903"/>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grpSp>
      </p:grpSp>
      <p:sp>
        <p:nvSpPr>
          <p:cNvPr id="2" name="正方形/長方形 1">
            <a:hlinkClick r:id="rId2" action="ppaction://hlinksldjump"/>
            <a:extLst>
              <a:ext uri="{FF2B5EF4-FFF2-40B4-BE49-F238E27FC236}">
                <a16:creationId xmlns:a16="http://schemas.microsoft.com/office/drawing/2014/main" id="{7D05E5C5-0122-8B02-818B-653B91D6AEEC}"/>
              </a:ext>
            </a:extLst>
          </p:cNvPr>
          <p:cNvSpPr/>
          <p:nvPr/>
        </p:nvSpPr>
        <p:spPr>
          <a:xfrm>
            <a:off x="1615641" y="1408325"/>
            <a:ext cx="8656359" cy="34516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hlinkClick r:id="rId3" action="ppaction://hlinksldjump"/>
            <a:extLst>
              <a:ext uri="{FF2B5EF4-FFF2-40B4-BE49-F238E27FC236}">
                <a16:creationId xmlns:a16="http://schemas.microsoft.com/office/drawing/2014/main" id="{87634B1F-6281-CC57-5822-421CFC76CB63}"/>
              </a:ext>
            </a:extLst>
          </p:cNvPr>
          <p:cNvSpPr/>
          <p:nvPr/>
        </p:nvSpPr>
        <p:spPr>
          <a:xfrm>
            <a:off x="1615641" y="2926190"/>
            <a:ext cx="8656359" cy="34516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hlinkClick r:id="rId4" action="ppaction://hlinksldjump"/>
            <a:extLst>
              <a:ext uri="{FF2B5EF4-FFF2-40B4-BE49-F238E27FC236}">
                <a16:creationId xmlns:a16="http://schemas.microsoft.com/office/drawing/2014/main" id="{B4BADC74-F0C7-268E-76EF-8953153007F9}"/>
              </a:ext>
            </a:extLst>
          </p:cNvPr>
          <p:cNvSpPr/>
          <p:nvPr/>
        </p:nvSpPr>
        <p:spPr>
          <a:xfrm>
            <a:off x="1615641" y="1914280"/>
            <a:ext cx="8656359" cy="34516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hlinkClick r:id="rId5" action="ppaction://hlinksldjump"/>
            <a:extLst>
              <a:ext uri="{FF2B5EF4-FFF2-40B4-BE49-F238E27FC236}">
                <a16:creationId xmlns:a16="http://schemas.microsoft.com/office/drawing/2014/main" id="{9FD9EF37-43A4-B914-38E7-84EF2993CCB9}"/>
              </a:ext>
            </a:extLst>
          </p:cNvPr>
          <p:cNvSpPr/>
          <p:nvPr/>
        </p:nvSpPr>
        <p:spPr>
          <a:xfrm>
            <a:off x="1615641" y="2420235"/>
            <a:ext cx="8656359" cy="34516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hlinkClick r:id="rId6" action="ppaction://hlinksldjump"/>
            <a:extLst>
              <a:ext uri="{FF2B5EF4-FFF2-40B4-BE49-F238E27FC236}">
                <a16:creationId xmlns:a16="http://schemas.microsoft.com/office/drawing/2014/main" id="{A8FA8A18-8FB5-10C4-E3ED-A00C71908E1F}"/>
              </a:ext>
            </a:extLst>
          </p:cNvPr>
          <p:cNvSpPr/>
          <p:nvPr/>
        </p:nvSpPr>
        <p:spPr>
          <a:xfrm>
            <a:off x="1615641" y="3432241"/>
            <a:ext cx="8656359" cy="34516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hlinkClick r:id="rId7" action="ppaction://hlinksldjump"/>
            <a:extLst>
              <a:ext uri="{FF2B5EF4-FFF2-40B4-BE49-F238E27FC236}">
                <a16:creationId xmlns:a16="http://schemas.microsoft.com/office/drawing/2014/main" id="{35091C37-EF1F-A98B-F322-A9BC28CC05C5}"/>
              </a:ext>
            </a:extLst>
          </p:cNvPr>
          <p:cNvSpPr/>
          <p:nvPr/>
        </p:nvSpPr>
        <p:spPr>
          <a:xfrm>
            <a:off x="1615641" y="3937615"/>
            <a:ext cx="8656359" cy="34516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hlinkClick r:id="rId8" action="ppaction://hlinksldjump"/>
            <a:extLst>
              <a:ext uri="{FF2B5EF4-FFF2-40B4-BE49-F238E27FC236}">
                <a16:creationId xmlns:a16="http://schemas.microsoft.com/office/drawing/2014/main" id="{D0133BF5-8D80-7720-B85B-0BAA14371365}"/>
              </a:ext>
            </a:extLst>
          </p:cNvPr>
          <p:cNvSpPr/>
          <p:nvPr/>
        </p:nvSpPr>
        <p:spPr>
          <a:xfrm>
            <a:off x="1615641" y="4450139"/>
            <a:ext cx="8656359" cy="34516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hlinkClick r:id="rId9" action="ppaction://hlinksldjump"/>
            <a:extLst>
              <a:ext uri="{FF2B5EF4-FFF2-40B4-BE49-F238E27FC236}">
                <a16:creationId xmlns:a16="http://schemas.microsoft.com/office/drawing/2014/main" id="{4092DA0E-2AB2-A66C-E8CC-D6BEFB5747C5}"/>
              </a:ext>
            </a:extLst>
          </p:cNvPr>
          <p:cNvSpPr/>
          <p:nvPr/>
        </p:nvSpPr>
        <p:spPr>
          <a:xfrm>
            <a:off x="1615641" y="4950315"/>
            <a:ext cx="8656359" cy="34516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hlinkClick r:id="rId10" action="ppaction://hlinksldjump"/>
            <a:extLst>
              <a:ext uri="{FF2B5EF4-FFF2-40B4-BE49-F238E27FC236}">
                <a16:creationId xmlns:a16="http://schemas.microsoft.com/office/drawing/2014/main" id="{B1B22500-BB1D-B041-C7DE-D7A826996A79}"/>
              </a:ext>
            </a:extLst>
          </p:cNvPr>
          <p:cNvSpPr/>
          <p:nvPr/>
        </p:nvSpPr>
        <p:spPr>
          <a:xfrm>
            <a:off x="1615641" y="5456078"/>
            <a:ext cx="8656359" cy="34516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hlinkClick r:id="rId11" action="ppaction://hlinksldjump"/>
            <a:extLst>
              <a:ext uri="{FF2B5EF4-FFF2-40B4-BE49-F238E27FC236}">
                <a16:creationId xmlns:a16="http://schemas.microsoft.com/office/drawing/2014/main" id="{A95FAEF9-334B-D9D8-C34E-A15D69787B40}"/>
              </a:ext>
            </a:extLst>
          </p:cNvPr>
          <p:cNvSpPr/>
          <p:nvPr/>
        </p:nvSpPr>
        <p:spPr>
          <a:xfrm>
            <a:off x="1615641" y="5967120"/>
            <a:ext cx="8656359" cy="345162"/>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9011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par>
                                <p:cTn id="20" presetID="10"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par>
                                <p:cTn id="23" presetID="10" presetClass="entr" presetSubtype="0" fill="hold"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par>
                                <p:cTn id="26" presetID="10" presetClass="entr" presetSubtype="0" fill="hold"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fade">
                                      <p:cBhvr>
                                        <p:cTn id="28" dur="500"/>
                                        <p:tgtEl>
                                          <p:spTgt spid="87"/>
                                        </p:tgtEl>
                                      </p:cBhvr>
                                    </p:animEffect>
                                  </p:childTnLst>
                                </p:cTn>
                              </p:par>
                              <p:par>
                                <p:cTn id="29" presetID="10" presetClass="entr" presetSubtype="0" fill="hold" nodeType="with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childTnLst>
                                </p:cTn>
                              </p:par>
                              <p:par>
                                <p:cTn id="32" presetID="10" presetClass="entr" presetSubtype="0" fill="hold" nodeType="with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fade">
                                      <p:cBhvr>
                                        <p:cTn id="3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1442417-D4AE-4DFE-201D-1DFF455ED385}"/>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8BA456E4-E660-2C60-2E61-8468CEDD99BF}"/>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 name="Google Shape;111;p1">
            <a:extLst>
              <a:ext uri="{FF2B5EF4-FFF2-40B4-BE49-F238E27FC236}">
                <a16:creationId xmlns:a16="http://schemas.microsoft.com/office/drawing/2014/main" id="{BDD20E51-1FA5-1F30-147E-FC94A644EA25}"/>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3" name="Google Shape;111;p1">
            <a:extLst>
              <a:ext uri="{FF2B5EF4-FFF2-40B4-BE49-F238E27FC236}">
                <a16:creationId xmlns:a16="http://schemas.microsoft.com/office/drawing/2014/main" id="{1B5E72C8-4D52-8F27-774D-5696E547714A}"/>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国民の納税義務</a:t>
            </a:r>
          </a:p>
        </p:txBody>
      </p:sp>
      <p:sp>
        <p:nvSpPr>
          <p:cNvPr id="17" name="Google Shape;105;p1">
            <a:extLst>
              <a:ext uri="{FF2B5EF4-FFF2-40B4-BE49-F238E27FC236}">
                <a16:creationId xmlns:a16="http://schemas.microsoft.com/office/drawing/2014/main" id="{C59DE0A8-E034-6683-2F56-E6A3EB48D8FD}"/>
              </a:ext>
            </a:extLst>
          </p:cNvPr>
          <p:cNvSpPr/>
          <p:nvPr/>
        </p:nvSpPr>
        <p:spPr>
          <a:xfrm>
            <a:off x="10835734" y="430905"/>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07;p1">
            <a:extLst>
              <a:ext uri="{FF2B5EF4-FFF2-40B4-BE49-F238E27FC236}">
                <a16:creationId xmlns:a16="http://schemas.microsoft.com/office/drawing/2014/main" id="{FB2D1224-441A-FBD5-F621-CDAB3FFFDFC9}"/>
              </a:ext>
            </a:extLst>
          </p:cNvPr>
          <p:cNvSpPr txBox="1"/>
          <p:nvPr/>
        </p:nvSpPr>
        <p:spPr>
          <a:xfrm>
            <a:off x="11031548" y="467310"/>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20" name="Google Shape;108;p1">
            <a:extLst>
              <a:ext uri="{FF2B5EF4-FFF2-40B4-BE49-F238E27FC236}">
                <a16:creationId xmlns:a16="http://schemas.microsoft.com/office/drawing/2014/main" id="{525201A5-B764-9D86-1B64-96D790487450}"/>
              </a:ext>
            </a:extLst>
          </p:cNvPr>
          <p:cNvSpPr/>
          <p:nvPr/>
        </p:nvSpPr>
        <p:spPr>
          <a:xfrm rot="5400000">
            <a:off x="11602536" y="553532"/>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 name="テキスト ボックス 28">
            <a:extLst>
              <a:ext uri="{FF2B5EF4-FFF2-40B4-BE49-F238E27FC236}">
                <a16:creationId xmlns:a16="http://schemas.microsoft.com/office/drawing/2014/main" id="{54C9987D-3474-D611-1002-59EA072B25C6}"/>
              </a:ext>
            </a:extLst>
          </p:cNvPr>
          <p:cNvSpPr txBox="1"/>
          <p:nvPr/>
        </p:nvSpPr>
        <p:spPr>
          <a:xfrm>
            <a:off x="2861973" y="1366375"/>
            <a:ext cx="6468054" cy="461665"/>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納税の義務は憲法で定められています。</a:t>
            </a:r>
          </a:p>
        </p:txBody>
      </p:sp>
      <p:grpSp>
        <p:nvGrpSpPr>
          <p:cNvPr id="42" name="グループ化 41">
            <a:extLst>
              <a:ext uri="{FF2B5EF4-FFF2-40B4-BE49-F238E27FC236}">
                <a16:creationId xmlns:a16="http://schemas.microsoft.com/office/drawing/2014/main" id="{D38EC902-38E8-FF7D-1CC2-2BE7D14CB57F}"/>
              </a:ext>
            </a:extLst>
          </p:cNvPr>
          <p:cNvGrpSpPr/>
          <p:nvPr/>
        </p:nvGrpSpPr>
        <p:grpSpPr>
          <a:xfrm>
            <a:off x="1212160" y="2038745"/>
            <a:ext cx="9767681" cy="788230"/>
            <a:chOff x="1174974" y="2038745"/>
            <a:chExt cx="9767681" cy="788230"/>
          </a:xfrm>
        </p:grpSpPr>
        <p:sp>
          <p:nvSpPr>
            <p:cNvPr id="30" name="正方形/長方形 29">
              <a:extLst>
                <a:ext uri="{FF2B5EF4-FFF2-40B4-BE49-F238E27FC236}">
                  <a16:creationId xmlns:a16="http://schemas.microsoft.com/office/drawing/2014/main" id="{0369048B-0603-8965-3621-E2B5E5E1A3F3}"/>
                </a:ext>
              </a:extLst>
            </p:cNvPr>
            <p:cNvSpPr/>
            <p:nvPr/>
          </p:nvSpPr>
          <p:spPr>
            <a:xfrm>
              <a:off x="1174974" y="2038745"/>
              <a:ext cx="2027445" cy="788230"/>
            </a:xfrm>
            <a:prstGeom prst="rect">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ED2A2FA-D6EC-4CB0-68BE-22AB07C2ED40}"/>
                </a:ext>
              </a:extLst>
            </p:cNvPr>
            <p:cNvSpPr/>
            <p:nvPr/>
          </p:nvSpPr>
          <p:spPr>
            <a:xfrm>
              <a:off x="1174974" y="2038745"/>
              <a:ext cx="9767681" cy="788230"/>
            </a:xfrm>
            <a:prstGeom prst="rect">
              <a:avLst/>
            </a:prstGeom>
            <a:noFill/>
            <a:ln>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51498F15-E441-15AD-B12F-1671EA7699E6}"/>
                </a:ext>
              </a:extLst>
            </p:cNvPr>
            <p:cNvSpPr txBox="1"/>
            <p:nvPr/>
          </p:nvSpPr>
          <p:spPr>
            <a:xfrm>
              <a:off x="3324240" y="2232805"/>
              <a:ext cx="7380537" cy="400110"/>
            </a:xfrm>
            <a:prstGeom prst="rect">
              <a:avLst/>
            </a:prstGeom>
            <a:noFill/>
          </p:spPr>
          <p:txBody>
            <a:bodyPr wrap="square" rtlCol="0">
              <a:spAutoFit/>
            </a:bodyPr>
            <a:lstStyle/>
            <a:p>
              <a:r>
                <a:rPr lang="ja-JP" altLang="en-US" sz="2000" b="1" spc="100" dirty="0">
                  <a:solidFill>
                    <a:srgbClr val="1469A5"/>
                  </a:solidFill>
                  <a:latin typeface="BIZ UDPゴシック" panose="020B0400000000000000" pitchFamily="50" charset="-128"/>
                  <a:ea typeface="BIZ UDPゴシック" panose="020B0400000000000000" pitchFamily="50" charset="-128"/>
                </a:rPr>
                <a:t>国民は、法律の定めるところにより、納税の義務を負ふ。</a:t>
              </a:r>
            </a:p>
          </p:txBody>
        </p:sp>
        <p:sp>
          <p:nvSpPr>
            <p:cNvPr id="33" name="テキスト ボックス 32">
              <a:extLst>
                <a:ext uri="{FF2B5EF4-FFF2-40B4-BE49-F238E27FC236}">
                  <a16:creationId xmlns:a16="http://schemas.microsoft.com/office/drawing/2014/main" id="{42013956-EAFE-0CD9-ACB7-CBDEEB6E0D34}"/>
                </a:ext>
              </a:extLst>
            </p:cNvPr>
            <p:cNvSpPr txBox="1"/>
            <p:nvPr/>
          </p:nvSpPr>
          <p:spPr>
            <a:xfrm>
              <a:off x="1389126" y="2079238"/>
              <a:ext cx="1599140" cy="707245"/>
            </a:xfrm>
            <a:prstGeom prst="rect">
              <a:avLst/>
            </a:prstGeom>
            <a:noFill/>
          </p:spPr>
          <p:txBody>
            <a:bodyPr wrap="square" rtlCol="0">
              <a:spAutoFit/>
            </a:bodyPr>
            <a:lstStyle/>
            <a:p>
              <a:pPr algn="ctr">
                <a:lnSpc>
                  <a:spcPct val="120000"/>
                </a:lnSpc>
              </a:pPr>
              <a:r>
                <a:rPr lang="zh-CN" altLang="en-US" spc="100" dirty="0">
                  <a:solidFill>
                    <a:schemeClr val="bg1"/>
                  </a:solidFill>
                  <a:latin typeface="BIZ UDPゴシック" panose="020B0400000000000000" pitchFamily="50" charset="-128"/>
                  <a:ea typeface="BIZ UDPゴシック" panose="020B0400000000000000" pitchFamily="50" charset="-128"/>
                </a:rPr>
                <a:t>日本国憲法</a:t>
              </a:r>
            </a:p>
            <a:p>
              <a:pPr algn="ctr">
                <a:lnSpc>
                  <a:spcPct val="120000"/>
                </a:lnSpc>
              </a:pPr>
              <a:r>
                <a:rPr lang="zh-CN" altLang="en-US" spc="100" dirty="0">
                  <a:solidFill>
                    <a:schemeClr val="bg1"/>
                  </a:solidFill>
                  <a:latin typeface="BIZ UDPゴシック" panose="020B0400000000000000" pitchFamily="50" charset="-128"/>
                  <a:ea typeface="BIZ UDPゴシック" panose="020B0400000000000000" pitchFamily="50" charset="-128"/>
                </a:rPr>
                <a:t>第３０条</a:t>
              </a:r>
              <a:endParaRPr lang="ja-JP" altLang="en-US" spc="100" dirty="0">
                <a:solidFill>
                  <a:schemeClr val="bg1"/>
                </a:solidFill>
                <a:latin typeface="BIZ UDPゴシック" panose="020B0400000000000000" pitchFamily="50" charset="-128"/>
                <a:ea typeface="BIZ UDPゴシック" panose="020B0400000000000000" pitchFamily="50" charset="-128"/>
              </a:endParaRPr>
            </a:p>
          </p:txBody>
        </p:sp>
      </p:grpSp>
      <p:pic>
        <p:nvPicPr>
          <p:cNvPr id="34" name="Picture 29">
            <a:extLst>
              <a:ext uri="{FF2B5EF4-FFF2-40B4-BE49-F238E27FC236}">
                <a16:creationId xmlns:a16="http://schemas.microsoft.com/office/drawing/2014/main" id="{6D5ED2C9-D370-525E-C7A1-C4212A9D880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4"/>
          <a:stretch/>
        </p:blipFill>
        <p:spPr bwMode="auto">
          <a:xfrm>
            <a:off x="10365092" y="4320794"/>
            <a:ext cx="1644530" cy="178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吹き出し: 角を丸めた四角形 34">
            <a:extLst>
              <a:ext uri="{FF2B5EF4-FFF2-40B4-BE49-F238E27FC236}">
                <a16:creationId xmlns:a16="http://schemas.microsoft.com/office/drawing/2014/main" id="{025EFD58-B44F-BC5A-C7EA-B28C66A275F6}"/>
              </a:ext>
            </a:extLst>
          </p:cNvPr>
          <p:cNvSpPr/>
          <p:nvPr/>
        </p:nvSpPr>
        <p:spPr bwMode="auto">
          <a:xfrm>
            <a:off x="1212160" y="3282184"/>
            <a:ext cx="8862253" cy="2222530"/>
          </a:xfrm>
          <a:prstGeom prst="wedgeRoundRectCallout">
            <a:avLst>
              <a:gd name="adj1" fmla="val 54798"/>
              <a:gd name="adj2" fmla="val 23558"/>
              <a:gd name="adj3" fmla="val 16667"/>
            </a:avLst>
          </a:prstGeom>
          <a:solidFill>
            <a:schemeClr val="tx2">
              <a:lumMod val="10000"/>
              <a:lumOff val="90000"/>
            </a:schemeClr>
          </a:solidFill>
          <a:ln>
            <a:no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C7F2E421-8951-10E0-52DE-E56F9B23C7CB}"/>
              </a:ext>
            </a:extLst>
          </p:cNvPr>
          <p:cNvSpPr txBox="1"/>
          <p:nvPr/>
        </p:nvSpPr>
        <p:spPr>
          <a:xfrm>
            <a:off x="1433056" y="3501447"/>
            <a:ext cx="8590365" cy="1745093"/>
          </a:xfrm>
          <a:prstGeom prst="rect">
            <a:avLst/>
          </a:prstGeom>
          <a:noFill/>
        </p:spPr>
        <p:txBody>
          <a:bodyPr wrap="square" rtlCol="0">
            <a:spAutoFit/>
          </a:bodyPr>
          <a:lstStyle/>
          <a:p>
            <a:pPr>
              <a:lnSpc>
                <a:spcPct val="140000"/>
              </a:lnSpc>
            </a:pPr>
            <a:r>
              <a:rPr lang="ja-JP" altLang="en-US" sz="2000" spc="100" dirty="0">
                <a:latin typeface="BIZ UDPゴシック" panose="020B0400000000000000" pitchFamily="50" charset="-128"/>
                <a:ea typeface="BIZ UDPゴシック" panose="020B0400000000000000" pitchFamily="50" charset="-128"/>
              </a:rPr>
              <a:t>税金は国を維持し、発展させていくために欠かせないものですから、</a:t>
            </a:r>
            <a:endParaRPr lang="en-US" altLang="ja-JP" sz="2000" spc="100" dirty="0">
              <a:latin typeface="BIZ UDPゴシック" panose="020B0400000000000000" pitchFamily="50" charset="-128"/>
              <a:ea typeface="BIZ UDPゴシック" panose="020B0400000000000000" pitchFamily="50" charset="-128"/>
            </a:endParaRPr>
          </a:p>
          <a:p>
            <a:pPr>
              <a:lnSpc>
                <a:spcPct val="140000"/>
              </a:lnSpc>
            </a:pPr>
            <a:r>
              <a:rPr lang="ja-JP" altLang="en-US" sz="2000" spc="100" dirty="0">
                <a:latin typeface="BIZ UDPゴシック" panose="020B0400000000000000" pitchFamily="50" charset="-128"/>
                <a:ea typeface="BIZ UDPゴシック" panose="020B0400000000000000" pitchFamily="50" charset="-128"/>
              </a:rPr>
              <a:t>憲法でも、税金を納めること</a:t>
            </a:r>
            <a:r>
              <a:rPr lang="en-US" altLang="ja-JP" sz="2000" spc="100" dirty="0">
                <a:latin typeface="BIZ UDPゴシック" panose="020B0400000000000000" pitchFamily="50" charset="-128"/>
                <a:ea typeface="BIZ UDPゴシック" panose="020B0400000000000000" pitchFamily="50" charset="-128"/>
              </a:rPr>
              <a:t>(</a:t>
            </a:r>
            <a:r>
              <a:rPr lang="ja-JP" altLang="en-US" sz="2000" spc="100" dirty="0">
                <a:latin typeface="BIZ UDPゴシック" panose="020B0400000000000000" pitchFamily="50" charset="-128"/>
                <a:ea typeface="BIZ UDPゴシック" panose="020B0400000000000000" pitchFamily="50" charset="-128"/>
              </a:rPr>
              <a:t>納税</a:t>
            </a:r>
            <a:r>
              <a:rPr lang="en-US" altLang="ja-JP" sz="2000" spc="100" dirty="0">
                <a:latin typeface="BIZ UDPゴシック" panose="020B0400000000000000" pitchFamily="50" charset="-128"/>
                <a:ea typeface="BIZ UDPゴシック" panose="020B0400000000000000" pitchFamily="50" charset="-128"/>
              </a:rPr>
              <a:t>)</a:t>
            </a:r>
            <a:r>
              <a:rPr lang="ja-JP" altLang="en-US" sz="2000" spc="100" dirty="0">
                <a:latin typeface="BIZ UDPゴシック" panose="020B0400000000000000" pitchFamily="50" charset="-128"/>
                <a:ea typeface="BIZ UDPゴシック" panose="020B0400000000000000" pitchFamily="50" charset="-128"/>
              </a:rPr>
              <a:t>を国民の義務と定めています。</a:t>
            </a:r>
            <a:endParaRPr lang="en-US" altLang="ja-JP" sz="2000" spc="100" dirty="0">
              <a:latin typeface="BIZ UDPゴシック" panose="020B0400000000000000" pitchFamily="50" charset="-128"/>
              <a:ea typeface="BIZ UDPゴシック" panose="020B0400000000000000" pitchFamily="50" charset="-128"/>
            </a:endParaRPr>
          </a:p>
          <a:p>
            <a:pPr>
              <a:lnSpc>
                <a:spcPct val="140000"/>
              </a:lnSpc>
            </a:pPr>
            <a:r>
              <a:rPr lang="ja-JP" altLang="en-US" sz="2000" spc="100" dirty="0">
                <a:latin typeface="BIZ UDPゴシック" panose="020B0400000000000000" pitchFamily="50" charset="-128"/>
                <a:ea typeface="BIZ UDPゴシック" panose="020B0400000000000000" pitchFamily="50" charset="-128"/>
              </a:rPr>
              <a:t>この納税の義務は、勤労の義務、普通教育を受けさせる義務とならんで</a:t>
            </a:r>
            <a:endParaRPr lang="en-US" altLang="ja-JP" sz="2000" spc="100" dirty="0">
              <a:latin typeface="BIZ UDPゴシック" panose="020B0400000000000000" pitchFamily="50" charset="-128"/>
              <a:ea typeface="BIZ UDPゴシック" panose="020B0400000000000000" pitchFamily="50" charset="-128"/>
            </a:endParaRPr>
          </a:p>
          <a:p>
            <a:pPr>
              <a:lnSpc>
                <a:spcPct val="140000"/>
              </a:lnSpc>
            </a:pPr>
            <a:r>
              <a:rPr lang="ja-JP" altLang="en-US" sz="2000" spc="100" dirty="0">
                <a:latin typeface="BIZ UDPゴシック" panose="020B0400000000000000" pitchFamily="50" charset="-128"/>
                <a:ea typeface="BIZ UDPゴシック" panose="020B0400000000000000" pitchFamily="50" charset="-128"/>
              </a:rPr>
              <a:t>国民の三大義務の一つとされています。</a:t>
            </a:r>
          </a:p>
        </p:txBody>
      </p:sp>
      <p:sp>
        <p:nvSpPr>
          <p:cNvPr id="38" name="テキスト ボックス 37">
            <a:extLst>
              <a:ext uri="{FF2B5EF4-FFF2-40B4-BE49-F238E27FC236}">
                <a16:creationId xmlns:a16="http://schemas.microsoft.com/office/drawing/2014/main" id="{7F6EB169-AD11-88AF-B49C-E3B321A3F12A}"/>
              </a:ext>
            </a:extLst>
          </p:cNvPr>
          <p:cNvSpPr txBox="1"/>
          <p:nvPr/>
        </p:nvSpPr>
        <p:spPr>
          <a:xfrm>
            <a:off x="1672652" y="6503649"/>
            <a:ext cx="10563340" cy="261610"/>
          </a:xfrm>
          <a:prstGeom prst="rect">
            <a:avLst/>
          </a:prstGeom>
          <a:noFill/>
        </p:spPr>
        <p:txBody>
          <a:bodyPr wrap="square" rtlCol="0">
            <a:spAutoFit/>
          </a:bodyPr>
          <a:lstStyle/>
          <a:p>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調べてみよう ： 納税の義務　</a:t>
            </a:r>
            <a:r>
              <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hlinkClick r:id="rId3"/>
              </a:rPr>
              <a:t>https://www.nta.go.jp/taxes/kids/hatten/page14.htm</a:t>
            </a:r>
            <a:endPar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40" name="四角形: 角を丸くする 39">
            <a:extLst>
              <a:ext uri="{FF2B5EF4-FFF2-40B4-BE49-F238E27FC236}">
                <a16:creationId xmlns:a16="http://schemas.microsoft.com/office/drawing/2014/main" id="{1FFA1FA0-206E-24C4-8C91-BD58009C583A}"/>
              </a:ext>
            </a:extLst>
          </p:cNvPr>
          <p:cNvSpPr/>
          <p:nvPr/>
        </p:nvSpPr>
        <p:spPr>
          <a:xfrm>
            <a:off x="399826" y="6481509"/>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08682775-0D8E-50FA-2884-F6DBC3DCAF2D}"/>
              </a:ext>
            </a:extLst>
          </p:cNvPr>
          <p:cNvSpPr txBox="1"/>
          <p:nvPr/>
        </p:nvSpPr>
        <p:spPr>
          <a:xfrm>
            <a:off x="399827" y="6472805"/>
            <a:ext cx="1195848" cy="307777"/>
          </a:xfrm>
          <a:prstGeom prst="rect">
            <a:avLst/>
          </a:prstGeom>
          <a:noFill/>
          <a:ln>
            <a:noFill/>
          </a:ln>
        </p:spPr>
        <p:txBody>
          <a:bodyPr wrap="square">
            <a:spAutoFit/>
          </a:bodyPr>
          <a:lstStyle/>
          <a:p>
            <a:r>
              <a:rPr lang="ja-JP" altLang="en-US" sz="1400" dirty="0">
                <a:solidFill>
                  <a:srgbClr val="0070C0"/>
                </a:solidFill>
                <a:latin typeface="BIZ UDPゴシック" panose="020B0400000000000000" pitchFamily="50" charset="-128"/>
                <a:ea typeface="BIZ UDPゴシック" panose="020B0400000000000000" pitchFamily="50" charset="-128"/>
              </a:rPr>
              <a:t>詳しく学ぼう</a:t>
            </a:r>
          </a:p>
        </p:txBody>
      </p:sp>
      <p:sp>
        <p:nvSpPr>
          <p:cNvPr id="2" name="Google Shape;115;p1">
            <a:hlinkClick r:id="rId4" action="ppaction://hlinksldjump"/>
            <a:extLst>
              <a:ext uri="{FF2B5EF4-FFF2-40B4-BE49-F238E27FC236}">
                <a16:creationId xmlns:a16="http://schemas.microsoft.com/office/drawing/2014/main" id="{D069245C-348C-59E5-F8BB-3BCC86DD6C01}"/>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045177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decel="10000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1+#ppt_w/2"/>
                                          </p:val>
                                        </p:tav>
                                        <p:tav tm="100000">
                                          <p:val>
                                            <p:strVal val="#ppt_x"/>
                                          </p:val>
                                        </p:tav>
                                      </p:tavLst>
                                    </p:anim>
                                    <p:anim calcmode="lin" valueType="num">
                                      <p:cBhvr additive="base">
                                        <p:cTn id="29" dur="500" fill="hold"/>
                                        <p:tgtEl>
                                          <p:spTgt spid="34"/>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12" grpId="0"/>
      <p:bldP spid="13" grpId="0"/>
      <p:bldP spid="17" grpId="0" animBg="1"/>
      <p:bldP spid="19" grpId="0"/>
      <p:bldP spid="20" grpId="0" animBg="1"/>
      <p:bldP spid="29" grpId="0"/>
      <p:bldP spid="35" grpId="0" animBg="1"/>
      <p:bldP spid="37" grpId="0"/>
      <p:bldP spid="38" grpId="0"/>
      <p:bldP spid="40" grpId="0" animBg="1"/>
      <p:bldP spid="41"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54E54-28A5-0FA0-F564-94956210F9CA}"/>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2D0D65DF-B725-2960-B9C5-F306ABFED6AC}"/>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7838B38E-739B-3520-D1AE-686AD1EB92C9}"/>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 name="Google Shape;111;p1">
            <a:extLst>
              <a:ext uri="{FF2B5EF4-FFF2-40B4-BE49-F238E27FC236}">
                <a16:creationId xmlns:a16="http://schemas.microsoft.com/office/drawing/2014/main" id="{5A92D42E-F005-D960-6B06-A48D2B0719B3}"/>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2</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3" name="Google Shape;111;p1">
            <a:extLst>
              <a:ext uri="{FF2B5EF4-FFF2-40B4-BE49-F238E27FC236}">
                <a16:creationId xmlns:a16="http://schemas.microsoft.com/office/drawing/2014/main" id="{0D96765F-8D23-374B-5F2C-9B969816E172}"/>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「税」の意義と役割を知ろう</a:t>
            </a:r>
          </a:p>
        </p:txBody>
      </p:sp>
      <p:sp>
        <p:nvSpPr>
          <p:cNvPr id="2" name="四角形: 角を丸くする 1">
            <a:extLst>
              <a:ext uri="{FF2B5EF4-FFF2-40B4-BE49-F238E27FC236}">
                <a16:creationId xmlns:a16="http://schemas.microsoft.com/office/drawing/2014/main" id="{80F05347-D3E3-F5E4-219F-4D2E682F3E55}"/>
              </a:ext>
            </a:extLst>
          </p:cNvPr>
          <p:cNvSpPr/>
          <p:nvPr/>
        </p:nvSpPr>
        <p:spPr>
          <a:xfrm>
            <a:off x="670546" y="1160364"/>
            <a:ext cx="648000" cy="648000"/>
          </a:xfrm>
          <a:prstGeom prst="roundRect">
            <a:avLst>
              <a:gd name="adj" fmla="val 12541"/>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DB86FFAE-2044-76CF-4CA8-C127C3285D72}"/>
              </a:ext>
            </a:extLst>
          </p:cNvPr>
          <p:cNvSpPr/>
          <p:nvPr/>
        </p:nvSpPr>
        <p:spPr>
          <a:xfrm>
            <a:off x="1225455" y="1736364"/>
            <a:ext cx="10296000" cy="72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CAABEC72-22AA-02D1-2C6A-601DED04A1E2}"/>
              </a:ext>
            </a:extLst>
          </p:cNvPr>
          <p:cNvSpPr txBox="1"/>
          <p:nvPr/>
        </p:nvSpPr>
        <p:spPr>
          <a:xfrm>
            <a:off x="1416026" y="1225865"/>
            <a:ext cx="9394088" cy="461665"/>
          </a:xfrm>
          <a:prstGeom prst="rect">
            <a:avLst/>
          </a:prstGeom>
          <a:noFill/>
        </p:spPr>
        <p:txBody>
          <a:bodyPr wrap="square" rtlCol="0">
            <a:spAutoFit/>
          </a:bodyPr>
          <a:lstStyle/>
          <a:p>
            <a:r>
              <a:rPr lang="ja-JP" altLang="en-US" sz="2400" b="1" spc="100" dirty="0">
                <a:solidFill>
                  <a:srgbClr val="1469A5"/>
                </a:solidFill>
                <a:latin typeface="BIZ UDPゴシック" panose="020B0400000000000000" pitchFamily="50" charset="-128"/>
                <a:ea typeface="BIZ UDPゴシック" panose="020B0400000000000000" pitchFamily="50" charset="-128"/>
              </a:rPr>
              <a:t>「税」は社会の会費</a:t>
            </a:r>
          </a:p>
        </p:txBody>
      </p:sp>
      <p:sp>
        <p:nvSpPr>
          <p:cNvPr id="5" name="テキスト ボックス 4">
            <a:extLst>
              <a:ext uri="{FF2B5EF4-FFF2-40B4-BE49-F238E27FC236}">
                <a16:creationId xmlns:a16="http://schemas.microsoft.com/office/drawing/2014/main" id="{DCC820CF-F0E3-0100-21C7-34449F93B881}"/>
              </a:ext>
            </a:extLst>
          </p:cNvPr>
          <p:cNvSpPr txBox="1"/>
          <p:nvPr/>
        </p:nvSpPr>
        <p:spPr>
          <a:xfrm>
            <a:off x="704036" y="1253532"/>
            <a:ext cx="581021" cy="461665"/>
          </a:xfrm>
          <a:prstGeom prst="rect">
            <a:avLst/>
          </a:prstGeom>
          <a:noFill/>
        </p:spPr>
        <p:txBody>
          <a:bodyPr wrap="square" rtlCol="0">
            <a:spAutoFit/>
          </a:bodyPr>
          <a:lstStyle/>
          <a:p>
            <a:pPr algn="ctr"/>
            <a:r>
              <a:rPr lang="en-US" altLang="ja-JP" sz="2400" b="1" spc="100" dirty="0">
                <a:solidFill>
                  <a:srgbClr val="1469A5"/>
                </a:solidFill>
                <a:latin typeface="BIZ UDPゴシック" panose="020B0400000000000000" pitchFamily="50" charset="-128"/>
                <a:ea typeface="BIZ UDPゴシック" panose="020B0400000000000000" pitchFamily="50" charset="-128"/>
              </a:rPr>
              <a:t>1</a:t>
            </a:r>
            <a:endParaRPr lang="ja-JP" altLang="en-US" sz="2400" b="1" spc="100" dirty="0">
              <a:solidFill>
                <a:srgbClr val="1469A5"/>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48F19524-FD28-4AA7-01D2-78C8867A3826}"/>
              </a:ext>
            </a:extLst>
          </p:cNvPr>
          <p:cNvSpPr txBox="1"/>
          <p:nvPr/>
        </p:nvSpPr>
        <p:spPr>
          <a:xfrm>
            <a:off x="670546" y="1830854"/>
            <a:ext cx="10965655" cy="248465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年金、医療などの社会保障・福祉や、水道、道路などの</a:t>
            </a:r>
            <a:r>
              <a:rPr lang="ja-JP" altLang="en-US" sz="1600" spc="100" dirty="0">
                <a:highlight>
                  <a:srgbClr val="AED6F2"/>
                </a:highlight>
                <a:latin typeface="BIZ UDPゴシック" panose="020B0400000000000000" pitchFamily="50" charset="-128"/>
                <a:ea typeface="BIZ UDPゴシック" panose="020B0400000000000000" pitchFamily="50" charset="-128"/>
              </a:rPr>
              <a:t>社会資本</a:t>
            </a:r>
            <a:r>
              <a:rPr lang="ja-JP" altLang="en-US" sz="1600" spc="100" dirty="0">
                <a:latin typeface="BIZ UDPゴシック" panose="020B0400000000000000" pitchFamily="50" charset="-128"/>
                <a:ea typeface="BIZ UDPゴシック" panose="020B0400000000000000" pitchFamily="50" charset="-128"/>
              </a:rPr>
              <a:t>整備、教育や警察、消防、防衛といった</a:t>
            </a:r>
            <a:r>
              <a:rPr lang="ja-JP" altLang="en-US" sz="1600" spc="100" dirty="0">
                <a:highlight>
                  <a:srgbClr val="AED6F2"/>
                </a:highlight>
                <a:latin typeface="BIZ UDPゴシック" panose="020B0400000000000000" pitchFamily="50" charset="-128"/>
                <a:ea typeface="BIZ UDPゴシック" panose="020B0400000000000000" pitchFamily="50" charset="-128"/>
              </a:rPr>
              <a:t>公共サービス</a:t>
            </a:r>
            <a:endParaRPr lang="en-US" altLang="ja-JP" sz="1600" spc="100" dirty="0">
              <a:highlight>
                <a:srgbClr val="AED6F2"/>
              </a:highlight>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は、私たちの豊かな暮らしには欠かせないものですが、その提供には多額の費用がかかります。</a:t>
            </a:r>
          </a:p>
          <a:p>
            <a:pPr>
              <a:lnSpc>
                <a:spcPct val="140000"/>
              </a:lnSpc>
            </a:pPr>
            <a:r>
              <a:rPr lang="ja-JP" altLang="en-US" sz="1600" spc="100" dirty="0">
                <a:latin typeface="BIZ UDPゴシック" panose="020B0400000000000000" pitchFamily="50" charset="-128"/>
                <a:ea typeface="BIZ UDPゴシック" panose="020B0400000000000000" pitchFamily="50" charset="-128"/>
              </a:rPr>
              <a:t>こうした </a:t>
            </a:r>
            <a:r>
              <a:rPr lang="ja-JP" altLang="en-US" sz="1600" spc="100" dirty="0">
                <a:highlight>
                  <a:srgbClr val="AED6F2"/>
                </a:highlight>
                <a:latin typeface="BIZ UDPゴシック" panose="020B0400000000000000" pitchFamily="50" charset="-128"/>
                <a:ea typeface="BIZ UDPゴシック" panose="020B0400000000000000" pitchFamily="50" charset="-128"/>
              </a:rPr>
              <a:t>公共サービス</a:t>
            </a:r>
            <a:r>
              <a:rPr lang="ja-JP" altLang="en-US" sz="1600" spc="100" dirty="0">
                <a:latin typeface="BIZ UDPゴシック" panose="020B0400000000000000" pitchFamily="50" charset="-128"/>
                <a:ea typeface="BIZ UDPゴシック" panose="020B0400000000000000" pitchFamily="50" charset="-128"/>
              </a:rPr>
              <a:t>は、市場の民間サービスのみに依存すると、必要な量・水準のサービスが提供されません。</a:t>
            </a:r>
          </a:p>
          <a:p>
            <a:pPr>
              <a:lnSpc>
                <a:spcPct val="140000"/>
              </a:lnSpc>
            </a:pPr>
            <a:r>
              <a:rPr lang="ja-JP" altLang="en-US" sz="1600" spc="100" dirty="0">
                <a:latin typeface="BIZ UDPゴシック" panose="020B0400000000000000" pitchFamily="50" charset="-128"/>
                <a:ea typeface="BIZ UDPゴシック" panose="020B0400000000000000" pitchFamily="50" charset="-128"/>
              </a:rPr>
              <a:t>このため、こうしたサービスの費用を賄うためには、みんなが納めている税を財源とすることで、公的に実施する</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ことが求められます。</a:t>
            </a:r>
          </a:p>
          <a:p>
            <a:pPr>
              <a:lnSpc>
                <a:spcPct val="140000"/>
              </a:lnSpc>
            </a:pPr>
            <a:r>
              <a:rPr lang="ja-JP" altLang="en-US" sz="1600" spc="100" dirty="0">
                <a:latin typeface="BIZ UDPゴシック" panose="020B0400000000000000" pitchFamily="50" charset="-128"/>
                <a:ea typeface="BIZ UDPゴシック" panose="020B0400000000000000" pitchFamily="50" charset="-128"/>
              </a:rPr>
              <a:t>このように、みんなが互いに支え合い、共によりよい社会を築いていくため、</a:t>
            </a:r>
            <a:r>
              <a:rPr lang="ja-JP" altLang="en-US" sz="1600" spc="100" dirty="0">
                <a:highlight>
                  <a:srgbClr val="AED6F2"/>
                </a:highlight>
                <a:latin typeface="BIZ UDPゴシック" panose="020B0400000000000000" pitchFamily="50" charset="-128"/>
                <a:ea typeface="BIZ UDPゴシック" panose="020B0400000000000000" pitchFamily="50" charset="-128"/>
              </a:rPr>
              <a:t>公共サービス</a:t>
            </a:r>
            <a:r>
              <a:rPr lang="ja-JP" altLang="en-US" sz="1600" spc="100" dirty="0">
                <a:latin typeface="BIZ UDPゴシック" panose="020B0400000000000000" pitchFamily="50" charset="-128"/>
                <a:ea typeface="BIZ UDPゴシック" panose="020B0400000000000000" pitchFamily="50" charset="-128"/>
              </a:rPr>
              <a:t>の費用を広く公平に分か</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ち合うことが必要です。まさに、税は「</a:t>
            </a:r>
            <a:r>
              <a:rPr lang="ja-JP" altLang="en-US" sz="1600" spc="100" dirty="0">
                <a:highlight>
                  <a:srgbClr val="AED6F2"/>
                </a:highlight>
                <a:latin typeface="BIZ UDPゴシック" panose="020B0400000000000000" pitchFamily="50" charset="-128"/>
                <a:ea typeface="BIZ UDPゴシック" panose="020B0400000000000000" pitchFamily="50" charset="-128"/>
              </a:rPr>
              <a:t>社会の会費</a:t>
            </a:r>
            <a:r>
              <a:rPr lang="ja-JP" altLang="en-US" sz="1600" spc="100" dirty="0">
                <a:latin typeface="BIZ UDPゴシック" panose="020B0400000000000000" pitchFamily="50" charset="-128"/>
                <a:ea typeface="BIZ UDPゴシック" panose="020B0400000000000000" pitchFamily="50" charset="-128"/>
              </a:rPr>
              <a:t>」であると言えます。</a:t>
            </a:r>
          </a:p>
        </p:txBody>
      </p:sp>
      <p:pic>
        <p:nvPicPr>
          <p:cNvPr id="22" name="図 21">
            <a:extLst>
              <a:ext uri="{FF2B5EF4-FFF2-40B4-BE49-F238E27FC236}">
                <a16:creationId xmlns:a16="http://schemas.microsoft.com/office/drawing/2014/main" id="{21B275A4-61A2-B6FD-8188-B3D36AF43CD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34" t="23456" r="59299" b="5666"/>
          <a:stretch>
            <a:fillRect/>
          </a:stretch>
        </p:blipFill>
        <p:spPr>
          <a:xfrm>
            <a:off x="2903568" y="4566242"/>
            <a:ext cx="1900240" cy="1969197"/>
          </a:xfrm>
          <a:custGeom>
            <a:avLst/>
            <a:gdLst>
              <a:gd name="csX0" fmla="*/ 0 w 2012778"/>
              <a:gd name="csY0" fmla="*/ 0 h 2252582"/>
              <a:gd name="csX1" fmla="*/ 1517286 w 2012778"/>
              <a:gd name="csY1" fmla="*/ 0 h 2252582"/>
              <a:gd name="csX2" fmla="*/ 1483467 w 2012778"/>
              <a:gd name="csY2" fmla="*/ 42749 h 2252582"/>
              <a:gd name="csX3" fmla="*/ 1452291 w 2012778"/>
              <a:gd name="csY3" fmla="*/ 148696 h 2252582"/>
              <a:gd name="csX4" fmla="*/ 1849006 w 2012778"/>
              <a:gd name="csY4" fmla="*/ 420881 h 2252582"/>
              <a:gd name="csX5" fmla="*/ 2003426 w 2012778"/>
              <a:gd name="csY5" fmla="*/ 399492 h 2252582"/>
              <a:gd name="csX6" fmla="*/ 2012778 w 2012778"/>
              <a:gd name="csY6" fmla="*/ 396009 h 2252582"/>
              <a:gd name="csX7" fmla="*/ 2012778 w 2012778"/>
              <a:gd name="csY7" fmla="*/ 925392 h 2252582"/>
              <a:gd name="csX8" fmla="*/ 1991398 w 2012778"/>
              <a:gd name="csY8" fmla="*/ 936130 h 2252582"/>
              <a:gd name="csX9" fmla="*/ 1946850 w 2012778"/>
              <a:gd name="csY9" fmla="*/ 1103327 h 2252582"/>
              <a:gd name="csX10" fmla="*/ 1991398 w 2012778"/>
              <a:gd name="csY10" fmla="*/ 1270524 h 2252582"/>
              <a:gd name="csX11" fmla="*/ 2012778 w 2012778"/>
              <a:gd name="csY11" fmla="*/ 1281263 h 2252582"/>
              <a:gd name="csX12" fmla="*/ 2012778 w 2012778"/>
              <a:gd name="csY12" fmla="*/ 2252582 h 2252582"/>
              <a:gd name="csX13" fmla="*/ 0 w 2012778"/>
              <a:gd name="csY13" fmla="*/ 2252582 h 22525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012778" h="2252582">
                <a:moveTo>
                  <a:pt x="0" y="0"/>
                </a:moveTo>
                <a:lnTo>
                  <a:pt x="1517286" y="0"/>
                </a:lnTo>
                <a:lnTo>
                  <a:pt x="1483467" y="42749"/>
                </a:lnTo>
                <a:cubicBezTo>
                  <a:pt x="1463392" y="75313"/>
                  <a:pt x="1452291" y="111115"/>
                  <a:pt x="1452291" y="148696"/>
                </a:cubicBezTo>
                <a:cubicBezTo>
                  <a:pt x="1452291" y="299020"/>
                  <a:pt x="1629906" y="420881"/>
                  <a:pt x="1849006" y="420881"/>
                </a:cubicBezTo>
                <a:cubicBezTo>
                  <a:pt x="1903781" y="420881"/>
                  <a:pt x="1955963" y="413265"/>
                  <a:pt x="2003426" y="399492"/>
                </a:cubicBezTo>
                <a:lnTo>
                  <a:pt x="2012778" y="396009"/>
                </a:lnTo>
                <a:lnTo>
                  <a:pt x="2012778" y="925392"/>
                </a:lnTo>
                <a:lnTo>
                  <a:pt x="1991398" y="936130"/>
                </a:lnTo>
                <a:cubicBezTo>
                  <a:pt x="1965219" y="963677"/>
                  <a:pt x="1946850" y="1028165"/>
                  <a:pt x="1946850" y="1103327"/>
                </a:cubicBezTo>
                <a:cubicBezTo>
                  <a:pt x="1946850" y="1178489"/>
                  <a:pt x="1965219" y="1242978"/>
                  <a:pt x="1991398" y="1270524"/>
                </a:cubicBezTo>
                <a:lnTo>
                  <a:pt x="2012778" y="1281263"/>
                </a:lnTo>
                <a:lnTo>
                  <a:pt x="2012778" y="2252582"/>
                </a:lnTo>
                <a:lnTo>
                  <a:pt x="0" y="2252582"/>
                </a:lnTo>
                <a:close/>
              </a:path>
            </a:pathLst>
          </a:custGeom>
        </p:spPr>
      </p:pic>
      <p:grpSp>
        <p:nvGrpSpPr>
          <p:cNvPr id="60" name="グループ化 59">
            <a:extLst>
              <a:ext uri="{FF2B5EF4-FFF2-40B4-BE49-F238E27FC236}">
                <a16:creationId xmlns:a16="http://schemas.microsoft.com/office/drawing/2014/main" id="{102E7E01-A50B-32DE-117D-B6AC2A7C2462}"/>
              </a:ext>
            </a:extLst>
          </p:cNvPr>
          <p:cNvGrpSpPr/>
          <p:nvPr/>
        </p:nvGrpSpPr>
        <p:grpSpPr>
          <a:xfrm>
            <a:off x="7292340" y="4544327"/>
            <a:ext cx="2937814" cy="1969197"/>
            <a:chOff x="6560820" y="4407757"/>
            <a:chExt cx="2937814" cy="1969197"/>
          </a:xfrm>
        </p:grpSpPr>
        <p:pic>
          <p:nvPicPr>
            <p:cNvPr id="25" name="グラフィックス 24">
              <a:extLst>
                <a:ext uri="{FF2B5EF4-FFF2-40B4-BE49-F238E27FC236}">
                  <a16:creationId xmlns:a16="http://schemas.microsoft.com/office/drawing/2014/main" id="{48BA5C76-A989-224D-EF81-3FD5C4B6BDD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60820" y="4407757"/>
              <a:ext cx="2937814" cy="1969197"/>
            </a:xfrm>
            <a:prstGeom prst="rect">
              <a:avLst/>
            </a:prstGeom>
          </p:spPr>
        </p:pic>
        <p:sp>
          <p:nvSpPr>
            <p:cNvPr id="26" name="テキスト ボックス 25">
              <a:extLst>
                <a:ext uri="{FF2B5EF4-FFF2-40B4-BE49-F238E27FC236}">
                  <a16:creationId xmlns:a16="http://schemas.microsoft.com/office/drawing/2014/main" id="{AB702C7A-0510-3B63-5A8F-E305C650C085}"/>
                </a:ext>
              </a:extLst>
            </p:cNvPr>
            <p:cNvSpPr txBox="1"/>
            <p:nvPr/>
          </p:nvSpPr>
          <p:spPr>
            <a:xfrm>
              <a:off x="7069696" y="4652712"/>
              <a:ext cx="1920062" cy="338554"/>
            </a:xfrm>
            <a:prstGeom prst="rect">
              <a:avLst/>
            </a:prstGeom>
            <a:noFill/>
          </p:spPr>
          <p:txBody>
            <a:bodyPr wrap="square" rtlCol="0">
              <a:spAutoFit/>
            </a:bodyPr>
            <a:lstStyle/>
            <a:p>
              <a:pPr algn="ctr"/>
              <a:r>
                <a:rPr lang="ja-JP" altLang="en-US" sz="1600" b="1" spc="100" dirty="0">
                  <a:solidFill>
                    <a:srgbClr val="1469A5"/>
                  </a:solidFill>
                  <a:latin typeface="BIZ UDPゴシック" panose="020B0400000000000000" pitchFamily="50" charset="-128"/>
                  <a:ea typeface="BIZ UDPゴシック" panose="020B0400000000000000" pitchFamily="50" charset="-128"/>
                </a:rPr>
                <a:t>公的サービス</a:t>
              </a:r>
            </a:p>
          </p:txBody>
        </p:sp>
        <p:grpSp>
          <p:nvGrpSpPr>
            <p:cNvPr id="59" name="グループ化 58">
              <a:extLst>
                <a:ext uri="{FF2B5EF4-FFF2-40B4-BE49-F238E27FC236}">
                  <a16:creationId xmlns:a16="http://schemas.microsoft.com/office/drawing/2014/main" id="{5643367E-C24E-E692-52B8-AA99A0CA464A}"/>
                </a:ext>
              </a:extLst>
            </p:cNvPr>
            <p:cNvGrpSpPr/>
            <p:nvPr/>
          </p:nvGrpSpPr>
          <p:grpSpPr>
            <a:xfrm>
              <a:off x="7168202" y="5577521"/>
              <a:ext cx="1723050" cy="540000"/>
              <a:chOff x="7157211" y="5613620"/>
              <a:chExt cx="1723050" cy="540000"/>
            </a:xfrm>
          </p:grpSpPr>
          <p:grpSp>
            <p:nvGrpSpPr>
              <p:cNvPr id="56" name="グループ化 55">
                <a:extLst>
                  <a:ext uri="{FF2B5EF4-FFF2-40B4-BE49-F238E27FC236}">
                    <a16:creationId xmlns:a16="http://schemas.microsoft.com/office/drawing/2014/main" id="{14FD6979-47E2-044D-0F55-68B80B5F0CFD}"/>
                  </a:ext>
                </a:extLst>
              </p:cNvPr>
              <p:cNvGrpSpPr/>
              <p:nvPr/>
            </p:nvGrpSpPr>
            <p:grpSpPr>
              <a:xfrm>
                <a:off x="7157211" y="5613620"/>
                <a:ext cx="918000" cy="540000"/>
                <a:chOff x="7256667" y="5613620"/>
                <a:chExt cx="918000" cy="540000"/>
              </a:xfrm>
            </p:grpSpPr>
            <p:sp>
              <p:nvSpPr>
                <p:cNvPr id="48" name="楕円 47">
                  <a:extLst>
                    <a:ext uri="{FF2B5EF4-FFF2-40B4-BE49-F238E27FC236}">
                      <a16:creationId xmlns:a16="http://schemas.microsoft.com/office/drawing/2014/main" id="{D6021B16-1664-CD01-39D7-89F13D232914}"/>
                    </a:ext>
                  </a:extLst>
                </p:cNvPr>
                <p:cNvSpPr/>
                <p:nvPr/>
              </p:nvSpPr>
              <p:spPr>
                <a:xfrm>
                  <a:off x="7256667" y="5613620"/>
                  <a:ext cx="918000" cy="540000"/>
                </a:xfrm>
                <a:prstGeom prst="ellipse">
                  <a:avLst/>
                </a:prstGeom>
                <a:solidFill>
                  <a:srgbClr val="EA94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8D3D21A3-0B8D-BAC1-3B92-F7C6D844EFA4}"/>
                    </a:ext>
                  </a:extLst>
                </p:cNvPr>
                <p:cNvSpPr txBox="1"/>
                <p:nvPr/>
              </p:nvSpPr>
              <p:spPr>
                <a:xfrm>
                  <a:off x="7381678" y="5668177"/>
                  <a:ext cx="667978" cy="430887"/>
                </a:xfrm>
                <a:prstGeom prst="rect">
                  <a:avLst/>
                </a:prstGeom>
                <a:noFill/>
              </p:spPr>
              <p:txBody>
                <a:bodyPr wrap="square" rtlCol="0">
                  <a:spAutoFit/>
                </a:bodyPr>
                <a:lstStyle/>
                <a:p>
                  <a:pPr algn="ctr"/>
                  <a:r>
                    <a:rPr lang="ja-JP" altLang="en-US" sz="1100" spc="100" dirty="0">
                      <a:solidFill>
                        <a:schemeClr val="bg1"/>
                      </a:solidFill>
                      <a:latin typeface="BIZ UDPゴシック" panose="020B0400000000000000" pitchFamily="50" charset="-128"/>
                      <a:ea typeface="BIZ UDPゴシック" panose="020B0400000000000000" pitchFamily="50" charset="-128"/>
                    </a:rPr>
                    <a:t>年金</a:t>
                  </a:r>
                  <a:endParaRPr lang="en-US" altLang="ja-JP" sz="1100" spc="100"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1100" spc="100" dirty="0">
                      <a:solidFill>
                        <a:schemeClr val="bg1"/>
                      </a:solidFill>
                      <a:latin typeface="BIZ UDPゴシック" panose="020B0400000000000000" pitchFamily="50" charset="-128"/>
                      <a:ea typeface="BIZ UDPゴシック" panose="020B0400000000000000" pitchFamily="50" charset="-128"/>
                    </a:rPr>
                    <a:t>医療</a:t>
                  </a:r>
                </a:p>
              </p:txBody>
            </p:sp>
          </p:grpSp>
          <p:grpSp>
            <p:nvGrpSpPr>
              <p:cNvPr id="57" name="グループ化 56">
                <a:extLst>
                  <a:ext uri="{FF2B5EF4-FFF2-40B4-BE49-F238E27FC236}">
                    <a16:creationId xmlns:a16="http://schemas.microsoft.com/office/drawing/2014/main" id="{4BF1EA17-A95E-29CC-F78D-F4FFF6CF9BA8}"/>
                  </a:ext>
                </a:extLst>
              </p:cNvPr>
              <p:cNvGrpSpPr/>
              <p:nvPr/>
            </p:nvGrpSpPr>
            <p:grpSpPr>
              <a:xfrm>
                <a:off x="7962876" y="5613620"/>
                <a:ext cx="917385" cy="540000"/>
                <a:chOff x="8076852" y="5632135"/>
                <a:chExt cx="917385" cy="540000"/>
              </a:xfrm>
            </p:grpSpPr>
            <p:sp>
              <p:nvSpPr>
                <p:cNvPr id="50" name="楕円 49">
                  <a:extLst>
                    <a:ext uri="{FF2B5EF4-FFF2-40B4-BE49-F238E27FC236}">
                      <a16:creationId xmlns:a16="http://schemas.microsoft.com/office/drawing/2014/main" id="{5FF34904-9CFC-3F19-432D-896F3316A136}"/>
                    </a:ext>
                  </a:extLst>
                </p:cNvPr>
                <p:cNvSpPr/>
                <p:nvPr/>
              </p:nvSpPr>
              <p:spPr>
                <a:xfrm>
                  <a:off x="8076852" y="5632135"/>
                  <a:ext cx="917385" cy="540000"/>
                </a:xfrm>
                <a:prstGeom prst="ellipse">
                  <a:avLst/>
                </a:prstGeom>
                <a:solidFill>
                  <a:srgbClr val="89BB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8934F634-EF96-E1DD-4787-38D5B04E1914}"/>
                    </a:ext>
                  </a:extLst>
                </p:cNvPr>
                <p:cNvSpPr txBox="1"/>
                <p:nvPr/>
              </p:nvSpPr>
              <p:spPr>
                <a:xfrm>
                  <a:off x="8095055" y="5686692"/>
                  <a:ext cx="880978" cy="430887"/>
                </a:xfrm>
                <a:prstGeom prst="rect">
                  <a:avLst/>
                </a:prstGeom>
                <a:noFill/>
              </p:spPr>
              <p:txBody>
                <a:bodyPr wrap="square" rtlCol="0">
                  <a:spAutoFit/>
                </a:bodyPr>
                <a:lstStyle/>
                <a:p>
                  <a:pPr algn="ctr"/>
                  <a:r>
                    <a:rPr lang="ja-JP" altLang="en-US" sz="1100" spc="100" dirty="0">
                      <a:solidFill>
                        <a:schemeClr val="bg1"/>
                      </a:solidFill>
                      <a:latin typeface="BIZ UDPゴシック" panose="020B0400000000000000" pitchFamily="50" charset="-128"/>
                      <a:ea typeface="BIZ UDPゴシック" panose="020B0400000000000000" pitchFamily="50" charset="-128"/>
                    </a:rPr>
                    <a:t>警察・消防</a:t>
                  </a:r>
                  <a:endParaRPr lang="en-US" altLang="ja-JP" sz="1100" spc="100"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1100" spc="100" dirty="0">
                      <a:solidFill>
                        <a:schemeClr val="bg1"/>
                      </a:solidFill>
                      <a:latin typeface="BIZ UDPゴシック" panose="020B0400000000000000" pitchFamily="50" charset="-128"/>
                      <a:ea typeface="BIZ UDPゴシック" panose="020B0400000000000000" pitchFamily="50" charset="-128"/>
                    </a:rPr>
                    <a:t>防衛</a:t>
                  </a:r>
                </a:p>
              </p:txBody>
            </p:sp>
          </p:grpSp>
        </p:grpSp>
        <p:grpSp>
          <p:nvGrpSpPr>
            <p:cNvPr id="55" name="グループ化 54">
              <a:extLst>
                <a:ext uri="{FF2B5EF4-FFF2-40B4-BE49-F238E27FC236}">
                  <a16:creationId xmlns:a16="http://schemas.microsoft.com/office/drawing/2014/main" id="{A4BC79F8-E75D-523A-B57A-87ADDD53F8C6}"/>
                </a:ext>
              </a:extLst>
            </p:cNvPr>
            <p:cNvGrpSpPr/>
            <p:nvPr/>
          </p:nvGrpSpPr>
          <p:grpSpPr>
            <a:xfrm>
              <a:off x="6740207" y="5017226"/>
              <a:ext cx="2579041" cy="540000"/>
              <a:chOff x="6705468" y="5053325"/>
              <a:chExt cx="2579041" cy="540000"/>
            </a:xfrm>
          </p:grpSpPr>
          <p:grpSp>
            <p:nvGrpSpPr>
              <p:cNvPr id="52" name="グループ化 51">
                <a:extLst>
                  <a:ext uri="{FF2B5EF4-FFF2-40B4-BE49-F238E27FC236}">
                    <a16:creationId xmlns:a16="http://schemas.microsoft.com/office/drawing/2014/main" id="{BD987DBB-677B-4D6D-FF20-3EC0BD62D1DC}"/>
                  </a:ext>
                </a:extLst>
              </p:cNvPr>
              <p:cNvGrpSpPr/>
              <p:nvPr/>
            </p:nvGrpSpPr>
            <p:grpSpPr>
              <a:xfrm>
                <a:off x="6705468" y="5053325"/>
                <a:ext cx="918000" cy="540000"/>
                <a:chOff x="6909252" y="5072258"/>
                <a:chExt cx="918000" cy="540000"/>
              </a:xfrm>
            </p:grpSpPr>
            <p:sp>
              <p:nvSpPr>
                <p:cNvPr id="27" name="楕円 26">
                  <a:extLst>
                    <a:ext uri="{FF2B5EF4-FFF2-40B4-BE49-F238E27FC236}">
                      <a16:creationId xmlns:a16="http://schemas.microsoft.com/office/drawing/2014/main" id="{059B6BC7-524E-E454-BE6C-4F965A42699A}"/>
                    </a:ext>
                  </a:extLst>
                </p:cNvPr>
                <p:cNvSpPr/>
                <p:nvPr/>
              </p:nvSpPr>
              <p:spPr>
                <a:xfrm>
                  <a:off x="6909252" y="5072258"/>
                  <a:ext cx="918000" cy="540000"/>
                </a:xfrm>
                <a:prstGeom prst="ellipse">
                  <a:avLst/>
                </a:prstGeom>
                <a:solidFill>
                  <a:srgbClr val="BA79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B5585C53-2338-B30A-DA26-B17DFF43C593}"/>
                    </a:ext>
                  </a:extLst>
                </p:cNvPr>
                <p:cNvSpPr txBox="1"/>
                <p:nvPr/>
              </p:nvSpPr>
              <p:spPr>
                <a:xfrm>
                  <a:off x="7043586" y="5211453"/>
                  <a:ext cx="649332" cy="261610"/>
                </a:xfrm>
                <a:prstGeom prst="rect">
                  <a:avLst/>
                </a:prstGeom>
                <a:noFill/>
              </p:spPr>
              <p:txBody>
                <a:bodyPr wrap="square" rtlCol="0">
                  <a:spAutoFit/>
                </a:bodyPr>
                <a:lstStyle/>
                <a:p>
                  <a:pPr algn="ctr"/>
                  <a:r>
                    <a:rPr lang="ja-JP" altLang="en-US" sz="1100" spc="100" dirty="0">
                      <a:solidFill>
                        <a:schemeClr val="bg1"/>
                      </a:solidFill>
                      <a:latin typeface="BIZ UDPゴシック" panose="020B0400000000000000" pitchFamily="50" charset="-128"/>
                      <a:ea typeface="BIZ UDPゴシック" panose="020B0400000000000000" pitchFamily="50" charset="-128"/>
                    </a:rPr>
                    <a:t>教育</a:t>
                  </a:r>
                </a:p>
              </p:txBody>
            </p:sp>
          </p:grpSp>
          <p:grpSp>
            <p:nvGrpSpPr>
              <p:cNvPr id="54" name="グループ化 53">
                <a:extLst>
                  <a:ext uri="{FF2B5EF4-FFF2-40B4-BE49-F238E27FC236}">
                    <a16:creationId xmlns:a16="http://schemas.microsoft.com/office/drawing/2014/main" id="{71F22BC2-8D80-C171-44DA-A842376B297C}"/>
                  </a:ext>
                </a:extLst>
              </p:cNvPr>
              <p:cNvGrpSpPr/>
              <p:nvPr/>
            </p:nvGrpSpPr>
            <p:grpSpPr>
              <a:xfrm>
                <a:off x="8366509" y="5053325"/>
                <a:ext cx="918000" cy="540000"/>
                <a:chOff x="8366509" y="5053325"/>
                <a:chExt cx="918000" cy="540000"/>
              </a:xfrm>
            </p:grpSpPr>
            <p:sp>
              <p:nvSpPr>
                <p:cNvPr id="36" name="楕円 35">
                  <a:extLst>
                    <a:ext uri="{FF2B5EF4-FFF2-40B4-BE49-F238E27FC236}">
                      <a16:creationId xmlns:a16="http://schemas.microsoft.com/office/drawing/2014/main" id="{9C3B2A60-AE1D-F535-241C-EBBE469F67A1}"/>
                    </a:ext>
                  </a:extLst>
                </p:cNvPr>
                <p:cNvSpPr/>
                <p:nvPr/>
              </p:nvSpPr>
              <p:spPr>
                <a:xfrm>
                  <a:off x="8366509" y="5053325"/>
                  <a:ext cx="918000" cy="540000"/>
                </a:xfrm>
                <a:prstGeom prst="ellipse">
                  <a:avLst/>
                </a:prstGeom>
                <a:solidFill>
                  <a:srgbClr val="5DC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7EC1A471-F8B5-4B43-FD17-786198CA42C9}"/>
                    </a:ext>
                  </a:extLst>
                </p:cNvPr>
                <p:cNvSpPr txBox="1"/>
                <p:nvPr/>
              </p:nvSpPr>
              <p:spPr>
                <a:xfrm>
                  <a:off x="8491520" y="5107882"/>
                  <a:ext cx="667978" cy="430887"/>
                </a:xfrm>
                <a:prstGeom prst="rect">
                  <a:avLst/>
                </a:prstGeom>
                <a:noFill/>
              </p:spPr>
              <p:txBody>
                <a:bodyPr wrap="square" rtlCol="0">
                  <a:spAutoFit/>
                </a:bodyPr>
                <a:lstStyle/>
                <a:p>
                  <a:pPr algn="ctr"/>
                  <a:r>
                    <a:rPr lang="ja-JP" altLang="en-US" sz="1100" spc="100" dirty="0">
                      <a:solidFill>
                        <a:schemeClr val="bg1"/>
                      </a:solidFill>
                      <a:latin typeface="BIZ UDPゴシック" panose="020B0400000000000000" pitchFamily="50" charset="-128"/>
                      <a:ea typeface="BIZ UDPゴシック" panose="020B0400000000000000" pitchFamily="50" charset="-128"/>
                    </a:rPr>
                    <a:t>水道</a:t>
                  </a:r>
                  <a:endParaRPr lang="en-US" altLang="ja-JP" sz="1100" spc="100"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1100" spc="100" dirty="0">
                      <a:solidFill>
                        <a:schemeClr val="bg1"/>
                      </a:solidFill>
                      <a:latin typeface="BIZ UDPゴシック" panose="020B0400000000000000" pitchFamily="50" charset="-128"/>
                      <a:ea typeface="BIZ UDPゴシック" panose="020B0400000000000000" pitchFamily="50" charset="-128"/>
                    </a:rPr>
                    <a:t>道路等</a:t>
                  </a:r>
                </a:p>
              </p:txBody>
            </p:sp>
          </p:grpSp>
          <p:grpSp>
            <p:nvGrpSpPr>
              <p:cNvPr id="53" name="グループ化 52">
                <a:extLst>
                  <a:ext uri="{FF2B5EF4-FFF2-40B4-BE49-F238E27FC236}">
                    <a16:creationId xmlns:a16="http://schemas.microsoft.com/office/drawing/2014/main" id="{83F802ED-878F-D1D7-F5DB-3A057C66A500}"/>
                  </a:ext>
                </a:extLst>
              </p:cNvPr>
              <p:cNvGrpSpPr/>
              <p:nvPr/>
            </p:nvGrpSpPr>
            <p:grpSpPr>
              <a:xfrm>
                <a:off x="7535988" y="5053325"/>
                <a:ext cx="918000" cy="540000"/>
                <a:chOff x="7607468" y="5070407"/>
                <a:chExt cx="918000" cy="540000"/>
              </a:xfrm>
            </p:grpSpPr>
            <p:sp>
              <p:nvSpPr>
                <p:cNvPr id="28" name="楕円 27">
                  <a:extLst>
                    <a:ext uri="{FF2B5EF4-FFF2-40B4-BE49-F238E27FC236}">
                      <a16:creationId xmlns:a16="http://schemas.microsoft.com/office/drawing/2014/main" id="{0E7DF799-D72C-1315-4FE2-EEC183CC1A38}"/>
                    </a:ext>
                  </a:extLst>
                </p:cNvPr>
                <p:cNvSpPr/>
                <p:nvPr/>
              </p:nvSpPr>
              <p:spPr>
                <a:xfrm>
                  <a:off x="7607468" y="5070407"/>
                  <a:ext cx="918000" cy="540000"/>
                </a:xfrm>
                <a:prstGeom prst="ellipse">
                  <a:avLst/>
                </a:prstGeom>
                <a:solidFill>
                  <a:srgbClr val="F19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4D01C825-2341-C9D1-465E-DCEFC63B5C9D}"/>
                    </a:ext>
                  </a:extLst>
                </p:cNvPr>
                <p:cNvSpPr txBox="1"/>
                <p:nvPr/>
              </p:nvSpPr>
              <p:spPr>
                <a:xfrm>
                  <a:off x="7748479" y="5209602"/>
                  <a:ext cx="635979" cy="261610"/>
                </a:xfrm>
                <a:prstGeom prst="rect">
                  <a:avLst/>
                </a:prstGeom>
                <a:noFill/>
              </p:spPr>
              <p:txBody>
                <a:bodyPr wrap="square" rtlCol="0">
                  <a:spAutoFit/>
                </a:bodyPr>
                <a:lstStyle/>
                <a:p>
                  <a:pPr algn="ctr"/>
                  <a:r>
                    <a:rPr lang="ja-JP" altLang="en-US" sz="1100" spc="100" dirty="0">
                      <a:solidFill>
                        <a:schemeClr val="bg1"/>
                      </a:solidFill>
                      <a:latin typeface="BIZ UDPゴシック" panose="020B0400000000000000" pitchFamily="50" charset="-128"/>
                      <a:ea typeface="BIZ UDPゴシック" panose="020B0400000000000000" pitchFamily="50" charset="-128"/>
                    </a:rPr>
                    <a:t>福祉</a:t>
                  </a:r>
                </a:p>
              </p:txBody>
            </p:sp>
          </p:grpSp>
        </p:grpSp>
      </p:grpSp>
      <p:sp>
        <p:nvSpPr>
          <p:cNvPr id="65" name="矢印: 右 64">
            <a:extLst>
              <a:ext uri="{FF2B5EF4-FFF2-40B4-BE49-F238E27FC236}">
                <a16:creationId xmlns:a16="http://schemas.microsoft.com/office/drawing/2014/main" id="{0203CCED-07C4-EF5F-C6BE-0F3F0A561D2B}"/>
              </a:ext>
            </a:extLst>
          </p:cNvPr>
          <p:cNvSpPr/>
          <p:nvPr/>
        </p:nvSpPr>
        <p:spPr>
          <a:xfrm flipH="1">
            <a:off x="5009791" y="5736490"/>
            <a:ext cx="2172419" cy="533154"/>
          </a:xfrm>
          <a:prstGeom prst="rightArrow">
            <a:avLst/>
          </a:prstGeom>
          <a:solidFill>
            <a:srgbClr val="E99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テキスト ボックス 65">
            <a:extLst>
              <a:ext uri="{FF2B5EF4-FFF2-40B4-BE49-F238E27FC236}">
                <a16:creationId xmlns:a16="http://schemas.microsoft.com/office/drawing/2014/main" id="{D01C1AD7-4A02-3E47-EB06-01BE4D1BADBE}"/>
              </a:ext>
            </a:extLst>
          </p:cNvPr>
          <p:cNvSpPr txBox="1"/>
          <p:nvPr/>
        </p:nvSpPr>
        <p:spPr>
          <a:xfrm>
            <a:off x="5683130" y="5849179"/>
            <a:ext cx="825740" cy="307777"/>
          </a:xfrm>
          <a:prstGeom prst="rect">
            <a:avLst/>
          </a:prstGeom>
          <a:noFill/>
        </p:spPr>
        <p:txBody>
          <a:bodyPr wrap="square" rtlCol="0">
            <a:spAutoFit/>
          </a:bodyPr>
          <a:lstStyle/>
          <a:p>
            <a:pPr algn="ctr"/>
            <a:r>
              <a:rPr lang="ja-JP" altLang="en-US" sz="1400" spc="100" dirty="0">
                <a:solidFill>
                  <a:schemeClr val="bg1"/>
                </a:solidFill>
                <a:latin typeface="BIZ UDPゴシック" panose="020B0400000000000000" pitchFamily="50" charset="-128"/>
                <a:ea typeface="BIZ UDPゴシック" panose="020B0400000000000000" pitchFamily="50" charset="-128"/>
              </a:rPr>
              <a:t>提供</a:t>
            </a:r>
          </a:p>
        </p:txBody>
      </p:sp>
      <p:pic>
        <p:nvPicPr>
          <p:cNvPr id="74" name="図 73">
            <a:extLst>
              <a:ext uri="{FF2B5EF4-FFF2-40B4-BE49-F238E27FC236}">
                <a16:creationId xmlns:a16="http://schemas.microsoft.com/office/drawing/2014/main" id="{9D32FB86-3BEA-5466-A100-97FDD5AE8912}"/>
              </a:ext>
            </a:extLst>
          </p:cNvPr>
          <p:cNvPicPr>
            <a:picLocks noChangeAspect="1"/>
          </p:cNvPicPr>
          <p:nvPr/>
        </p:nvPicPr>
        <p:blipFill>
          <a:blip r:embed="rId4"/>
          <a:stretch>
            <a:fillRect/>
          </a:stretch>
        </p:blipFill>
        <p:spPr>
          <a:xfrm>
            <a:off x="4981914" y="4387228"/>
            <a:ext cx="2228173" cy="982437"/>
          </a:xfrm>
          <a:prstGeom prst="rect">
            <a:avLst/>
          </a:prstGeom>
        </p:spPr>
      </p:pic>
      <p:sp>
        <p:nvSpPr>
          <p:cNvPr id="75" name="テキスト ボックス 74">
            <a:extLst>
              <a:ext uri="{FF2B5EF4-FFF2-40B4-BE49-F238E27FC236}">
                <a16:creationId xmlns:a16="http://schemas.microsoft.com/office/drawing/2014/main" id="{6886D027-27FD-6EC4-A3E5-415693BC1032}"/>
              </a:ext>
            </a:extLst>
          </p:cNvPr>
          <p:cNvSpPr txBox="1"/>
          <p:nvPr/>
        </p:nvSpPr>
        <p:spPr>
          <a:xfrm>
            <a:off x="5179666" y="4600394"/>
            <a:ext cx="1832669" cy="502317"/>
          </a:xfrm>
          <a:prstGeom prst="rect">
            <a:avLst/>
          </a:prstGeom>
          <a:noFill/>
        </p:spPr>
        <p:txBody>
          <a:bodyPr wrap="square" rtlCol="0">
            <a:spAutoFit/>
          </a:bodyPr>
          <a:lstStyle/>
          <a:p>
            <a:pPr algn="ctr">
              <a:lnSpc>
                <a:spcPct val="120000"/>
              </a:lnSpc>
            </a:pPr>
            <a:r>
              <a:rPr lang="ja-JP" altLang="en-US" sz="1200" spc="100" dirty="0">
                <a:solidFill>
                  <a:srgbClr val="DB5161"/>
                </a:solidFill>
                <a:latin typeface="BIZ UDPゴシック" panose="020B0400000000000000" pitchFamily="50" charset="-128"/>
                <a:ea typeface="BIZ UDPゴシック" panose="020B0400000000000000" pitchFamily="50" charset="-128"/>
              </a:rPr>
              <a:t>「支え合い」により</a:t>
            </a:r>
            <a:endParaRPr lang="en-US" altLang="ja-JP" sz="1200" spc="100" dirty="0">
              <a:solidFill>
                <a:srgbClr val="DB5161"/>
              </a:solidFill>
              <a:latin typeface="BIZ UDPゴシック" panose="020B0400000000000000" pitchFamily="50" charset="-128"/>
              <a:ea typeface="BIZ UDPゴシック" panose="020B0400000000000000" pitchFamily="50" charset="-128"/>
            </a:endParaRPr>
          </a:p>
          <a:p>
            <a:pPr algn="ctr">
              <a:lnSpc>
                <a:spcPct val="120000"/>
              </a:lnSpc>
            </a:pPr>
            <a:r>
              <a:rPr lang="ja-JP" altLang="en-US" sz="1200" spc="100" dirty="0">
                <a:solidFill>
                  <a:srgbClr val="DB5161"/>
                </a:solidFill>
                <a:latin typeface="BIZ UDPゴシック" panose="020B0400000000000000" pitchFamily="50" charset="-128"/>
                <a:ea typeface="BIZ UDPゴシック" panose="020B0400000000000000" pitchFamily="50" charset="-128"/>
              </a:rPr>
              <a:t>成り立っている社会</a:t>
            </a:r>
          </a:p>
        </p:txBody>
      </p:sp>
      <p:sp>
        <p:nvSpPr>
          <p:cNvPr id="61" name="矢印: 右 60">
            <a:extLst>
              <a:ext uri="{FF2B5EF4-FFF2-40B4-BE49-F238E27FC236}">
                <a16:creationId xmlns:a16="http://schemas.microsoft.com/office/drawing/2014/main" id="{E63BF057-E46E-304C-DC12-1D6C721E7584}"/>
              </a:ext>
            </a:extLst>
          </p:cNvPr>
          <p:cNvSpPr/>
          <p:nvPr/>
        </p:nvSpPr>
        <p:spPr>
          <a:xfrm>
            <a:off x="5009791" y="5305358"/>
            <a:ext cx="2172419" cy="533154"/>
          </a:xfrm>
          <a:prstGeom prst="rightArrow">
            <a:avLst/>
          </a:prstGeom>
          <a:solidFill>
            <a:srgbClr val="5DC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4365F65C-ACF0-B449-20AD-F83EA42E19CD}"/>
              </a:ext>
            </a:extLst>
          </p:cNvPr>
          <p:cNvSpPr txBox="1"/>
          <p:nvPr/>
        </p:nvSpPr>
        <p:spPr>
          <a:xfrm>
            <a:off x="5683130" y="5418047"/>
            <a:ext cx="825740" cy="307777"/>
          </a:xfrm>
          <a:prstGeom prst="rect">
            <a:avLst/>
          </a:prstGeom>
          <a:noFill/>
        </p:spPr>
        <p:txBody>
          <a:bodyPr wrap="square" rtlCol="0">
            <a:spAutoFit/>
          </a:bodyPr>
          <a:lstStyle/>
          <a:p>
            <a:pPr algn="ctr"/>
            <a:r>
              <a:rPr lang="ja-JP" altLang="en-US" sz="1400" spc="100" dirty="0">
                <a:solidFill>
                  <a:schemeClr val="bg1"/>
                </a:solidFill>
                <a:latin typeface="BIZ UDPゴシック" panose="020B0400000000000000" pitchFamily="50" charset="-128"/>
                <a:ea typeface="BIZ UDPゴシック" panose="020B0400000000000000" pitchFamily="50" charset="-128"/>
              </a:rPr>
              <a:t>税金</a:t>
            </a:r>
          </a:p>
        </p:txBody>
      </p:sp>
      <p:sp>
        <p:nvSpPr>
          <p:cNvPr id="8" name="Google Shape;111;p1">
            <a:extLst>
              <a:ext uri="{FF2B5EF4-FFF2-40B4-BE49-F238E27FC236}">
                <a16:creationId xmlns:a16="http://schemas.microsoft.com/office/drawing/2014/main" id="{C08CEFF4-A9AC-971A-0F7C-CC3D9603BBE1}"/>
              </a:ext>
            </a:extLst>
          </p:cNvPr>
          <p:cNvSpPr txBox="1"/>
          <p:nvPr/>
        </p:nvSpPr>
        <p:spPr>
          <a:xfrm>
            <a:off x="3167671" y="2469642"/>
            <a:ext cx="555832"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しじょう</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9" name="Google Shape;111;p1">
            <a:extLst>
              <a:ext uri="{FF2B5EF4-FFF2-40B4-BE49-F238E27FC236}">
                <a16:creationId xmlns:a16="http://schemas.microsoft.com/office/drawing/2014/main" id="{E581477E-E3A4-A65E-85C9-0F90832B6E30}"/>
              </a:ext>
            </a:extLst>
          </p:cNvPr>
          <p:cNvSpPr txBox="1"/>
          <p:nvPr/>
        </p:nvSpPr>
        <p:spPr>
          <a:xfrm>
            <a:off x="4057358" y="2818746"/>
            <a:ext cx="473453" cy="23233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まかな</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4049019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500"/>
                                        <p:tgtEl>
                                          <p:spTgt spid="64"/>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right)">
                                      <p:cBhvr>
                                        <p:cTn id="56" dur="500"/>
                                        <p:tgtEl>
                                          <p:spTgt spid="6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childTnLst>
                                </p:cTn>
                              </p:par>
                              <p:par>
                                <p:cTn id="60" presetID="10" presetClass="entr" presetSubtype="0" fill="hold"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500"/>
                                        <p:tgtEl>
                                          <p:spTgt spid="7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12" grpId="0"/>
      <p:bldP spid="13" grpId="0"/>
      <p:bldP spid="2" grpId="0" animBg="1"/>
      <p:bldP spid="3" grpId="0" animBg="1"/>
      <p:bldP spid="4" grpId="0"/>
      <p:bldP spid="5" grpId="0"/>
      <p:bldP spid="7" grpId="0"/>
      <p:bldP spid="65" grpId="0" animBg="1"/>
      <p:bldP spid="66" grpId="0"/>
      <p:bldP spid="75" grpId="0"/>
      <p:bldP spid="61" grpId="0" animBg="1"/>
      <p:bldP spid="64"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C3D1D-3CFC-E0FB-BEE5-8DCA3FBF8CC4}"/>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95E0FBEE-D442-3E2B-E9C8-ABBE95808B53}"/>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1E4BB7CB-9A9B-866D-C40F-F02E015F06A2}"/>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 name="Google Shape;111;p1">
            <a:extLst>
              <a:ext uri="{FF2B5EF4-FFF2-40B4-BE49-F238E27FC236}">
                <a16:creationId xmlns:a16="http://schemas.microsoft.com/office/drawing/2014/main" id="{4D960DCF-B1B7-F218-9EF0-25679E025A9C}"/>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2</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3" name="Google Shape;111;p1">
            <a:extLst>
              <a:ext uri="{FF2B5EF4-FFF2-40B4-BE49-F238E27FC236}">
                <a16:creationId xmlns:a16="http://schemas.microsoft.com/office/drawing/2014/main" id="{510EB303-31EC-B2D8-700C-48F2976ECC90}"/>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「税」の意義と役割を知ろう</a:t>
            </a:r>
          </a:p>
        </p:txBody>
      </p:sp>
      <p:sp>
        <p:nvSpPr>
          <p:cNvPr id="2" name="四角形: 角を丸くする 1">
            <a:extLst>
              <a:ext uri="{FF2B5EF4-FFF2-40B4-BE49-F238E27FC236}">
                <a16:creationId xmlns:a16="http://schemas.microsoft.com/office/drawing/2014/main" id="{6FFF15D8-49AA-3FD8-A77F-70EF30BA5C5F}"/>
              </a:ext>
            </a:extLst>
          </p:cNvPr>
          <p:cNvSpPr/>
          <p:nvPr/>
        </p:nvSpPr>
        <p:spPr>
          <a:xfrm>
            <a:off x="670546" y="1160364"/>
            <a:ext cx="648000" cy="648000"/>
          </a:xfrm>
          <a:prstGeom prst="roundRect">
            <a:avLst>
              <a:gd name="adj" fmla="val 12541"/>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EB5686D-AB6B-0391-B907-D523AA58E034}"/>
              </a:ext>
            </a:extLst>
          </p:cNvPr>
          <p:cNvSpPr/>
          <p:nvPr/>
        </p:nvSpPr>
        <p:spPr>
          <a:xfrm>
            <a:off x="1225455" y="1736364"/>
            <a:ext cx="10296000" cy="72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A875E89A-738A-22F9-20E2-F503F2D53C3A}"/>
              </a:ext>
            </a:extLst>
          </p:cNvPr>
          <p:cNvSpPr txBox="1"/>
          <p:nvPr/>
        </p:nvSpPr>
        <p:spPr>
          <a:xfrm>
            <a:off x="1416026" y="1225865"/>
            <a:ext cx="9394088" cy="461665"/>
          </a:xfrm>
          <a:prstGeom prst="rect">
            <a:avLst/>
          </a:prstGeom>
          <a:noFill/>
        </p:spPr>
        <p:txBody>
          <a:bodyPr wrap="square" rtlCol="0">
            <a:spAutoFit/>
          </a:bodyPr>
          <a:lstStyle/>
          <a:p>
            <a:r>
              <a:rPr lang="ja-JP" altLang="en-US" sz="2400" b="1" spc="100" dirty="0">
                <a:solidFill>
                  <a:srgbClr val="1469A5"/>
                </a:solidFill>
                <a:latin typeface="BIZ UDPゴシック" panose="020B0400000000000000" pitchFamily="50" charset="-128"/>
                <a:ea typeface="BIZ UDPゴシック" panose="020B0400000000000000" pitchFamily="50" charset="-128"/>
              </a:rPr>
              <a:t>「税」の役割</a:t>
            </a:r>
          </a:p>
        </p:txBody>
      </p:sp>
      <p:sp>
        <p:nvSpPr>
          <p:cNvPr id="5" name="テキスト ボックス 4">
            <a:extLst>
              <a:ext uri="{FF2B5EF4-FFF2-40B4-BE49-F238E27FC236}">
                <a16:creationId xmlns:a16="http://schemas.microsoft.com/office/drawing/2014/main" id="{E83ED799-2850-250D-ABF6-4253A88D9DC2}"/>
              </a:ext>
            </a:extLst>
          </p:cNvPr>
          <p:cNvSpPr txBox="1"/>
          <p:nvPr/>
        </p:nvSpPr>
        <p:spPr>
          <a:xfrm>
            <a:off x="704036" y="1253532"/>
            <a:ext cx="581021" cy="461665"/>
          </a:xfrm>
          <a:prstGeom prst="rect">
            <a:avLst/>
          </a:prstGeom>
          <a:noFill/>
        </p:spPr>
        <p:txBody>
          <a:bodyPr wrap="square" rtlCol="0">
            <a:spAutoFit/>
          </a:bodyPr>
          <a:lstStyle/>
          <a:p>
            <a:pPr algn="ctr"/>
            <a:r>
              <a:rPr lang="en-US" altLang="ja-JP" sz="2400" b="1" spc="100" dirty="0">
                <a:solidFill>
                  <a:srgbClr val="1469A5"/>
                </a:solidFill>
                <a:latin typeface="BIZ UDPゴシック" panose="020B0400000000000000" pitchFamily="50" charset="-128"/>
                <a:ea typeface="BIZ UDPゴシック" panose="020B0400000000000000" pitchFamily="50" charset="-128"/>
              </a:rPr>
              <a:t>2</a:t>
            </a:r>
            <a:endParaRPr lang="ja-JP" altLang="en-US" sz="2400" b="1" spc="100" dirty="0">
              <a:solidFill>
                <a:srgbClr val="1469A5"/>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73C2931-3FDB-ADC5-A07A-BDF3FA3907AD}"/>
              </a:ext>
            </a:extLst>
          </p:cNvPr>
          <p:cNvSpPr txBox="1"/>
          <p:nvPr/>
        </p:nvSpPr>
        <p:spPr>
          <a:xfrm>
            <a:off x="864100" y="1917938"/>
            <a:ext cx="10657356" cy="452432"/>
          </a:xfrm>
          <a:prstGeom prst="rect">
            <a:avLst/>
          </a:prstGeom>
          <a:noFill/>
        </p:spPr>
        <p:txBody>
          <a:bodyPr wrap="square" rtlCol="0">
            <a:spAutoFit/>
          </a:bodyPr>
          <a:lstStyle/>
          <a:p>
            <a:pPr>
              <a:lnSpc>
                <a:spcPct val="140000"/>
              </a:lnSpc>
            </a:pPr>
            <a:r>
              <a:rPr lang="ja-JP" altLang="en-US" sz="2000" b="1" spc="100" dirty="0">
                <a:solidFill>
                  <a:srgbClr val="1469A5"/>
                </a:solidFill>
                <a:latin typeface="BIZ UDPゴシック" panose="020B0400000000000000" pitchFamily="50" charset="-128"/>
                <a:ea typeface="BIZ UDPゴシック" panose="020B0400000000000000" pitchFamily="50" charset="-128"/>
              </a:rPr>
              <a:t>公共サービス・社会資本を提供する（財源調達）</a:t>
            </a:r>
          </a:p>
        </p:txBody>
      </p:sp>
      <p:sp>
        <p:nvSpPr>
          <p:cNvPr id="8" name="正方形/長方形 7">
            <a:extLst>
              <a:ext uri="{FF2B5EF4-FFF2-40B4-BE49-F238E27FC236}">
                <a16:creationId xmlns:a16="http://schemas.microsoft.com/office/drawing/2014/main" id="{B20E61D9-8729-B377-4052-89F3BCCA3C3E}"/>
              </a:ext>
            </a:extLst>
          </p:cNvPr>
          <p:cNvSpPr/>
          <p:nvPr/>
        </p:nvSpPr>
        <p:spPr>
          <a:xfrm>
            <a:off x="758353" y="2054159"/>
            <a:ext cx="108000" cy="214104"/>
          </a:xfrm>
          <a:prstGeom prst="rect">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FBB6145-7451-8A0A-7334-9E0477892CB4}"/>
              </a:ext>
            </a:extLst>
          </p:cNvPr>
          <p:cNvSpPr txBox="1"/>
          <p:nvPr/>
        </p:nvSpPr>
        <p:spPr>
          <a:xfrm>
            <a:off x="864100" y="2315222"/>
            <a:ext cx="10655103" cy="804195"/>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税は、前述のような「</a:t>
            </a:r>
            <a:r>
              <a:rPr lang="ja-JP" altLang="en-US" spc="100" dirty="0">
                <a:highlight>
                  <a:srgbClr val="AED6F2"/>
                </a:highlight>
                <a:latin typeface="BIZ UDPゴシック" panose="020B0400000000000000" pitchFamily="50" charset="-128"/>
                <a:ea typeface="BIZ UDPゴシック" panose="020B0400000000000000" pitchFamily="50" charset="-128"/>
              </a:rPr>
              <a:t>公共サービス</a:t>
            </a:r>
            <a:r>
              <a:rPr lang="ja-JP" altLang="en-US" spc="100" dirty="0">
                <a:latin typeface="BIZ UDPゴシック" panose="020B0400000000000000" pitchFamily="50" charset="-128"/>
                <a:ea typeface="BIZ UDPゴシック" panose="020B0400000000000000" pitchFamily="50" charset="-128"/>
              </a:rPr>
              <a:t>」の財源を調達する最も基本的な手段であり、税制の最も直接的かつ重要な役割です。</a:t>
            </a:r>
          </a:p>
        </p:txBody>
      </p:sp>
      <p:sp>
        <p:nvSpPr>
          <p:cNvPr id="15" name="テキスト ボックス 14">
            <a:extLst>
              <a:ext uri="{FF2B5EF4-FFF2-40B4-BE49-F238E27FC236}">
                <a16:creationId xmlns:a16="http://schemas.microsoft.com/office/drawing/2014/main" id="{BD0AD477-9440-360F-064B-BEFDF1A814C5}"/>
              </a:ext>
            </a:extLst>
          </p:cNvPr>
          <p:cNvSpPr txBox="1"/>
          <p:nvPr/>
        </p:nvSpPr>
        <p:spPr>
          <a:xfrm>
            <a:off x="864100" y="3247673"/>
            <a:ext cx="10657356" cy="452432"/>
          </a:xfrm>
          <a:prstGeom prst="rect">
            <a:avLst/>
          </a:prstGeom>
          <a:noFill/>
        </p:spPr>
        <p:txBody>
          <a:bodyPr wrap="square" rtlCol="0">
            <a:spAutoFit/>
          </a:bodyPr>
          <a:lstStyle/>
          <a:p>
            <a:pPr>
              <a:lnSpc>
                <a:spcPct val="140000"/>
              </a:lnSpc>
            </a:pPr>
            <a:r>
              <a:rPr lang="ja-JP" altLang="en-US" sz="2000" b="1" spc="100" dirty="0">
                <a:solidFill>
                  <a:srgbClr val="1469A5"/>
                </a:solidFill>
                <a:latin typeface="BIZ UDPゴシック" panose="020B0400000000000000" pitchFamily="50" charset="-128"/>
                <a:ea typeface="BIZ UDPゴシック" panose="020B0400000000000000" pitchFamily="50" charset="-128"/>
              </a:rPr>
              <a:t>所得の差を縮める（所得の再分配）</a:t>
            </a:r>
          </a:p>
        </p:txBody>
      </p:sp>
      <p:sp>
        <p:nvSpPr>
          <p:cNvPr id="24" name="正方形/長方形 23">
            <a:extLst>
              <a:ext uri="{FF2B5EF4-FFF2-40B4-BE49-F238E27FC236}">
                <a16:creationId xmlns:a16="http://schemas.microsoft.com/office/drawing/2014/main" id="{FC88C55D-2F5F-8D53-6044-63D2AA86284C}"/>
              </a:ext>
            </a:extLst>
          </p:cNvPr>
          <p:cNvSpPr/>
          <p:nvPr/>
        </p:nvSpPr>
        <p:spPr>
          <a:xfrm>
            <a:off x="758353" y="3383894"/>
            <a:ext cx="108000" cy="214104"/>
          </a:xfrm>
          <a:prstGeom prst="rect">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Google Shape;111;p1">
            <a:extLst>
              <a:ext uri="{FF2B5EF4-FFF2-40B4-BE49-F238E27FC236}">
                <a16:creationId xmlns:a16="http://schemas.microsoft.com/office/drawing/2014/main" id="{47E0B55E-DBEF-6EBB-E834-3B5F4F4E0625}"/>
              </a:ext>
            </a:extLst>
          </p:cNvPr>
          <p:cNvSpPr txBox="1"/>
          <p:nvPr/>
        </p:nvSpPr>
        <p:spPr>
          <a:xfrm>
            <a:off x="3963668" y="3197133"/>
            <a:ext cx="915514"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solidFill>
                  <a:srgbClr val="1469A5"/>
                </a:solidFill>
                <a:latin typeface="BIZ UDPゴシック" panose="020B0400000000000000" pitchFamily="50" charset="-128"/>
                <a:ea typeface="BIZ UDPゴシック" panose="020B0400000000000000" pitchFamily="50" charset="-128"/>
                <a:cs typeface="Arial"/>
                <a:sym typeface="Arial"/>
              </a:rPr>
              <a:t>さいぶんぱい</a:t>
            </a:r>
            <a:endParaRPr lang="ja-JP" altLang="en-US" sz="800" i="0" u="none" strike="noStrike" cap="none" dirty="0">
              <a:solidFill>
                <a:srgbClr val="1469A5"/>
              </a:solidFill>
              <a:latin typeface="BIZ UDPゴシック" panose="020B0400000000000000" pitchFamily="50" charset="-128"/>
              <a:ea typeface="BIZ UDPゴシック" panose="020B0400000000000000" pitchFamily="50" charset="-128"/>
              <a:cs typeface="Arial"/>
              <a:sym typeface="Arial"/>
            </a:endParaRPr>
          </a:p>
        </p:txBody>
      </p:sp>
      <p:sp>
        <p:nvSpPr>
          <p:cNvPr id="29" name="テキスト ボックス 28">
            <a:extLst>
              <a:ext uri="{FF2B5EF4-FFF2-40B4-BE49-F238E27FC236}">
                <a16:creationId xmlns:a16="http://schemas.microsoft.com/office/drawing/2014/main" id="{45BCC3BF-DDA1-628F-B747-79FEA206E71D}"/>
              </a:ext>
            </a:extLst>
          </p:cNvPr>
          <p:cNvSpPr txBox="1"/>
          <p:nvPr/>
        </p:nvSpPr>
        <p:spPr>
          <a:xfrm>
            <a:off x="864100" y="3644957"/>
            <a:ext cx="10655103" cy="804195"/>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所得税や相続税には、経済力のある人により大きな負担を求める</a:t>
            </a:r>
            <a:r>
              <a:rPr lang="ja-JP" altLang="en-US" spc="100" dirty="0">
                <a:highlight>
                  <a:srgbClr val="AED6F2"/>
                </a:highlight>
                <a:latin typeface="BIZ UDPゴシック" panose="020B0400000000000000" pitchFamily="50" charset="-128"/>
                <a:ea typeface="BIZ UDPゴシック" panose="020B0400000000000000" pitchFamily="50" charset="-128"/>
              </a:rPr>
              <a:t>累進性</a:t>
            </a:r>
            <a:r>
              <a:rPr lang="ja-JP" altLang="en-US" spc="100" dirty="0">
                <a:latin typeface="BIZ UDPゴシック" panose="020B0400000000000000" pitchFamily="50" charset="-128"/>
                <a:ea typeface="BIZ UDPゴシック" panose="020B0400000000000000" pitchFamily="50" charset="-128"/>
              </a:rPr>
              <a:t>があり、社会保障給付等の歳出とあいまって、所得や資産の</a:t>
            </a:r>
            <a:r>
              <a:rPr lang="ja-JP" altLang="en-US" spc="100" dirty="0">
                <a:highlight>
                  <a:srgbClr val="AED6F2"/>
                </a:highlight>
                <a:latin typeface="BIZ UDPゴシック" panose="020B0400000000000000" pitchFamily="50" charset="-128"/>
                <a:ea typeface="BIZ UDPゴシック" panose="020B0400000000000000" pitchFamily="50" charset="-128"/>
              </a:rPr>
              <a:t>再分配</a:t>
            </a:r>
            <a:r>
              <a:rPr lang="ja-JP" altLang="en-US" spc="100" dirty="0">
                <a:latin typeface="BIZ UDPゴシック" panose="020B0400000000000000" pitchFamily="50" charset="-128"/>
                <a:ea typeface="BIZ UDPゴシック" panose="020B0400000000000000" pitchFamily="50" charset="-128"/>
              </a:rPr>
              <a:t>の役割を果たしています。</a:t>
            </a:r>
          </a:p>
        </p:txBody>
      </p:sp>
      <p:sp>
        <p:nvSpPr>
          <p:cNvPr id="31" name="Google Shape;111;p1">
            <a:extLst>
              <a:ext uri="{FF2B5EF4-FFF2-40B4-BE49-F238E27FC236}">
                <a16:creationId xmlns:a16="http://schemas.microsoft.com/office/drawing/2014/main" id="{3C40ED5D-F46D-7E61-C8B4-AC29CAB8E3BF}"/>
              </a:ext>
            </a:extLst>
          </p:cNvPr>
          <p:cNvSpPr txBox="1"/>
          <p:nvPr/>
        </p:nvSpPr>
        <p:spPr>
          <a:xfrm>
            <a:off x="7713847" y="3584860"/>
            <a:ext cx="576596"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るいしん</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32" name="Google Shape;111;p1">
            <a:extLst>
              <a:ext uri="{FF2B5EF4-FFF2-40B4-BE49-F238E27FC236}">
                <a16:creationId xmlns:a16="http://schemas.microsoft.com/office/drawing/2014/main" id="{AA453184-377D-E008-9346-342D47CEA8AB}"/>
              </a:ext>
            </a:extLst>
          </p:cNvPr>
          <p:cNvSpPr txBox="1"/>
          <p:nvPr/>
        </p:nvSpPr>
        <p:spPr>
          <a:xfrm>
            <a:off x="882493" y="3982893"/>
            <a:ext cx="618298"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さいしゅつ</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58" name="テキスト ボックス 57">
            <a:extLst>
              <a:ext uri="{FF2B5EF4-FFF2-40B4-BE49-F238E27FC236}">
                <a16:creationId xmlns:a16="http://schemas.microsoft.com/office/drawing/2014/main" id="{DF678FAB-E984-477B-AE0C-C701621884C4}"/>
              </a:ext>
            </a:extLst>
          </p:cNvPr>
          <p:cNvSpPr txBox="1"/>
          <p:nvPr/>
        </p:nvSpPr>
        <p:spPr>
          <a:xfrm>
            <a:off x="864100" y="4577407"/>
            <a:ext cx="10657356" cy="452432"/>
          </a:xfrm>
          <a:prstGeom prst="rect">
            <a:avLst/>
          </a:prstGeom>
          <a:noFill/>
        </p:spPr>
        <p:txBody>
          <a:bodyPr wrap="square" rtlCol="0">
            <a:spAutoFit/>
          </a:bodyPr>
          <a:lstStyle/>
          <a:p>
            <a:pPr>
              <a:lnSpc>
                <a:spcPct val="140000"/>
              </a:lnSpc>
            </a:pPr>
            <a:r>
              <a:rPr lang="ja-JP" altLang="en-US" sz="2000" b="1" spc="100" dirty="0">
                <a:solidFill>
                  <a:srgbClr val="1469A5"/>
                </a:solidFill>
                <a:latin typeface="BIZ UDPゴシック" panose="020B0400000000000000" pitchFamily="50" charset="-128"/>
                <a:ea typeface="BIZ UDPゴシック" panose="020B0400000000000000" pitchFamily="50" charset="-128"/>
              </a:rPr>
              <a:t>景気を修正する（経済の安定化）</a:t>
            </a:r>
          </a:p>
        </p:txBody>
      </p:sp>
      <p:sp>
        <p:nvSpPr>
          <p:cNvPr id="62" name="正方形/長方形 61">
            <a:extLst>
              <a:ext uri="{FF2B5EF4-FFF2-40B4-BE49-F238E27FC236}">
                <a16:creationId xmlns:a16="http://schemas.microsoft.com/office/drawing/2014/main" id="{69AF1F8A-3783-D81C-626E-4B90959FDF69}"/>
              </a:ext>
            </a:extLst>
          </p:cNvPr>
          <p:cNvSpPr/>
          <p:nvPr/>
        </p:nvSpPr>
        <p:spPr>
          <a:xfrm>
            <a:off x="758353" y="4713628"/>
            <a:ext cx="108000" cy="214104"/>
          </a:xfrm>
          <a:prstGeom prst="rect">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EEFEF21-F15F-600C-0398-1409713D8B3C}"/>
              </a:ext>
            </a:extLst>
          </p:cNvPr>
          <p:cNvSpPr txBox="1"/>
          <p:nvPr/>
        </p:nvSpPr>
        <p:spPr>
          <a:xfrm>
            <a:off x="864100" y="4974691"/>
            <a:ext cx="10655103" cy="1191993"/>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税は、好況期には税負担が増えて消費を抑制する方向に作用し、不況期には逆に税負担が減って消費を刺激する方向に作用することで、自動的に景気変動を小さくし</a:t>
            </a:r>
            <a:r>
              <a:rPr lang="ja-JP" altLang="en-US" spc="100" dirty="0">
                <a:highlight>
                  <a:srgbClr val="AED6F2"/>
                </a:highlight>
                <a:latin typeface="BIZ UDPゴシック" panose="020B0400000000000000" pitchFamily="50" charset="-128"/>
                <a:ea typeface="BIZ UDPゴシック" panose="020B0400000000000000" pitchFamily="50" charset="-128"/>
              </a:rPr>
              <a:t>経済を安定化</a:t>
            </a:r>
            <a:r>
              <a:rPr lang="ja-JP" altLang="en-US" spc="100" dirty="0">
                <a:latin typeface="BIZ UDPゴシック" panose="020B0400000000000000" pitchFamily="50" charset="-128"/>
                <a:ea typeface="BIZ UDPゴシック" panose="020B0400000000000000" pitchFamily="50" charset="-128"/>
              </a:rPr>
              <a:t>する役割を果たしています。</a:t>
            </a:r>
          </a:p>
        </p:txBody>
      </p:sp>
      <p:sp>
        <p:nvSpPr>
          <p:cNvPr id="43" name="Google Shape;111;p1">
            <a:extLst>
              <a:ext uri="{FF2B5EF4-FFF2-40B4-BE49-F238E27FC236}">
                <a16:creationId xmlns:a16="http://schemas.microsoft.com/office/drawing/2014/main" id="{DCB1A04F-E4AD-6092-DDEF-BBC08C80D16E}"/>
              </a:ext>
            </a:extLst>
          </p:cNvPr>
          <p:cNvSpPr txBox="1"/>
          <p:nvPr/>
        </p:nvSpPr>
        <p:spPr>
          <a:xfrm>
            <a:off x="1510875" y="4927694"/>
            <a:ext cx="618298"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こうきょう</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530230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7" grpId="0"/>
      <p:bldP spid="8" grpId="0" animBg="1"/>
      <p:bldP spid="10" grpId="0"/>
      <p:bldP spid="15" grpId="0"/>
      <p:bldP spid="24" grpId="0" animBg="1"/>
      <p:bldP spid="30" grpId="0"/>
      <p:bldP spid="29" grpId="0"/>
      <p:bldP spid="31" grpId="0"/>
      <p:bldP spid="32" grpId="0"/>
      <p:bldP spid="58" grpId="0"/>
      <p:bldP spid="62" grpId="0" animBg="1"/>
      <p:bldP spid="42"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72525-5A5D-C3FE-245C-D2CE5B1F412A}"/>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2C3C4E77-511A-4400-442C-3A308EE76560}"/>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5F5B439A-3E2F-69B3-8A1A-6609F7E1C00D}"/>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0EDA808C-560A-77FD-6515-D9AE541B0952}"/>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BB001CEE-2582-E5C8-5150-E7B090D3B80B}"/>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08A99E9F-9CD8-CD6F-D4F5-F1B9808A2B4D}"/>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6D646DE5-8D4E-CD0A-335F-9E478265EF3C}"/>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307C5798-1CCE-5C73-1034-5218142BC5DC}"/>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7A8D3E81-4BF1-F8C4-FB7F-ABFE675AC897}"/>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B8359C43-8EF0-8BEA-CB1D-4DF79D2D8009}"/>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C9F46CDF-63FA-9C74-ED95-45A902BC4300}"/>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648AE329-C9F8-569E-81BD-D5CBB6E06EC5}"/>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D14C5A13-8BAF-152C-CE02-7E9634C9AA2E}"/>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D1EEDD10-F375-925C-CAD5-AF2923E0348F}"/>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54476253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E98AF-5488-7CAA-6B74-BB78D8D84ADC}"/>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710314B-E25A-0D7C-2931-9567773A790A}"/>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98EB01CC-82FE-39FD-5718-6E2D30387BEE}"/>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 name="Google Shape;111;p1">
            <a:extLst>
              <a:ext uri="{FF2B5EF4-FFF2-40B4-BE49-F238E27FC236}">
                <a16:creationId xmlns:a16="http://schemas.microsoft.com/office/drawing/2014/main" id="{295E788F-6EA7-6F23-ED3A-1BE9695A4D9F}"/>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2</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3" name="Google Shape;111;p1">
            <a:extLst>
              <a:ext uri="{FF2B5EF4-FFF2-40B4-BE49-F238E27FC236}">
                <a16:creationId xmlns:a16="http://schemas.microsoft.com/office/drawing/2014/main" id="{5D14F51B-527C-6D73-66A3-FA20FE55E82D}"/>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「税」の意義と役割を知ろう</a:t>
            </a:r>
          </a:p>
        </p:txBody>
      </p:sp>
      <p:sp>
        <p:nvSpPr>
          <p:cNvPr id="2" name="四角形: 角を丸くする 1">
            <a:extLst>
              <a:ext uri="{FF2B5EF4-FFF2-40B4-BE49-F238E27FC236}">
                <a16:creationId xmlns:a16="http://schemas.microsoft.com/office/drawing/2014/main" id="{C8E1CBED-06D3-B54D-0CDE-4CAFF1B6AB2E}"/>
              </a:ext>
            </a:extLst>
          </p:cNvPr>
          <p:cNvSpPr/>
          <p:nvPr/>
        </p:nvSpPr>
        <p:spPr>
          <a:xfrm>
            <a:off x="670546" y="1160364"/>
            <a:ext cx="648000" cy="648000"/>
          </a:xfrm>
          <a:prstGeom prst="roundRect">
            <a:avLst>
              <a:gd name="adj" fmla="val 12541"/>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8DD4324F-21F0-81FE-A351-BDE275A3188C}"/>
              </a:ext>
            </a:extLst>
          </p:cNvPr>
          <p:cNvSpPr/>
          <p:nvPr/>
        </p:nvSpPr>
        <p:spPr>
          <a:xfrm>
            <a:off x="1225455" y="1736364"/>
            <a:ext cx="10296000" cy="72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85F73BA6-92A0-9853-376B-108D4D79C1EC}"/>
              </a:ext>
            </a:extLst>
          </p:cNvPr>
          <p:cNvSpPr txBox="1"/>
          <p:nvPr/>
        </p:nvSpPr>
        <p:spPr>
          <a:xfrm>
            <a:off x="1416026" y="1225865"/>
            <a:ext cx="9394088" cy="461665"/>
          </a:xfrm>
          <a:prstGeom prst="rect">
            <a:avLst/>
          </a:prstGeom>
          <a:noFill/>
        </p:spPr>
        <p:txBody>
          <a:bodyPr wrap="square" rtlCol="0">
            <a:spAutoFit/>
          </a:bodyPr>
          <a:lstStyle/>
          <a:p>
            <a:r>
              <a:rPr lang="ja-JP" altLang="en-US" sz="2400" b="1" spc="100" dirty="0">
                <a:solidFill>
                  <a:srgbClr val="1469A5"/>
                </a:solidFill>
                <a:latin typeface="BIZ UDPゴシック" panose="020B0400000000000000" pitchFamily="50" charset="-128"/>
                <a:ea typeface="BIZ UDPゴシック" panose="020B0400000000000000" pitchFamily="50" charset="-128"/>
              </a:rPr>
              <a:t>「税」の三原則</a:t>
            </a:r>
          </a:p>
        </p:txBody>
      </p:sp>
      <p:sp>
        <p:nvSpPr>
          <p:cNvPr id="5" name="テキスト ボックス 4">
            <a:extLst>
              <a:ext uri="{FF2B5EF4-FFF2-40B4-BE49-F238E27FC236}">
                <a16:creationId xmlns:a16="http://schemas.microsoft.com/office/drawing/2014/main" id="{DCF34D5A-E9F5-ABC8-0B1E-507E2C567D10}"/>
              </a:ext>
            </a:extLst>
          </p:cNvPr>
          <p:cNvSpPr txBox="1"/>
          <p:nvPr/>
        </p:nvSpPr>
        <p:spPr>
          <a:xfrm>
            <a:off x="704036" y="1253532"/>
            <a:ext cx="581021" cy="461665"/>
          </a:xfrm>
          <a:prstGeom prst="rect">
            <a:avLst/>
          </a:prstGeom>
          <a:noFill/>
        </p:spPr>
        <p:txBody>
          <a:bodyPr wrap="square" rtlCol="0">
            <a:spAutoFit/>
          </a:bodyPr>
          <a:lstStyle/>
          <a:p>
            <a:pPr algn="ctr"/>
            <a:r>
              <a:rPr lang="en-US" altLang="ja-JP" sz="2400" b="1" spc="100" dirty="0">
                <a:solidFill>
                  <a:srgbClr val="1469A5"/>
                </a:solidFill>
                <a:latin typeface="BIZ UDPゴシック" panose="020B0400000000000000" pitchFamily="50" charset="-128"/>
                <a:ea typeface="BIZ UDPゴシック" panose="020B0400000000000000" pitchFamily="50" charset="-128"/>
              </a:rPr>
              <a:t>3</a:t>
            </a:r>
            <a:endParaRPr lang="ja-JP" altLang="en-US" sz="2400" b="1" spc="100" dirty="0">
              <a:solidFill>
                <a:srgbClr val="1469A5"/>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563EF2FF-D18E-5E99-4BD4-3A03D90B2764}"/>
              </a:ext>
            </a:extLst>
          </p:cNvPr>
          <p:cNvSpPr/>
          <p:nvPr/>
        </p:nvSpPr>
        <p:spPr>
          <a:xfrm>
            <a:off x="2776709" y="2076499"/>
            <a:ext cx="6638583" cy="2112779"/>
          </a:xfrm>
          <a:prstGeom prst="roundRect">
            <a:avLst>
              <a:gd name="adj" fmla="val 6197"/>
            </a:avLst>
          </a:prstGeom>
          <a:noFill/>
          <a:ln>
            <a:solidFill>
              <a:srgbClr val="0040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図形 51">
            <a:extLst>
              <a:ext uri="{FF2B5EF4-FFF2-40B4-BE49-F238E27FC236}">
                <a16:creationId xmlns:a16="http://schemas.microsoft.com/office/drawing/2014/main" id="{ED1BF1F6-75BA-F756-FE1E-DEC25E07F13E}"/>
              </a:ext>
            </a:extLst>
          </p:cNvPr>
          <p:cNvSpPr/>
          <p:nvPr/>
        </p:nvSpPr>
        <p:spPr>
          <a:xfrm>
            <a:off x="2776708" y="2076499"/>
            <a:ext cx="6638584" cy="520224"/>
          </a:xfrm>
          <a:custGeom>
            <a:avLst/>
            <a:gdLst>
              <a:gd name="csX0" fmla="*/ 147190 w 6638584"/>
              <a:gd name="csY0" fmla="*/ 0 h 520224"/>
              <a:gd name="csX1" fmla="*/ 6491394 w 6638584"/>
              <a:gd name="csY1" fmla="*/ 0 h 520224"/>
              <a:gd name="csX2" fmla="*/ 6638584 w 6638584"/>
              <a:gd name="csY2" fmla="*/ 147190 h 520224"/>
              <a:gd name="csX3" fmla="*/ 6638584 w 6638584"/>
              <a:gd name="csY3" fmla="*/ 463963 h 520224"/>
              <a:gd name="csX4" fmla="*/ 6627225 w 6638584"/>
              <a:gd name="csY4" fmla="*/ 520224 h 520224"/>
              <a:gd name="csX5" fmla="*/ 11359 w 6638584"/>
              <a:gd name="csY5" fmla="*/ 520224 h 520224"/>
              <a:gd name="csX6" fmla="*/ 0 w 6638584"/>
              <a:gd name="csY6" fmla="*/ 463963 h 520224"/>
              <a:gd name="csX7" fmla="*/ 0 w 6638584"/>
              <a:gd name="csY7" fmla="*/ 147190 h 520224"/>
              <a:gd name="csX8" fmla="*/ 147190 w 6638584"/>
              <a:gd name="csY8" fmla="*/ 0 h 5202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38584" h="520224">
                <a:moveTo>
                  <a:pt x="147190" y="0"/>
                </a:moveTo>
                <a:lnTo>
                  <a:pt x="6491394" y="0"/>
                </a:lnTo>
                <a:cubicBezTo>
                  <a:pt x="6572685" y="0"/>
                  <a:pt x="6638584" y="65899"/>
                  <a:pt x="6638584" y="147190"/>
                </a:cubicBezTo>
                <a:lnTo>
                  <a:pt x="6638584" y="463963"/>
                </a:lnTo>
                <a:lnTo>
                  <a:pt x="6627225" y="520224"/>
                </a:lnTo>
                <a:lnTo>
                  <a:pt x="11359" y="520224"/>
                </a:lnTo>
                <a:lnTo>
                  <a:pt x="0" y="463963"/>
                </a:lnTo>
                <a:lnTo>
                  <a:pt x="0" y="147190"/>
                </a:lnTo>
                <a:cubicBezTo>
                  <a:pt x="0" y="65899"/>
                  <a:pt x="65899" y="0"/>
                  <a:pt x="147190" y="0"/>
                </a:cubicBezTo>
                <a:close/>
              </a:path>
            </a:pathLst>
          </a:custGeom>
          <a:solidFill>
            <a:srgbClr val="004098"/>
          </a:solidFill>
          <a:ln>
            <a:solidFill>
              <a:srgbClr val="004098"/>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2" name="テキスト ボックス 21">
            <a:extLst>
              <a:ext uri="{FF2B5EF4-FFF2-40B4-BE49-F238E27FC236}">
                <a16:creationId xmlns:a16="http://schemas.microsoft.com/office/drawing/2014/main" id="{2F51DAA9-D040-E8D4-0661-18511EBB1602}"/>
              </a:ext>
            </a:extLst>
          </p:cNvPr>
          <p:cNvSpPr txBox="1"/>
          <p:nvPr/>
        </p:nvSpPr>
        <p:spPr>
          <a:xfrm>
            <a:off x="4557774" y="2105779"/>
            <a:ext cx="3076452"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公平</a:t>
            </a:r>
            <a:r>
              <a:rPr lang="ja-JP" altLang="en-US" spc="100" dirty="0">
                <a:solidFill>
                  <a:schemeClr val="bg1"/>
                </a:solidFill>
                <a:latin typeface="BIZ UDPゴシック" panose="020B0400000000000000" pitchFamily="50" charset="-128"/>
                <a:ea typeface="BIZ UDPゴシック" panose="020B0400000000000000" pitchFamily="50" charset="-128"/>
              </a:rPr>
              <a:t>の原則</a:t>
            </a:r>
            <a:endParaRPr lang="ja-JP" altLang="en-US" sz="2000" spc="100" dirty="0">
              <a:solidFill>
                <a:schemeClr val="bg1"/>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5DCB969-F5F4-D3DF-F1C0-488D4D4BC48A}"/>
              </a:ext>
            </a:extLst>
          </p:cNvPr>
          <p:cNvSpPr txBox="1"/>
          <p:nvPr/>
        </p:nvSpPr>
        <p:spPr>
          <a:xfrm>
            <a:off x="2871646" y="2667036"/>
            <a:ext cx="6487002" cy="416396"/>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 経済力が同等の人に等しい負担を求める「</a:t>
            </a:r>
            <a:r>
              <a:rPr lang="ja-JP" altLang="en-US" b="1" spc="100" dirty="0">
                <a:highlight>
                  <a:srgbClr val="AED6F2"/>
                </a:highlight>
                <a:latin typeface="BIZ UDPゴシック" panose="020B0400000000000000" pitchFamily="50" charset="-128"/>
                <a:ea typeface="BIZ UDPゴシック" panose="020B0400000000000000" pitchFamily="50" charset="-128"/>
              </a:rPr>
              <a:t>水平的公平</a:t>
            </a:r>
            <a:r>
              <a:rPr lang="ja-JP" altLang="en-US" spc="100" dirty="0">
                <a:latin typeface="BIZ UDPゴシック" panose="020B0400000000000000" pitchFamily="50" charset="-128"/>
                <a:ea typeface="BIZ UDPゴシック" panose="020B0400000000000000" pitchFamily="50" charset="-128"/>
              </a:rPr>
              <a:t>」</a:t>
            </a:r>
          </a:p>
        </p:txBody>
      </p:sp>
      <p:sp>
        <p:nvSpPr>
          <p:cNvPr id="27" name="テキスト ボックス 26">
            <a:extLst>
              <a:ext uri="{FF2B5EF4-FFF2-40B4-BE49-F238E27FC236}">
                <a16:creationId xmlns:a16="http://schemas.microsoft.com/office/drawing/2014/main" id="{7DE63789-3DF4-5263-6E7E-727A9309D2E1}"/>
              </a:ext>
            </a:extLst>
          </p:cNvPr>
          <p:cNvSpPr txBox="1"/>
          <p:nvPr/>
        </p:nvSpPr>
        <p:spPr>
          <a:xfrm>
            <a:off x="2871646" y="3145150"/>
            <a:ext cx="6487002" cy="416396"/>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 経済力のある人により大きな負担を求める「</a:t>
            </a:r>
            <a:r>
              <a:rPr lang="ja-JP" altLang="en-US" b="1" spc="100" dirty="0">
                <a:highlight>
                  <a:srgbClr val="AED6F2"/>
                </a:highlight>
                <a:latin typeface="BIZ UDPゴシック" panose="020B0400000000000000" pitchFamily="50" charset="-128"/>
                <a:ea typeface="BIZ UDPゴシック" panose="020B0400000000000000" pitchFamily="50" charset="-128"/>
              </a:rPr>
              <a:t>垂直的公平</a:t>
            </a:r>
            <a:r>
              <a:rPr lang="ja-JP" altLang="en-US" spc="100" dirty="0">
                <a:latin typeface="BIZ UDPゴシック" panose="020B0400000000000000" pitchFamily="50" charset="-128"/>
                <a:ea typeface="BIZ UDPゴシック" panose="020B0400000000000000" pitchFamily="50" charset="-128"/>
              </a:rPr>
              <a:t>」</a:t>
            </a:r>
          </a:p>
        </p:txBody>
      </p:sp>
      <p:sp>
        <p:nvSpPr>
          <p:cNvPr id="28" name="テキスト ボックス 27">
            <a:extLst>
              <a:ext uri="{FF2B5EF4-FFF2-40B4-BE49-F238E27FC236}">
                <a16:creationId xmlns:a16="http://schemas.microsoft.com/office/drawing/2014/main" id="{0FB4C9D9-A945-473F-14EA-0A83F19BD666}"/>
              </a:ext>
            </a:extLst>
          </p:cNvPr>
          <p:cNvSpPr txBox="1"/>
          <p:nvPr/>
        </p:nvSpPr>
        <p:spPr>
          <a:xfrm>
            <a:off x="2871646" y="3623263"/>
            <a:ext cx="6487002" cy="416396"/>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 近年では「</a:t>
            </a:r>
            <a:r>
              <a:rPr lang="ja-JP" altLang="en-US" b="1" spc="100" dirty="0">
                <a:highlight>
                  <a:srgbClr val="AED6F2"/>
                </a:highlight>
                <a:latin typeface="BIZ UDPゴシック" panose="020B0400000000000000" pitchFamily="50" charset="-128"/>
                <a:ea typeface="BIZ UDPゴシック" panose="020B0400000000000000" pitchFamily="50" charset="-128"/>
              </a:rPr>
              <a:t>世代間の公平</a:t>
            </a:r>
            <a:r>
              <a:rPr lang="ja-JP" altLang="en-US" spc="100" dirty="0">
                <a:latin typeface="BIZ UDPゴシック" panose="020B0400000000000000" pitchFamily="50" charset="-128"/>
                <a:ea typeface="BIZ UDPゴシック" panose="020B0400000000000000" pitchFamily="50" charset="-128"/>
              </a:rPr>
              <a:t>」が一層重要に</a:t>
            </a:r>
          </a:p>
        </p:txBody>
      </p:sp>
      <p:sp>
        <p:nvSpPr>
          <p:cNvPr id="61" name="四角形: 角を丸くする 60">
            <a:extLst>
              <a:ext uri="{FF2B5EF4-FFF2-40B4-BE49-F238E27FC236}">
                <a16:creationId xmlns:a16="http://schemas.microsoft.com/office/drawing/2014/main" id="{92627B73-D22E-FE00-53C7-99748DB9B69A}"/>
              </a:ext>
            </a:extLst>
          </p:cNvPr>
          <p:cNvSpPr/>
          <p:nvPr/>
        </p:nvSpPr>
        <p:spPr>
          <a:xfrm>
            <a:off x="1337407" y="4498054"/>
            <a:ext cx="4541293" cy="1598633"/>
          </a:xfrm>
          <a:prstGeom prst="roundRect">
            <a:avLst>
              <a:gd name="adj" fmla="val 6197"/>
            </a:avLst>
          </a:prstGeom>
          <a:noFill/>
          <a:ln>
            <a:solidFill>
              <a:srgbClr val="5FC1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リーフォーム: 図形 62">
            <a:extLst>
              <a:ext uri="{FF2B5EF4-FFF2-40B4-BE49-F238E27FC236}">
                <a16:creationId xmlns:a16="http://schemas.microsoft.com/office/drawing/2014/main" id="{26FB708E-8F32-DD3F-E12E-2EF62710EDB6}"/>
              </a:ext>
            </a:extLst>
          </p:cNvPr>
          <p:cNvSpPr/>
          <p:nvPr/>
        </p:nvSpPr>
        <p:spPr>
          <a:xfrm>
            <a:off x="1337406" y="4498054"/>
            <a:ext cx="4541294" cy="520224"/>
          </a:xfrm>
          <a:custGeom>
            <a:avLst/>
            <a:gdLst>
              <a:gd name="csX0" fmla="*/ 147190 w 6638584"/>
              <a:gd name="csY0" fmla="*/ 0 h 520224"/>
              <a:gd name="csX1" fmla="*/ 6491394 w 6638584"/>
              <a:gd name="csY1" fmla="*/ 0 h 520224"/>
              <a:gd name="csX2" fmla="*/ 6638584 w 6638584"/>
              <a:gd name="csY2" fmla="*/ 147190 h 520224"/>
              <a:gd name="csX3" fmla="*/ 6638584 w 6638584"/>
              <a:gd name="csY3" fmla="*/ 463963 h 520224"/>
              <a:gd name="csX4" fmla="*/ 6627225 w 6638584"/>
              <a:gd name="csY4" fmla="*/ 520224 h 520224"/>
              <a:gd name="csX5" fmla="*/ 11359 w 6638584"/>
              <a:gd name="csY5" fmla="*/ 520224 h 520224"/>
              <a:gd name="csX6" fmla="*/ 0 w 6638584"/>
              <a:gd name="csY6" fmla="*/ 463963 h 520224"/>
              <a:gd name="csX7" fmla="*/ 0 w 6638584"/>
              <a:gd name="csY7" fmla="*/ 147190 h 520224"/>
              <a:gd name="csX8" fmla="*/ 147190 w 6638584"/>
              <a:gd name="csY8" fmla="*/ 0 h 5202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38584" h="520224">
                <a:moveTo>
                  <a:pt x="147190" y="0"/>
                </a:moveTo>
                <a:lnTo>
                  <a:pt x="6491394" y="0"/>
                </a:lnTo>
                <a:cubicBezTo>
                  <a:pt x="6572685" y="0"/>
                  <a:pt x="6638584" y="65899"/>
                  <a:pt x="6638584" y="147190"/>
                </a:cubicBezTo>
                <a:lnTo>
                  <a:pt x="6638584" y="463963"/>
                </a:lnTo>
                <a:lnTo>
                  <a:pt x="6627225" y="520224"/>
                </a:lnTo>
                <a:lnTo>
                  <a:pt x="11359" y="520224"/>
                </a:lnTo>
                <a:lnTo>
                  <a:pt x="0" y="463963"/>
                </a:lnTo>
                <a:lnTo>
                  <a:pt x="0" y="147190"/>
                </a:lnTo>
                <a:cubicBezTo>
                  <a:pt x="0" y="65899"/>
                  <a:pt x="65899" y="0"/>
                  <a:pt x="147190" y="0"/>
                </a:cubicBezTo>
                <a:close/>
              </a:path>
            </a:pathLst>
          </a:custGeom>
          <a:solidFill>
            <a:srgbClr val="5FC1C7"/>
          </a:solidFill>
          <a:ln>
            <a:solidFill>
              <a:srgbClr val="5FC1C7"/>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4" name="テキスト ボックス 63">
            <a:extLst>
              <a:ext uri="{FF2B5EF4-FFF2-40B4-BE49-F238E27FC236}">
                <a16:creationId xmlns:a16="http://schemas.microsoft.com/office/drawing/2014/main" id="{F3DEAB38-26D9-3F24-B322-2B14CF02E259}"/>
              </a:ext>
            </a:extLst>
          </p:cNvPr>
          <p:cNvSpPr txBox="1"/>
          <p:nvPr/>
        </p:nvSpPr>
        <p:spPr>
          <a:xfrm>
            <a:off x="2069827" y="4527334"/>
            <a:ext cx="3076452"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中立</a:t>
            </a:r>
            <a:r>
              <a:rPr lang="ja-JP" altLang="en-US" spc="100" dirty="0">
                <a:solidFill>
                  <a:schemeClr val="bg1"/>
                </a:solidFill>
                <a:latin typeface="BIZ UDPゴシック" panose="020B0400000000000000" pitchFamily="50" charset="-128"/>
                <a:ea typeface="BIZ UDPゴシック" panose="020B0400000000000000" pitchFamily="50" charset="-128"/>
              </a:rPr>
              <a:t>の原則</a:t>
            </a:r>
            <a:endParaRPr lang="ja-JP" altLang="en-US" sz="2000" spc="100" dirty="0">
              <a:solidFill>
                <a:schemeClr val="bg1"/>
              </a:solidFill>
              <a:latin typeface="BIZ UDPゴシック" panose="020B0400000000000000" pitchFamily="50" charset="-128"/>
              <a:ea typeface="BIZ UDPゴシック" panose="020B0400000000000000" pitchFamily="50" charset="-128"/>
            </a:endParaRPr>
          </a:p>
        </p:txBody>
      </p:sp>
      <p:sp>
        <p:nvSpPr>
          <p:cNvPr id="57" name="テキスト ボックス 56">
            <a:extLst>
              <a:ext uri="{FF2B5EF4-FFF2-40B4-BE49-F238E27FC236}">
                <a16:creationId xmlns:a16="http://schemas.microsoft.com/office/drawing/2014/main" id="{73F1040E-0E6B-0689-0686-49E7B076AD7C}"/>
              </a:ext>
            </a:extLst>
          </p:cNvPr>
          <p:cNvSpPr txBox="1"/>
          <p:nvPr/>
        </p:nvSpPr>
        <p:spPr>
          <a:xfrm>
            <a:off x="1432344" y="5113096"/>
            <a:ext cx="4446356" cy="804195"/>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税制が個人や企業の経済活動における</a:t>
            </a:r>
            <a:endParaRPr lang="en-US" altLang="ja-JP" spc="100" dirty="0">
              <a:latin typeface="BIZ UDPゴシック" panose="020B0400000000000000" pitchFamily="50" charset="-128"/>
              <a:ea typeface="BIZ UDPゴシック" panose="020B0400000000000000" pitchFamily="50" charset="-128"/>
            </a:endParaRPr>
          </a:p>
          <a:p>
            <a:pPr>
              <a:lnSpc>
                <a:spcPct val="140000"/>
              </a:lnSpc>
            </a:pPr>
            <a:r>
              <a:rPr lang="ja-JP" altLang="en-US" spc="100" dirty="0">
                <a:latin typeface="BIZ UDPゴシック" panose="020B0400000000000000" pitchFamily="50" charset="-128"/>
                <a:ea typeface="BIZ UDPゴシック" panose="020B0400000000000000" pitchFamily="50" charset="-128"/>
              </a:rPr>
              <a:t>選択を歪めないようにする</a:t>
            </a:r>
          </a:p>
        </p:txBody>
      </p:sp>
      <p:sp>
        <p:nvSpPr>
          <p:cNvPr id="68" name="四角形: 角を丸くする 67">
            <a:extLst>
              <a:ext uri="{FF2B5EF4-FFF2-40B4-BE49-F238E27FC236}">
                <a16:creationId xmlns:a16="http://schemas.microsoft.com/office/drawing/2014/main" id="{EA3B2BD4-C57A-B3A4-AADD-ACBB5BBED3F1}"/>
              </a:ext>
            </a:extLst>
          </p:cNvPr>
          <p:cNvSpPr/>
          <p:nvPr/>
        </p:nvSpPr>
        <p:spPr>
          <a:xfrm>
            <a:off x="6313301" y="4498054"/>
            <a:ext cx="4541293" cy="1598633"/>
          </a:xfrm>
          <a:prstGeom prst="roundRect">
            <a:avLst>
              <a:gd name="adj" fmla="val 6197"/>
            </a:avLst>
          </a:prstGeom>
          <a:noFill/>
          <a:ln>
            <a:solidFill>
              <a:srgbClr val="83B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図形 68">
            <a:extLst>
              <a:ext uri="{FF2B5EF4-FFF2-40B4-BE49-F238E27FC236}">
                <a16:creationId xmlns:a16="http://schemas.microsoft.com/office/drawing/2014/main" id="{190D0AB1-8129-B42D-469E-5179569BF847}"/>
              </a:ext>
            </a:extLst>
          </p:cNvPr>
          <p:cNvSpPr/>
          <p:nvPr/>
        </p:nvSpPr>
        <p:spPr>
          <a:xfrm>
            <a:off x="6313300" y="4498054"/>
            <a:ext cx="4541294" cy="520224"/>
          </a:xfrm>
          <a:custGeom>
            <a:avLst/>
            <a:gdLst>
              <a:gd name="csX0" fmla="*/ 147190 w 6638584"/>
              <a:gd name="csY0" fmla="*/ 0 h 520224"/>
              <a:gd name="csX1" fmla="*/ 6491394 w 6638584"/>
              <a:gd name="csY1" fmla="*/ 0 h 520224"/>
              <a:gd name="csX2" fmla="*/ 6638584 w 6638584"/>
              <a:gd name="csY2" fmla="*/ 147190 h 520224"/>
              <a:gd name="csX3" fmla="*/ 6638584 w 6638584"/>
              <a:gd name="csY3" fmla="*/ 463963 h 520224"/>
              <a:gd name="csX4" fmla="*/ 6627225 w 6638584"/>
              <a:gd name="csY4" fmla="*/ 520224 h 520224"/>
              <a:gd name="csX5" fmla="*/ 11359 w 6638584"/>
              <a:gd name="csY5" fmla="*/ 520224 h 520224"/>
              <a:gd name="csX6" fmla="*/ 0 w 6638584"/>
              <a:gd name="csY6" fmla="*/ 463963 h 520224"/>
              <a:gd name="csX7" fmla="*/ 0 w 6638584"/>
              <a:gd name="csY7" fmla="*/ 147190 h 520224"/>
              <a:gd name="csX8" fmla="*/ 147190 w 6638584"/>
              <a:gd name="csY8" fmla="*/ 0 h 5202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38584" h="520224">
                <a:moveTo>
                  <a:pt x="147190" y="0"/>
                </a:moveTo>
                <a:lnTo>
                  <a:pt x="6491394" y="0"/>
                </a:lnTo>
                <a:cubicBezTo>
                  <a:pt x="6572685" y="0"/>
                  <a:pt x="6638584" y="65899"/>
                  <a:pt x="6638584" y="147190"/>
                </a:cubicBezTo>
                <a:lnTo>
                  <a:pt x="6638584" y="463963"/>
                </a:lnTo>
                <a:lnTo>
                  <a:pt x="6627225" y="520224"/>
                </a:lnTo>
                <a:lnTo>
                  <a:pt x="11359" y="520224"/>
                </a:lnTo>
                <a:lnTo>
                  <a:pt x="0" y="463963"/>
                </a:lnTo>
                <a:lnTo>
                  <a:pt x="0" y="147190"/>
                </a:lnTo>
                <a:cubicBezTo>
                  <a:pt x="0" y="65899"/>
                  <a:pt x="65899" y="0"/>
                  <a:pt x="147190" y="0"/>
                </a:cubicBezTo>
                <a:close/>
              </a:path>
            </a:pathLst>
          </a:custGeom>
          <a:solidFill>
            <a:srgbClr val="83B638"/>
          </a:solidFill>
          <a:ln>
            <a:solidFill>
              <a:srgbClr val="83B638"/>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0" name="テキスト ボックス 69">
            <a:extLst>
              <a:ext uri="{FF2B5EF4-FFF2-40B4-BE49-F238E27FC236}">
                <a16:creationId xmlns:a16="http://schemas.microsoft.com/office/drawing/2014/main" id="{C0BD8078-9A75-DF7F-94F2-726CFC951D71}"/>
              </a:ext>
            </a:extLst>
          </p:cNvPr>
          <p:cNvSpPr txBox="1"/>
          <p:nvPr/>
        </p:nvSpPr>
        <p:spPr>
          <a:xfrm>
            <a:off x="7045721" y="4527334"/>
            <a:ext cx="3076452"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簡素</a:t>
            </a:r>
            <a:r>
              <a:rPr lang="ja-JP" altLang="en-US" spc="100" dirty="0">
                <a:solidFill>
                  <a:schemeClr val="bg1"/>
                </a:solidFill>
                <a:latin typeface="BIZ UDPゴシック" panose="020B0400000000000000" pitchFamily="50" charset="-128"/>
                <a:ea typeface="BIZ UDPゴシック" panose="020B0400000000000000" pitchFamily="50" charset="-128"/>
              </a:rPr>
              <a:t>の原則</a:t>
            </a:r>
            <a:endParaRPr lang="ja-JP" altLang="en-US" sz="2000" spc="100" dirty="0">
              <a:solidFill>
                <a:schemeClr val="bg1"/>
              </a:solidFill>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D1ADA04E-A79D-B996-6799-10FF941C2904}"/>
              </a:ext>
            </a:extLst>
          </p:cNvPr>
          <p:cNvSpPr txBox="1"/>
          <p:nvPr/>
        </p:nvSpPr>
        <p:spPr>
          <a:xfrm>
            <a:off x="6408238" y="5113096"/>
            <a:ext cx="4446356" cy="804195"/>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税制の仕組みをできるだけ簡素にし、</a:t>
            </a:r>
            <a:endParaRPr lang="en-US" altLang="ja-JP" spc="100" dirty="0">
              <a:latin typeface="BIZ UDPゴシック" panose="020B0400000000000000" pitchFamily="50" charset="-128"/>
              <a:ea typeface="BIZ UDPゴシック" panose="020B0400000000000000" pitchFamily="50" charset="-128"/>
            </a:endParaRPr>
          </a:p>
          <a:p>
            <a:pPr>
              <a:lnSpc>
                <a:spcPct val="140000"/>
              </a:lnSpc>
            </a:pPr>
            <a:r>
              <a:rPr lang="ja-JP" altLang="en-US" spc="100" dirty="0">
                <a:latin typeface="BIZ UDPゴシック" panose="020B0400000000000000" pitchFamily="50" charset="-128"/>
                <a:ea typeface="BIZ UDPゴシック" panose="020B0400000000000000" pitchFamily="50" charset="-128"/>
              </a:rPr>
              <a:t>理解しやすいものにする</a:t>
            </a:r>
          </a:p>
        </p:txBody>
      </p:sp>
      <p:sp>
        <p:nvSpPr>
          <p:cNvPr id="8" name="Google Shape;105;p1">
            <a:extLst>
              <a:ext uri="{FF2B5EF4-FFF2-40B4-BE49-F238E27FC236}">
                <a16:creationId xmlns:a16="http://schemas.microsoft.com/office/drawing/2014/main" id="{A96B5C40-146A-BEBA-46DF-B06A86446AA8}"/>
              </a:ext>
            </a:extLst>
          </p:cNvPr>
          <p:cNvSpPr/>
          <p:nvPr/>
        </p:nvSpPr>
        <p:spPr>
          <a:xfrm>
            <a:off x="10835734" y="430905"/>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 name="Google Shape;107;p1">
            <a:extLst>
              <a:ext uri="{FF2B5EF4-FFF2-40B4-BE49-F238E27FC236}">
                <a16:creationId xmlns:a16="http://schemas.microsoft.com/office/drawing/2014/main" id="{0CBE4B74-79AE-9B17-D482-C01AFB753247}"/>
              </a:ext>
            </a:extLst>
          </p:cNvPr>
          <p:cNvSpPr txBox="1"/>
          <p:nvPr/>
        </p:nvSpPr>
        <p:spPr>
          <a:xfrm>
            <a:off x="11031548" y="467310"/>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4" name="Google Shape;108;p1">
            <a:extLst>
              <a:ext uri="{FF2B5EF4-FFF2-40B4-BE49-F238E27FC236}">
                <a16:creationId xmlns:a16="http://schemas.microsoft.com/office/drawing/2014/main" id="{FB6E89AE-95FA-DC82-6065-CB68F71AC023}"/>
              </a:ext>
            </a:extLst>
          </p:cNvPr>
          <p:cNvSpPr/>
          <p:nvPr/>
        </p:nvSpPr>
        <p:spPr>
          <a:xfrm rot="5400000">
            <a:off x="11602536" y="553532"/>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15;p1">
            <a:hlinkClick r:id="rId2" action="ppaction://hlinksldjump"/>
            <a:extLst>
              <a:ext uri="{FF2B5EF4-FFF2-40B4-BE49-F238E27FC236}">
                <a16:creationId xmlns:a16="http://schemas.microsoft.com/office/drawing/2014/main" id="{E9C5B2E9-52B2-2DB2-CD97-4BF4260BC1E4}"/>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049016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500"/>
                                        <p:tgtEl>
                                          <p:spTgt spid="6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500"/>
                                        <p:tgtEl>
                                          <p:spTgt spid="6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500"/>
                                        <p:tgtEl>
                                          <p:spTgt spid="6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500"/>
                                        <p:tgtEl>
                                          <p:spTgt spid="7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500"/>
                                        <p:tgtEl>
                                          <p:spTgt spid="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12" grpId="0"/>
      <p:bldP spid="13" grpId="0"/>
      <p:bldP spid="2" grpId="0" animBg="1"/>
      <p:bldP spid="3" grpId="0" animBg="1"/>
      <p:bldP spid="4" grpId="0"/>
      <p:bldP spid="5" grpId="0"/>
      <p:bldP spid="11" grpId="0" animBg="1"/>
      <p:bldP spid="52" grpId="0" animBg="1"/>
      <p:bldP spid="22" grpId="0"/>
      <p:bldP spid="26" grpId="0"/>
      <p:bldP spid="27" grpId="0"/>
      <p:bldP spid="28" grpId="0"/>
      <p:bldP spid="61" grpId="0" animBg="1"/>
      <p:bldP spid="63" grpId="0" animBg="1"/>
      <p:bldP spid="64" grpId="0"/>
      <p:bldP spid="57" grpId="0"/>
      <p:bldP spid="68" grpId="0" animBg="1"/>
      <p:bldP spid="69" grpId="0" animBg="1"/>
      <p:bldP spid="70" grpId="0"/>
      <p:bldP spid="67" grpId="0"/>
      <p:bldP spid="8" grpId="0" animBg="1"/>
      <p:bldP spid="10" grpId="0"/>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C6D9D-9340-1D2C-141F-384688515EEB}"/>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4F850C85-EF26-59A1-050D-970497615178}"/>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EB6D65DA-5F0A-5745-1B72-9AB4A3F727C7}"/>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 name="Google Shape;111;p1">
            <a:extLst>
              <a:ext uri="{FF2B5EF4-FFF2-40B4-BE49-F238E27FC236}">
                <a16:creationId xmlns:a16="http://schemas.microsoft.com/office/drawing/2014/main" id="{F01B83DC-3B1A-159F-ABE4-65DA3A703C85}"/>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3</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3" name="Google Shape;111;p1">
            <a:extLst>
              <a:ext uri="{FF2B5EF4-FFF2-40B4-BE49-F238E27FC236}">
                <a16:creationId xmlns:a16="http://schemas.microsoft.com/office/drawing/2014/main" id="{55A3714D-3F7A-4E3E-CE50-5237BB0A5E30}"/>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税の歴史はどうなっているのだろう？</a:t>
            </a:r>
          </a:p>
        </p:txBody>
      </p:sp>
    </p:spTree>
    <p:extLst>
      <p:ext uri="{BB962C8B-B14F-4D97-AF65-F5344CB8AC3E}">
        <p14:creationId xmlns:p14="http://schemas.microsoft.com/office/powerpoint/2010/main" val="2244255901"/>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5;p1">
            <a:hlinkClick r:id="rId3" action="ppaction://hlinksldjump"/>
            <a:extLst>
              <a:ext uri="{FF2B5EF4-FFF2-40B4-BE49-F238E27FC236}">
                <a16:creationId xmlns:a16="http://schemas.microsoft.com/office/drawing/2014/main" id="{710E9905-2B69-A1CC-EAAD-9A6084005D37}"/>
              </a:ext>
            </a:extLst>
          </p:cNvPr>
          <p:cNvSpPr/>
          <p:nvPr/>
        </p:nvSpPr>
        <p:spPr>
          <a:xfrm>
            <a:off x="10885913" y="2510736"/>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Google Shape;105;p1">
            <a:hlinkClick r:id="rId4" action="ppaction://hlinksldjump"/>
            <a:extLst>
              <a:ext uri="{FF2B5EF4-FFF2-40B4-BE49-F238E27FC236}">
                <a16:creationId xmlns:a16="http://schemas.microsoft.com/office/drawing/2014/main" id="{F7AE0E1E-7F8B-E479-B8AA-386EC9BC0F70}"/>
              </a:ext>
            </a:extLst>
          </p:cNvPr>
          <p:cNvSpPr/>
          <p:nvPr/>
        </p:nvSpPr>
        <p:spPr>
          <a:xfrm>
            <a:off x="10885913" y="3399592"/>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Google Shape;105;p1">
            <a:hlinkClick r:id="rId5" action="ppaction://hlinksldjump"/>
            <a:extLst>
              <a:ext uri="{FF2B5EF4-FFF2-40B4-BE49-F238E27FC236}">
                <a16:creationId xmlns:a16="http://schemas.microsoft.com/office/drawing/2014/main" id="{29435556-D31D-C44E-860C-5D507CC3DAA2}"/>
              </a:ext>
            </a:extLst>
          </p:cNvPr>
          <p:cNvSpPr/>
          <p:nvPr/>
        </p:nvSpPr>
        <p:spPr>
          <a:xfrm>
            <a:off x="10885913" y="4288448"/>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Google Shape;105;p1">
            <a:hlinkClick r:id="rId6" action="ppaction://hlinksldjump"/>
            <a:extLst>
              <a:ext uri="{FF2B5EF4-FFF2-40B4-BE49-F238E27FC236}">
                <a16:creationId xmlns:a16="http://schemas.microsoft.com/office/drawing/2014/main" id="{9AE035CA-356B-2FDE-2826-421C320717B9}"/>
              </a:ext>
            </a:extLst>
          </p:cNvPr>
          <p:cNvSpPr/>
          <p:nvPr/>
        </p:nvSpPr>
        <p:spPr>
          <a:xfrm>
            <a:off x="10885913" y="5177304"/>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 name="Google Shape;105;p1">
            <a:hlinkClick r:id="rId7" action="ppaction://hlinksldjump"/>
            <a:extLst>
              <a:ext uri="{FF2B5EF4-FFF2-40B4-BE49-F238E27FC236}">
                <a16:creationId xmlns:a16="http://schemas.microsoft.com/office/drawing/2014/main" id="{B2289225-574A-A4DB-D019-78F834C63F95}"/>
              </a:ext>
            </a:extLst>
          </p:cNvPr>
          <p:cNvSpPr/>
          <p:nvPr/>
        </p:nvSpPr>
        <p:spPr>
          <a:xfrm>
            <a:off x="10885913" y="6066161"/>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Google Shape;115;p1">
            <a:hlinkClick r:id="rId8" action="ppaction://hlinksldjump"/>
            <a:extLst>
              <a:ext uri="{FF2B5EF4-FFF2-40B4-BE49-F238E27FC236}">
                <a16:creationId xmlns:a16="http://schemas.microsoft.com/office/drawing/2014/main" id="{B060D8D0-6EC2-C226-6EEA-CDE8DC1EBFA1}"/>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8" name="Google Shape;115;p1">
            <a:hlinkClick r:id="rId9" action="ppaction://hlinksldjump"/>
            <a:extLst>
              <a:ext uri="{FF2B5EF4-FFF2-40B4-BE49-F238E27FC236}">
                <a16:creationId xmlns:a16="http://schemas.microsoft.com/office/drawing/2014/main" id="{64EBF60A-7954-8946-83A5-D3523B93ACBD}"/>
              </a:ext>
            </a:extLst>
          </p:cNvPr>
          <p:cNvSpPr/>
          <p:nvPr/>
        </p:nvSpPr>
        <p:spPr>
          <a:xfrm>
            <a:off x="10835733" y="1199783"/>
            <a:ext cx="1084631" cy="37699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3187146550"/>
      </p:ext>
    </p:extLst>
  </p:cSld>
  <p:clrMapOvr>
    <a:masterClrMapping/>
  </p:clrMapOvr>
  <p:transition advClick="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9335C-95E7-F782-7EAD-6024226FE6FC}"/>
            </a:ext>
          </a:extLst>
        </p:cNvPr>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3EF5FE5B-67F7-1296-2333-AEC10E20635F}"/>
              </a:ext>
            </a:extLst>
          </p:cNvPr>
          <p:cNvSpPr/>
          <p:nvPr/>
        </p:nvSpPr>
        <p:spPr>
          <a:xfrm>
            <a:off x="0" y="0"/>
            <a:ext cx="12192000" cy="68580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9218AF7-03E2-D870-8973-0F380B647882}"/>
              </a:ext>
            </a:extLst>
          </p:cNvPr>
          <p:cNvSpPr/>
          <p:nvPr/>
        </p:nvSpPr>
        <p:spPr>
          <a:xfrm>
            <a:off x="517237" y="325581"/>
            <a:ext cx="11157526" cy="641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平行四辺形 8">
            <a:extLst>
              <a:ext uri="{FF2B5EF4-FFF2-40B4-BE49-F238E27FC236}">
                <a16:creationId xmlns:a16="http://schemas.microsoft.com/office/drawing/2014/main" id="{BEE916C5-623C-8085-1EF2-0F227EC7969D}"/>
              </a:ext>
            </a:extLst>
          </p:cNvPr>
          <p:cNvSpPr/>
          <p:nvPr/>
        </p:nvSpPr>
        <p:spPr>
          <a:xfrm>
            <a:off x="3628920" y="418463"/>
            <a:ext cx="4934160" cy="606666"/>
          </a:xfrm>
          <a:prstGeom prst="parallelogram">
            <a:avLst>
              <a:gd name="adj" fmla="val 41383"/>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76B3EC1-5980-EAD0-1D31-18B1AC4A2F13}"/>
              </a:ext>
            </a:extLst>
          </p:cNvPr>
          <p:cNvSpPr txBox="1"/>
          <p:nvPr/>
        </p:nvSpPr>
        <p:spPr>
          <a:xfrm>
            <a:off x="5525171" y="418463"/>
            <a:ext cx="1141659" cy="523220"/>
          </a:xfrm>
          <a:prstGeom prst="rect">
            <a:avLst/>
          </a:prstGeom>
          <a:noFill/>
        </p:spPr>
        <p:txBody>
          <a:bodyPr wrap="none" rtlCol="0">
            <a:spAutoFit/>
          </a:bodyPr>
          <a:lstStyle/>
          <a:p>
            <a:r>
              <a:rPr kumimoji="1" lang="ja-JP" altLang="en-US" sz="2800" b="1" dirty="0">
                <a:solidFill>
                  <a:schemeClr val="bg1"/>
                </a:solidFill>
                <a:latin typeface="BIZ UDPゴシック" panose="020B0400000000000000" pitchFamily="50" charset="-128"/>
                <a:ea typeface="BIZ UDPゴシック" panose="020B0400000000000000" pitchFamily="50" charset="-128"/>
              </a:rPr>
              <a:t>古　代</a:t>
            </a:r>
          </a:p>
        </p:txBody>
      </p:sp>
      <p:sp>
        <p:nvSpPr>
          <p:cNvPr id="11" name="四角形: 角を丸くする 10">
            <a:extLst>
              <a:ext uri="{FF2B5EF4-FFF2-40B4-BE49-F238E27FC236}">
                <a16:creationId xmlns:a16="http://schemas.microsoft.com/office/drawing/2014/main" id="{98D774AB-B93E-6923-EC47-6C722ECBA874}"/>
              </a:ext>
            </a:extLst>
          </p:cNvPr>
          <p:cNvSpPr/>
          <p:nvPr/>
        </p:nvSpPr>
        <p:spPr>
          <a:xfrm>
            <a:off x="814590" y="1723756"/>
            <a:ext cx="4984056" cy="686059"/>
          </a:xfrm>
          <a:prstGeom prst="roundRect">
            <a:avLst>
              <a:gd name="adj" fmla="val 2912"/>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DE07732-3E50-711E-F552-CF6B2EE7E4BD}"/>
              </a:ext>
            </a:extLst>
          </p:cNvPr>
          <p:cNvSpPr txBox="1"/>
          <p:nvPr/>
        </p:nvSpPr>
        <p:spPr>
          <a:xfrm>
            <a:off x="1104753" y="1976473"/>
            <a:ext cx="4590370"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大化の改新が始まる。</a:t>
            </a:r>
          </a:p>
        </p:txBody>
      </p:sp>
      <p:sp>
        <p:nvSpPr>
          <p:cNvPr id="14" name="四角形: 角を丸くする 13">
            <a:extLst>
              <a:ext uri="{FF2B5EF4-FFF2-40B4-BE49-F238E27FC236}">
                <a16:creationId xmlns:a16="http://schemas.microsoft.com/office/drawing/2014/main" id="{75DC0AE2-BC53-A421-802E-39BCA38E770E}"/>
              </a:ext>
            </a:extLst>
          </p:cNvPr>
          <p:cNvSpPr/>
          <p:nvPr/>
        </p:nvSpPr>
        <p:spPr>
          <a:xfrm>
            <a:off x="713433" y="1630934"/>
            <a:ext cx="1684800" cy="338553"/>
          </a:xfrm>
          <a:prstGeom prst="roundRect">
            <a:avLst>
              <a:gd name="adj" fmla="val 5000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113D376-FEC5-0206-DA6D-92D2A58B9362}"/>
              </a:ext>
            </a:extLst>
          </p:cNvPr>
          <p:cNvSpPr txBox="1"/>
          <p:nvPr/>
        </p:nvSpPr>
        <p:spPr>
          <a:xfrm>
            <a:off x="914035" y="1617553"/>
            <a:ext cx="1283594" cy="338554"/>
          </a:xfrm>
          <a:prstGeom prst="rect">
            <a:avLst/>
          </a:prstGeom>
          <a:noFill/>
        </p:spPr>
        <p:txBody>
          <a:bodyPr wrap="square">
            <a:spAutoFit/>
          </a:bodyPr>
          <a:lstStyle/>
          <a:p>
            <a:pPr algn="ctr"/>
            <a:r>
              <a:rPr lang="ja-JP" altLang="en-US" sz="1600" spc="100" dirty="0">
                <a:solidFill>
                  <a:schemeClr val="bg1"/>
                </a:solidFill>
                <a:latin typeface="BIZ UDPゴシック" panose="020B0400000000000000" pitchFamily="50" charset="-128"/>
                <a:ea typeface="BIZ UDPゴシック" panose="020B0400000000000000" pitchFamily="50" charset="-128"/>
              </a:rPr>
              <a:t>飛鳥時代</a:t>
            </a:r>
          </a:p>
        </p:txBody>
      </p:sp>
      <p:sp>
        <p:nvSpPr>
          <p:cNvPr id="23" name="四角形: 角を丸くする 22">
            <a:extLst>
              <a:ext uri="{FF2B5EF4-FFF2-40B4-BE49-F238E27FC236}">
                <a16:creationId xmlns:a16="http://schemas.microsoft.com/office/drawing/2014/main" id="{FEF4E236-4A28-48C5-A759-D43BC729E1E9}"/>
              </a:ext>
            </a:extLst>
          </p:cNvPr>
          <p:cNvSpPr/>
          <p:nvPr/>
        </p:nvSpPr>
        <p:spPr>
          <a:xfrm>
            <a:off x="688447" y="1175556"/>
            <a:ext cx="5143578" cy="351773"/>
          </a:xfrm>
          <a:prstGeom prst="roundRect">
            <a:avLst>
              <a:gd name="adj" fmla="val 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59A3B12-E2C1-72FC-E454-B7F4852F5CA0}"/>
              </a:ext>
            </a:extLst>
          </p:cNvPr>
          <p:cNvSpPr txBox="1"/>
          <p:nvPr/>
        </p:nvSpPr>
        <p:spPr>
          <a:xfrm>
            <a:off x="2444949" y="1156610"/>
            <a:ext cx="1630575" cy="369332"/>
          </a:xfrm>
          <a:prstGeom prst="rect">
            <a:avLst/>
          </a:prstGeom>
          <a:noFill/>
        </p:spPr>
        <p:txBody>
          <a:bodyPr wrap="none" rtlCol="0">
            <a:spAutoFit/>
          </a:bodyPr>
          <a:lstStyle/>
          <a:p>
            <a:pPr algn="ctr"/>
            <a:r>
              <a:rPr kumimoji="1" lang="ja-JP" altLang="en-US" b="1" spc="100" dirty="0">
                <a:solidFill>
                  <a:schemeClr val="bg1"/>
                </a:solidFill>
                <a:latin typeface="BIZ UDPゴシック" panose="020B0400000000000000" pitchFamily="50" charset="-128"/>
                <a:ea typeface="BIZ UDPゴシック" panose="020B0400000000000000" pitchFamily="50" charset="-128"/>
              </a:rPr>
              <a:t>主なできごと</a:t>
            </a:r>
          </a:p>
        </p:txBody>
      </p:sp>
      <p:sp>
        <p:nvSpPr>
          <p:cNvPr id="13" name="四角形: 角を丸くする 12">
            <a:extLst>
              <a:ext uri="{FF2B5EF4-FFF2-40B4-BE49-F238E27FC236}">
                <a16:creationId xmlns:a16="http://schemas.microsoft.com/office/drawing/2014/main" id="{D9EB88A8-CD4B-367E-9142-9D631BFEAAA4}"/>
              </a:ext>
            </a:extLst>
          </p:cNvPr>
          <p:cNvSpPr/>
          <p:nvPr/>
        </p:nvSpPr>
        <p:spPr>
          <a:xfrm>
            <a:off x="6359153" y="1175556"/>
            <a:ext cx="5144400" cy="351773"/>
          </a:xfrm>
          <a:prstGeom prst="roundRect">
            <a:avLst>
              <a:gd name="adj" fmla="val 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91D6A7F-4127-703D-A1A8-822F07C645B3}"/>
              </a:ext>
            </a:extLst>
          </p:cNvPr>
          <p:cNvSpPr txBox="1"/>
          <p:nvPr/>
        </p:nvSpPr>
        <p:spPr>
          <a:xfrm>
            <a:off x="7513749" y="1156610"/>
            <a:ext cx="2836033" cy="369332"/>
          </a:xfrm>
          <a:prstGeom prst="rect">
            <a:avLst/>
          </a:prstGeom>
          <a:noFill/>
        </p:spPr>
        <p:txBody>
          <a:bodyPr wrap="none" rtlCol="0">
            <a:spAutoFit/>
          </a:bodyPr>
          <a:lstStyle/>
          <a:p>
            <a:pPr algn="ctr"/>
            <a:r>
              <a:rPr kumimoji="1" lang="ja-JP" altLang="en-US" b="1" spc="100" dirty="0">
                <a:solidFill>
                  <a:schemeClr val="bg1"/>
                </a:solidFill>
                <a:latin typeface="BIZ UDPゴシック" panose="020B0400000000000000" pitchFamily="50" charset="-128"/>
                <a:ea typeface="BIZ UDPゴシック" panose="020B0400000000000000" pitchFamily="50" charset="-128"/>
              </a:rPr>
              <a:t>税に関する主なできごと</a:t>
            </a:r>
          </a:p>
        </p:txBody>
      </p:sp>
      <p:sp>
        <p:nvSpPr>
          <p:cNvPr id="17" name="四角形: 角を丸くする 16">
            <a:extLst>
              <a:ext uri="{FF2B5EF4-FFF2-40B4-BE49-F238E27FC236}">
                <a16:creationId xmlns:a16="http://schemas.microsoft.com/office/drawing/2014/main" id="{07726382-E078-4F95-3C16-239A4392AAEA}"/>
              </a:ext>
            </a:extLst>
          </p:cNvPr>
          <p:cNvSpPr/>
          <p:nvPr/>
        </p:nvSpPr>
        <p:spPr>
          <a:xfrm>
            <a:off x="6359153" y="1723755"/>
            <a:ext cx="5143578" cy="4867200"/>
          </a:xfrm>
          <a:prstGeom prst="roundRect">
            <a:avLst>
              <a:gd name="adj" fmla="val 1853"/>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5CC10176-40FC-96D8-B955-6FC50E2B8CB1}"/>
              </a:ext>
            </a:extLst>
          </p:cNvPr>
          <p:cNvCxnSpPr>
            <a:cxnSpLocks/>
            <a:endCxn id="5" idx="2"/>
          </p:cNvCxnSpPr>
          <p:nvPr/>
        </p:nvCxnSpPr>
        <p:spPr>
          <a:xfrm>
            <a:off x="6096000" y="1197523"/>
            <a:ext cx="0" cy="5543258"/>
          </a:xfrm>
          <a:prstGeom prst="line">
            <a:avLst/>
          </a:prstGeom>
          <a:ln w="19050">
            <a:solidFill>
              <a:srgbClr val="83B638"/>
            </a:solidFill>
            <a:prstDash val="sysDot"/>
          </a:ln>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E7825968-5B93-36EE-6B62-91D4B331EBE7}"/>
              </a:ext>
            </a:extLst>
          </p:cNvPr>
          <p:cNvSpPr txBox="1"/>
          <p:nvPr/>
        </p:nvSpPr>
        <p:spPr>
          <a:xfrm>
            <a:off x="6388336" y="1860672"/>
            <a:ext cx="5085213" cy="2257862"/>
          </a:xfrm>
          <a:prstGeom prst="rect">
            <a:avLst/>
          </a:prstGeom>
          <a:noFill/>
        </p:spPr>
        <p:txBody>
          <a:bodyPr wrap="square">
            <a:spAutoFit/>
          </a:bodyPr>
          <a:lstStyle/>
          <a:p>
            <a:pPr>
              <a:lnSpc>
                <a:spcPct val="140000"/>
              </a:lnSpc>
              <a:spcAft>
                <a:spcPts val="1200"/>
              </a:spcAft>
            </a:pPr>
            <a:r>
              <a:rPr lang="ja-JP" altLang="en-US" sz="1600" spc="100" dirty="0">
                <a:latin typeface="BIZ UDPゴシック" panose="020B0400000000000000" pitchFamily="50" charset="-128"/>
                <a:ea typeface="BIZ UDPゴシック" panose="020B0400000000000000" pitchFamily="50" charset="-128"/>
              </a:rPr>
              <a:t>大化の改新では、新しい租税制度を含む政治の方向が示され、後の大宝律令では、班田収授の法により、農民には田を与える代わりに、租・庸・調という税のほか、雑徭という労役が課されました。</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spcAft>
                <a:spcPts val="1200"/>
              </a:spcAft>
            </a:pPr>
            <a:r>
              <a:rPr lang="ja-JP" altLang="en-US" sz="1600" spc="100" dirty="0">
                <a:latin typeface="BIZ UDPゴシック" panose="020B0400000000000000" pitchFamily="50" charset="-128"/>
                <a:ea typeface="BIZ UDPゴシック" panose="020B0400000000000000" pitchFamily="50" charset="-128"/>
              </a:rPr>
              <a:t>班田収授の法が崩れ、荘園が各地にできました。荘民には領主から年貢、公事、夫役が課されました。</a:t>
            </a:r>
          </a:p>
        </p:txBody>
      </p:sp>
      <p:sp>
        <p:nvSpPr>
          <p:cNvPr id="10" name="Google Shape;105;p1">
            <a:extLst>
              <a:ext uri="{FF2B5EF4-FFF2-40B4-BE49-F238E27FC236}">
                <a16:creationId xmlns:a16="http://schemas.microsoft.com/office/drawing/2014/main" id="{2F4DF180-758F-CE4C-1ABE-7BC2E6E74DDB}"/>
              </a:ext>
            </a:extLst>
          </p:cNvPr>
          <p:cNvSpPr/>
          <p:nvPr/>
        </p:nvSpPr>
        <p:spPr>
          <a:xfrm>
            <a:off x="10157697" y="542681"/>
            <a:ext cx="1345034" cy="358231"/>
          </a:xfrm>
          <a:prstGeom prst="rect">
            <a:avLst/>
          </a:prstGeom>
          <a:solidFill>
            <a:schemeClr val="bg1">
              <a:lumMod val="65000"/>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107;p1">
            <a:extLst>
              <a:ext uri="{FF2B5EF4-FFF2-40B4-BE49-F238E27FC236}">
                <a16:creationId xmlns:a16="http://schemas.microsoft.com/office/drawing/2014/main" id="{84227CE5-1ABB-62A4-D308-D3C4B00D5CCC}"/>
              </a:ext>
            </a:extLst>
          </p:cNvPr>
          <p:cNvSpPr txBox="1"/>
          <p:nvPr/>
        </p:nvSpPr>
        <p:spPr>
          <a:xfrm>
            <a:off x="10221517" y="579086"/>
            <a:ext cx="1028312"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altLang="en-US" sz="1200" spc="100" dirty="0">
                <a:solidFill>
                  <a:schemeClr val="bg1"/>
                </a:solidFill>
                <a:latin typeface="BIZ UDPゴシック" panose="020B0400000000000000" pitchFamily="50" charset="-128"/>
                <a:ea typeface="BIZ UDPゴシック" panose="020B0400000000000000" pitchFamily="50" charset="-128"/>
              </a:rPr>
              <a:t>一覧に戻る</a:t>
            </a:r>
            <a:endParaRPr sz="1200" spc="100" dirty="0">
              <a:solidFill>
                <a:schemeClr val="bg1"/>
              </a:solidFill>
              <a:latin typeface="BIZ UDPゴシック" panose="020B0400000000000000" pitchFamily="50" charset="-128"/>
              <a:ea typeface="BIZ UDPゴシック" panose="020B0400000000000000" pitchFamily="50" charset="-128"/>
            </a:endParaRPr>
          </a:p>
        </p:txBody>
      </p:sp>
      <p:sp>
        <p:nvSpPr>
          <p:cNvPr id="24" name="Google Shape;108;p1">
            <a:extLst>
              <a:ext uri="{FF2B5EF4-FFF2-40B4-BE49-F238E27FC236}">
                <a16:creationId xmlns:a16="http://schemas.microsoft.com/office/drawing/2014/main" id="{84FC5E0D-A0D5-4AE3-7A58-CE250B87D516}"/>
              </a:ext>
            </a:extLst>
          </p:cNvPr>
          <p:cNvSpPr/>
          <p:nvPr/>
        </p:nvSpPr>
        <p:spPr>
          <a:xfrm rot="5400000">
            <a:off x="11216163" y="665308"/>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テキスト ボックス 2">
            <a:extLst>
              <a:ext uri="{FF2B5EF4-FFF2-40B4-BE49-F238E27FC236}">
                <a16:creationId xmlns:a16="http://schemas.microsoft.com/office/drawing/2014/main" id="{DCF96164-B84D-996D-98F5-86BCF14761FA}"/>
              </a:ext>
            </a:extLst>
          </p:cNvPr>
          <p:cNvSpPr txBox="1"/>
          <p:nvPr/>
        </p:nvSpPr>
        <p:spPr>
          <a:xfrm>
            <a:off x="9324943" y="2524537"/>
            <a:ext cx="256802" cy="184666"/>
          </a:xfrm>
          <a:prstGeom prst="rect">
            <a:avLst/>
          </a:prstGeom>
          <a:noFill/>
        </p:spPr>
        <p:txBody>
          <a:bodyPr wrap="none" rtlCol="0">
            <a:spAutoFit/>
          </a:bodyPr>
          <a:lstStyle/>
          <a:p>
            <a:pPr algn="ctr"/>
            <a:r>
              <a:rPr kumimoji="1" lang="ja-JP" altLang="en-US" sz="600" dirty="0">
                <a:latin typeface="BIZ UDPゴシック" panose="020B0400000000000000" pitchFamily="50" charset="-128"/>
                <a:ea typeface="BIZ UDPゴシック" panose="020B0400000000000000" pitchFamily="50" charset="-128"/>
              </a:rPr>
              <a:t>そ</a:t>
            </a:r>
          </a:p>
        </p:txBody>
      </p:sp>
      <p:sp>
        <p:nvSpPr>
          <p:cNvPr id="12" name="テキスト ボックス 11">
            <a:extLst>
              <a:ext uri="{FF2B5EF4-FFF2-40B4-BE49-F238E27FC236}">
                <a16:creationId xmlns:a16="http://schemas.microsoft.com/office/drawing/2014/main" id="{CB6ED386-00EE-3163-B0F0-9120AC689438}"/>
              </a:ext>
            </a:extLst>
          </p:cNvPr>
          <p:cNvSpPr txBox="1"/>
          <p:nvPr/>
        </p:nvSpPr>
        <p:spPr>
          <a:xfrm>
            <a:off x="9918079" y="2524537"/>
            <a:ext cx="393056" cy="184666"/>
          </a:xfrm>
          <a:prstGeom prst="rect">
            <a:avLst/>
          </a:prstGeom>
          <a:noFill/>
        </p:spPr>
        <p:txBody>
          <a:bodyPr wrap="none" rtlCol="0">
            <a:spAutoFit/>
          </a:bodyPr>
          <a:lstStyle/>
          <a:p>
            <a:pPr algn="ctr"/>
            <a:r>
              <a:rPr kumimoji="1" lang="ja-JP" altLang="en-US" sz="600" dirty="0">
                <a:latin typeface="BIZ UDPゴシック" panose="020B0400000000000000" pitchFamily="50" charset="-128"/>
                <a:ea typeface="BIZ UDPゴシック" panose="020B0400000000000000" pitchFamily="50" charset="-128"/>
              </a:rPr>
              <a:t>ちょう</a:t>
            </a:r>
          </a:p>
        </p:txBody>
      </p:sp>
      <p:sp>
        <p:nvSpPr>
          <p:cNvPr id="25" name="テキスト ボックス 24">
            <a:extLst>
              <a:ext uri="{FF2B5EF4-FFF2-40B4-BE49-F238E27FC236}">
                <a16:creationId xmlns:a16="http://schemas.microsoft.com/office/drawing/2014/main" id="{E9241E3E-8127-869D-F8C1-6192E4D8DAD3}"/>
              </a:ext>
            </a:extLst>
          </p:cNvPr>
          <p:cNvSpPr txBox="1"/>
          <p:nvPr/>
        </p:nvSpPr>
        <p:spPr>
          <a:xfrm>
            <a:off x="9625346" y="2524537"/>
            <a:ext cx="328936" cy="184666"/>
          </a:xfrm>
          <a:prstGeom prst="rect">
            <a:avLst/>
          </a:prstGeom>
          <a:noFill/>
        </p:spPr>
        <p:txBody>
          <a:bodyPr wrap="none" rtlCol="0">
            <a:spAutoFit/>
          </a:bodyPr>
          <a:lstStyle/>
          <a:p>
            <a:pPr algn="ctr"/>
            <a:r>
              <a:rPr kumimoji="1" lang="ja-JP" altLang="en-US" sz="600" dirty="0">
                <a:latin typeface="BIZ UDPゴシック" panose="020B0400000000000000" pitchFamily="50" charset="-128"/>
                <a:ea typeface="BIZ UDPゴシック" panose="020B0400000000000000" pitchFamily="50" charset="-128"/>
              </a:rPr>
              <a:t>よう</a:t>
            </a:r>
          </a:p>
        </p:txBody>
      </p:sp>
      <p:sp>
        <p:nvSpPr>
          <p:cNvPr id="26" name="テキスト ボックス 25">
            <a:extLst>
              <a:ext uri="{FF2B5EF4-FFF2-40B4-BE49-F238E27FC236}">
                <a16:creationId xmlns:a16="http://schemas.microsoft.com/office/drawing/2014/main" id="{B9C776C2-14A9-7FDC-6879-CF5C3811DD54}"/>
              </a:ext>
            </a:extLst>
          </p:cNvPr>
          <p:cNvSpPr txBox="1"/>
          <p:nvPr/>
        </p:nvSpPr>
        <p:spPr>
          <a:xfrm>
            <a:off x="6986588" y="2867571"/>
            <a:ext cx="538163" cy="184666"/>
          </a:xfrm>
          <a:prstGeom prst="rect">
            <a:avLst/>
          </a:prstGeom>
          <a:noFill/>
        </p:spPr>
        <p:txBody>
          <a:bodyPr wrap="square" rtlCol="0">
            <a:spAutoFit/>
          </a:bodyPr>
          <a:lstStyle/>
          <a:p>
            <a:pPr algn="dist"/>
            <a:r>
              <a:rPr kumimoji="1" lang="ja-JP" altLang="en-US" sz="600" dirty="0">
                <a:latin typeface="BIZ UDPゴシック" panose="020B0400000000000000" pitchFamily="50" charset="-128"/>
                <a:ea typeface="BIZ UDPゴシック" panose="020B0400000000000000" pitchFamily="50" charset="-128"/>
              </a:rPr>
              <a:t>ぞうよう</a:t>
            </a:r>
          </a:p>
        </p:txBody>
      </p:sp>
      <p:sp>
        <p:nvSpPr>
          <p:cNvPr id="27" name="テキスト ボックス 26">
            <a:extLst>
              <a:ext uri="{FF2B5EF4-FFF2-40B4-BE49-F238E27FC236}">
                <a16:creationId xmlns:a16="http://schemas.microsoft.com/office/drawing/2014/main" id="{9A7E10CC-F749-493A-1E80-270FE66EC25A}"/>
              </a:ext>
            </a:extLst>
          </p:cNvPr>
          <p:cNvSpPr txBox="1"/>
          <p:nvPr/>
        </p:nvSpPr>
        <p:spPr>
          <a:xfrm>
            <a:off x="7930277" y="3696631"/>
            <a:ext cx="488944" cy="184666"/>
          </a:xfrm>
          <a:prstGeom prst="rect">
            <a:avLst/>
          </a:prstGeom>
          <a:noFill/>
        </p:spPr>
        <p:txBody>
          <a:bodyPr wrap="square" rtlCol="0">
            <a:spAutoFit/>
          </a:bodyPr>
          <a:lstStyle/>
          <a:p>
            <a:pPr algn="dist"/>
            <a:r>
              <a:rPr lang="ja-JP" altLang="en-US" sz="600" dirty="0">
                <a:latin typeface="BIZ UDPゴシック" panose="020B0400000000000000" pitchFamily="50" charset="-128"/>
                <a:ea typeface="BIZ UDPゴシック" panose="020B0400000000000000" pitchFamily="50" charset="-128"/>
              </a:rPr>
              <a:t>ねんぐ</a:t>
            </a:r>
            <a:endParaRPr kumimoji="1" lang="ja-JP" altLang="en-US" sz="600"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4E0E7DF1-4F0F-38EE-4121-2F3691FA6501}"/>
              </a:ext>
            </a:extLst>
          </p:cNvPr>
          <p:cNvSpPr txBox="1"/>
          <p:nvPr/>
        </p:nvSpPr>
        <p:spPr>
          <a:xfrm>
            <a:off x="8557643" y="3696631"/>
            <a:ext cx="389385" cy="184666"/>
          </a:xfrm>
          <a:prstGeom prst="rect">
            <a:avLst/>
          </a:prstGeom>
          <a:noFill/>
        </p:spPr>
        <p:txBody>
          <a:bodyPr wrap="square" rtlCol="0">
            <a:spAutoFit/>
          </a:bodyPr>
          <a:lstStyle/>
          <a:p>
            <a:pPr algn="dist"/>
            <a:r>
              <a:rPr lang="ja-JP" altLang="en-US" sz="600" dirty="0">
                <a:latin typeface="BIZ UDPゴシック" panose="020B0400000000000000" pitchFamily="50" charset="-128"/>
                <a:ea typeface="BIZ UDPゴシック" panose="020B0400000000000000" pitchFamily="50" charset="-128"/>
              </a:rPr>
              <a:t>くじ</a:t>
            </a:r>
            <a:endParaRPr kumimoji="1" lang="ja-JP" altLang="en-US" sz="600" dirty="0">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45A6F5B2-8ABD-C73F-AF97-32D484E1F1CE}"/>
              </a:ext>
            </a:extLst>
          </p:cNvPr>
          <p:cNvSpPr txBox="1"/>
          <p:nvPr/>
        </p:nvSpPr>
        <p:spPr>
          <a:xfrm>
            <a:off x="9079605" y="3696631"/>
            <a:ext cx="458998" cy="184666"/>
          </a:xfrm>
          <a:prstGeom prst="rect">
            <a:avLst/>
          </a:prstGeom>
          <a:noFill/>
        </p:spPr>
        <p:txBody>
          <a:bodyPr wrap="square" rtlCol="0">
            <a:spAutoFit/>
          </a:bodyPr>
          <a:lstStyle/>
          <a:p>
            <a:pPr algn="dist"/>
            <a:r>
              <a:rPr kumimoji="1" lang="ja-JP" altLang="en-US" sz="600" dirty="0">
                <a:latin typeface="BIZ UDPゴシック" panose="020B0400000000000000" pitchFamily="50" charset="-128"/>
                <a:ea typeface="BIZ UDPゴシック" panose="020B0400000000000000" pitchFamily="50" charset="-128"/>
              </a:rPr>
              <a:t>ふやく</a:t>
            </a:r>
          </a:p>
        </p:txBody>
      </p:sp>
      <p:sp>
        <p:nvSpPr>
          <p:cNvPr id="32" name="Google Shape;105;p1">
            <a:hlinkClick r:id="rId2" action="ppaction://hlinksldjump"/>
            <a:extLst>
              <a:ext uri="{FF2B5EF4-FFF2-40B4-BE49-F238E27FC236}">
                <a16:creationId xmlns:a16="http://schemas.microsoft.com/office/drawing/2014/main" id="{9F1DED16-36D3-327F-128E-3BA9B342CDF9}"/>
              </a:ext>
            </a:extLst>
          </p:cNvPr>
          <p:cNvSpPr/>
          <p:nvPr/>
        </p:nvSpPr>
        <p:spPr>
          <a:xfrm>
            <a:off x="10157697" y="542681"/>
            <a:ext cx="1345034" cy="358231"/>
          </a:xfrm>
          <a:prstGeom prst="rect">
            <a:avLst/>
          </a:prstGeom>
          <a:solidFill>
            <a:schemeClr val="bg1">
              <a:lumMod val="65000"/>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3" name="図 32">
            <a:extLst>
              <a:ext uri="{FF2B5EF4-FFF2-40B4-BE49-F238E27FC236}">
                <a16:creationId xmlns:a16="http://schemas.microsoft.com/office/drawing/2014/main" id="{21E91008-0DB5-57A1-B4C7-8FF1B7558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458008" y="2236311"/>
            <a:ext cx="3604456" cy="5404483"/>
          </a:xfrm>
          <a:prstGeom prst="rect">
            <a:avLst/>
          </a:prstGeom>
        </p:spPr>
      </p:pic>
      <p:sp>
        <p:nvSpPr>
          <p:cNvPr id="18" name="四角形: 角を丸くする 17">
            <a:extLst>
              <a:ext uri="{FF2B5EF4-FFF2-40B4-BE49-F238E27FC236}">
                <a16:creationId xmlns:a16="http://schemas.microsoft.com/office/drawing/2014/main" id="{B641C79B-BBD3-B93B-18D3-6B5953B9DFCD}"/>
              </a:ext>
            </a:extLst>
          </p:cNvPr>
          <p:cNvSpPr/>
          <p:nvPr/>
        </p:nvSpPr>
        <p:spPr>
          <a:xfrm>
            <a:off x="814590" y="2593265"/>
            <a:ext cx="4984056" cy="686059"/>
          </a:xfrm>
          <a:prstGeom prst="roundRect">
            <a:avLst>
              <a:gd name="adj" fmla="val 2912"/>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AFFE5CE5-973A-53E5-FDE6-EA5425D51E89}"/>
              </a:ext>
            </a:extLst>
          </p:cNvPr>
          <p:cNvSpPr txBox="1"/>
          <p:nvPr/>
        </p:nvSpPr>
        <p:spPr>
          <a:xfrm>
            <a:off x="1104753" y="2845982"/>
            <a:ext cx="4590370"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平安京に都を移す。</a:t>
            </a:r>
          </a:p>
        </p:txBody>
      </p:sp>
      <p:sp>
        <p:nvSpPr>
          <p:cNvPr id="21" name="四角形: 角を丸くする 20">
            <a:extLst>
              <a:ext uri="{FF2B5EF4-FFF2-40B4-BE49-F238E27FC236}">
                <a16:creationId xmlns:a16="http://schemas.microsoft.com/office/drawing/2014/main" id="{1B51FBEC-02DA-B6AA-19C2-6D7A28864F1B}"/>
              </a:ext>
            </a:extLst>
          </p:cNvPr>
          <p:cNvSpPr/>
          <p:nvPr/>
        </p:nvSpPr>
        <p:spPr>
          <a:xfrm>
            <a:off x="713432" y="2500443"/>
            <a:ext cx="1684800" cy="338553"/>
          </a:xfrm>
          <a:prstGeom prst="roundRect">
            <a:avLst>
              <a:gd name="adj" fmla="val 5000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47E00729-614F-AF49-4B75-C00821C37946}"/>
              </a:ext>
            </a:extLst>
          </p:cNvPr>
          <p:cNvSpPr txBox="1"/>
          <p:nvPr/>
        </p:nvSpPr>
        <p:spPr>
          <a:xfrm>
            <a:off x="914035" y="2487062"/>
            <a:ext cx="1283594" cy="338554"/>
          </a:xfrm>
          <a:prstGeom prst="rect">
            <a:avLst/>
          </a:prstGeom>
          <a:noFill/>
        </p:spPr>
        <p:txBody>
          <a:bodyPr wrap="square">
            <a:spAutoFit/>
          </a:bodyPr>
          <a:lstStyle/>
          <a:p>
            <a:pPr algn="ctr"/>
            <a:r>
              <a:rPr lang="ja-JP" altLang="en-US" sz="1600" spc="100" dirty="0">
                <a:solidFill>
                  <a:schemeClr val="bg1"/>
                </a:solidFill>
                <a:latin typeface="BIZ UDPゴシック" panose="020B0400000000000000" pitchFamily="50" charset="-128"/>
                <a:ea typeface="BIZ UDPゴシック" panose="020B0400000000000000" pitchFamily="50" charset="-128"/>
              </a:rPr>
              <a:t>平安時代</a:t>
            </a:r>
          </a:p>
        </p:txBody>
      </p:sp>
    </p:spTree>
    <p:extLst>
      <p:ext uri="{BB962C8B-B14F-4D97-AF65-F5344CB8AC3E}">
        <p14:creationId xmlns:p14="http://schemas.microsoft.com/office/powerpoint/2010/main" val="4069114648"/>
      </p:ext>
    </p:extLst>
  </p:cSld>
  <p:clrMapOvr>
    <a:masterClrMapping/>
  </p:clrMapOvr>
  <mc:AlternateContent xmlns:mc="http://schemas.openxmlformats.org/markup-compatibility/2006" xmlns:p14="http://schemas.microsoft.com/office/powerpoint/2010/main">
    <mc:Choice Requires="p14">
      <p:transition advClick="0">
        <p14:flythrough/>
      </p:transition>
    </mc:Choice>
    <mc:Fallback xmlns="">
      <p:transition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A91F8-26EE-FEF9-D5BD-BF1EE1B1F550}"/>
            </a:ext>
          </a:extLst>
        </p:cNvPr>
        <p:cNvGrpSpPr/>
        <p:nvPr/>
      </p:nvGrpSpPr>
      <p:grpSpPr>
        <a:xfrm>
          <a:off x="0" y="0"/>
          <a:ext cx="0" cy="0"/>
          <a:chOff x="0" y="0"/>
          <a:chExt cx="0" cy="0"/>
        </a:xfrm>
      </p:grpSpPr>
      <p:sp>
        <p:nvSpPr>
          <p:cNvPr id="2" name="Google Shape;105;p1">
            <a:hlinkClick r:id="rId2" action="ppaction://hlinksldjump"/>
            <a:extLst>
              <a:ext uri="{FF2B5EF4-FFF2-40B4-BE49-F238E27FC236}">
                <a16:creationId xmlns:a16="http://schemas.microsoft.com/office/drawing/2014/main" id="{ED0D19B7-08BF-2427-EF3F-74045281E607}"/>
              </a:ext>
            </a:extLst>
          </p:cNvPr>
          <p:cNvSpPr/>
          <p:nvPr/>
        </p:nvSpPr>
        <p:spPr>
          <a:xfrm>
            <a:off x="10885913" y="2510736"/>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Google Shape;105;p1">
            <a:hlinkClick r:id="rId3" action="ppaction://hlinksldjump"/>
            <a:extLst>
              <a:ext uri="{FF2B5EF4-FFF2-40B4-BE49-F238E27FC236}">
                <a16:creationId xmlns:a16="http://schemas.microsoft.com/office/drawing/2014/main" id="{79F5CB0D-DF7D-3AF7-C938-126E2D427004}"/>
              </a:ext>
            </a:extLst>
          </p:cNvPr>
          <p:cNvSpPr/>
          <p:nvPr/>
        </p:nvSpPr>
        <p:spPr>
          <a:xfrm>
            <a:off x="10885913" y="3399592"/>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Google Shape;105;p1">
            <a:hlinkClick r:id="rId4" action="ppaction://hlinksldjump"/>
            <a:extLst>
              <a:ext uri="{FF2B5EF4-FFF2-40B4-BE49-F238E27FC236}">
                <a16:creationId xmlns:a16="http://schemas.microsoft.com/office/drawing/2014/main" id="{28FA344C-EB13-9EF0-CAA2-FED920D6B75F}"/>
              </a:ext>
            </a:extLst>
          </p:cNvPr>
          <p:cNvSpPr/>
          <p:nvPr/>
        </p:nvSpPr>
        <p:spPr>
          <a:xfrm>
            <a:off x="10885913" y="4288448"/>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Google Shape;105;p1">
            <a:hlinkClick r:id="rId5" action="ppaction://hlinksldjump"/>
            <a:extLst>
              <a:ext uri="{FF2B5EF4-FFF2-40B4-BE49-F238E27FC236}">
                <a16:creationId xmlns:a16="http://schemas.microsoft.com/office/drawing/2014/main" id="{86C8820D-3C3B-DB22-0489-9BDA23E2E3B7}"/>
              </a:ext>
            </a:extLst>
          </p:cNvPr>
          <p:cNvSpPr/>
          <p:nvPr/>
        </p:nvSpPr>
        <p:spPr>
          <a:xfrm>
            <a:off x="10885913" y="5177304"/>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 name="Google Shape;105;p1">
            <a:hlinkClick r:id="rId6" action="ppaction://hlinksldjump"/>
            <a:extLst>
              <a:ext uri="{FF2B5EF4-FFF2-40B4-BE49-F238E27FC236}">
                <a16:creationId xmlns:a16="http://schemas.microsoft.com/office/drawing/2014/main" id="{0D529DC7-D4B0-230A-162D-F32E2133AEC7}"/>
              </a:ext>
            </a:extLst>
          </p:cNvPr>
          <p:cNvSpPr/>
          <p:nvPr/>
        </p:nvSpPr>
        <p:spPr>
          <a:xfrm>
            <a:off x="10885913" y="6066161"/>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Google Shape;115;p1">
            <a:hlinkClick r:id="rId7" action="ppaction://hlinksldjump"/>
            <a:extLst>
              <a:ext uri="{FF2B5EF4-FFF2-40B4-BE49-F238E27FC236}">
                <a16:creationId xmlns:a16="http://schemas.microsoft.com/office/drawing/2014/main" id="{BC381900-48F8-7BF9-9873-BE319AC56B16}"/>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 name="Google Shape;115;p1">
            <a:hlinkClick r:id="rId8" action="ppaction://hlinksldjump"/>
            <a:extLst>
              <a:ext uri="{FF2B5EF4-FFF2-40B4-BE49-F238E27FC236}">
                <a16:creationId xmlns:a16="http://schemas.microsoft.com/office/drawing/2014/main" id="{47F5E817-850A-1FE9-8C64-C0B05E989194}"/>
              </a:ext>
            </a:extLst>
          </p:cNvPr>
          <p:cNvSpPr/>
          <p:nvPr/>
        </p:nvSpPr>
        <p:spPr>
          <a:xfrm>
            <a:off x="10835733" y="1199783"/>
            <a:ext cx="1084631" cy="37699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3338381672"/>
      </p:ext>
    </p:extLst>
  </p:cSld>
  <p:clrMapOvr>
    <a:masterClrMapping/>
  </p:clrMapOvr>
  <mc:AlternateContent xmlns:mc="http://schemas.openxmlformats.org/markup-compatibility/2006" xmlns:p14="http://schemas.microsoft.com/office/powerpoint/2010/main">
    <mc:Choice Requires="p14">
      <p:transition advClick="0">
        <p14:flythrough dir="out"/>
      </p:transition>
    </mc:Choice>
    <mc:Fallback xmlns="">
      <p:transition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93FF9-216E-3E12-23A5-223A84DFA420}"/>
            </a:ext>
          </a:extLst>
        </p:cNvPr>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2775CEED-303F-04CD-F170-4237B885C9DB}"/>
              </a:ext>
            </a:extLst>
          </p:cNvPr>
          <p:cNvSpPr/>
          <p:nvPr/>
        </p:nvSpPr>
        <p:spPr>
          <a:xfrm>
            <a:off x="0" y="0"/>
            <a:ext cx="12192000" cy="68580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E200D26-CAB2-514E-25ED-DB6846E05747}"/>
              </a:ext>
            </a:extLst>
          </p:cNvPr>
          <p:cNvSpPr/>
          <p:nvPr/>
        </p:nvSpPr>
        <p:spPr>
          <a:xfrm>
            <a:off x="517237" y="325581"/>
            <a:ext cx="11157526" cy="641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平行四辺形 8">
            <a:extLst>
              <a:ext uri="{FF2B5EF4-FFF2-40B4-BE49-F238E27FC236}">
                <a16:creationId xmlns:a16="http://schemas.microsoft.com/office/drawing/2014/main" id="{11AC457E-D873-BA38-C862-C81CEB813F74}"/>
              </a:ext>
            </a:extLst>
          </p:cNvPr>
          <p:cNvSpPr/>
          <p:nvPr/>
        </p:nvSpPr>
        <p:spPr>
          <a:xfrm>
            <a:off x="3628920" y="418463"/>
            <a:ext cx="4934160" cy="606666"/>
          </a:xfrm>
          <a:prstGeom prst="parallelogram">
            <a:avLst>
              <a:gd name="adj" fmla="val 41383"/>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2884238-CDFB-4516-4B31-F39074F509A4}"/>
              </a:ext>
            </a:extLst>
          </p:cNvPr>
          <p:cNvSpPr txBox="1"/>
          <p:nvPr/>
        </p:nvSpPr>
        <p:spPr>
          <a:xfrm>
            <a:off x="5525171" y="418463"/>
            <a:ext cx="1141659" cy="523220"/>
          </a:xfrm>
          <a:prstGeom prst="rect">
            <a:avLst/>
          </a:prstGeom>
          <a:noFill/>
        </p:spPr>
        <p:txBody>
          <a:bodyPr wrap="none" rtlCol="0">
            <a:spAutoFit/>
          </a:bodyPr>
          <a:lstStyle/>
          <a:p>
            <a:r>
              <a:rPr lang="ja-JP" altLang="en-US" sz="2800" b="1" dirty="0">
                <a:solidFill>
                  <a:schemeClr val="bg1"/>
                </a:solidFill>
                <a:latin typeface="BIZ UDPゴシック" panose="020B0400000000000000" pitchFamily="50" charset="-128"/>
                <a:ea typeface="BIZ UDPゴシック" panose="020B0400000000000000" pitchFamily="50" charset="-128"/>
              </a:rPr>
              <a:t>中　世</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E27E33D3-FB36-611E-7001-B13E334FF102}"/>
              </a:ext>
            </a:extLst>
          </p:cNvPr>
          <p:cNvSpPr/>
          <p:nvPr/>
        </p:nvSpPr>
        <p:spPr>
          <a:xfrm>
            <a:off x="814590" y="1723756"/>
            <a:ext cx="4984056" cy="686059"/>
          </a:xfrm>
          <a:prstGeom prst="roundRect">
            <a:avLst>
              <a:gd name="adj" fmla="val 2912"/>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6A02AD8-EEB5-E261-B546-5A425AF6BE76}"/>
              </a:ext>
            </a:extLst>
          </p:cNvPr>
          <p:cNvSpPr txBox="1"/>
          <p:nvPr/>
        </p:nvSpPr>
        <p:spPr>
          <a:xfrm>
            <a:off x="1104753" y="1976473"/>
            <a:ext cx="4590370"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源頼朝が征夷大将軍になる。</a:t>
            </a:r>
          </a:p>
        </p:txBody>
      </p:sp>
      <p:sp>
        <p:nvSpPr>
          <p:cNvPr id="14" name="四角形: 角を丸くする 13">
            <a:extLst>
              <a:ext uri="{FF2B5EF4-FFF2-40B4-BE49-F238E27FC236}">
                <a16:creationId xmlns:a16="http://schemas.microsoft.com/office/drawing/2014/main" id="{891E336C-E424-9E80-EE0F-EC4B8F71EB12}"/>
              </a:ext>
            </a:extLst>
          </p:cNvPr>
          <p:cNvSpPr/>
          <p:nvPr/>
        </p:nvSpPr>
        <p:spPr>
          <a:xfrm>
            <a:off x="713432" y="1630934"/>
            <a:ext cx="1684800" cy="338553"/>
          </a:xfrm>
          <a:prstGeom prst="roundRect">
            <a:avLst>
              <a:gd name="adj" fmla="val 5000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EDD479A-3451-688E-CF37-9A0A11579F9C}"/>
              </a:ext>
            </a:extLst>
          </p:cNvPr>
          <p:cNvSpPr txBox="1"/>
          <p:nvPr/>
        </p:nvSpPr>
        <p:spPr>
          <a:xfrm>
            <a:off x="914035" y="1617553"/>
            <a:ext cx="1283594" cy="338554"/>
          </a:xfrm>
          <a:prstGeom prst="rect">
            <a:avLst/>
          </a:prstGeom>
          <a:noFill/>
        </p:spPr>
        <p:txBody>
          <a:bodyPr wrap="square">
            <a:spAutoFit/>
          </a:bodyPr>
          <a:lstStyle/>
          <a:p>
            <a:pPr algn="ctr"/>
            <a:r>
              <a:rPr lang="ja-JP" altLang="en-US" sz="1600" spc="100" dirty="0">
                <a:solidFill>
                  <a:schemeClr val="bg1"/>
                </a:solidFill>
                <a:latin typeface="BIZ UDPゴシック" panose="020B0400000000000000" pitchFamily="50" charset="-128"/>
                <a:ea typeface="BIZ UDPゴシック" panose="020B0400000000000000" pitchFamily="50" charset="-128"/>
              </a:rPr>
              <a:t>鎌倉時代</a:t>
            </a:r>
          </a:p>
        </p:txBody>
      </p:sp>
      <p:sp>
        <p:nvSpPr>
          <p:cNvPr id="23" name="四角形: 角を丸くする 22">
            <a:extLst>
              <a:ext uri="{FF2B5EF4-FFF2-40B4-BE49-F238E27FC236}">
                <a16:creationId xmlns:a16="http://schemas.microsoft.com/office/drawing/2014/main" id="{441EC03E-0A7A-1B8D-A5A6-D06B751797DF}"/>
              </a:ext>
            </a:extLst>
          </p:cNvPr>
          <p:cNvSpPr/>
          <p:nvPr/>
        </p:nvSpPr>
        <p:spPr>
          <a:xfrm>
            <a:off x="688447" y="1175556"/>
            <a:ext cx="5143578" cy="351773"/>
          </a:xfrm>
          <a:prstGeom prst="roundRect">
            <a:avLst>
              <a:gd name="adj" fmla="val 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A663444-1BE5-DAF7-FF9C-5A3482A08948}"/>
              </a:ext>
            </a:extLst>
          </p:cNvPr>
          <p:cNvSpPr txBox="1"/>
          <p:nvPr/>
        </p:nvSpPr>
        <p:spPr>
          <a:xfrm>
            <a:off x="2444949" y="1156610"/>
            <a:ext cx="1630575" cy="369332"/>
          </a:xfrm>
          <a:prstGeom prst="rect">
            <a:avLst/>
          </a:prstGeom>
          <a:noFill/>
        </p:spPr>
        <p:txBody>
          <a:bodyPr wrap="none" rtlCol="0">
            <a:spAutoFit/>
          </a:bodyPr>
          <a:lstStyle/>
          <a:p>
            <a:pPr algn="ctr"/>
            <a:r>
              <a:rPr kumimoji="1" lang="ja-JP" altLang="en-US" b="1" spc="100" dirty="0">
                <a:solidFill>
                  <a:schemeClr val="bg1"/>
                </a:solidFill>
                <a:latin typeface="BIZ UDPゴシック" panose="020B0400000000000000" pitchFamily="50" charset="-128"/>
                <a:ea typeface="BIZ UDPゴシック" panose="020B0400000000000000" pitchFamily="50" charset="-128"/>
              </a:rPr>
              <a:t>主なできごと</a:t>
            </a:r>
          </a:p>
        </p:txBody>
      </p:sp>
      <p:sp>
        <p:nvSpPr>
          <p:cNvPr id="13" name="四角形: 角を丸くする 12">
            <a:extLst>
              <a:ext uri="{FF2B5EF4-FFF2-40B4-BE49-F238E27FC236}">
                <a16:creationId xmlns:a16="http://schemas.microsoft.com/office/drawing/2014/main" id="{69F28554-4095-E756-66AF-530D56651199}"/>
              </a:ext>
            </a:extLst>
          </p:cNvPr>
          <p:cNvSpPr/>
          <p:nvPr/>
        </p:nvSpPr>
        <p:spPr>
          <a:xfrm>
            <a:off x="6359153" y="1175556"/>
            <a:ext cx="5144400" cy="351773"/>
          </a:xfrm>
          <a:prstGeom prst="roundRect">
            <a:avLst>
              <a:gd name="adj" fmla="val 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A37A4AE-CB29-AFC6-DD99-9C90F57C3AAD}"/>
              </a:ext>
            </a:extLst>
          </p:cNvPr>
          <p:cNvSpPr txBox="1"/>
          <p:nvPr/>
        </p:nvSpPr>
        <p:spPr>
          <a:xfrm>
            <a:off x="7513749" y="1156610"/>
            <a:ext cx="2836033" cy="369332"/>
          </a:xfrm>
          <a:prstGeom prst="rect">
            <a:avLst/>
          </a:prstGeom>
          <a:noFill/>
        </p:spPr>
        <p:txBody>
          <a:bodyPr wrap="none" rtlCol="0">
            <a:spAutoFit/>
          </a:bodyPr>
          <a:lstStyle/>
          <a:p>
            <a:pPr algn="ctr"/>
            <a:r>
              <a:rPr kumimoji="1" lang="ja-JP" altLang="en-US" b="1" spc="100" dirty="0">
                <a:solidFill>
                  <a:schemeClr val="bg1"/>
                </a:solidFill>
                <a:latin typeface="BIZ UDPゴシック" panose="020B0400000000000000" pitchFamily="50" charset="-128"/>
                <a:ea typeface="BIZ UDPゴシック" panose="020B0400000000000000" pitchFamily="50" charset="-128"/>
              </a:rPr>
              <a:t>税に関する主なできごと</a:t>
            </a:r>
          </a:p>
        </p:txBody>
      </p:sp>
      <p:sp>
        <p:nvSpPr>
          <p:cNvPr id="17" name="四角形: 角を丸くする 16">
            <a:extLst>
              <a:ext uri="{FF2B5EF4-FFF2-40B4-BE49-F238E27FC236}">
                <a16:creationId xmlns:a16="http://schemas.microsoft.com/office/drawing/2014/main" id="{BB76C962-D979-3D19-8FB7-00A2F71D0524}"/>
              </a:ext>
            </a:extLst>
          </p:cNvPr>
          <p:cNvSpPr/>
          <p:nvPr/>
        </p:nvSpPr>
        <p:spPr>
          <a:xfrm>
            <a:off x="6359153" y="1723755"/>
            <a:ext cx="5143578" cy="4867200"/>
          </a:xfrm>
          <a:prstGeom prst="roundRect">
            <a:avLst>
              <a:gd name="adj" fmla="val 1853"/>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3370A73B-55F8-CCA2-FF3A-30B6F89979D0}"/>
              </a:ext>
            </a:extLst>
          </p:cNvPr>
          <p:cNvCxnSpPr>
            <a:cxnSpLocks/>
            <a:endCxn id="5" idx="2"/>
          </p:cNvCxnSpPr>
          <p:nvPr/>
        </p:nvCxnSpPr>
        <p:spPr>
          <a:xfrm>
            <a:off x="6096000" y="1197523"/>
            <a:ext cx="0" cy="5543258"/>
          </a:xfrm>
          <a:prstGeom prst="line">
            <a:avLst/>
          </a:prstGeom>
          <a:ln w="19050">
            <a:solidFill>
              <a:srgbClr val="83B638"/>
            </a:solidFill>
            <a:prstDash val="sysDot"/>
          </a:ln>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34DC74EB-FAE9-7C96-F43C-404848AFB953}"/>
              </a:ext>
            </a:extLst>
          </p:cNvPr>
          <p:cNvSpPr txBox="1"/>
          <p:nvPr/>
        </p:nvSpPr>
        <p:spPr>
          <a:xfrm>
            <a:off x="6388336" y="1860672"/>
            <a:ext cx="5085213" cy="1223733"/>
          </a:xfrm>
          <a:prstGeom prst="rect">
            <a:avLst/>
          </a:prstGeom>
          <a:noFill/>
        </p:spPr>
        <p:txBody>
          <a:bodyPr wrap="square">
            <a:spAutoFit/>
          </a:bodyPr>
          <a:lstStyle/>
          <a:p>
            <a:pPr>
              <a:lnSpc>
                <a:spcPct val="140000"/>
              </a:lnSpc>
              <a:spcAft>
                <a:spcPts val="1200"/>
              </a:spcAft>
            </a:pPr>
            <a:r>
              <a:rPr lang="ja-JP" altLang="en-US" sz="1600" spc="100" dirty="0">
                <a:latin typeface="BIZ UDPゴシック" panose="020B0400000000000000" pitchFamily="50" charset="-128"/>
                <a:ea typeface="BIZ UDPゴシック" panose="020B0400000000000000" pitchFamily="50" charset="-128"/>
              </a:rPr>
              <a:t>守護、地頭に税の徴収権が与えられました。</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spcAft>
                <a:spcPts val="1200"/>
              </a:spcAft>
            </a:pPr>
            <a:r>
              <a:rPr lang="ja-JP" altLang="en-US" sz="1600" spc="100" dirty="0">
                <a:latin typeface="BIZ UDPゴシック" panose="020B0400000000000000" pitchFamily="50" charset="-128"/>
                <a:ea typeface="BIZ UDPゴシック" panose="020B0400000000000000" pitchFamily="50" charset="-128"/>
              </a:rPr>
              <a:t>また、座（同業組合）が作られ生産、販売を独占する代わりに、座役という税を納めました。</a:t>
            </a:r>
          </a:p>
        </p:txBody>
      </p:sp>
      <p:sp>
        <p:nvSpPr>
          <p:cNvPr id="31" name="Google Shape;105;p1">
            <a:extLst>
              <a:ext uri="{FF2B5EF4-FFF2-40B4-BE49-F238E27FC236}">
                <a16:creationId xmlns:a16="http://schemas.microsoft.com/office/drawing/2014/main" id="{E59386AB-23ED-6E70-194E-72FDB1F66DB3}"/>
              </a:ext>
            </a:extLst>
          </p:cNvPr>
          <p:cNvSpPr/>
          <p:nvPr/>
        </p:nvSpPr>
        <p:spPr>
          <a:xfrm>
            <a:off x="10157697" y="542681"/>
            <a:ext cx="1345034" cy="358231"/>
          </a:xfrm>
          <a:prstGeom prst="rect">
            <a:avLst/>
          </a:prstGeom>
          <a:solidFill>
            <a:schemeClr val="bg1">
              <a:lumMod val="65000"/>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 name="Google Shape;107;p1">
            <a:extLst>
              <a:ext uri="{FF2B5EF4-FFF2-40B4-BE49-F238E27FC236}">
                <a16:creationId xmlns:a16="http://schemas.microsoft.com/office/drawing/2014/main" id="{9926F8BB-5C51-722D-6F74-115BA8DCCBAA}"/>
              </a:ext>
            </a:extLst>
          </p:cNvPr>
          <p:cNvSpPr txBox="1"/>
          <p:nvPr/>
        </p:nvSpPr>
        <p:spPr>
          <a:xfrm>
            <a:off x="10221517" y="579086"/>
            <a:ext cx="1028312"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altLang="en-US" sz="1200" spc="100" dirty="0">
                <a:solidFill>
                  <a:schemeClr val="bg1"/>
                </a:solidFill>
                <a:latin typeface="BIZ UDPゴシック" panose="020B0400000000000000" pitchFamily="50" charset="-128"/>
                <a:ea typeface="BIZ UDPゴシック" panose="020B0400000000000000" pitchFamily="50" charset="-128"/>
              </a:rPr>
              <a:t>一覧に戻る</a:t>
            </a:r>
            <a:endParaRPr sz="1200" spc="100" dirty="0">
              <a:solidFill>
                <a:schemeClr val="bg1"/>
              </a:solidFill>
              <a:latin typeface="BIZ UDPゴシック" panose="020B0400000000000000" pitchFamily="50" charset="-128"/>
              <a:ea typeface="BIZ UDPゴシック" panose="020B0400000000000000" pitchFamily="50" charset="-128"/>
            </a:endParaRPr>
          </a:p>
        </p:txBody>
      </p:sp>
      <p:sp>
        <p:nvSpPr>
          <p:cNvPr id="33" name="Google Shape;108;p1">
            <a:extLst>
              <a:ext uri="{FF2B5EF4-FFF2-40B4-BE49-F238E27FC236}">
                <a16:creationId xmlns:a16="http://schemas.microsoft.com/office/drawing/2014/main" id="{D0216AE8-73AF-C058-898F-55037CF94B15}"/>
              </a:ext>
            </a:extLst>
          </p:cNvPr>
          <p:cNvSpPr/>
          <p:nvPr/>
        </p:nvSpPr>
        <p:spPr>
          <a:xfrm rot="5400000">
            <a:off x="11216163" y="665308"/>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 name="Google Shape;105;p1">
            <a:hlinkClick r:id="rId2" action="ppaction://hlinksldjump"/>
            <a:extLst>
              <a:ext uri="{FF2B5EF4-FFF2-40B4-BE49-F238E27FC236}">
                <a16:creationId xmlns:a16="http://schemas.microsoft.com/office/drawing/2014/main" id="{61F6AD2C-0ACF-69C5-3A66-8A669EE382CE}"/>
              </a:ext>
            </a:extLst>
          </p:cNvPr>
          <p:cNvSpPr/>
          <p:nvPr/>
        </p:nvSpPr>
        <p:spPr>
          <a:xfrm>
            <a:off x="10157697" y="542681"/>
            <a:ext cx="1345034" cy="358231"/>
          </a:xfrm>
          <a:prstGeom prst="rect">
            <a:avLst/>
          </a:prstGeom>
          <a:solidFill>
            <a:schemeClr val="bg1">
              <a:lumMod val="65000"/>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 name="図 9">
            <a:extLst>
              <a:ext uri="{FF2B5EF4-FFF2-40B4-BE49-F238E27FC236}">
                <a16:creationId xmlns:a16="http://schemas.microsoft.com/office/drawing/2014/main" id="{0FCCB551-E493-B84B-B15F-7FCEB1865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94" y="3137181"/>
            <a:ext cx="5403200" cy="3603600"/>
          </a:xfrm>
          <a:prstGeom prst="rect">
            <a:avLst/>
          </a:prstGeom>
        </p:spPr>
      </p:pic>
      <p:sp>
        <p:nvSpPr>
          <p:cNvPr id="18" name="四角形: 角を丸くする 17">
            <a:extLst>
              <a:ext uri="{FF2B5EF4-FFF2-40B4-BE49-F238E27FC236}">
                <a16:creationId xmlns:a16="http://schemas.microsoft.com/office/drawing/2014/main" id="{1ED420D3-D3E9-3CC1-4C7F-83E351F3A7D5}"/>
              </a:ext>
            </a:extLst>
          </p:cNvPr>
          <p:cNvSpPr/>
          <p:nvPr/>
        </p:nvSpPr>
        <p:spPr>
          <a:xfrm>
            <a:off x="814590" y="2593265"/>
            <a:ext cx="4984056" cy="686059"/>
          </a:xfrm>
          <a:prstGeom prst="roundRect">
            <a:avLst>
              <a:gd name="adj" fmla="val 2912"/>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BBD9A4D-DDF8-40D3-C3B4-267BD668367F}"/>
              </a:ext>
            </a:extLst>
          </p:cNvPr>
          <p:cNvSpPr txBox="1"/>
          <p:nvPr/>
        </p:nvSpPr>
        <p:spPr>
          <a:xfrm>
            <a:off x="1104753" y="2845982"/>
            <a:ext cx="4590370"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足利尊氏が征夷大将軍になる。</a:t>
            </a:r>
          </a:p>
        </p:txBody>
      </p:sp>
      <p:sp>
        <p:nvSpPr>
          <p:cNvPr id="21" name="四角形: 角を丸くする 20">
            <a:extLst>
              <a:ext uri="{FF2B5EF4-FFF2-40B4-BE49-F238E27FC236}">
                <a16:creationId xmlns:a16="http://schemas.microsoft.com/office/drawing/2014/main" id="{CFA52D50-2EF9-BD1C-35AF-B0EE1079F5BE}"/>
              </a:ext>
            </a:extLst>
          </p:cNvPr>
          <p:cNvSpPr/>
          <p:nvPr/>
        </p:nvSpPr>
        <p:spPr>
          <a:xfrm>
            <a:off x="713432" y="2500443"/>
            <a:ext cx="1684800" cy="338553"/>
          </a:xfrm>
          <a:prstGeom prst="roundRect">
            <a:avLst>
              <a:gd name="adj" fmla="val 5000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A67DAF6C-C539-0FB4-5085-E42A2873732B}"/>
              </a:ext>
            </a:extLst>
          </p:cNvPr>
          <p:cNvSpPr txBox="1"/>
          <p:nvPr/>
        </p:nvSpPr>
        <p:spPr>
          <a:xfrm>
            <a:off x="914035" y="2487062"/>
            <a:ext cx="1283594" cy="338554"/>
          </a:xfrm>
          <a:prstGeom prst="rect">
            <a:avLst/>
          </a:prstGeom>
          <a:noFill/>
        </p:spPr>
        <p:txBody>
          <a:bodyPr wrap="square">
            <a:spAutoFit/>
          </a:bodyPr>
          <a:lstStyle/>
          <a:p>
            <a:pPr algn="ctr"/>
            <a:r>
              <a:rPr lang="ja-JP" altLang="en-US" sz="1600" spc="100" dirty="0">
                <a:solidFill>
                  <a:schemeClr val="bg1"/>
                </a:solidFill>
                <a:latin typeface="BIZ UDPゴシック" panose="020B0400000000000000" pitchFamily="50" charset="-128"/>
                <a:ea typeface="BIZ UDPゴシック" panose="020B0400000000000000" pitchFamily="50" charset="-128"/>
              </a:rPr>
              <a:t>室町時代</a:t>
            </a:r>
          </a:p>
        </p:txBody>
      </p:sp>
    </p:spTree>
    <p:extLst>
      <p:ext uri="{BB962C8B-B14F-4D97-AF65-F5344CB8AC3E}">
        <p14:creationId xmlns:p14="http://schemas.microsoft.com/office/powerpoint/2010/main" val="2489920848"/>
      </p:ext>
    </p:extLst>
  </p:cSld>
  <p:clrMapOvr>
    <a:masterClrMapping/>
  </p:clrMapOvr>
  <mc:AlternateContent xmlns:mc="http://schemas.openxmlformats.org/markup-compatibility/2006" xmlns:p14="http://schemas.microsoft.com/office/powerpoint/2010/main">
    <mc:Choice Requires="p14">
      <p:transition advClick="0">
        <p14:flythrough/>
      </p:transition>
    </mc:Choice>
    <mc:Fallback xmlns="">
      <p:transition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5C694-BF85-4DB6-50F5-582BFF6314C6}"/>
            </a:ext>
          </a:extLst>
        </p:cNvPr>
        <p:cNvGrpSpPr/>
        <p:nvPr/>
      </p:nvGrpSpPr>
      <p:grpSpPr>
        <a:xfrm>
          <a:off x="0" y="0"/>
          <a:ext cx="0" cy="0"/>
          <a:chOff x="0" y="0"/>
          <a:chExt cx="0" cy="0"/>
        </a:xfrm>
      </p:grpSpPr>
      <p:sp>
        <p:nvSpPr>
          <p:cNvPr id="2" name="Google Shape;105;p1">
            <a:hlinkClick r:id="rId2" action="ppaction://hlinksldjump"/>
            <a:extLst>
              <a:ext uri="{FF2B5EF4-FFF2-40B4-BE49-F238E27FC236}">
                <a16:creationId xmlns:a16="http://schemas.microsoft.com/office/drawing/2014/main" id="{882D6CCE-C7C9-02C4-1E8E-7342B0592B3A}"/>
              </a:ext>
            </a:extLst>
          </p:cNvPr>
          <p:cNvSpPr/>
          <p:nvPr/>
        </p:nvSpPr>
        <p:spPr>
          <a:xfrm>
            <a:off x="10885913" y="2510736"/>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Google Shape;105;p1">
            <a:hlinkClick r:id="rId3" action="ppaction://hlinksldjump"/>
            <a:extLst>
              <a:ext uri="{FF2B5EF4-FFF2-40B4-BE49-F238E27FC236}">
                <a16:creationId xmlns:a16="http://schemas.microsoft.com/office/drawing/2014/main" id="{D43FF1C8-FCB3-1A1E-67E4-FA3AA26DE5C1}"/>
              </a:ext>
            </a:extLst>
          </p:cNvPr>
          <p:cNvSpPr/>
          <p:nvPr/>
        </p:nvSpPr>
        <p:spPr>
          <a:xfrm>
            <a:off x="10885913" y="3399592"/>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Google Shape;105;p1">
            <a:hlinkClick r:id="rId4" action="ppaction://hlinksldjump"/>
            <a:extLst>
              <a:ext uri="{FF2B5EF4-FFF2-40B4-BE49-F238E27FC236}">
                <a16:creationId xmlns:a16="http://schemas.microsoft.com/office/drawing/2014/main" id="{E3227A6E-0568-F797-F6F9-F13B3CAE7230}"/>
              </a:ext>
            </a:extLst>
          </p:cNvPr>
          <p:cNvSpPr/>
          <p:nvPr/>
        </p:nvSpPr>
        <p:spPr>
          <a:xfrm>
            <a:off x="10885913" y="4288448"/>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Google Shape;105;p1">
            <a:hlinkClick r:id="rId5" action="ppaction://hlinksldjump"/>
            <a:extLst>
              <a:ext uri="{FF2B5EF4-FFF2-40B4-BE49-F238E27FC236}">
                <a16:creationId xmlns:a16="http://schemas.microsoft.com/office/drawing/2014/main" id="{4F68D951-6FC6-0C3A-DEE3-A2C36966E501}"/>
              </a:ext>
            </a:extLst>
          </p:cNvPr>
          <p:cNvSpPr/>
          <p:nvPr/>
        </p:nvSpPr>
        <p:spPr>
          <a:xfrm>
            <a:off x="10885913" y="5177304"/>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 name="Google Shape;105;p1">
            <a:hlinkClick r:id="rId6" action="ppaction://hlinksldjump"/>
            <a:extLst>
              <a:ext uri="{FF2B5EF4-FFF2-40B4-BE49-F238E27FC236}">
                <a16:creationId xmlns:a16="http://schemas.microsoft.com/office/drawing/2014/main" id="{51065BDE-9D94-3274-15E0-71A53FCEE915}"/>
              </a:ext>
            </a:extLst>
          </p:cNvPr>
          <p:cNvSpPr/>
          <p:nvPr/>
        </p:nvSpPr>
        <p:spPr>
          <a:xfrm>
            <a:off x="10885913" y="6066161"/>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Google Shape;115;p1">
            <a:hlinkClick r:id="rId7" action="ppaction://hlinksldjump"/>
            <a:extLst>
              <a:ext uri="{FF2B5EF4-FFF2-40B4-BE49-F238E27FC236}">
                <a16:creationId xmlns:a16="http://schemas.microsoft.com/office/drawing/2014/main" id="{7E11FE36-C357-D89B-C701-A10FDDE2C219}"/>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 name="Google Shape;115;p1">
            <a:hlinkClick r:id="rId8" action="ppaction://hlinksldjump"/>
            <a:extLst>
              <a:ext uri="{FF2B5EF4-FFF2-40B4-BE49-F238E27FC236}">
                <a16:creationId xmlns:a16="http://schemas.microsoft.com/office/drawing/2014/main" id="{F71943A9-E441-D3AD-C811-AC09CBAD9E21}"/>
              </a:ext>
            </a:extLst>
          </p:cNvPr>
          <p:cNvSpPr/>
          <p:nvPr/>
        </p:nvSpPr>
        <p:spPr>
          <a:xfrm>
            <a:off x="10835733" y="1199783"/>
            <a:ext cx="1084631" cy="37699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962995097"/>
      </p:ext>
    </p:extLst>
  </p:cSld>
  <p:clrMapOvr>
    <a:masterClrMapping/>
  </p:clrMapOvr>
  <mc:AlternateContent xmlns:mc="http://schemas.openxmlformats.org/markup-compatibility/2006" xmlns:p14="http://schemas.microsoft.com/office/powerpoint/2010/main">
    <mc:Choice Requires="p14">
      <p:transition advClick="0">
        <p14:flythrough dir="out"/>
      </p:transition>
    </mc:Choice>
    <mc:Fallback xmlns="">
      <p:transition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9A9A8-C6AD-BC22-B70D-C2E8BD88E9E7}"/>
            </a:ext>
          </a:extLst>
        </p:cNvPr>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B279E704-55AD-3C06-27A0-77D26494B55D}"/>
              </a:ext>
            </a:extLst>
          </p:cNvPr>
          <p:cNvSpPr/>
          <p:nvPr/>
        </p:nvSpPr>
        <p:spPr>
          <a:xfrm>
            <a:off x="0" y="0"/>
            <a:ext cx="12192000" cy="68580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A25B8F1-2386-CEEE-9DBA-5AB70FF16AA4}"/>
              </a:ext>
            </a:extLst>
          </p:cNvPr>
          <p:cNvSpPr/>
          <p:nvPr/>
        </p:nvSpPr>
        <p:spPr>
          <a:xfrm>
            <a:off x="517237" y="325581"/>
            <a:ext cx="11157526" cy="641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平行四辺形 8">
            <a:extLst>
              <a:ext uri="{FF2B5EF4-FFF2-40B4-BE49-F238E27FC236}">
                <a16:creationId xmlns:a16="http://schemas.microsoft.com/office/drawing/2014/main" id="{64756788-D71B-5096-A3C9-10C7CAC78416}"/>
              </a:ext>
            </a:extLst>
          </p:cNvPr>
          <p:cNvSpPr/>
          <p:nvPr/>
        </p:nvSpPr>
        <p:spPr>
          <a:xfrm>
            <a:off x="3628920" y="418463"/>
            <a:ext cx="4934160" cy="606666"/>
          </a:xfrm>
          <a:prstGeom prst="parallelogram">
            <a:avLst>
              <a:gd name="adj" fmla="val 41383"/>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C2CA127-C364-651C-C330-A985D257C415}"/>
              </a:ext>
            </a:extLst>
          </p:cNvPr>
          <p:cNvSpPr txBox="1"/>
          <p:nvPr/>
        </p:nvSpPr>
        <p:spPr>
          <a:xfrm>
            <a:off x="5525171" y="418463"/>
            <a:ext cx="1141659" cy="523220"/>
          </a:xfrm>
          <a:prstGeom prst="rect">
            <a:avLst/>
          </a:prstGeom>
          <a:noFill/>
        </p:spPr>
        <p:txBody>
          <a:bodyPr wrap="none" rtlCol="0">
            <a:spAutoFit/>
          </a:bodyPr>
          <a:lstStyle/>
          <a:p>
            <a:r>
              <a:rPr lang="ja-JP" altLang="en-US" sz="2800" b="1" dirty="0">
                <a:solidFill>
                  <a:schemeClr val="bg1"/>
                </a:solidFill>
                <a:latin typeface="BIZ UDPゴシック" panose="020B0400000000000000" pitchFamily="50" charset="-128"/>
                <a:ea typeface="BIZ UDPゴシック" panose="020B0400000000000000" pitchFamily="50" charset="-128"/>
              </a:rPr>
              <a:t>近　世</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7C90C6B-CF0A-9AE3-9793-EF5325BF6E97}"/>
              </a:ext>
            </a:extLst>
          </p:cNvPr>
          <p:cNvSpPr/>
          <p:nvPr/>
        </p:nvSpPr>
        <p:spPr>
          <a:xfrm>
            <a:off x="814590" y="1723756"/>
            <a:ext cx="4984056" cy="686059"/>
          </a:xfrm>
          <a:prstGeom prst="roundRect">
            <a:avLst>
              <a:gd name="adj" fmla="val 2912"/>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113F531-0DB8-3100-653F-729FF901487F}"/>
              </a:ext>
            </a:extLst>
          </p:cNvPr>
          <p:cNvSpPr txBox="1"/>
          <p:nvPr/>
        </p:nvSpPr>
        <p:spPr>
          <a:xfrm>
            <a:off x="1104753" y="1976473"/>
            <a:ext cx="4590370"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豊臣秀吉が全国を統一する。</a:t>
            </a:r>
          </a:p>
        </p:txBody>
      </p:sp>
      <p:sp>
        <p:nvSpPr>
          <p:cNvPr id="14" name="四角形: 角を丸くする 13">
            <a:extLst>
              <a:ext uri="{FF2B5EF4-FFF2-40B4-BE49-F238E27FC236}">
                <a16:creationId xmlns:a16="http://schemas.microsoft.com/office/drawing/2014/main" id="{931BAA0F-DFED-0587-11E4-27D3933EC6CB}"/>
              </a:ext>
            </a:extLst>
          </p:cNvPr>
          <p:cNvSpPr/>
          <p:nvPr/>
        </p:nvSpPr>
        <p:spPr>
          <a:xfrm>
            <a:off x="713433" y="1630934"/>
            <a:ext cx="1684800" cy="338553"/>
          </a:xfrm>
          <a:prstGeom prst="roundRect">
            <a:avLst>
              <a:gd name="adj" fmla="val 5000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5518EE9-A335-713C-4459-07251E53BA7C}"/>
              </a:ext>
            </a:extLst>
          </p:cNvPr>
          <p:cNvSpPr txBox="1"/>
          <p:nvPr/>
        </p:nvSpPr>
        <p:spPr>
          <a:xfrm>
            <a:off x="724427" y="1617553"/>
            <a:ext cx="1662810" cy="338554"/>
          </a:xfrm>
          <a:prstGeom prst="rect">
            <a:avLst/>
          </a:prstGeom>
          <a:noFill/>
        </p:spPr>
        <p:txBody>
          <a:bodyPr wrap="square">
            <a:spAutoFit/>
          </a:bodyPr>
          <a:lstStyle/>
          <a:p>
            <a:pPr algn="ctr"/>
            <a:r>
              <a:rPr lang="zh-TW" altLang="en-US" sz="1600" spc="100" dirty="0">
                <a:solidFill>
                  <a:schemeClr val="bg1"/>
                </a:solidFill>
                <a:latin typeface="BIZ UDPゴシック" panose="020B0400000000000000" pitchFamily="50" charset="-128"/>
                <a:ea typeface="BIZ UDPゴシック" panose="020B0400000000000000" pitchFamily="50" charset="-128"/>
              </a:rPr>
              <a:t>安土桃山時代</a:t>
            </a:r>
            <a:endParaRPr lang="ja-JP" altLang="en-US" sz="1600" spc="100" dirty="0">
              <a:solidFill>
                <a:schemeClr val="bg1"/>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07EB55AD-2AD0-2B53-8E62-117D487FA9E8}"/>
              </a:ext>
            </a:extLst>
          </p:cNvPr>
          <p:cNvSpPr/>
          <p:nvPr/>
        </p:nvSpPr>
        <p:spPr>
          <a:xfrm>
            <a:off x="688447" y="1175556"/>
            <a:ext cx="5143578" cy="351773"/>
          </a:xfrm>
          <a:prstGeom prst="roundRect">
            <a:avLst>
              <a:gd name="adj" fmla="val 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EF3D09E-803F-F300-2047-AC1DB4BEC231}"/>
              </a:ext>
            </a:extLst>
          </p:cNvPr>
          <p:cNvSpPr txBox="1"/>
          <p:nvPr/>
        </p:nvSpPr>
        <p:spPr>
          <a:xfrm>
            <a:off x="2444949" y="1156610"/>
            <a:ext cx="1630575" cy="369332"/>
          </a:xfrm>
          <a:prstGeom prst="rect">
            <a:avLst/>
          </a:prstGeom>
          <a:noFill/>
        </p:spPr>
        <p:txBody>
          <a:bodyPr wrap="none" rtlCol="0">
            <a:spAutoFit/>
          </a:bodyPr>
          <a:lstStyle/>
          <a:p>
            <a:pPr algn="ctr"/>
            <a:r>
              <a:rPr kumimoji="1" lang="ja-JP" altLang="en-US" b="1" spc="100" dirty="0">
                <a:solidFill>
                  <a:schemeClr val="bg1"/>
                </a:solidFill>
                <a:latin typeface="BIZ UDPゴシック" panose="020B0400000000000000" pitchFamily="50" charset="-128"/>
                <a:ea typeface="BIZ UDPゴシック" panose="020B0400000000000000" pitchFamily="50" charset="-128"/>
              </a:rPr>
              <a:t>主なできごと</a:t>
            </a:r>
          </a:p>
        </p:txBody>
      </p:sp>
      <p:sp>
        <p:nvSpPr>
          <p:cNvPr id="13" name="四角形: 角を丸くする 12">
            <a:extLst>
              <a:ext uri="{FF2B5EF4-FFF2-40B4-BE49-F238E27FC236}">
                <a16:creationId xmlns:a16="http://schemas.microsoft.com/office/drawing/2014/main" id="{CD7E6DD7-994B-F36B-91F0-235679E75ED9}"/>
              </a:ext>
            </a:extLst>
          </p:cNvPr>
          <p:cNvSpPr/>
          <p:nvPr/>
        </p:nvSpPr>
        <p:spPr>
          <a:xfrm>
            <a:off x="6359153" y="1175556"/>
            <a:ext cx="5144400" cy="351773"/>
          </a:xfrm>
          <a:prstGeom prst="roundRect">
            <a:avLst>
              <a:gd name="adj" fmla="val 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FC38EE4-721A-5DAB-F04F-8E16BE93B265}"/>
              </a:ext>
            </a:extLst>
          </p:cNvPr>
          <p:cNvSpPr txBox="1"/>
          <p:nvPr/>
        </p:nvSpPr>
        <p:spPr>
          <a:xfrm>
            <a:off x="7513749" y="1156610"/>
            <a:ext cx="2836033" cy="369332"/>
          </a:xfrm>
          <a:prstGeom prst="rect">
            <a:avLst/>
          </a:prstGeom>
          <a:noFill/>
        </p:spPr>
        <p:txBody>
          <a:bodyPr wrap="none" rtlCol="0">
            <a:spAutoFit/>
          </a:bodyPr>
          <a:lstStyle/>
          <a:p>
            <a:pPr algn="ctr"/>
            <a:r>
              <a:rPr kumimoji="1" lang="ja-JP" altLang="en-US" b="1" spc="100" dirty="0">
                <a:solidFill>
                  <a:schemeClr val="bg1"/>
                </a:solidFill>
                <a:latin typeface="BIZ UDPゴシック" panose="020B0400000000000000" pitchFamily="50" charset="-128"/>
                <a:ea typeface="BIZ UDPゴシック" panose="020B0400000000000000" pitchFamily="50" charset="-128"/>
              </a:rPr>
              <a:t>税に関する主なできごと</a:t>
            </a:r>
          </a:p>
        </p:txBody>
      </p:sp>
      <p:sp>
        <p:nvSpPr>
          <p:cNvPr id="17" name="四角形: 角を丸くする 16">
            <a:extLst>
              <a:ext uri="{FF2B5EF4-FFF2-40B4-BE49-F238E27FC236}">
                <a16:creationId xmlns:a16="http://schemas.microsoft.com/office/drawing/2014/main" id="{DE9F328F-952F-C747-31DF-3A05AF9E115C}"/>
              </a:ext>
            </a:extLst>
          </p:cNvPr>
          <p:cNvSpPr/>
          <p:nvPr/>
        </p:nvSpPr>
        <p:spPr>
          <a:xfrm>
            <a:off x="6359153" y="1723755"/>
            <a:ext cx="5143578" cy="4867200"/>
          </a:xfrm>
          <a:prstGeom prst="roundRect">
            <a:avLst>
              <a:gd name="adj" fmla="val 1853"/>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DB16E4DB-9B91-6CFD-7CFC-4942632931F0}"/>
              </a:ext>
            </a:extLst>
          </p:cNvPr>
          <p:cNvCxnSpPr>
            <a:cxnSpLocks/>
            <a:endCxn id="5" idx="2"/>
          </p:cNvCxnSpPr>
          <p:nvPr/>
        </p:nvCxnSpPr>
        <p:spPr>
          <a:xfrm>
            <a:off x="6096000" y="1197523"/>
            <a:ext cx="0" cy="5543258"/>
          </a:xfrm>
          <a:prstGeom prst="line">
            <a:avLst/>
          </a:prstGeom>
          <a:ln w="19050">
            <a:solidFill>
              <a:srgbClr val="83B638"/>
            </a:solidFill>
            <a:prstDash val="sysDot"/>
          </a:ln>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5239F5CD-AE91-656B-6889-460E491E44A4}"/>
              </a:ext>
            </a:extLst>
          </p:cNvPr>
          <p:cNvSpPr txBox="1"/>
          <p:nvPr/>
        </p:nvSpPr>
        <p:spPr>
          <a:xfrm>
            <a:off x="6388336" y="1860672"/>
            <a:ext cx="5085213" cy="2602572"/>
          </a:xfrm>
          <a:prstGeom prst="rect">
            <a:avLst/>
          </a:prstGeom>
          <a:noFill/>
        </p:spPr>
        <p:txBody>
          <a:bodyPr wrap="square">
            <a:spAutoFit/>
          </a:bodyPr>
          <a:lstStyle/>
          <a:p>
            <a:pPr>
              <a:lnSpc>
                <a:spcPct val="140000"/>
              </a:lnSpc>
              <a:spcAft>
                <a:spcPts val="1200"/>
              </a:spcAft>
            </a:pPr>
            <a:r>
              <a:rPr lang="ja-JP" altLang="en-US" sz="1600" spc="100" dirty="0">
                <a:latin typeface="BIZ UDPゴシック" panose="020B0400000000000000" pitchFamily="50" charset="-128"/>
                <a:ea typeface="BIZ UDPゴシック" panose="020B0400000000000000" pitchFamily="50" charset="-128"/>
              </a:rPr>
              <a:t>豊臣秀吉は、全国の土地調査を行い、農地の面積だけでなく、土地の良し悪しや農地の収穫高などを調べて年貢をかけました（太閤検地）。</a:t>
            </a:r>
          </a:p>
          <a:p>
            <a:pPr>
              <a:lnSpc>
                <a:spcPct val="140000"/>
              </a:lnSpc>
              <a:spcAft>
                <a:spcPts val="1200"/>
              </a:spcAft>
            </a:pPr>
            <a:r>
              <a:rPr lang="ja-JP" altLang="en-US" sz="1600" spc="100" dirty="0">
                <a:latin typeface="BIZ UDPゴシック" panose="020B0400000000000000" pitchFamily="50" charset="-128"/>
                <a:ea typeface="BIZ UDPゴシック" panose="020B0400000000000000" pitchFamily="50" charset="-128"/>
              </a:rPr>
              <a:t>江戸時代は税は田畑に課税される年貢中心でした。また、町人には、清酒や醤油の製造、牛馬の売買などに免許料や営業税のような運上金・冥加金などが課されました。</a:t>
            </a:r>
          </a:p>
        </p:txBody>
      </p:sp>
      <p:sp>
        <p:nvSpPr>
          <p:cNvPr id="3" name="テキスト ボックス 2">
            <a:extLst>
              <a:ext uri="{FF2B5EF4-FFF2-40B4-BE49-F238E27FC236}">
                <a16:creationId xmlns:a16="http://schemas.microsoft.com/office/drawing/2014/main" id="{98A935CE-2C47-25B0-0C18-6FCBB2FBAD72}"/>
              </a:ext>
            </a:extLst>
          </p:cNvPr>
          <p:cNvSpPr txBox="1"/>
          <p:nvPr/>
        </p:nvSpPr>
        <p:spPr>
          <a:xfrm>
            <a:off x="8952371" y="3697777"/>
            <a:ext cx="568115" cy="184666"/>
          </a:xfrm>
          <a:prstGeom prst="rect">
            <a:avLst/>
          </a:prstGeom>
          <a:noFill/>
        </p:spPr>
        <p:txBody>
          <a:bodyPr wrap="square" rtlCol="0">
            <a:spAutoFit/>
          </a:bodyPr>
          <a:lstStyle/>
          <a:p>
            <a:pPr algn="dist"/>
            <a:r>
              <a:rPr kumimoji="1" lang="ja-JP" altLang="en-US" sz="600" dirty="0">
                <a:latin typeface="BIZ UDPゴシック" panose="020B0400000000000000" pitchFamily="50" charset="-128"/>
                <a:ea typeface="BIZ UDPゴシック" panose="020B0400000000000000" pitchFamily="50" charset="-128"/>
              </a:rPr>
              <a:t>うんじょう</a:t>
            </a:r>
          </a:p>
        </p:txBody>
      </p:sp>
      <p:sp>
        <p:nvSpPr>
          <p:cNvPr id="12" name="テキスト ボックス 11">
            <a:extLst>
              <a:ext uri="{FF2B5EF4-FFF2-40B4-BE49-F238E27FC236}">
                <a16:creationId xmlns:a16="http://schemas.microsoft.com/office/drawing/2014/main" id="{77FB57FD-A2B8-17A5-3367-E5CBB1CCF7E5}"/>
              </a:ext>
            </a:extLst>
          </p:cNvPr>
          <p:cNvSpPr txBox="1"/>
          <p:nvPr/>
        </p:nvSpPr>
        <p:spPr>
          <a:xfrm>
            <a:off x="9736946" y="3697777"/>
            <a:ext cx="534038" cy="184666"/>
          </a:xfrm>
          <a:prstGeom prst="rect">
            <a:avLst/>
          </a:prstGeom>
          <a:noFill/>
        </p:spPr>
        <p:txBody>
          <a:bodyPr wrap="square" rtlCol="0">
            <a:spAutoFit/>
          </a:bodyPr>
          <a:lstStyle/>
          <a:p>
            <a:pPr algn="dist"/>
            <a:r>
              <a:rPr lang="ja-JP" altLang="en-US" sz="600" dirty="0">
                <a:latin typeface="BIZ UDPゴシック" panose="020B0400000000000000" pitchFamily="50" charset="-128"/>
                <a:ea typeface="BIZ UDPゴシック" panose="020B0400000000000000" pitchFamily="50" charset="-128"/>
              </a:rPr>
              <a:t>みょうが</a:t>
            </a:r>
            <a:endParaRPr kumimoji="1" lang="ja-JP" altLang="en-US" sz="600" dirty="0">
              <a:latin typeface="BIZ UDPゴシック" panose="020B0400000000000000" pitchFamily="50" charset="-128"/>
              <a:ea typeface="BIZ UDPゴシック" panose="020B0400000000000000" pitchFamily="50" charset="-128"/>
            </a:endParaRPr>
          </a:p>
        </p:txBody>
      </p:sp>
      <p:sp>
        <p:nvSpPr>
          <p:cNvPr id="33" name="Google Shape;105;p1">
            <a:extLst>
              <a:ext uri="{FF2B5EF4-FFF2-40B4-BE49-F238E27FC236}">
                <a16:creationId xmlns:a16="http://schemas.microsoft.com/office/drawing/2014/main" id="{9309B518-F426-F67E-DC60-BCAAD9FC76CA}"/>
              </a:ext>
            </a:extLst>
          </p:cNvPr>
          <p:cNvSpPr/>
          <p:nvPr/>
        </p:nvSpPr>
        <p:spPr>
          <a:xfrm>
            <a:off x="10157697" y="542681"/>
            <a:ext cx="1345034" cy="358231"/>
          </a:xfrm>
          <a:prstGeom prst="rect">
            <a:avLst/>
          </a:prstGeom>
          <a:solidFill>
            <a:schemeClr val="bg1">
              <a:lumMod val="65000"/>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 name="Google Shape;107;p1">
            <a:extLst>
              <a:ext uri="{FF2B5EF4-FFF2-40B4-BE49-F238E27FC236}">
                <a16:creationId xmlns:a16="http://schemas.microsoft.com/office/drawing/2014/main" id="{8B5346C0-EFA5-8083-6ACB-7898DC7900A0}"/>
              </a:ext>
            </a:extLst>
          </p:cNvPr>
          <p:cNvSpPr txBox="1"/>
          <p:nvPr/>
        </p:nvSpPr>
        <p:spPr>
          <a:xfrm>
            <a:off x="10221517" y="579086"/>
            <a:ext cx="1028312"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altLang="en-US" sz="1200" spc="100" dirty="0">
                <a:solidFill>
                  <a:schemeClr val="bg1"/>
                </a:solidFill>
                <a:latin typeface="BIZ UDPゴシック" panose="020B0400000000000000" pitchFamily="50" charset="-128"/>
                <a:ea typeface="BIZ UDPゴシック" panose="020B0400000000000000" pitchFamily="50" charset="-128"/>
              </a:rPr>
              <a:t>一覧に戻る</a:t>
            </a:r>
            <a:endParaRPr sz="1200" spc="100" dirty="0">
              <a:solidFill>
                <a:schemeClr val="bg1"/>
              </a:solidFill>
              <a:latin typeface="BIZ UDPゴシック" panose="020B0400000000000000" pitchFamily="50" charset="-128"/>
              <a:ea typeface="BIZ UDPゴシック" panose="020B0400000000000000" pitchFamily="50" charset="-128"/>
            </a:endParaRPr>
          </a:p>
        </p:txBody>
      </p:sp>
      <p:sp>
        <p:nvSpPr>
          <p:cNvPr id="35" name="Google Shape;108;p1">
            <a:extLst>
              <a:ext uri="{FF2B5EF4-FFF2-40B4-BE49-F238E27FC236}">
                <a16:creationId xmlns:a16="http://schemas.microsoft.com/office/drawing/2014/main" id="{370779B1-0425-50C6-81A9-EF9EBC41442E}"/>
              </a:ext>
            </a:extLst>
          </p:cNvPr>
          <p:cNvSpPr/>
          <p:nvPr/>
        </p:nvSpPr>
        <p:spPr>
          <a:xfrm rot="5400000">
            <a:off x="11216163" y="665308"/>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 name="Google Shape;105;p1">
            <a:hlinkClick r:id="rId3" action="ppaction://hlinksldjump"/>
            <a:extLst>
              <a:ext uri="{FF2B5EF4-FFF2-40B4-BE49-F238E27FC236}">
                <a16:creationId xmlns:a16="http://schemas.microsoft.com/office/drawing/2014/main" id="{D2FC6D20-AF13-076D-F851-1234576E3196}"/>
              </a:ext>
            </a:extLst>
          </p:cNvPr>
          <p:cNvSpPr/>
          <p:nvPr/>
        </p:nvSpPr>
        <p:spPr>
          <a:xfrm>
            <a:off x="10157697" y="542681"/>
            <a:ext cx="1345034" cy="358231"/>
          </a:xfrm>
          <a:prstGeom prst="rect">
            <a:avLst/>
          </a:prstGeom>
          <a:solidFill>
            <a:schemeClr val="bg1">
              <a:lumMod val="65000"/>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 name="図 1">
            <a:extLst>
              <a:ext uri="{FF2B5EF4-FFF2-40B4-BE49-F238E27FC236}">
                <a16:creationId xmlns:a16="http://schemas.microsoft.com/office/drawing/2014/main" id="{CF76F294-55AF-F650-0F86-7E54DAA04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994" y="3136914"/>
            <a:ext cx="5403600" cy="3603867"/>
          </a:xfrm>
          <a:prstGeom prst="rect">
            <a:avLst/>
          </a:prstGeom>
        </p:spPr>
      </p:pic>
      <p:sp>
        <p:nvSpPr>
          <p:cNvPr id="18" name="四角形: 角を丸くする 17">
            <a:extLst>
              <a:ext uri="{FF2B5EF4-FFF2-40B4-BE49-F238E27FC236}">
                <a16:creationId xmlns:a16="http://schemas.microsoft.com/office/drawing/2014/main" id="{489F4CEA-BC13-E351-424F-40FA432C528B}"/>
              </a:ext>
            </a:extLst>
          </p:cNvPr>
          <p:cNvSpPr/>
          <p:nvPr/>
        </p:nvSpPr>
        <p:spPr>
          <a:xfrm>
            <a:off x="814590" y="2593265"/>
            <a:ext cx="4984056" cy="686059"/>
          </a:xfrm>
          <a:prstGeom prst="roundRect">
            <a:avLst>
              <a:gd name="adj" fmla="val 2912"/>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4C33D99-20AF-B68C-8F02-BFBD73EB0569}"/>
              </a:ext>
            </a:extLst>
          </p:cNvPr>
          <p:cNvSpPr txBox="1"/>
          <p:nvPr/>
        </p:nvSpPr>
        <p:spPr>
          <a:xfrm>
            <a:off x="1104753" y="2845982"/>
            <a:ext cx="4590370"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徳川家康が 征夷大将軍になる。</a:t>
            </a:r>
          </a:p>
        </p:txBody>
      </p:sp>
      <p:sp>
        <p:nvSpPr>
          <p:cNvPr id="21" name="四角形: 角を丸くする 20">
            <a:extLst>
              <a:ext uri="{FF2B5EF4-FFF2-40B4-BE49-F238E27FC236}">
                <a16:creationId xmlns:a16="http://schemas.microsoft.com/office/drawing/2014/main" id="{9F43989D-2393-30B9-C6CD-6D88F7BBC7C0}"/>
              </a:ext>
            </a:extLst>
          </p:cNvPr>
          <p:cNvSpPr/>
          <p:nvPr/>
        </p:nvSpPr>
        <p:spPr>
          <a:xfrm>
            <a:off x="713432" y="2500443"/>
            <a:ext cx="1684800" cy="338553"/>
          </a:xfrm>
          <a:prstGeom prst="roundRect">
            <a:avLst>
              <a:gd name="adj" fmla="val 5000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4698E4D7-3224-6CB9-9D0C-74201285690A}"/>
              </a:ext>
            </a:extLst>
          </p:cNvPr>
          <p:cNvSpPr txBox="1"/>
          <p:nvPr/>
        </p:nvSpPr>
        <p:spPr>
          <a:xfrm>
            <a:off x="914035" y="2487062"/>
            <a:ext cx="1283594" cy="338554"/>
          </a:xfrm>
          <a:prstGeom prst="rect">
            <a:avLst/>
          </a:prstGeom>
          <a:noFill/>
        </p:spPr>
        <p:txBody>
          <a:bodyPr wrap="square">
            <a:spAutoFit/>
          </a:bodyPr>
          <a:lstStyle/>
          <a:p>
            <a:pPr algn="ctr"/>
            <a:r>
              <a:rPr lang="ja-JP" altLang="en-US" sz="1600" spc="100" dirty="0">
                <a:solidFill>
                  <a:schemeClr val="bg1"/>
                </a:solidFill>
                <a:latin typeface="BIZ UDPゴシック" panose="020B0400000000000000" pitchFamily="50" charset="-128"/>
                <a:ea typeface="BIZ UDPゴシック" panose="020B0400000000000000" pitchFamily="50" charset="-128"/>
              </a:rPr>
              <a:t>江戸時代</a:t>
            </a:r>
          </a:p>
        </p:txBody>
      </p:sp>
    </p:spTree>
    <p:extLst>
      <p:ext uri="{BB962C8B-B14F-4D97-AF65-F5344CB8AC3E}">
        <p14:creationId xmlns:p14="http://schemas.microsoft.com/office/powerpoint/2010/main" val="4294173821"/>
      </p:ext>
    </p:extLst>
  </p:cSld>
  <p:clrMapOvr>
    <a:masterClrMapping/>
  </p:clrMapOvr>
  <mc:AlternateContent xmlns:mc="http://schemas.openxmlformats.org/markup-compatibility/2006" xmlns:p14="http://schemas.microsoft.com/office/powerpoint/2010/main">
    <mc:Choice Requires="p14">
      <p:transition advClick="0">
        <p14:flythrough/>
      </p:transition>
    </mc:Choice>
    <mc:Fallback xmlns="">
      <p:transition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0F5CF-9B4C-11C5-8386-44E957E9F893}"/>
            </a:ext>
          </a:extLst>
        </p:cNvPr>
        <p:cNvGrpSpPr/>
        <p:nvPr/>
      </p:nvGrpSpPr>
      <p:grpSpPr>
        <a:xfrm>
          <a:off x="0" y="0"/>
          <a:ext cx="0" cy="0"/>
          <a:chOff x="0" y="0"/>
          <a:chExt cx="0" cy="0"/>
        </a:xfrm>
      </p:grpSpPr>
      <p:sp>
        <p:nvSpPr>
          <p:cNvPr id="2" name="Google Shape;105;p1">
            <a:hlinkClick r:id="rId2" action="ppaction://hlinksldjump"/>
            <a:extLst>
              <a:ext uri="{FF2B5EF4-FFF2-40B4-BE49-F238E27FC236}">
                <a16:creationId xmlns:a16="http://schemas.microsoft.com/office/drawing/2014/main" id="{D262A1D5-27F6-5E77-9F07-8A2E6942ADBF}"/>
              </a:ext>
            </a:extLst>
          </p:cNvPr>
          <p:cNvSpPr/>
          <p:nvPr/>
        </p:nvSpPr>
        <p:spPr>
          <a:xfrm>
            <a:off x="10885913" y="2510736"/>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Google Shape;105;p1">
            <a:hlinkClick r:id="rId3" action="ppaction://hlinksldjump"/>
            <a:extLst>
              <a:ext uri="{FF2B5EF4-FFF2-40B4-BE49-F238E27FC236}">
                <a16:creationId xmlns:a16="http://schemas.microsoft.com/office/drawing/2014/main" id="{DD44A900-91D2-A01F-BDCB-A9DB722C31CC}"/>
              </a:ext>
            </a:extLst>
          </p:cNvPr>
          <p:cNvSpPr/>
          <p:nvPr/>
        </p:nvSpPr>
        <p:spPr>
          <a:xfrm>
            <a:off x="10885913" y="3399592"/>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Google Shape;105;p1">
            <a:hlinkClick r:id="rId4" action="ppaction://hlinksldjump"/>
            <a:extLst>
              <a:ext uri="{FF2B5EF4-FFF2-40B4-BE49-F238E27FC236}">
                <a16:creationId xmlns:a16="http://schemas.microsoft.com/office/drawing/2014/main" id="{209195FC-00FC-2195-6CB4-0541D731DF96}"/>
              </a:ext>
            </a:extLst>
          </p:cNvPr>
          <p:cNvSpPr/>
          <p:nvPr/>
        </p:nvSpPr>
        <p:spPr>
          <a:xfrm>
            <a:off x="10885913" y="4288448"/>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Google Shape;105;p1">
            <a:hlinkClick r:id="rId5" action="ppaction://hlinksldjump"/>
            <a:extLst>
              <a:ext uri="{FF2B5EF4-FFF2-40B4-BE49-F238E27FC236}">
                <a16:creationId xmlns:a16="http://schemas.microsoft.com/office/drawing/2014/main" id="{0642A553-14CA-16C1-89EF-6E01A56C37FA}"/>
              </a:ext>
            </a:extLst>
          </p:cNvPr>
          <p:cNvSpPr/>
          <p:nvPr/>
        </p:nvSpPr>
        <p:spPr>
          <a:xfrm>
            <a:off x="10885913" y="5177304"/>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 name="Google Shape;105;p1">
            <a:hlinkClick r:id="rId6" action="ppaction://hlinksldjump"/>
            <a:extLst>
              <a:ext uri="{FF2B5EF4-FFF2-40B4-BE49-F238E27FC236}">
                <a16:creationId xmlns:a16="http://schemas.microsoft.com/office/drawing/2014/main" id="{A33B3057-C666-A1AC-720F-1F7293F0F620}"/>
              </a:ext>
            </a:extLst>
          </p:cNvPr>
          <p:cNvSpPr/>
          <p:nvPr/>
        </p:nvSpPr>
        <p:spPr>
          <a:xfrm>
            <a:off x="10885913" y="6066161"/>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Google Shape;115;p1">
            <a:hlinkClick r:id="rId7" action="ppaction://hlinksldjump"/>
            <a:extLst>
              <a:ext uri="{FF2B5EF4-FFF2-40B4-BE49-F238E27FC236}">
                <a16:creationId xmlns:a16="http://schemas.microsoft.com/office/drawing/2014/main" id="{E65C879F-3CF4-A586-387B-0C6F5A20CBAC}"/>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 name="Google Shape;115;p1">
            <a:hlinkClick r:id="rId8" action="ppaction://hlinksldjump"/>
            <a:extLst>
              <a:ext uri="{FF2B5EF4-FFF2-40B4-BE49-F238E27FC236}">
                <a16:creationId xmlns:a16="http://schemas.microsoft.com/office/drawing/2014/main" id="{7289EA93-2B1A-D8DE-55C1-B0F4A0FFB71D}"/>
              </a:ext>
            </a:extLst>
          </p:cNvPr>
          <p:cNvSpPr/>
          <p:nvPr/>
        </p:nvSpPr>
        <p:spPr>
          <a:xfrm>
            <a:off x="10835733" y="1199783"/>
            <a:ext cx="1084631" cy="37699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391096964"/>
      </p:ext>
    </p:extLst>
  </p:cSld>
  <p:clrMapOvr>
    <a:masterClrMapping/>
  </p:clrMapOvr>
  <mc:AlternateContent xmlns:mc="http://schemas.openxmlformats.org/markup-compatibility/2006" xmlns:p14="http://schemas.microsoft.com/office/powerpoint/2010/main">
    <mc:Choice Requires="p14">
      <p:transition advClick="0">
        <p14:flythrough dir="out"/>
      </p:transition>
    </mc:Choice>
    <mc:Fallback xmlns="">
      <p:transition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33D95-7337-A9FE-15D3-05626A602F8F}"/>
            </a:ext>
          </a:extLst>
        </p:cNvPr>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34CF9041-1611-B9B0-B9F6-4FCCC3060C65}"/>
              </a:ext>
            </a:extLst>
          </p:cNvPr>
          <p:cNvSpPr/>
          <p:nvPr/>
        </p:nvSpPr>
        <p:spPr>
          <a:xfrm>
            <a:off x="0" y="0"/>
            <a:ext cx="12192000" cy="68580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7F2DCE1-9930-84CB-F6CE-D0C629353DE4}"/>
              </a:ext>
            </a:extLst>
          </p:cNvPr>
          <p:cNvSpPr/>
          <p:nvPr/>
        </p:nvSpPr>
        <p:spPr>
          <a:xfrm>
            <a:off x="517237" y="325581"/>
            <a:ext cx="11157526" cy="641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平行四辺形 8">
            <a:extLst>
              <a:ext uri="{FF2B5EF4-FFF2-40B4-BE49-F238E27FC236}">
                <a16:creationId xmlns:a16="http://schemas.microsoft.com/office/drawing/2014/main" id="{4007E2E3-1C0D-4CE5-C36B-CD02F312532E}"/>
              </a:ext>
            </a:extLst>
          </p:cNvPr>
          <p:cNvSpPr/>
          <p:nvPr/>
        </p:nvSpPr>
        <p:spPr>
          <a:xfrm>
            <a:off x="3628920" y="418463"/>
            <a:ext cx="4934160" cy="606666"/>
          </a:xfrm>
          <a:prstGeom prst="parallelogram">
            <a:avLst>
              <a:gd name="adj" fmla="val 41383"/>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62FC426-487D-712D-5D7E-BA15EF78DF3D}"/>
              </a:ext>
            </a:extLst>
          </p:cNvPr>
          <p:cNvSpPr txBox="1"/>
          <p:nvPr/>
        </p:nvSpPr>
        <p:spPr>
          <a:xfrm>
            <a:off x="5525171" y="418463"/>
            <a:ext cx="1141659" cy="523220"/>
          </a:xfrm>
          <a:prstGeom prst="rect">
            <a:avLst/>
          </a:prstGeom>
          <a:noFill/>
        </p:spPr>
        <p:txBody>
          <a:bodyPr wrap="none" rtlCol="0">
            <a:spAutoFit/>
          </a:bodyPr>
          <a:lstStyle/>
          <a:p>
            <a:r>
              <a:rPr lang="ja-JP" altLang="en-US" sz="2800" b="1" dirty="0">
                <a:solidFill>
                  <a:schemeClr val="bg1"/>
                </a:solidFill>
                <a:latin typeface="BIZ UDPゴシック" panose="020B0400000000000000" pitchFamily="50" charset="-128"/>
                <a:ea typeface="BIZ UDPゴシック" panose="020B0400000000000000" pitchFamily="50" charset="-128"/>
              </a:rPr>
              <a:t>近　代</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DC0ED04D-AA16-FFF2-BF4B-D72A372B4B9E}"/>
              </a:ext>
            </a:extLst>
          </p:cNvPr>
          <p:cNvSpPr/>
          <p:nvPr/>
        </p:nvSpPr>
        <p:spPr>
          <a:xfrm>
            <a:off x="688447" y="1175556"/>
            <a:ext cx="5143578" cy="351773"/>
          </a:xfrm>
          <a:prstGeom prst="roundRect">
            <a:avLst>
              <a:gd name="adj" fmla="val 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C749FAA-CCD1-E840-AE8D-392221FC1691}"/>
              </a:ext>
            </a:extLst>
          </p:cNvPr>
          <p:cNvSpPr txBox="1"/>
          <p:nvPr/>
        </p:nvSpPr>
        <p:spPr>
          <a:xfrm>
            <a:off x="2444949" y="1156610"/>
            <a:ext cx="1630575" cy="369332"/>
          </a:xfrm>
          <a:prstGeom prst="rect">
            <a:avLst/>
          </a:prstGeom>
          <a:noFill/>
        </p:spPr>
        <p:txBody>
          <a:bodyPr wrap="none" rtlCol="0">
            <a:spAutoFit/>
          </a:bodyPr>
          <a:lstStyle/>
          <a:p>
            <a:pPr algn="ctr"/>
            <a:r>
              <a:rPr kumimoji="1" lang="ja-JP" altLang="en-US" b="1" spc="100" dirty="0">
                <a:solidFill>
                  <a:schemeClr val="bg1"/>
                </a:solidFill>
                <a:latin typeface="BIZ UDPゴシック" panose="020B0400000000000000" pitchFamily="50" charset="-128"/>
                <a:ea typeface="BIZ UDPゴシック" panose="020B0400000000000000" pitchFamily="50" charset="-128"/>
              </a:rPr>
              <a:t>主なできごと</a:t>
            </a:r>
          </a:p>
        </p:txBody>
      </p:sp>
      <p:sp>
        <p:nvSpPr>
          <p:cNvPr id="13" name="四角形: 角を丸くする 12">
            <a:extLst>
              <a:ext uri="{FF2B5EF4-FFF2-40B4-BE49-F238E27FC236}">
                <a16:creationId xmlns:a16="http://schemas.microsoft.com/office/drawing/2014/main" id="{1E389C9E-D2EE-05EE-849A-77A24DE3D4B9}"/>
              </a:ext>
            </a:extLst>
          </p:cNvPr>
          <p:cNvSpPr/>
          <p:nvPr/>
        </p:nvSpPr>
        <p:spPr>
          <a:xfrm>
            <a:off x="6359153" y="1175556"/>
            <a:ext cx="5144400" cy="351773"/>
          </a:xfrm>
          <a:prstGeom prst="roundRect">
            <a:avLst>
              <a:gd name="adj" fmla="val 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DA070D9-132D-6C54-8988-911EC30B8F09}"/>
              </a:ext>
            </a:extLst>
          </p:cNvPr>
          <p:cNvSpPr txBox="1"/>
          <p:nvPr/>
        </p:nvSpPr>
        <p:spPr>
          <a:xfrm>
            <a:off x="7513749" y="1156610"/>
            <a:ext cx="2836033" cy="369332"/>
          </a:xfrm>
          <a:prstGeom prst="rect">
            <a:avLst/>
          </a:prstGeom>
          <a:noFill/>
        </p:spPr>
        <p:txBody>
          <a:bodyPr wrap="none" rtlCol="0">
            <a:spAutoFit/>
          </a:bodyPr>
          <a:lstStyle/>
          <a:p>
            <a:pPr algn="ctr"/>
            <a:r>
              <a:rPr kumimoji="1" lang="ja-JP" altLang="en-US" b="1" spc="100" dirty="0">
                <a:solidFill>
                  <a:schemeClr val="bg1"/>
                </a:solidFill>
                <a:latin typeface="BIZ UDPゴシック" panose="020B0400000000000000" pitchFamily="50" charset="-128"/>
                <a:ea typeface="BIZ UDPゴシック" panose="020B0400000000000000" pitchFamily="50" charset="-128"/>
              </a:rPr>
              <a:t>税に関する主なできごと</a:t>
            </a:r>
          </a:p>
        </p:txBody>
      </p:sp>
      <p:sp>
        <p:nvSpPr>
          <p:cNvPr id="17" name="四角形: 角を丸くする 16">
            <a:extLst>
              <a:ext uri="{FF2B5EF4-FFF2-40B4-BE49-F238E27FC236}">
                <a16:creationId xmlns:a16="http://schemas.microsoft.com/office/drawing/2014/main" id="{FA126CE4-55C6-2A7D-527A-5941F9360596}"/>
              </a:ext>
            </a:extLst>
          </p:cNvPr>
          <p:cNvSpPr/>
          <p:nvPr/>
        </p:nvSpPr>
        <p:spPr>
          <a:xfrm>
            <a:off x="6359153" y="1723755"/>
            <a:ext cx="5143578" cy="4867200"/>
          </a:xfrm>
          <a:prstGeom prst="roundRect">
            <a:avLst>
              <a:gd name="adj" fmla="val 1853"/>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694D03DA-533B-AF3E-BA56-510FA14A1B36}"/>
              </a:ext>
            </a:extLst>
          </p:cNvPr>
          <p:cNvCxnSpPr>
            <a:cxnSpLocks/>
            <a:endCxn id="5" idx="2"/>
          </p:cNvCxnSpPr>
          <p:nvPr/>
        </p:nvCxnSpPr>
        <p:spPr>
          <a:xfrm>
            <a:off x="6096000" y="1197523"/>
            <a:ext cx="0" cy="5543258"/>
          </a:xfrm>
          <a:prstGeom prst="line">
            <a:avLst/>
          </a:prstGeom>
          <a:ln w="19050">
            <a:solidFill>
              <a:srgbClr val="83B638"/>
            </a:solidFill>
            <a:prstDash val="sysDot"/>
          </a:ln>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3C346675-B8D7-7FF7-A983-16DDB80ED374}"/>
              </a:ext>
            </a:extLst>
          </p:cNvPr>
          <p:cNvSpPr txBox="1"/>
          <p:nvPr/>
        </p:nvSpPr>
        <p:spPr>
          <a:xfrm>
            <a:off x="6388336" y="1860672"/>
            <a:ext cx="5085213" cy="1414554"/>
          </a:xfrm>
          <a:prstGeom prst="rect">
            <a:avLst/>
          </a:prstGeom>
          <a:noFill/>
        </p:spPr>
        <p:txBody>
          <a:bodyPr wrap="square">
            <a:spAutoFit/>
          </a:bodyPr>
          <a:lstStyle/>
          <a:p>
            <a:pPr>
              <a:lnSpc>
                <a:spcPct val="140000"/>
              </a:lnSpc>
              <a:spcAft>
                <a:spcPts val="1200"/>
              </a:spcAft>
            </a:pPr>
            <a:r>
              <a:rPr lang="ja-JP" altLang="en-US" sz="1600" spc="100" dirty="0">
                <a:latin typeface="BIZ UDPゴシック" panose="020B0400000000000000" pitchFamily="50" charset="-128"/>
                <a:ea typeface="BIZ UDPゴシック" panose="020B0400000000000000" pitchFamily="50" charset="-128"/>
              </a:rPr>
              <a:t>明治政府は、歳入の安定化をはかるため、租税制度の改革に着手し、</a:t>
            </a:r>
            <a:r>
              <a:rPr lang="en-US" altLang="ja-JP" sz="1600" dirty="0">
                <a:latin typeface="BIZ UDPゴシック" panose="020B0400000000000000" pitchFamily="50" charset="-128"/>
                <a:ea typeface="BIZ UDPゴシック" panose="020B0400000000000000" pitchFamily="50" charset="-128"/>
              </a:rPr>
              <a:t>1873</a:t>
            </a:r>
            <a:r>
              <a:rPr lang="ja-JP" altLang="en-US" sz="1600" dirty="0">
                <a:latin typeface="BIZ UDPゴシック" panose="020B0400000000000000" pitchFamily="50" charset="-128"/>
                <a:ea typeface="BIZ UDPゴシック" panose="020B0400000000000000" pitchFamily="50" charset="-128"/>
              </a:rPr>
              <a:t>年（明治６年）には、地租改正を実施し、</a:t>
            </a:r>
            <a:r>
              <a:rPr lang="ja-JP" altLang="en-US" sz="1600" spc="100" dirty="0">
                <a:latin typeface="BIZ UDPゴシック" panose="020B0400000000000000" pitchFamily="50" charset="-128"/>
                <a:ea typeface="BIZ UDPゴシック" panose="020B0400000000000000" pitchFamily="50" charset="-128"/>
              </a:rPr>
              <a:t>地価の３</a:t>
            </a:r>
            <a:r>
              <a:rPr lang="en-US" altLang="ja-JP" sz="1600" spc="100" dirty="0">
                <a:latin typeface="BIZ UDPゴシック" panose="020B0400000000000000" pitchFamily="50" charset="-128"/>
                <a:ea typeface="BIZ UDPゴシック" panose="020B0400000000000000" pitchFamily="50" charset="-128"/>
              </a:rPr>
              <a:t>%</a:t>
            </a:r>
            <a:r>
              <a:rPr lang="ja-JP" altLang="en-US" sz="1600" spc="100" dirty="0">
                <a:latin typeface="BIZ UDPゴシック" panose="020B0400000000000000" pitchFamily="50" charset="-128"/>
                <a:ea typeface="BIZ UDPゴシック" panose="020B0400000000000000" pitchFamily="50" charset="-128"/>
              </a:rPr>
              <a:t>を課税し、現金で納めるようにしました。</a:t>
            </a:r>
          </a:p>
        </p:txBody>
      </p:sp>
      <p:sp>
        <p:nvSpPr>
          <p:cNvPr id="21" name="Google Shape;105;p1">
            <a:extLst>
              <a:ext uri="{FF2B5EF4-FFF2-40B4-BE49-F238E27FC236}">
                <a16:creationId xmlns:a16="http://schemas.microsoft.com/office/drawing/2014/main" id="{A4064421-036C-668E-73A5-EDF83D456134}"/>
              </a:ext>
            </a:extLst>
          </p:cNvPr>
          <p:cNvSpPr/>
          <p:nvPr/>
        </p:nvSpPr>
        <p:spPr>
          <a:xfrm>
            <a:off x="10157697" y="542681"/>
            <a:ext cx="1345034" cy="358231"/>
          </a:xfrm>
          <a:prstGeom prst="rect">
            <a:avLst/>
          </a:prstGeom>
          <a:solidFill>
            <a:schemeClr val="bg1">
              <a:lumMod val="65000"/>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107;p1">
            <a:extLst>
              <a:ext uri="{FF2B5EF4-FFF2-40B4-BE49-F238E27FC236}">
                <a16:creationId xmlns:a16="http://schemas.microsoft.com/office/drawing/2014/main" id="{5F8317DE-FCAC-A865-479E-53E592BEC22A}"/>
              </a:ext>
            </a:extLst>
          </p:cNvPr>
          <p:cNvSpPr txBox="1"/>
          <p:nvPr/>
        </p:nvSpPr>
        <p:spPr>
          <a:xfrm>
            <a:off x="10221517" y="579086"/>
            <a:ext cx="1028312"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altLang="en-US" sz="1200" spc="100" dirty="0">
                <a:solidFill>
                  <a:schemeClr val="bg1"/>
                </a:solidFill>
                <a:latin typeface="BIZ UDPゴシック" panose="020B0400000000000000" pitchFamily="50" charset="-128"/>
                <a:ea typeface="BIZ UDPゴシック" panose="020B0400000000000000" pitchFamily="50" charset="-128"/>
              </a:rPr>
              <a:t>一覧に戻る</a:t>
            </a:r>
            <a:endParaRPr sz="1200" spc="100" dirty="0">
              <a:solidFill>
                <a:schemeClr val="bg1"/>
              </a:solidFill>
              <a:latin typeface="BIZ UDPゴシック" panose="020B0400000000000000" pitchFamily="50" charset="-128"/>
              <a:ea typeface="BIZ UDPゴシック" panose="020B0400000000000000" pitchFamily="50" charset="-128"/>
            </a:endParaRPr>
          </a:p>
        </p:txBody>
      </p:sp>
      <p:sp>
        <p:nvSpPr>
          <p:cNvPr id="26" name="Google Shape;108;p1">
            <a:extLst>
              <a:ext uri="{FF2B5EF4-FFF2-40B4-BE49-F238E27FC236}">
                <a16:creationId xmlns:a16="http://schemas.microsoft.com/office/drawing/2014/main" id="{F4CB60BE-7C86-6220-CFA9-A99BB02D5D7D}"/>
              </a:ext>
            </a:extLst>
          </p:cNvPr>
          <p:cNvSpPr/>
          <p:nvPr/>
        </p:nvSpPr>
        <p:spPr>
          <a:xfrm rot="5400000">
            <a:off x="11216163" y="665308"/>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105;p1">
            <a:hlinkClick r:id="rId2" action="ppaction://hlinksldjump"/>
            <a:extLst>
              <a:ext uri="{FF2B5EF4-FFF2-40B4-BE49-F238E27FC236}">
                <a16:creationId xmlns:a16="http://schemas.microsoft.com/office/drawing/2014/main" id="{48AB7644-6EC6-6F14-5828-E229BC3AAB54}"/>
              </a:ext>
            </a:extLst>
          </p:cNvPr>
          <p:cNvSpPr/>
          <p:nvPr/>
        </p:nvSpPr>
        <p:spPr>
          <a:xfrm>
            <a:off x="10157697" y="542681"/>
            <a:ext cx="1345034" cy="358231"/>
          </a:xfrm>
          <a:prstGeom prst="rect">
            <a:avLst/>
          </a:prstGeom>
          <a:solidFill>
            <a:schemeClr val="bg1">
              <a:lumMod val="65000"/>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テキスト ボックス 1">
            <a:extLst>
              <a:ext uri="{FF2B5EF4-FFF2-40B4-BE49-F238E27FC236}">
                <a16:creationId xmlns:a16="http://schemas.microsoft.com/office/drawing/2014/main" id="{60056FBC-4CF9-7066-2E33-E9BB584152CB}"/>
              </a:ext>
            </a:extLst>
          </p:cNvPr>
          <p:cNvSpPr txBox="1"/>
          <p:nvPr/>
        </p:nvSpPr>
        <p:spPr>
          <a:xfrm>
            <a:off x="10349783" y="2185495"/>
            <a:ext cx="446806" cy="184666"/>
          </a:xfrm>
          <a:prstGeom prst="rect">
            <a:avLst/>
          </a:prstGeom>
          <a:noFill/>
        </p:spPr>
        <p:txBody>
          <a:bodyPr wrap="square" rtlCol="0">
            <a:spAutoFit/>
          </a:bodyPr>
          <a:lstStyle/>
          <a:p>
            <a:pPr algn="dist"/>
            <a:r>
              <a:rPr kumimoji="1" lang="ja-JP" altLang="en-US" sz="600" dirty="0">
                <a:latin typeface="BIZ UDPゴシック" panose="020B0400000000000000" pitchFamily="50" charset="-128"/>
                <a:ea typeface="BIZ UDPゴシック" panose="020B0400000000000000" pitchFamily="50" charset="-128"/>
              </a:rPr>
              <a:t>ちそ</a:t>
            </a:r>
          </a:p>
        </p:txBody>
      </p:sp>
      <p:pic>
        <p:nvPicPr>
          <p:cNvPr id="3" name="図 2">
            <a:extLst>
              <a:ext uri="{FF2B5EF4-FFF2-40B4-BE49-F238E27FC236}">
                <a16:creationId xmlns:a16="http://schemas.microsoft.com/office/drawing/2014/main" id="{EB872915-FD42-9811-C3AC-42553455F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94" y="3136915"/>
            <a:ext cx="5403600" cy="3603866"/>
          </a:xfrm>
          <a:prstGeom prst="rect">
            <a:avLst/>
          </a:prstGeom>
        </p:spPr>
      </p:pic>
      <p:sp>
        <p:nvSpPr>
          <p:cNvPr id="11" name="四角形: 角を丸くする 10">
            <a:extLst>
              <a:ext uri="{FF2B5EF4-FFF2-40B4-BE49-F238E27FC236}">
                <a16:creationId xmlns:a16="http://schemas.microsoft.com/office/drawing/2014/main" id="{90DFF8FE-F7A8-1545-EC07-4A1B828D7966}"/>
              </a:ext>
            </a:extLst>
          </p:cNvPr>
          <p:cNvSpPr/>
          <p:nvPr/>
        </p:nvSpPr>
        <p:spPr>
          <a:xfrm>
            <a:off x="814590" y="1723756"/>
            <a:ext cx="4984056" cy="1555568"/>
          </a:xfrm>
          <a:prstGeom prst="roundRect">
            <a:avLst>
              <a:gd name="adj" fmla="val 2912"/>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4D2B5D1-420E-9A75-C736-0A85EF3FEB47}"/>
              </a:ext>
            </a:extLst>
          </p:cNvPr>
          <p:cNvSpPr txBox="1"/>
          <p:nvPr/>
        </p:nvSpPr>
        <p:spPr>
          <a:xfrm>
            <a:off x="1104753" y="2053234"/>
            <a:ext cx="4590370"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明治政府が成立する。</a:t>
            </a:r>
            <a:endParaRPr lang="en-US" altLang="ja-JP" sz="1600" spc="100" dirty="0">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2498E2AB-F144-6A67-9CEC-84C2AC40DE80}"/>
              </a:ext>
            </a:extLst>
          </p:cNvPr>
          <p:cNvSpPr/>
          <p:nvPr/>
        </p:nvSpPr>
        <p:spPr>
          <a:xfrm>
            <a:off x="713433" y="1630934"/>
            <a:ext cx="1684800" cy="338553"/>
          </a:xfrm>
          <a:prstGeom prst="roundRect">
            <a:avLst>
              <a:gd name="adj" fmla="val 5000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CCFDD99D-1873-529A-D24D-6BB42D6F8EF3}"/>
              </a:ext>
            </a:extLst>
          </p:cNvPr>
          <p:cNvSpPr txBox="1"/>
          <p:nvPr/>
        </p:nvSpPr>
        <p:spPr>
          <a:xfrm>
            <a:off x="914036" y="1617553"/>
            <a:ext cx="1283594" cy="338554"/>
          </a:xfrm>
          <a:prstGeom prst="rect">
            <a:avLst/>
          </a:prstGeom>
          <a:noFill/>
        </p:spPr>
        <p:txBody>
          <a:bodyPr wrap="square">
            <a:spAutoFit/>
          </a:bodyPr>
          <a:lstStyle/>
          <a:p>
            <a:pPr algn="ctr"/>
            <a:r>
              <a:rPr lang="ja-JP" altLang="en-US" sz="1600" spc="100" dirty="0">
                <a:solidFill>
                  <a:schemeClr val="bg1"/>
                </a:solidFill>
                <a:latin typeface="BIZ UDPゴシック" panose="020B0400000000000000" pitchFamily="50" charset="-128"/>
                <a:ea typeface="BIZ UDPゴシック" panose="020B0400000000000000" pitchFamily="50" charset="-128"/>
              </a:rPr>
              <a:t>明治時代</a:t>
            </a:r>
          </a:p>
        </p:txBody>
      </p:sp>
      <p:sp>
        <p:nvSpPr>
          <p:cNvPr id="28" name="テキスト ボックス 27">
            <a:extLst>
              <a:ext uri="{FF2B5EF4-FFF2-40B4-BE49-F238E27FC236}">
                <a16:creationId xmlns:a16="http://schemas.microsoft.com/office/drawing/2014/main" id="{9C34CACD-BCA0-CD14-65B4-836A2CCA2A9F}"/>
              </a:ext>
            </a:extLst>
          </p:cNvPr>
          <p:cNvSpPr txBox="1"/>
          <p:nvPr/>
        </p:nvSpPr>
        <p:spPr>
          <a:xfrm>
            <a:off x="1104753" y="2346224"/>
            <a:ext cx="3732183" cy="380425"/>
          </a:xfrm>
          <a:prstGeom prst="rect">
            <a:avLst/>
          </a:prstGeom>
          <a:noFill/>
        </p:spPr>
        <p:txBody>
          <a:bodyPr wrap="square">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大日本帝国憲法が発布される。</a:t>
            </a:r>
          </a:p>
        </p:txBody>
      </p:sp>
      <p:sp>
        <p:nvSpPr>
          <p:cNvPr id="12" name="テキスト ボックス 11">
            <a:extLst>
              <a:ext uri="{FF2B5EF4-FFF2-40B4-BE49-F238E27FC236}">
                <a16:creationId xmlns:a16="http://schemas.microsoft.com/office/drawing/2014/main" id="{A2D67867-5F56-911B-BDFD-89A12B538F1B}"/>
              </a:ext>
            </a:extLst>
          </p:cNvPr>
          <p:cNvSpPr txBox="1"/>
          <p:nvPr/>
        </p:nvSpPr>
        <p:spPr>
          <a:xfrm>
            <a:off x="10703718" y="2185495"/>
            <a:ext cx="550873" cy="184666"/>
          </a:xfrm>
          <a:prstGeom prst="rect">
            <a:avLst/>
          </a:prstGeom>
          <a:noFill/>
        </p:spPr>
        <p:txBody>
          <a:bodyPr wrap="square" rtlCol="0">
            <a:spAutoFit/>
          </a:bodyPr>
          <a:lstStyle/>
          <a:p>
            <a:pPr algn="dist"/>
            <a:r>
              <a:rPr lang="ja-JP" altLang="en-US" sz="600" dirty="0">
                <a:latin typeface="BIZ UDPゴシック" panose="020B0400000000000000" pitchFamily="50" charset="-128"/>
                <a:ea typeface="BIZ UDPゴシック" panose="020B0400000000000000" pitchFamily="50" charset="-128"/>
              </a:rPr>
              <a:t>かいせい</a:t>
            </a:r>
            <a:endParaRPr kumimoji="1" lang="ja-JP" altLang="en-US" sz="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05776265"/>
      </p:ext>
    </p:extLst>
  </p:cSld>
  <p:clrMapOvr>
    <a:masterClrMapping/>
  </p:clrMapOvr>
  <mc:AlternateContent xmlns:mc="http://schemas.openxmlformats.org/markup-compatibility/2006" xmlns:p14="http://schemas.microsoft.com/office/powerpoint/2010/main">
    <mc:Choice Requires="p14">
      <p:transition advClick="0">
        <p14:flythrough/>
      </p:transition>
    </mc:Choice>
    <mc:Fallback xmlns="">
      <p:transition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7B03E0DD-C992-237A-8C56-8AA3BD5D7484}"/>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D0C793BF-D4EA-A7F2-9258-F36B262A081D}"/>
              </a:ext>
            </a:extLst>
          </p:cNvPr>
          <p:cNvGrpSpPr/>
          <p:nvPr/>
        </p:nvGrpSpPr>
        <p:grpSpPr>
          <a:xfrm>
            <a:off x="3501299" y="1739467"/>
            <a:ext cx="5189402" cy="4310210"/>
            <a:chOff x="3501299" y="1739467"/>
            <a:chExt cx="5189402" cy="4310210"/>
          </a:xfrm>
        </p:grpSpPr>
        <p:grpSp>
          <p:nvGrpSpPr>
            <p:cNvPr id="16" name="Google Shape;287;p16">
              <a:extLst>
                <a:ext uri="{FF2B5EF4-FFF2-40B4-BE49-F238E27FC236}">
                  <a16:creationId xmlns:a16="http://schemas.microsoft.com/office/drawing/2014/main" id="{8B3099F2-1F23-44B6-CDE4-9D887E64902F}"/>
                </a:ext>
              </a:extLst>
            </p:cNvPr>
            <p:cNvGrpSpPr/>
            <p:nvPr/>
          </p:nvGrpSpPr>
          <p:grpSpPr>
            <a:xfrm>
              <a:off x="3501299" y="1739467"/>
              <a:ext cx="5189402" cy="4310210"/>
              <a:chOff x="3501299" y="1739467"/>
              <a:chExt cx="5189402" cy="4310210"/>
            </a:xfrm>
          </p:grpSpPr>
          <p:sp>
            <p:nvSpPr>
              <p:cNvPr id="17" name="Google Shape;288;p16">
                <a:extLst>
                  <a:ext uri="{FF2B5EF4-FFF2-40B4-BE49-F238E27FC236}">
                    <a16:creationId xmlns:a16="http://schemas.microsoft.com/office/drawing/2014/main" id="{1A27DEBA-9C3B-4EC6-C577-466A75B60185}"/>
                  </a:ext>
                </a:extLst>
              </p:cNvPr>
              <p:cNvSpPr/>
              <p:nvPr/>
            </p:nvSpPr>
            <p:spPr>
              <a:xfrm>
                <a:off x="3501299" y="1739467"/>
                <a:ext cx="5189402" cy="4310210"/>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 name="Google Shape;295;p16">
                <a:extLst>
                  <a:ext uri="{FF2B5EF4-FFF2-40B4-BE49-F238E27FC236}">
                    <a16:creationId xmlns:a16="http://schemas.microsoft.com/office/drawing/2014/main" id="{EE19C8F2-FA61-1E5D-615E-3AF68610BA43}"/>
                  </a:ext>
                </a:extLst>
              </p:cNvPr>
              <p:cNvPicPr preferRelativeResize="0"/>
              <p:nvPr/>
            </p:nvPicPr>
            <p:blipFill rotWithShape="1">
              <a:blip r:embed="rId2">
                <a:alphaModFix/>
              </a:blip>
              <a:srcRect l="1935" t="4185" r="1035" b="12858"/>
              <a:stretch/>
            </p:blipFill>
            <p:spPr>
              <a:xfrm>
                <a:off x="3600824" y="1853430"/>
                <a:ext cx="4990353" cy="2818370"/>
              </a:xfrm>
              <a:prstGeom prst="rect">
                <a:avLst/>
              </a:prstGeom>
              <a:noFill/>
              <a:ln>
                <a:noFill/>
              </a:ln>
            </p:spPr>
          </p:pic>
        </p:grpSp>
        <p:sp>
          <p:nvSpPr>
            <p:cNvPr id="25" name="Google Shape;111;p1">
              <a:extLst>
                <a:ext uri="{FF2B5EF4-FFF2-40B4-BE49-F238E27FC236}">
                  <a16:creationId xmlns:a16="http://schemas.microsoft.com/office/drawing/2014/main" id="{EBE18949-599C-A924-D9F1-7E9D84A0A197}"/>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北九州空港</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（北九州市・苅田町）</a:t>
              </a:r>
              <a:endParaRPr sz="2400" b="1" spc="200" dirty="0">
                <a:latin typeface="BIZ UDPゴシック" panose="020B0400000000000000" pitchFamily="50" charset="-128"/>
                <a:ea typeface="BIZ UDPゴシック" panose="020B0400000000000000" pitchFamily="50" charset="-128"/>
              </a:endParaRPr>
            </a:p>
          </p:txBody>
        </p:sp>
      </p:grpSp>
      <p:sp>
        <p:nvSpPr>
          <p:cNvPr id="3" name="Google Shape;115;p1">
            <a:hlinkClick r:id="rId3" action="ppaction://hlinksldjump"/>
            <a:extLst>
              <a:ext uri="{FF2B5EF4-FFF2-40B4-BE49-F238E27FC236}">
                <a16:creationId xmlns:a16="http://schemas.microsoft.com/office/drawing/2014/main" id="{FFDC8A86-44B1-23CE-0255-2757A8837D0F}"/>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367640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ppt_w</p:attrName>
                                        </p:attrNameLst>
                                      </p:cBhvr>
                                      <p:tavLst>
                                        <p:tav tm="0">
                                          <p:val>
                                            <p:strVal val="0"/>
                                          </p:val>
                                        </p:tav>
                                        <p:tav tm="100000">
                                          <p:val>
                                            <p:strVal val="#ppt_w"/>
                                          </p:val>
                                        </p:tav>
                                      </p:tavLst>
                                    </p:anim>
                                    <p:anim calcmode="lin" valueType="num">
                                      <p:cBhvr additive="base">
                                        <p:cTn id="8" dur="500"/>
                                        <p:tgtEl>
                                          <p:spTgt spid="2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10984-8177-5277-8DA9-47CF5873EF0D}"/>
            </a:ext>
          </a:extLst>
        </p:cNvPr>
        <p:cNvGrpSpPr/>
        <p:nvPr/>
      </p:nvGrpSpPr>
      <p:grpSpPr>
        <a:xfrm>
          <a:off x="0" y="0"/>
          <a:ext cx="0" cy="0"/>
          <a:chOff x="0" y="0"/>
          <a:chExt cx="0" cy="0"/>
        </a:xfrm>
      </p:grpSpPr>
      <p:sp>
        <p:nvSpPr>
          <p:cNvPr id="2" name="Google Shape;105;p1">
            <a:hlinkClick r:id="rId2" action="ppaction://hlinksldjump"/>
            <a:extLst>
              <a:ext uri="{FF2B5EF4-FFF2-40B4-BE49-F238E27FC236}">
                <a16:creationId xmlns:a16="http://schemas.microsoft.com/office/drawing/2014/main" id="{53999DB3-5B5B-0F4E-DBFC-A70CFE63AC88}"/>
              </a:ext>
            </a:extLst>
          </p:cNvPr>
          <p:cNvSpPr/>
          <p:nvPr/>
        </p:nvSpPr>
        <p:spPr>
          <a:xfrm>
            <a:off x="10885913" y="2510736"/>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Google Shape;105;p1">
            <a:hlinkClick r:id="rId3" action="ppaction://hlinksldjump"/>
            <a:extLst>
              <a:ext uri="{FF2B5EF4-FFF2-40B4-BE49-F238E27FC236}">
                <a16:creationId xmlns:a16="http://schemas.microsoft.com/office/drawing/2014/main" id="{7B13FF1D-C254-42D8-0479-5DDF578E34DC}"/>
              </a:ext>
            </a:extLst>
          </p:cNvPr>
          <p:cNvSpPr/>
          <p:nvPr/>
        </p:nvSpPr>
        <p:spPr>
          <a:xfrm>
            <a:off x="10885913" y="3399592"/>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Google Shape;105;p1">
            <a:hlinkClick r:id="rId4" action="ppaction://hlinksldjump"/>
            <a:extLst>
              <a:ext uri="{FF2B5EF4-FFF2-40B4-BE49-F238E27FC236}">
                <a16:creationId xmlns:a16="http://schemas.microsoft.com/office/drawing/2014/main" id="{62509CB4-D306-16DB-DD50-3DCE31883D70}"/>
              </a:ext>
            </a:extLst>
          </p:cNvPr>
          <p:cNvSpPr/>
          <p:nvPr/>
        </p:nvSpPr>
        <p:spPr>
          <a:xfrm>
            <a:off x="10885913" y="4288448"/>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Google Shape;105;p1">
            <a:hlinkClick r:id="rId5" action="ppaction://hlinksldjump"/>
            <a:extLst>
              <a:ext uri="{FF2B5EF4-FFF2-40B4-BE49-F238E27FC236}">
                <a16:creationId xmlns:a16="http://schemas.microsoft.com/office/drawing/2014/main" id="{23E9A959-2F7B-A5FE-DA61-20FD2C1FC2A5}"/>
              </a:ext>
            </a:extLst>
          </p:cNvPr>
          <p:cNvSpPr/>
          <p:nvPr/>
        </p:nvSpPr>
        <p:spPr>
          <a:xfrm>
            <a:off x="10885913" y="5177304"/>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 name="Google Shape;105;p1">
            <a:hlinkClick r:id="rId6" action="ppaction://hlinksldjump"/>
            <a:extLst>
              <a:ext uri="{FF2B5EF4-FFF2-40B4-BE49-F238E27FC236}">
                <a16:creationId xmlns:a16="http://schemas.microsoft.com/office/drawing/2014/main" id="{D409C6E7-8E88-15F5-C1E1-DFDB8F2A5DFF}"/>
              </a:ext>
            </a:extLst>
          </p:cNvPr>
          <p:cNvSpPr/>
          <p:nvPr/>
        </p:nvSpPr>
        <p:spPr>
          <a:xfrm>
            <a:off x="10885913" y="6066161"/>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Google Shape;115;p1">
            <a:hlinkClick r:id="rId7" action="ppaction://hlinksldjump"/>
            <a:extLst>
              <a:ext uri="{FF2B5EF4-FFF2-40B4-BE49-F238E27FC236}">
                <a16:creationId xmlns:a16="http://schemas.microsoft.com/office/drawing/2014/main" id="{CAD84100-F5E4-D0B6-D863-5C9C57303A38}"/>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 name="Google Shape;115;p1">
            <a:hlinkClick r:id="rId8" action="ppaction://hlinksldjump"/>
            <a:extLst>
              <a:ext uri="{FF2B5EF4-FFF2-40B4-BE49-F238E27FC236}">
                <a16:creationId xmlns:a16="http://schemas.microsoft.com/office/drawing/2014/main" id="{E9BE5C5D-B328-21A5-A692-F9628E7564E8}"/>
              </a:ext>
            </a:extLst>
          </p:cNvPr>
          <p:cNvSpPr/>
          <p:nvPr/>
        </p:nvSpPr>
        <p:spPr>
          <a:xfrm>
            <a:off x="10835733" y="1199783"/>
            <a:ext cx="1084631" cy="37699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536651833"/>
      </p:ext>
    </p:extLst>
  </p:cSld>
  <p:clrMapOvr>
    <a:masterClrMapping/>
  </p:clrMapOvr>
  <mc:AlternateContent xmlns:mc="http://schemas.openxmlformats.org/markup-compatibility/2006" xmlns:p14="http://schemas.microsoft.com/office/powerpoint/2010/main">
    <mc:Choice Requires="p14">
      <p:transition advClick="0">
        <p14:flythrough dir="out"/>
      </p:transition>
    </mc:Choice>
    <mc:Fallback xmlns="">
      <p:transition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AB721-5A10-7C7B-EF40-8CEB411C5F72}"/>
            </a:ext>
          </a:extLst>
        </p:cNvPr>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C43DEEF2-65FC-8BE8-4C3A-270EE0E2CF5B}"/>
              </a:ext>
            </a:extLst>
          </p:cNvPr>
          <p:cNvSpPr/>
          <p:nvPr/>
        </p:nvSpPr>
        <p:spPr>
          <a:xfrm>
            <a:off x="0" y="0"/>
            <a:ext cx="12192000" cy="6858000"/>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E0EB888-020E-2EE4-BF8D-AE93DD08D2B5}"/>
              </a:ext>
            </a:extLst>
          </p:cNvPr>
          <p:cNvSpPr/>
          <p:nvPr/>
        </p:nvSpPr>
        <p:spPr>
          <a:xfrm>
            <a:off x="517237" y="325581"/>
            <a:ext cx="11157526" cy="6414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平行四辺形 8">
            <a:extLst>
              <a:ext uri="{FF2B5EF4-FFF2-40B4-BE49-F238E27FC236}">
                <a16:creationId xmlns:a16="http://schemas.microsoft.com/office/drawing/2014/main" id="{0486F4DA-5700-4E60-994F-D3D8ED30155D}"/>
              </a:ext>
            </a:extLst>
          </p:cNvPr>
          <p:cNvSpPr/>
          <p:nvPr/>
        </p:nvSpPr>
        <p:spPr>
          <a:xfrm>
            <a:off x="3628920" y="418463"/>
            <a:ext cx="4934160" cy="606666"/>
          </a:xfrm>
          <a:prstGeom prst="parallelogram">
            <a:avLst>
              <a:gd name="adj" fmla="val 41383"/>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110EAD83-555D-E5E0-09CA-EBC69B1FC985}"/>
              </a:ext>
            </a:extLst>
          </p:cNvPr>
          <p:cNvSpPr txBox="1"/>
          <p:nvPr/>
        </p:nvSpPr>
        <p:spPr>
          <a:xfrm>
            <a:off x="5525171" y="418463"/>
            <a:ext cx="1141659" cy="523220"/>
          </a:xfrm>
          <a:prstGeom prst="rect">
            <a:avLst/>
          </a:prstGeom>
          <a:noFill/>
        </p:spPr>
        <p:txBody>
          <a:bodyPr wrap="none" rtlCol="0">
            <a:spAutoFit/>
          </a:bodyPr>
          <a:lstStyle/>
          <a:p>
            <a:r>
              <a:rPr lang="ja-JP" altLang="en-US" sz="2800" b="1" dirty="0">
                <a:solidFill>
                  <a:schemeClr val="bg1"/>
                </a:solidFill>
                <a:latin typeface="BIZ UDPゴシック" panose="020B0400000000000000" pitchFamily="50" charset="-128"/>
                <a:ea typeface="BIZ UDPゴシック" panose="020B0400000000000000" pitchFamily="50" charset="-128"/>
              </a:rPr>
              <a:t>現　代</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6E414AA4-E382-487C-6FFA-6BEF89B4D973}"/>
              </a:ext>
            </a:extLst>
          </p:cNvPr>
          <p:cNvSpPr/>
          <p:nvPr/>
        </p:nvSpPr>
        <p:spPr>
          <a:xfrm>
            <a:off x="688447" y="1175556"/>
            <a:ext cx="5143578" cy="351773"/>
          </a:xfrm>
          <a:prstGeom prst="roundRect">
            <a:avLst>
              <a:gd name="adj" fmla="val 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CF49C5C-FB56-8B75-A0C0-D488E543DCD4}"/>
              </a:ext>
            </a:extLst>
          </p:cNvPr>
          <p:cNvSpPr txBox="1"/>
          <p:nvPr/>
        </p:nvSpPr>
        <p:spPr>
          <a:xfrm>
            <a:off x="2444949" y="1156610"/>
            <a:ext cx="1630575" cy="369332"/>
          </a:xfrm>
          <a:prstGeom prst="rect">
            <a:avLst/>
          </a:prstGeom>
          <a:noFill/>
        </p:spPr>
        <p:txBody>
          <a:bodyPr wrap="none" rtlCol="0">
            <a:spAutoFit/>
          </a:bodyPr>
          <a:lstStyle/>
          <a:p>
            <a:pPr algn="ctr"/>
            <a:r>
              <a:rPr kumimoji="1" lang="ja-JP" altLang="en-US" b="1" spc="100" dirty="0">
                <a:solidFill>
                  <a:schemeClr val="bg1"/>
                </a:solidFill>
                <a:latin typeface="BIZ UDPゴシック" panose="020B0400000000000000" pitchFamily="50" charset="-128"/>
                <a:ea typeface="BIZ UDPゴシック" panose="020B0400000000000000" pitchFamily="50" charset="-128"/>
              </a:rPr>
              <a:t>主なできごと</a:t>
            </a:r>
          </a:p>
        </p:txBody>
      </p:sp>
      <p:sp>
        <p:nvSpPr>
          <p:cNvPr id="13" name="四角形: 角を丸くする 12">
            <a:extLst>
              <a:ext uri="{FF2B5EF4-FFF2-40B4-BE49-F238E27FC236}">
                <a16:creationId xmlns:a16="http://schemas.microsoft.com/office/drawing/2014/main" id="{097587FF-0CD4-B02D-EFF5-25BF762EC9ED}"/>
              </a:ext>
            </a:extLst>
          </p:cNvPr>
          <p:cNvSpPr/>
          <p:nvPr/>
        </p:nvSpPr>
        <p:spPr>
          <a:xfrm>
            <a:off x="6359153" y="1175556"/>
            <a:ext cx="5144400" cy="351773"/>
          </a:xfrm>
          <a:prstGeom prst="roundRect">
            <a:avLst>
              <a:gd name="adj" fmla="val 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EE46BD6-82EE-6B84-AA4D-2AF8D692FB5B}"/>
              </a:ext>
            </a:extLst>
          </p:cNvPr>
          <p:cNvSpPr txBox="1"/>
          <p:nvPr/>
        </p:nvSpPr>
        <p:spPr>
          <a:xfrm>
            <a:off x="7513749" y="1156610"/>
            <a:ext cx="2836033" cy="369332"/>
          </a:xfrm>
          <a:prstGeom prst="rect">
            <a:avLst/>
          </a:prstGeom>
          <a:noFill/>
        </p:spPr>
        <p:txBody>
          <a:bodyPr wrap="none" rtlCol="0">
            <a:spAutoFit/>
          </a:bodyPr>
          <a:lstStyle/>
          <a:p>
            <a:pPr algn="ctr"/>
            <a:r>
              <a:rPr kumimoji="1" lang="ja-JP" altLang="en-US" b="1" spc="100" dirty="0">
                <a:solidFill>
                  <a:schemeClr val="bg1"/>
                </a:solidFill>
                <a:latin typeface="BIZ UDPゴシック" panose="020B0400000000000000" pitchFamily="50" charset="-128"/>
                <a:ea typeface="BIZ UDPゴシック" panose="020B0400000000000000" pitchFamily="50" charset="-128"/>
              </a:rPr>
              <a:t>税に関する主なできごと</a:t>
            </a:r>
          </a:p>
        </p:txBody>
      </p:sp>
      <p:sp>
        <p:nvSpPr>
          <p:cNvPr id="17" name="四角形: 角を丸くする 16">
            <a:extLst>
              <a:ext uri="{FF2B5EF4-FFF2-40B4-BE49-F238E27FC236}">
                <a16:creationId xmlns:a16="http://schemas.microsoft.com/office/drawing/2014/main" id="{48A33DAE-8479-FCB3-5662-C7D1CCE06DE5}"/>
              </a:ext>
            </a:extLst>
          </p:cNvPr>
          <p:cNvSpPr/>
          <p:nvPr/>
        </p:nvSpPr>
        <p:spPr>
          <a:xfrm>
            <a:off x="6359153" y="1723756"/>
            <a:ext cx="5143578" cy="4867577"/>
          </a:xfrm>
          <a:prstGeom prst="roundRect">
            <a:avLst>
              <a:gd name="adj" fmla="val 1853"/>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276FDC96-EEE3-31C1-3D15-86A3E0BE1801}"/>
              </a:ext>
            </a:extLst>
          </p:cNvPr>
          <p:cNvCxnSpPr>
            <a:cxnSpLocks/>
            <a:endCxn id="5" idx="2"/>
          </p:cNvCxnSpPr>
          <p:nvPr/>
        </p:nvCxnSpPr>
        <p:spPr>
          <a:xfrm>
            <a:off x="6096000" y="1197523"/>
            <a:ext cx="0" cy="5542324"/>
          </a:xfrm>
          <a:prstGeom prst="line">
            <a:avLst/>
          </a:prstGeom>
          <a:ln w="19050">
            <a:solidFill>
              <a:srgbClr val="83B638"/>
            </a:solidFill>
            <a:prstDash val="sysDot"/>
          </a:ln>
        </p:spPr>
        <p:style>
          <a:lnRef idx="2">
            <a:schemeClr val="accent1"/>
          </a:lnRef>
          <a:fillRef idx="0">
            <a:schemeClr val="accent1"/>
          </a:fillRef>
          <a:effectRef idx="1">
            <a:schemeClr val="accent1"/>
          </a:effectRef>
          <a:fontRef idx="minor">
            <a:schemeClr val="tx1"/>
          </a:fontRef>
        </p:style>
      </p:cxnSp>
      <p:sp>
        <p:nvSpPr>
          <p:cNvPr id="29" name="テキスト ボックス 28">
            <a:extLst>
              <a:ext uri="{FF2B5EF4-FFF2-40B4-BE49-F238E27FC236}">
                <a16:creationId xmlns:a16="http://schemas.microsoft.com/office/drawing/2014/main" id="{F02C57E6-7D45-7E1C-C3E7-C677786F4C06}"/>
              </a:ext>
            </a:extLst>
          </p:cNvPr>
          <p:cNvSpPr txBox="1"/>
          <p:nvPr/>
        </p:nvSpPr>
        <p:spPr>
          <a:xfrm>
            <a:off x="6388336" y="1860672"/>
            <a:ext cx="5085213" cy="4289188"/>
          </a:xfrm>
          <a:prstGeom prst="rect">
            <a:avLst/>
          </a:prstGeom>
          <a:noFill/>
        </p:spPr>
        <p:txBody>
          <a:bodyPr wrap="square">
            <a:spAutoFit/>
          </a:bodyPr>
          <a:lstStyle/>
          <a:p>
            <a:pPr>
              <a:lnSpc>
                <a:spcPct val="140000"/>
              </a:lnSpc>
              <a:spcAft>
                <a:spcPts val="1200"/>
              </a:spcAft>
            </a:pPr>
            <a:r>
              <a:rPr lang="en-US" altLang="ja-JP" sz="1600" spc="100" dirty="0">
                <a:latin typeface="BIZ UDPゴシック" panose="020B0400000000000000" pitchFamily="50" charset="-128"/>
                <a:ea typeface="BIZ UDPゴシック" panose="020B0400000000000000" pitchFamily="50" charset="-128"/>
              </a:rPr>
              <a:t>1946</a:t>
            </a:r>
            <a:r>
              <a:rPr lang="ja-JP" altLang="en-US" sz="1600" spc="100" dirty="0">
                <a:latin typeface="BIZ UDPゴシック" panose="020B0400000000000000" pitchFamily="50" charset="-128"/>
                <a:ea typeface="BIZ UDPゴシック" panose="020B0400000000000000" pitchFamily="50" charset="-128"/>
              </a:rPr>
              <a:t>年（昭和</a:t>
            </a:r>
            <a:r>
              <a:rPr lang="en-US" altLang="ja-JP" sz="1600" spc="100" dirty="0">
                <a:latin typeface="BIZ UDPゴシック" panose="020B0400000000000000" pitchFamily="50" charset="-128"/>
                <a:ea typeface="BIZ UDPゴシック" panose="020B0400000000000000" pitchFamily="50" charset="-128"/>
              </a:rPr>
              <a:t>21</a:t>
            </a:r>
            <a:r>
              <a:rPr lang="ja-JP" altLang="en-US" sz="1600" spc="100" dirty="0">
                <a:latin typeface="BIZ UDPゴシック" panose="020B0400000000000000" pitchFamily="50" charset="-128"/>
                <a:ea typeface="BIZ UDPゴシック" panose="020B0400000000000000" pitchFamily="50" charset="-128"/>
              </a:rPr>
              <a:t>年）には新憲法が公布され</a:t>
            </a:r>
            <a:r>
              <a:rPr lang="en-US" altLang="ja-JP" sz="1600" spc="100" dirty="0">
                <a:latin typeface="BIZ UDPゴシック" panose="020B0400000000000000" pitchFamily="50" charset="-128"/>
                <a:ea typeface="BIZ UDPゴシック" panose="020B0400000000000000" pitchFamily="50" charset="-128"/>
              </a:rPr>
              <a:t>､</a:t>
            </a:r>
            <a:r>
              <a:rPr lang="ja-JP" altLang="en-US" sz="1600" spc="100" dirty="0">
                <a:latin typeface="BIZ UDPゴシック" panose="020B0400000000000000" pitchFamily="50" charset="-128"/>
                <a:ea typeface="BIZ UDPゴシック" panose="020B0400000000000000" pitchFamily="50" charset="-128"/>
              </a:rPr>
              <a:t>教育</a:t>
            </a:r>
            <a:r>
              <a:rPr lang="en-US" altLang="ja-JP" sz="1600" spc="100" dirty="0">
                <a:latin typeface="BIZ UDPゴシック" panose="020B0400000000000000" pitchFamily="50" charset="-128"/>
                <a:ea typeface="BIZ UDPゴシック" panose="020B0400000000000000" pitchFamily="50" charset="-128"/>
              </a:rPr>
              <a:t>､</a:t>
            </a:r>
            <a:r>
              <a:rPr lang="ja-JP" altLang="en-US" sz="1600" spc="100" dirty="0">
                <a:latin typeface="BIZ UDPゴシック" panose="020B0400000000000000" pitchFamily="50" charset="-128"/>
                <a:ea typeface="BIZ UDPゴシック" panose="020B0400000000000000" pitchFamily="50" charset="-128"/>
              </a:rPr>
              <a:t>勤労に並ぶ三大義務のーつとして納税の義務が設けられました。</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spcAft>
                <a:spcPts val="1200"/>
              </a:spcAft>
            </a:pPr>
            <a:r>
              <a:rPr lang="en-US" altLang="ja-JP" sz="1600" spc="100" dirty="0">
                <a:latin typeface="BIZ UDPゴシック" panose="020B0400000000000000" pitchFamily="50" charset="-128"/>
                <a:ea typeface="BIZ UDPゴシック" panose="020B0400000000000000" pitchFamily="50" charset="-128"/>
              </a:rPr>
              <a:t>1950</a:t>
            </a:r>
            <a:r>
              <a:rPr lang="ja-JP" altLang="en-US" sz="1600" spc="100" dirty="0">
                <a:latin typeface="BIZ UDPゴシック" panose="020B0400000000000000" pitchFamily="50" charset="-128"/>
                <a:ea typeface="BIZ UDPゴシック" panose="020B0400000000000000" pitchFamily="50" charset="-128"/>
              </a:rPr>
              <a:t>年（昭和</a:t>
            </a:r>
            <a:r>
              <a:rPr lang="en-US" altLang="ja-JP" sz="1600" spc="100" dirty="0">
                <a:latin typeface="BIZ UDPゴシック" panose="020B0400000000000000" pitchFamily="50" charset="-128"/>
                <a:ea typeface="BIZ UDPゴシック" panose="020B0400000000000000" pitchFamily="50" charset="-128"/>
              </a:rPr>
              <a:t>25</a:t>
            </a:r>
            <a:r>
              <a:rPr lang="ja-JP" altLang="en-US" sz="1600" spc="100" dirty="0">
                <a:latin typeface="BIZ UDPゴシック" panose="020B0400000000000000" pitchFamily="50" charset="-128"/>
                <a:ea typeface="BIZ UDPゴシック" panose="020B0400000000000000" pitchFamily="50" charset="-128"/>
              </a:rPr>
              <a:t>年）には</a:t>
            </a:r>
            <a:r>
              <a:rPr lang="en-US" altLang="ja-JP" sz="1600" spc="100" dirty="0">
                <a:latin typeface="BIZ UDPゴシック" panose="020B0400000000000000" pitchFamily="50" charset="-128"/>
                <a:ea typeface="BIZ UDPゴシック" panose="020B0400000000000000" pitchFamily="50" charset="-128"/>
              </a:rPr>
              <a:t>､</a:t>
            </a:r>
            <a:r>
              <a:rPr lang="ja-JP" altLang="en-US" sz="1600" spc="100" dirty="0">
                <a:latin typeface="BIZ UDPゴシック" panose="020B0400000000000000" pitchFamily="50" charset="-128"/>
                <a:ea typeface="BIZ UDPゴシック" panose="020B0400000000000000" pitchFamily="50" charset="-128"/>
              </a:rPr>
              <a:t>シャウプ勧告に基づく税制改革が行われました。</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spcAft>
                <a:spcPts val="1200"/>
              </a:spcAft>
            </a:pPr>
            <a:r>
              <a:rPr lang="en-US" altLang="ja-JP" sz="1600" spc="100" dirty="0">
                <a:latin typeface="BIZ UDPゴシック" panose="020B0400000000000000" pitchFamily="50" charset="-128"/>
                <a:ea typeface="BIZ UDPゴシック" panose="020B0400000000000000" pitchFamily="50" charset="-128"/>
              </a:rPr>
              <a:t>1989</a:t>
            </a:r>
            <a:r>
              <a:rPr lang="ja-JP" altLang="en-US" sz="1600" spc="100" dirty="0">
                <a:latin typeface="BIZ UDPゴシック" panose="020B0400000000000000" pitchFamily="50" charset="-128"/>
                <a:ea typeface="BIZ UDPゴシック" panose="020B0400000000000000" pitchFamily="50" charset="-128"/>
              </a:rPr>
              <a:t>年（平成元年）に、将来にわたって安定的な税制を確立するために消費税（</a:t>
            </a:r>
            <a:r>
              <a:rPr lang="en-US" altLang="ja-JP" sz="1600" spc="100" dirty="0">
                <a:latin typeface="BIZ UDPゴシック" panose="020B0400000000000000" pitchFamily="50" charset="-128"/>
                <a:ea typeface="BIZ UDPゴシック" panose="020B0400000000000000" pitchFamily="50" charset="-128"/>
              </a:rPr>
              <a:t>3</a:t>
            </a:r>
            <a:r>
              <a:rPr lang="ja-JP" altLang="en-US" sz="1600" spc="100" dirty="0">
                <a:latin typeface="BIZ UDPゴシック" panose="020B0400000000000000" pitchFamily="50" charset="-128"/>
                <a:ea typeface="BIZ UDPゴシック" panose="020B0400000000000000" pitchFamily="50" charset="-128"/>
              </a:rPr>
              <a:t>％）の導入や所得税の減税などを含む大幅な税制の改革が行われました。</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spcAft>
                <a:spcPts val="1200"/>
              </a:spcAft>
            </a:pPr>
            <a:r>
              <a:rPr lang="en-US" altLang="ja-JP" sz="1600" spc="100" dirty="0">
                <a:latin typeface="BIZ UDPゴシック" panose="020B0400000000000000" pitchFamily="50" charset="-128"/>
                <a:ea typeface="BIZ UDPゴシック" panose="020B0400000000000000" pitchFamily="50" charset="-128"/>
              </a:rPr>
              <a:t>2011</a:t>
            </a:r>
            <a:r>
              <a:rPr lang="ja-JP" altLang="en-US" sz="1600" spc="100" dirty="0">
                <a:latin typeface="BIZ UDPゴシック" panose="020B0400000000000000" pitchFamily="50" charset="-128"/>
                <a:ea typeface="BIZ UDPゴシック" panose="020B0400000000000000" pitchFamily="50" charset="-128"/>
              </a:rPr>
              <a:t>年（平成</a:t>
            </a:r>
            <a:r>
              <a:rPr lang="en-US" altLang="ja-JP" sz="1600" spc="100" dirty="0">
                <a:latin typeface="BIZ UDPゴシック" panose="020B0400000000000000" pitchFamily="50" charset="-128"/>
                <a:ea typeface="BIZ UDPゴシック" panose="020B0400000000000000" pitchFamily="50" charset="-128"/>
              </a:rPr>
              <a:t>23</a:t>
            </a:r>
            <a:r>
              <a:rPr lang="ja-JP" altLang="en-US" sz="1600" spc="100" dirty="0">
                <a:latin typeface="BIZ UDPゴシック" panose="020B0400000000000000" pitchFamily="50" charset="-128"/>
                <a:ea typeface="BIZ UDPゴシック" panose="020B0400000000000000" pitchFamily="50" charset="-128"/>
              </a:rPr>
              <a:t>年）に、東日本大震災の復興に必要な財源を確保するため、復興特別所得税などが創設されました。</a:t>
            </a:r>
          </a:p>
        </p:txBody>
      </p:sp>
      <p:sp>
        <p:nvSpPr>
          <p:cNvPr id="3" name="四角形: 角を丸くする 2">
            <a:extLst>
              <a:ext uri="{FF2B5EF4-FFF2-40B4-BE49-F238E27FC236}">
                <a16:creationId xmlns:a16="http://schemas.microsoft.com/office/drawing/2014/main" id="{1EE0CF23-BBD1-ED5A-4719-B403AF4DE9CA}"/>
              </a:ext>
            </a:extLst>
          </p:cNvPr>
          <p:cNvSpPr/>
          <p:nvPr/>
        </p:nvSpPr>
        <p:spPr>
          <a:xfrm>
            <a:off x="814590" y="1723756"/>
            <a:ext cx="4984056" cy="686059"/>
          </a:xfrm>
          <a:prstGeom prst="roundRect">
            <a:avLst>
              <a:gd name="adj" fmla="val 2912"/>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038193F-ECE6-E7CE-8EAA-B65E74289536}"/>
              </a:ext>
            </a:extLst>
          </p:cNvPr>
          <p:cNvSpPr txBox="1"/>
          <p:nvPr/>
        </p:nvSpPr>
        <p:spPr>
          <a:xfrm>
            <a:off x="1104753" y="1976473"/>
            <a:ext cx="4590370"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日本国憲法が公布される。</a:t>
            </a:r>
          </a:p>
        </p:txBody>
      </p:sp>
      <p:sp>
        <p:nvSpPr>
          <p:cNvPr id="16" name="四角形: 角を丸くする 15">
            <a:extLst>
              <a:ext uri="{FF2B5EF4-FFF2-40B4-BE49-F238E27FC236}">
                <a16:creationId xmlns:a16="http://schemas.microsoft.com/office/drawing/2014/main" id="{498F1AB8-5CD5-86B3-E1EE-57EA82F9D8ED}"/>
              </a:ext>
            </a:extLst>
          </p:cNvPr>
          <p:cNvSpPr/>
          <p:nvPr/>
        </p:nvSpPr>
        <p:spPr>
          <a:xfrm>
            <a:off x="713433" y="1630934"/>
            <a:ext cx="1684800" cy="338553"/>
          </a:xfrm>
          <a:prstGeom prst="roundRect">
            <a:avLst>
              <a:gd name="adj" fmla="val 5000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5BAD93FB-EF3E-70E6-65D7-B8080673A51A}"/>
              </a:ext>
            </a:extLst>
          </p:cNvPr>
          <p:cNvSpPr txBox="1"/>
          <p:nvPr/>
        </p:nvSpPr>
        <p:spPr>
          <a:xfrm>
            <a:off x="914036" y="1617553"/>
            <a:ext cx="1283594" cy="338554"/>
          </a:xfrm>
          <a:prstGeom prst="rect">
            <a:avLst/>
          </a:prstGeom>
          <a:noFill/>
        </p:spPr>
        <p:txBody>
          <a:bodyPr wrap="square">
            <a:spAutoFit/>
          </a:bodyPr>
          <a:lstStyle/>
          <a:p>
            <a:pPr algn="ctr"/>
            <a:r>
              <a:rPr lang="ja-JP" altLang="en-US" sz="1600" spc="100" dirty="0">
                <a:solidFill>
                  <a:schemeClr val="bg1"/>
                </a:solidFill>
                <a:latin typeface="BIZ UDPゴシック" panose="020B0400000000000000" pitchFamily="50" charset="-128"/>
                <a:ea typeface="BIZ UDPゴシック" panose="020B0400000000000000" pitchFamily="50" charset="-128"/>
              </a:rPr>
              <a:t>昭和時代</a:t>
            </a:r>
          </a:p>
        </p:txBody>
      </p:sp>
      <p:pic>
        <p:nvPicPr>
          <p:cNvPr id="6" name="図 5">
            <a:extLst>
              <a:ext uri="{FF2B5EF4-FFF2-40B4-BE49-F238E27FC236}">
                <a16:creationId xmlns:a16="http://schemas.microsoft.com/office/drawing/2014/main" id="{00EC0724-7A1C-A4C5-8D59-F0E9CCBD668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808423" y="3300160"/>
            <a:ext cx="4990223" cy="3328170"/>
          </a:xfrm>
          <a:prstGeom prst="rect">
            <a:avLst/>
          </a:prstGeom>
        </p:spPr>
      </p:pic>
      <p:sp>
        <p:nvSpPr>
          <p:cNvPr id="19" name="四角形: 角を丸くする 18">
            <a:extLst>
              <a:ext uri="{FF2B5EF4-FFF2-40B4-BE49-F238E27FC236}">
                <a16:creationId xmlns:a16="http://schemas.microsoft.com/office/drawing/2014/main" id="{FE9EBBA5-5D91-5AA1-BD54-6ECC28C92A0A}"/>
              </a:ext>
            </a:extLst>
          </p:cNvPr>
          <p:cNvSpPr/>
          <p:nvPr/>
        </p:nvSpPr>
        <p:spPr>
          <a:xfrm>
            <a:off x="814590" y="2593265"/>
            <a:ext cx="4984056" cy="686059"/>
          </a:xfrm>
          <a:prstGeom prst="roundRect">
            <a:avLst>
              <a:gd name="adj" fmla="val 2912"/>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8E018EC-7A72-F571-03A8-0F356B06BBB4}"/>
              </a:ext>
            </a:extLst>
          </p:cNvPr>
          <p:cNvSpPr txBox="1"/>
          <p:nvPr/>
        </p:nvSpPr>
        <p:spPr>
          <a:xfrm>
            <a:off x="1104753" y="2845982"/>
            <a:ext cx="4590370"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東日本大震災が起きる。</a:t>
            </a:r>
          </a:p>
        </p:txBody>
      </p:sp>
      <p:sp>
        <p:nvSpPr>
          <p:cNvPr id="22" name="四角形: 角を丸くする 21">
            <a:extLst>
              <a:ext uri="{FF2B5EF4-FFF2-40B4-BE49-F238E27FC236}">
                <a16:creationId xmlns:a16="http://schemas.microsoft.com/office/drawing/2014/main" id="{E0B7C059-C947-12AA-312C-B33AA21E89B8}"/>
              </a:ext>
            </a:extLst>
          </p:cNvPr>
          <p:cNvSpPr/>
          <p:nvPr/>
        </p:nvSpPr>
        <p:spPr>
          <a:xfrm>
            <a:off x="713432" y="2500443"/>
            <a:ext cx="1684800" cy="338553"/>
          </a:xfrm>
          <a:prstGeom prst="roundRect">
            <a:avLst>
              <a:gd name="adj" fmla="val 50000"/>
            </a:avLst>
          </a:prstGeom>
          <a:solidFill>
            <a:srgbClr val="68B6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856D8E08-3757-B634-0A20-7B75512BB4F2}"/>
              </a:ext>
            </a:extLst>
          </p:cNvPr>
          <p:cNvSpPr txBox="1"/>
          <p:nvPr/>
        </p:nvSpPr>
        <p:spPr>
          <a:xfrm>
            <a:off x="667880" y="2487062"/>
            <a:ext cx="1777069" cy="338554"/>
          </a:xfrm>
          <a:prstGeom prst="rect">
            <a:avLst/>
          </a:prstGeom>
          <a:noFill/>
        </p:spPr>
        <p:txBody>
          <a:bodyPr wrap="square">
            <a:spAutoFit/>
          </a:bodyPr>
          <a:lstStyle/>
          <a:p>
            <a:pPr algn="ctr"/>
            <a:r>
              <a:rPr lang="ja-JP" altLang="en-US" sz="1600" spc="100" dirty="0">
                <a:solidFill>
                  <a:schemeClr val="bg1"/>
                </a:solidFill>
                <a:latin typeface="BIZ UDPゴシック" panose="020B0400000000000000" pitchFamily="50" charset="-128"/>
                <a:ea typeface="BIZ UDPゴシック" panose="020B0400000000000000" pitchFamily="50" charset="-128"/>
              </a:rPr>
              <a:t>平成・令和時代</a:t>
            </a:r>
          </a:p>
        </p:txBody>
      </p:sp>
      <p:sp>
        <p:nvSpPr>
          <p:cNvPr id="14" name="Google Shape;105;p1">
            <a:extLst>
              <a:ext uri="{FF2B5EF4-FFF2-40B4-BE49-F238E27FC236}">
                <a16:creationId xmlns:a16="http://schemas.microsoft.com/office/drawing/2014/main" id="{DD338FD5-B08D-7B7D-CA0B-AAA976078E21}"/>
              </a:ext>
            </a:extLst>
          </p:cNvPr>
          <p:cNvSpPr/>
          <p:nvPr/>
        </p:nvSpPr>
        <p:spPr>
          <a:xfrm>
            <a:off x="10157697" y="542681"/>
            <a:ext cx="1345034" cy="358231"/>
          </a:xfrm>
          <a:prstGeom prst="rect">
            <a:avLst/>
          </a:prstGeom>
          <a:solidFill>
            <a:schemeClr val="bg1">
              <a:lumMod val="65000"/>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107;p1">
            <a:extLst>
              <a:ext uri="{FF2B5EF4-FFF2-40B4-BE49-F238E27FC236}">
                <a16:creationId xmlns:a16="http://schemas.microsoft.com/office/drawing/2014/main" id="{919626E1-921D-17C7-401F-6C1E2DCD63C9}"/>
              </a:ext>
            </a:extLst>
          </p:cNvPr>
          <p:cNvSpPr txBox="1"/>
          <p:nvPr/>
        </p:nvSpPr>
        <p:spPr>
          <a:xfrm>
            <a:off x="10221517" y="579086"/>
            <a:ext cx="1028312"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altLang="en-US" sz="1200" spc="100" dirty="0">
                <a:solidFill>
                  <a:schemeClr val="bg1"/>
                </a:solidFill>
                <a:latin typeface="BIZ UDPゴシック" panose="020B0400000000000000" pitchFamily="50" charset="-128"/>
                <a:ea typeface="BIZ UDPゴシック" panose="020B0400000000000000" pitchFamily="50" charset="-128"/>
              </a:rPr>
              <a:t>一覧に戻る</a:t>
            </a:r>
            <a:endParaRPr sz="1200" spc="100" dirty="0">
              <a:solidFill>
                <a:schemeClr val="bg1"/>
              </a:solidFill>
              <a:latin typeface="BIZ UDPゴシック" panose="020B0400000000000000" pitchFamily="50" charset="-128"/>
              <a:ea typeface="BIZ UDPゴシック" panose="020B0400000000000000" pitchFamily="50" charset="-128"/>
            </a:endParaRPr>
          </a:p>
        </p:txBody>
      </p:sp>
      <p:sp>
        <p:nvSpPr>
          <p:cNvPr id="24" name="Google Shape;108;p1">
            <a:extLst>
              <a:ext uri="{FF2B5EF4-FFF2-40B4-BE49-F238E27FC236}">
                <a16:creationId xmlns:a16="http://schemas.microsoft.com/office/drawing/2014/main" id="{03785E9E-ECF0-646C-63BF-F5AAAB1747E9}"/>
              </a:ext>
            </a:extLst>
          </p:cNvPr>
          <p:cNvSpPr/>
          <p:nvPr/>
        </p:nvSpPr>
        <p:spPr>
          <a:xfrm rot="5400000">
            <a:off x="11216163" y="665308"/>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 name="Google Shape;105;p1">
            <a:hlinkClick r:id="rId4" action="ppaction://hlinksldjump"/>
            <a:extLst>
              <a:ext uri="{FF2B5EF4-FFF2-40B4-BE49-F238E27FC236}">
                <a16:creationId xmlns:a16="http://schemas.microsoft.com/office/drawing/2014/main" id="{460EB8B6-91AE-51D7-5BED-DD90606C256E}"/>
              </a:ext>
            </a:extLst>
          </p:cNvPr>
          <p:cNvSpPr/>
          <p:nvPr/>
        </p:nvSpPr>
        <p:spPr>
          <a:xfrm>
            <a:off x="10157697" y="542681"/>
            <a:ext cx="1345034" cy="358231"/>
          </a:xfrm>
          <a:prstGeom prst="rect">
            <a:avLst/>
          </a:prstGeom>
          <a:solidFill>
            <a:schemeClr val="bg1">
              <a:lumMod val="65000"/>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325748045"/>
      </p:ext>
    </p:extLst>
  </p:cSld>
  <p:clrMapOvr>
    <a:masterClrMapping/>
  </p:clrMapOvr>
  <mc:AlternateContent xmlns:mc="http://schemas.openxmlformats.org/markup-compatibility/2006" xmlns:p14="http://schemas.microsoft.com/office/powerpoint/2010/main">
    <mc:Choice Requires="p14">
      <p:transition advClick="0">
        <p14:flythrough/>
      </p:transition>
    </mc:Choice>
    <mc:Fallback xmlns="">
      <p:transition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917BB-3607-ECA9-5579-0A7E52DDCBFE}"/>
            </a:ext>
          </a:extLst>
        </p:cNvPr>
        <p:cNvGrpSpPr/>
        <p:nvPr/>
      </p:nvGrpSpPr>
      <p:grpSpPr>
        <a:xfrm>
          <a:off x="0" y="0"/>
          <a:ext cx="0" cy="0"/>
          <a:chOff x="0" y="0"/>
          <a:chExt cx="0" cy="0"/>
        </a:xfrm>
      </p:grpSpPr>
      <p:sp>
        <p:nvSpPr>
          <p:cNvPr id="2" name="Google Shape;105;p1">
            <a:hlinkClick r:id="rId2" action="ppaction://hlinksldjump"/>
            <a:extLst>
              <a:ext uri="{FF2B5EF4-FFF2-40B4-BE49-F238E27FC236}">
                <a16:creationId xmlns:a16="http://schemas.microsoft.com/office/drawing/2014/main" id="{97CE40EA-32BE-6165-C658-FDDB9588DA6D}"/>
              </a:ext>
            </a:extLst>
          </p:cNvPr>
          <p:cNvSpPr/>
          <p:nvPr/>
        </p:nvSpPr>
        <p:spPr>
          <a:xfrm>
            <a:off x="10885913" y="2510736"/>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Google Shape;105;p1">
            <a:hlinkClick r:id="rId3" action="ppaction://hlinksldjump"/>
            <a:extLst>
              <a:ext uri="{FF2B5EF4-FFF2-40B4-BE49-F238E27FC236}">
                <a16:creationId xmlns:a16="http://schemas.microsoft.com/office/drawing/2014/main" id="{113BE543-A907-B871-E692-AAF00B9B787D}"/>
              </a:ext>
            </a:extLst>
          </p:cNvPr>
          <p:cNvSpPr/>
          <p:nvPr/>
        </p:nvSpPr>
        <p:spPr>
          <a:xfrm>
            <a:off x="10885913" y="3399592"/>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Google Shape;105;p1">
            <a:hlinkClick r:id="rId4" action="ppaction://hlinksldjump"/>
            <a:extLst>
              <a:ext uri="{FF2B5EF4-FFF2-40B4-BE49-F238E27FC236}">
                <a16:creationId xmlns:a16="http://schemas.microsoft.com/office/drawing/2014/main" id="{54522925-C343-A84F-B352-A46C090B1C7D}"/>
              </a:ext>
            </a:extLst>
          </p:cNvPr>
          <p:cNvSpPr/>
          <p:nvPr/>
        </p:nvSpPr>
        <p:spPr>
          <a:xfrm>
            <a:off x="10885913" y="4288448"/>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Google Shape;105;p1">
            <a:hlinkClick r:id="rId5" action="ppaction://hlinksldjump"/>
            <a:extLst>
              <a:ext uri="{FF2B5EF4-FFF2-40B4-BE49-F238E27FC236}">
                <a16:creationId xmlns:a16="http://schemas.microsoft.com/office/drawing/2014/main" id="{59EB46BF-6616-AEC8-3EF9-493BD2A284A1}"/>
              </a:ext>
            </a:extLst>
          </p:cNvPr>
          <p:cNvSpPr/>
          <p:nvPr/>
        </p:nvSpPr>
        <p:spPr>
          <a:xfrm>
            <a:off x="10885913" y="5177304"/>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 name="Google Shape;105;p1">
            <a:hlinkClick r:id="rId6" action="ppaction://hlinksldjump"/>
            <a:extLst>
              <a:ext uri="{FF2B5EF4-FFF2-40B4-BE49-F238E27FC236}">
                <a16:creationId xmlns:a16="http://schemas.microsoft.com/office/drawing/2014/main" id="{D26AC951-FCE9-F92F-4C8E-5D3FB8F882A2}"/>
              </a:ext>
            </a:extLst>
          </p:cNvPr>
          <p:cNvSpPr/>
          <p:nvPr/>
        </p:nvSpPr>
        <p:spPr>
          <a:xfrm>
            <a:off x="10885913" y="6066161"/>
            <a:ext cx="800467" cy="376995"/>
          </a:xfrm>
          <a:prstGeom prst="roundRect">
            <a:avLst>
              <a:gd name="adj" fmla="val 10342"/>
            </a:avLst>
          </a:prstGeom>
          <a:solidFill>
            <a:srgbClr val="FF0000">
              <a:alpha val="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Google Shape;115;p1">
            <a:hlinkClick r:id="rId7" action="ppaction://hlinksldjump"/>
            <a:extLst>
              <a:ext uri="{FF2B5EF4-FFF2-40B4-BE49-F238E27FC236}">
                <a16:creationId xmlns:a16="http://schemas.microsoft.com/office/drawing/2014/main" id="{1926D822-17DD-2EED-3AB1-626B4E1155D4}"/>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 name="Google Shape;115;p1">
            <a:hlinkClick r:id="rId8" action="ppaction://hlinksldjump"/>
            <a:extLst>
              <a:ext uri="{FF2B5EF4-FFF2-40B4-BE49-F238E27FC236}">
                <a16:creationId xmlns:a16="http://schemas.microsoft.com/office/drawing/2014/main" id="{030AB5E1-3D41-C7A3-93F2-ADFC5F5F3A62}"/>
              </a:ext>
            </a:extLst>
          </p:cNvPr>
          <p:cNvSpPr/>
          <p:nvPr/>
        </p:nvSpPr>
        <p:spPr>
          <a:xfrm>
            <a:off x="10835733" y="1199783"/>
            <a:ext cx="1084631" cy="376995"/>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4090138345"/>
      </p:ext>
    </p:extLst>
  </p:cSld>
  <p:clrMapOvr>
    <a:masterClrMapping/>
  </p:clrMapOvr>
  <mc:AlternateContent xmlns:mc="http://schemas.openxmlformats.org/markup-compatibility/2006" xmlns:p14="http://schemas.microsoft.com/office/powerpoint/2010/main">
    <mc:Choice Requires="p14">
      <p:transition advClick="0">
        <p14:flythrough dir="out"/>
      </p:transition>
    </mc:Choice>
    <mc:Fallback xmlns="">
      <p:transition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49CDE2D-A0CD-A84D-CEBE-142C161CA019}"/>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F0D4D9A4-EBAD-C672-B343-B559A802F969}"/>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C2216F6D-0FC4-5F0E-1A25-BE04AEA294FD}"/>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DA8160A9-464D-503E-2F9E-5DD23C8DBCFA}"/>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税金の種類と仕組み</a:t>
            </a:r>
          </a:p>
        </p:txBody>
      </p:sp>
      <p:sp>
        <p:nvSpPr>
          <p:cNvPr id="12" name="テキスト ボックス 11">
            <a:extLst>
              <a:ext uri="{FF2B5EF4-FFF2-40B4-BE49-F238E27FC236}">
                <a16:creationId xmlns:a16="http://schemas.microsoft.com/office/drawing/2014/main" id="{EA2C7526-6FC3-0DE0-B31B-DEE1726DDAB7}"/>
              </a:ext>
            </a:extLst>
          </p:cNvPr>
          <p:cNvSpPr txBox="1"/>
          <p:nvPr/>
        </p:nvSpPr>
        <p:spPr>
          <a:xfrm>
            <a:off x="1244137" y="996843"/>
            <a:ext cx="10180839" cy="72513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私たちの暮らしの中には、約</a:t>
            </a:r>
            <a:r>
              <a:rPr lang="en-US" altLang="ja-JP" sz="1600" spc="100" dirty="0">
                <a:latin typeface="BIZ UDPゴシック" panose="020B0400000000000000" pitchFamily="50" charset="-128"/>
                <a:ea typeface="BIZ UDPゴシック" panose="020B0400000000000000" pitchFamily="50" charset="-128"/>
              </a:rPr>
              <a:t>50</a:t>
            </a:r>
            <a:r>
              <a:rPr lang="ja-JP" altLang="en-US" sz="1600" spc="100" dirty="0">
                <a:latin typeface="BIZ UDPゴシック" panose="020B0400000000000000" pitchFamily="50" charset="-128"/>
                <a:ea typeface="BIZ UDPゴシック" panose="020B0400000000000000" pitchFamily="50" charset="-128"/>
              </a:rPr>
              <a:t>種類の税があります。税は、どこに納めるかによって国税と地方税に分類されますが、視点の違いからいくつかの分類方法があります。</a:t>
            </a:r>
          </a:p>
        </p:txBody>
      </p:sp>
      <p:sp>
        <p:nvSpPr>
          <p:cNvPr id="14" name="四角形: 角を丸くする 13">
            <a:extLst>
              <a:ext uri="{FF2B5EF4-FFF2-40B4-BE49-F238E27FC236}">
                <a16:creationId xmlns:a16="http://schemas.microsoft.com/office/drawing/2014/main" id="{8FB66899-D978-A673-E31E-C5CDB2C75772}"/>
              </a:ext>
            </a:extLst>
          </p:cNvPr>
          <p:cNvSpPr/>
          <p:nvPr/>
        </p:nvSpPr>
        <p:spPr>
          <a:xfrm>
            <a:off x="375372" y="1896100"/>
            <a:ext cx="3636000" cy="4530995"/>
          </a:xfrm>
          <a:prstGeom prst="roundRect">
            <a:avLst>
              <a:gd name="adj" fmla="val 2442"/>
            </a:avLst>
          </a:prstGeom>
          <a:noFill/>
          <a:ln w="38100">
            <a:solidFill>
              <a:srgbClr val="759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2839DC1D-9E1B-3F5C-880F-DD1EE7B80FAA}"/>
              </a:ext>
            </a:extLst>
          </p:cNvPr>
          <p:cNvSpPr/>
          <p:nvPr/>
        </p:nvSpPr>
        <p:spPr>
          <a:xfrm>
            <a:off x="660136" y="2114106"/>
            <a:ext cx="3066473" cy="460800"/>
          </a:xfrm>
          <a:prstGeom prst="roundRect">
            <a:avLst>
              <a:gd name="adj" fmla="val 8911"/>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A7A2169-595C-2C45-03C6-73C649C4509B}"/>
              </a:ext>
            </a:extLst>
          </p:cNvPr>
          <p:cNvSpPr txBox="1"/>
          <p:nvPr/>
        </p:nvSpPr>
        <p:spPr>
          <a:xfrm>
            <a:off x="964570" y="2159840"/>
            <a:ext cx="2457604" cy="369332"/>
          </a:xfrm>
          <a:prstGeom prst="rect">
            <a:avLst/>
          </a:prstGeom>
          <a:noFill/>
        </p:spPr>
        <p:txBody>
          <a:bodyPr wrap="squar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納める場所</a:t>
            </a:r>
          </a:p>
        </p:txBody>
      </p:sp>
      <p:cxnSp>
        <p:nvCxnSpPr>
          <p:cNvPr id="38" name="直線コネクタ 37">
            <a:extLst>
              <a:ext uri="{FF2B5EF4-FFF2-40B4-BE49-F238E27FC236}">
                <a16:creationId xmlns:a16="http://schemas.microsoft.com/office/drawing/2014/main" id="{45442767-3A3E-84F7-5DFC-AF8D611F7DFD}"/>
              </a:ext>
            </a:extLst>
          </p:cNvPr>
          <p:cNvCxnSpPr>
            <a:cxnSpLocks/>
          </p:cNvCxnSpPr>
          <p:nvPr/>
        </p:nvCxnSpPr>
        <p:spPr>
          <a:xfrm flipH="1">
            <a:off x="1823329" y="3445080"/>
            <a:ext cx="1421" cy="260877"/>
          </a:xfrm>
          <a:prstGeom prst="line">
            <a:avLst/>
          </a:prstGeom>
          <a:ln w="25400" cap="rnd">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B0D6226B-E8A0-7BC0-8220-87F4C673A733}"/>
              </a:ext>
            </a:extLst>
          </p:cNvPr>
          <p:cNvCxnSpPr>
            <a:cxnSpLocks/>
          </p:cNvCxnSpPr>
          <p:nvPr/>
        </p:nvCxnSpPr>
        <p:spPr>
          <a:xfrm flipH="1">
            <a:off x="1104165" y="3705284"/>
            <a:ext cx="1421" cy="324000"/>
          </a:xfrm>
          <a:prstGeom prst="line">
            <a:avLst/>
          </a:prstGeom>
          <a:ln w="25400" cap="rnd">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0BCC846E-F88B-8CBF-336C-12E3CB2F66E8}"/>
              </a:ext>
            </a:extLst>
          </p:cNvPr>
          <p:cNvCxnSpPr>
            <a:cxnSpLocks/>
          </p:cNvCxnSpPr>
          <p:nvPr/>
        </p:nvCxnSpPr>
        <p:spPr>
          <a:xfrm flipH="1">
            <a:off x="2543916" y="3705284"/>
            <a:ext cx="1421" cy="324000"/>
          </a:xfrm>
          <a:prstGeom prst="line">
            <a:avLst/>
          </a:prstGeom>
          <a:ln w="25400" cap="rnd">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378DDAE1-AB64-9F71-1D5F-17AAD91482BD}"/>
              </a:ext>
            </a:extLst>
          </p:cNvPr>
          <p:cNvCxnSpPr>
            <a:cxnSpLocks/>
          </p:cNvCxnSpPr>
          <p:nvPr/>
        </p:nvCxnSpPr>
        <p:spPr>
          <a:xfrm flipH="1">
            <a:off x="1104164" y="3705284"/>
            <a:ext cx="1440000" cy="673"/>
          </a:xfrm>
          <a:prstGeom prst="line">
            <a:avLst/>
          </a:prstGeom>
          <a:ln w="25400" cap="rnd">
            <a:solidFill>
              <a:schemeClr val="tx1"/>
            </a:solidFill>
            <a:round/>
          </a:ln>
        </p:spPr>
        <p:style>
          <a:lnRef idx="2">
            <a:schemeClr val="accent1"/>
          </a:lnRef>
          <a:fillRef idx="0">
            <a:schemeClr val="accent1"/>
          </a:fillRef>
          <a:effectRef idx="1">
            <a:schemeClr val="accent1"/>
          </a:effectRef>
          <a:fontRef idx="minor">
            <a:schemeClr val="tx1"/>
          </a:fontRef>
        </p:style>
      </p:cxnSp>
      <p:sp>
        <p:nvSpPr>
          <p:cNvPr id="36" name="四角形: 角を丸くする 35">
            <a:extLst>
              <a:ext uri="{FF2B5EF4-FFF2-40B4-BE49-F238E27FC236}">
                <a16:creationId xmlns:a16="http://schemas.microsoft.com/office/drawing/2014/main" id="{CB3C0BEA-8FA6-918D-B427-70E9C143402A}"/>
              </a:ext>
            </a:extLst>
          </p:cNvPr>
          <p:cNvSpPr/>
          <p:nvPr/>
        </p:nvSpPr>
        <p:spPr>
          <a:xfrm>
            <a:off x="1212966" y="2979675"/>
            <a:ext cx="1223568" cy="476332"/>
          </a:xfrm>
          <a:prstGeom prst="roundRect">
            <a:avLst>
              <a:gd name="adj" fmla="val 24424"/>
            </a:avLst>
          </a:prstGeom>
          <a:solidFill>
            <a:srgbClr val="98D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84BD8EE3-75DD-E086-4F87-93EF95A207FE}"/>
              </a:ext>
            </a:extLst>
          </p:cNvPr>
          <p:cNvSpPr txBox="1"/>
          <p:nvPr/>
        </p:nvSpPr>
        <p:spPr>
          <a:xfrm>
            <a:off x="1237629" y="3033175"/>
            <a:ext cx="1174243" cy="369332"/>
          </a:xfrm>
          <a:prstGeom prst="rect">
            <a:avLst/>
          </a:prstGeom>
          <a:noFill/>
        </p:spPr>
        <p:txBody>
          <a:bodyPr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税 金</a:t>
            </a:r>
          </a:p>
        </p:txBody>
      </p:sp>
      <p:sp>
        <p:nvSpPr>
          <p:cNvPr id="34" name="四角形: 角を丸くする 33">
            <a:extLst>
              <a:ext uri="{FF2B5EF4-FFF2-40B4-BE49-F238E27FC236}">
                <a16:creationId xmlns:a16="http://schemas.microsoft.com/office/drawing/2014/main" id="{D3ACFF7E-92A9-91D5-2F15-6E9E0460C3B0}"/>
              </a:ext>
            </a:extLst>
          </p:cNvPr>
          <p:cNvSpPr/>
          <p:nvPr/>
        </p:nvSpPr>
        <p:spPr>
          <a:xfrm>
            <a:off x="493091" y="4007886"/>
            <a:ext cx="1223568" cy="476332"/>
          </a:xfrm>
          <a:prstGeom prst="roundRect">
            <a:avLst>
              <a:gd name="adj" fmla="val 24424"/>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08624A29-A8EC-6274-1E88-83172645E12F}"/>
              </a:ext>
            </a:extLst>
          </p:cNvPr>
          <p:cNvSpPr txBox="1"/>
          <p:nvPr/>
        </p:nvSpPr>
        <p:spPr>
          <a:xfrm>
            <a:off x="517754" y="4061386"/>
            <a:ext cx="1174243" cy="369332"/>
          </a:xfrm>
          <a:prstGeom prst="rect">
            <a:avLst/>
          </a:prstGeom>
          <a:noFill/>
        </p:spPr>
        <p:txBody>
          <a:bodyPr wrap="squar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国 税</a:t>
            </a:r>
          </a:p>
        </p:txBody>
      </p:sp>
      <p:cxnSp>
        <p:nvCxnSpPr>
          <p:cNvPr id="30" name="直線コネクタ 29">
            <a:extLst>
              <a:ext uri="{FF2B5EF4-FFF2-40B4-BE49-F238E27FC236}">
                <a16:creationId xmlns:a16="http://schemas.microsoft.com/office/drawing/2014/main" id="{170691A3-DD94-BD74-5A9B-05DF73FDB472}"/>
              </a:ext>
            </a:extLst>
          </p:cNvPr>
          <p:cNvCxnSpPr>
            <a:cxnSpLocks/>
          </p:cNvCxnSpPr>
          <p:nvPr/>
        </p:nvCxnSpPr>
        <p:spPr>
          <a:xfrm flipH="1">
            <a:off x="2543915" y="4474077"/>
            <a:ext cx="1421" cy="260877"/>
          </a:xfrm>
          <a:prstGeom prst="line">
            <a:avLst/>
          </a:prstGeom>
          <a:ln w="25400" cap="rnd">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F2C84CC9-F62F-8426-39A9-E68AE0AEA8B9}"/>
              </a:ext>
            </a:extLst>
          </p:cNvPr>
          <p:cNvCxnSpPr>
            <a:cxnSpLocks/>
          </p:cNvCxnSpPr>
          <p:nvPr/>
        </p:nvCxnSpPr>
        <p:spPr>
          <a:xfrm flipH="1">
            <a:off x="1824751" y="4737086"/>
            <a:ext cx="1421" cy="324000"/>
          </a:xfrm>
          <a:prstGeom prst="line">
            <a:avLst/>
          </a:prstGeom>
          <a:ln w="25400" cap="rnd">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60EB1616-0CF9-5B73-5067-5CE7ECA427F7}"/>
              </a:ext>
            </a:extLst>
          </p:cNvPr>
          <p:cNvCxnSpPr>
            <a:cxnSpLocks/>
          </p:cNvCxnSpPr>
          <p:nvPr/>
        </p:nvCxnSpPr>
        <p:spPr>
          <a:xfrm flipH="1">
            <a:off x="3264502" y="4737086"/>
            <a:ext cx="1421" cy="324000"/>
          </a:xfrm>
          <a:prstGeom prst="line">
            <a:avLst/>
          </a:prstGeom>
          <a:ln w="25400" cap="rnd">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6941ED6F-94C9-52F2-06EC-BA659D9529BC}"/>
              </a:ext>
            </a:extLst>
          </p:cNvPr>
          <p:cNvCxnSpPr>
            <a:cxnSpLocks/>
          </p:cNvCxnSpPr>
          <p:nvPr/>
        </p:nvCxnSpPr>
        <p:spPr>
          <a:xfrm flipH="1">
            <a:off x="1824750" y="4737086"/>
            <a:ext cx="1440000" cy="673"/>
          </a:xfrm>
          <a:prstGeom prst="line">
            <a:avLst/>
          </a:prstGeom>
          <a:ln w="25400" cap="rnd">
            <a:solidFill>
              <a:schemeClr val="tx1"/>
            </a:solidFill>
            <a:round/>
          </a:ln>
        </p:spPr>
        <p:style>
          <a:lnRef idx="2">
            <a:schemeClr val="accent1"/>
          </a:lnRef>
          <a:fillRef idx="0">
            <a:schemeClr val="accent1"/>
          </a:fillRef>
          <a:effectRef idx="1">
            <a:schemeClr val="accent1"/>
          </a:effectRef>
          <a:fontRef idx="minor">
            <a:schemeClr val="tx1"/>
          </a:fontRef>
        </p:style>
      </p:cxnSp>
      <p:sp>
        <p:nvSpPr>
          <p:cNvPr id="28" name="四角形: 角を丸くする 27">
            <a:extLst>
              <a:ext uri="{FF2B5EF4-FFF2-40B4-BE49-F238E27FC236}">
                <a16:creationId xmlns:a16="http://schemas.microsoft.com/office/drawing/2014/main" id="{E809F45F-7E74-B0DF-DB6E-68B11D46024E}"/>
              </a:ext>
            </a:extLst>
          </p:cNvPr>
          <p:cNvSpPr/>
          <p:nvPr/>
        </p:nvSpPr>
        <p:spPr>
          <a:xfrm>
            <a:off x="1933552" y="4007886"/>
            <a:ext cx="1223568" cy="476332"/>
          </a:xfrm>
          <a:prstGeom prst="roundRect">
            <a:avLst>
              <a:gd name="adj" fmla="val 24424"/>
            </a:avLst>
          </a:prstGeom>
          <a:solidFill>
            <a:srgbClr val="817B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3984FFA5-B046-E065-4D87-A18C7779BE3D}"/>
              </a:ext>
            </a:extLst>
          </p:cNvPr>
          <p:cNvSpPr txBox="1"/>
          <p:nvPr/>
        </p:nvSpPr>
        <p:spPr>
          <a:xfrm>
            <a:off x="1958215" y="4061386"/>
            <a:ext cx="1174243" cy="369332"/>
          </a:xfrm>
          <a:prstGeom prst="rect">
            <a:avLst/>
          </a:prstGeom>
          <a:noFill/>
        </p:spPr>
        <p:txBody>
          <a:bodyPr wrap="squar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地方税</a:t>
            </a:r>
          </a:p>
        </p:txBody>
      </p:sp>
      <p:sp>
        <p:nvSpPr>
          <p:cNvPr id="26" name="四角形: 角を丸くする 25">
            <a:extLst>
              <a:ext uri="{FF2B5EF4-FFF2-40B4-BE49-F238E27FC236}">
                <a16:creationId xmlns:a16="http://schemas.microsoft.com/office/drawing/2014/main" id="{F1554249-D118-5FFC-59A5-D03E9D85E11E}"/>
              </a:ext>
            </a:extLst>
          </p:cNvPr>
          <p:cNvSpPr/>
          <p:nvPr/>
        </p:nvSpPr>
        <p:spPr>
          <a:xfrm>
            <a:off x="1211545" y="5037311"/>
            <a:ext cx="1223568" cy="476332"/>
          </a:xfrm>
          <a:prstGeom prst="roundRect">
            <a:avLst>
              <a:gd name="adj" fmla="val 24424"/>
            </a:avLst>
          </a:prstGeom>
          <a:solidFill>
            <a:srgbClr val="DDE3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C5951FE-4616-11D1-AEFB-E065014254AC}"/>
              </a:ext>
            </a:extLst>
          </p:cNvPr>
          <p:cNvSpPr txBox="1"/>
          <p:nvPr/>
        </p:nvSpPr>
        <p:spPr>
          <a:xfrm>
            <a:off x="1236208" y="5090811"/>
            <a:ext cx="1174243" cy="369332"/>
          </a:xfrm>
          <a:prstGeom prst="rect">
            <a:avLst/>
          </a:prstGeom>
          <a:noFill/>
        </p:spPr>
        <p:txBody>
          <a:bodyPr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県 税</a:t>
            </a:r>
          </a:p>
        </p:txBody>
      </p:sp>
      <p:sp>
        <p:nvSpPr>
          <p:cNvPr id="24" name="四角形: 角を丸くする 23">
            <a:extLst>
              <a:ext uri="{FF2B5EF4-FFF2-40B4-BE49-F238E27FC236}">
                <a16:creationId xmlns:a16="http://schemas.microsoft.com/office/drawing/2014/main" id="{271031F3-D165-4B5D-F176-4B7C764125A2}"/>
              </a:ext>
            </a:extLst>
          </p:cNvPr>
          <p:cNvSpPr/>
          <p:nvPr/>
        </p:nvSpPr>
        <p:spPr>
          <a:xfrm>
            <a:off x="2654139" y="5037311"/>
            <a:ext cx="1223568" cy="476332"/>
          </a:xfrm>
          <a:prstGeom prst="roundRect">
            <a:avLst>
              <a:gd name="adj" fmla="val 24424"/>
            </a:avLst>
          </a:prstGeom>
          <a:solidFill>
            <a:srgbClr val="F5C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E6E18182-C01A-33A4-A8F5-A4B95BD71FF8}"/>
              </a:ext>
            </a:extLst>
          </p:cNvPr>
          <p:cNvSpPr txBox="1"/>
          <p:nvPr/>
        </p:nvSpPr>
        <p:spPr>
          <a:xfrm>
            <a:off x="2678802" y="5090811"/>
            <a:ext cx="1174243" cy="369332"/>
          </a:xfrm>
          <a:prstGeom prst="rect">
            <a:avLst/>
          </a:prstGeom>
          <a:noFill/>
        </p:spPr>
        <p:txBody>
          <a:bodyPr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市町村税</a:t>
            </a:r>
          </a:p>
        </p:txBody>
      </p:sp>
      <p:sp>
        <p:nvSpPr>
          <p:cNvPr id="43" name="四角形: 角を丸くする 42">
            <a:extLst>
              <a:ext uri="{FF2B5EF4-FFF2-40B4-BE49-F238E27FC236}">
                <a16:creationId xmlns:a16="http://schemas.microsoft.com/office/drawing/2014/main" id="{D4433D13-3729-3E89-789A-8FEFF94A2A1A}"/>
              </a:ext>
            </a:extLst>
          </p:cNvPr>
          <p:cNvSpPr/>
          <p:nvPr/>
        </p:nvSpPr>
        <p:spPr>
          <a:xfrm>
            <a:off x="8180628" y="1896100"/>
            <a:ext cx="3636000" cy="4530995"/>
          </a:xfrm>
          <a:prstGeom prst="roundRect">
            <a:avLst>
              <a:gd name="adj" fmla="val 2442"/>
            </a:avLst>
          </a:prstGeom>
          <a:noFill/>
          <a:ln w="38100">
            <a:solidFill>
              <a:srgbClr val="759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01A3DE8D-D709-1D16-F980-71341EE52738}"/>
              </a:ext>
            </a:extLst>
          </p:cNvPr>
          <p:cNvSpPr/>
          <p:nvPr/>
        </p:nvSpPr>
        <p:spPr>
          <a:xfrm>
            <a:off x="8465392" y="2114106"/>
            <a:ext cx="3066473" cy="460800"/>
          </a:xfrm>
          <a:prstGeom prst="roundRect">
            <a:avLst>
              <a:gd name="adj" fmla="val 8911"/>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6F88247F-CCD7-4516-601F-BACE6DE1D104}"/>
              </a:ext>
            </a:extLst>
          </p:cNvPr>
          <p:cNvSpPr txBox="1"/>
          <p:nvPr/>
        </p:nvSpPr>
        <p:spPr>
          <a:xfrm>
            <a:off x="8769826" y="2159840"/>
            <a:ext cx="2457604" cy="369332"/>
          </a:xfrm>
          <a:prstGeom prst="rect">
            <a:avLst/>
          </a:prstGeom>
          <a:noFill/>
        </p:spPr>
        <p:txBody>
          <a:bodyPr wrap="squar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使いみち</a:t>
            </a:r>
          </a:p>
        </p:txBody>
      </p:sp>
      <p:sp>
        <p:nvSpPr>
          <p:cNvPr id="55" name="四角形: 角を丸くする 54">
            <a:extLst>
              <a:ext uri="{FF2B5EF4-FFF2-40B4-BE49-F238E27FC236}">
                <a16:creationId xmlns:a16="http://schemas.microsoft.com/office/drawing/2014/main" id="{EF8B0E26-4AFE-0AE4-F89A-1E08425FE799}"/>
              </a:ext>
            </a:extLst>
          </p:cNvPr>
          <p:cNvSpPr/>
          <p:nvPr/>
        </p:nvSpPr>
        <p:spPr>
          <a:xfrm>
            <a:off x="8465391" y="2799547"/>
            <a:ext cx="1223568" cy="476332"/>
          </a:xfrm>
          <a:prstGeom prst="roundRect">
            <a:avLst>
              <a:gd name="adj" fmla="val 2442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46F1E60E-17F4-9193-CDC6-117DFF2E7304}"/>
              </a:ext>
            </a:extLst>
          </p:cNvPr>
          <p:cNvSpPr txBox="1"/>
          <p:nvPr/>
        </p:nvSpPr>
        <p:spPr>
          <a:xfrm>
            <a:off x="8490054" y="2853047"/>
            <a:ext cx="1174243" cy="369332"/>
          </a:xfrm>
          <a:prstGeom prst="rect">
            <a:avLst/>
          </a:prstGeom>
          <a:noFill/>
        </p:spPr>
        <p:txBody>
          <a:bodyPr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普通税</a:t>
            </a:r>
          </a:p>
        </p:txBody>
      </p:sp>
      <p:sp>
        <p:nvSpPr>
          <p:cNvPr id="54" name="テキスト ボックス 53">
            <a:extLst>
              <a:ext uri="{FF2B5EF4-FFF2-40B4-BE49-F238E27FC236}">
                <a16:creationId xmlns:a16="http://schemas.microsoft.com/office/drawing/2014/main" id="{CD340545-0205-6839-519E-AC09230B3D1E}"/>
              </a:ext>
            </a:extLst>
          </p:cNvPr>
          <p:cNvSpPr txBox="1"/>
          <p:nvPr/>
        </p:nvSpPr>
        <p:spPr>
          <a:xfrm>
            <a:off x="8465391" y="3280180"/>
            <a:ext cx="3066473" cy="804195"/>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税金の使いみちが決められていない税金</a:t>
            </a:r>
          </a:p>
        </p:txBody>
      </p:sp>
      <p:sp>
        <p:nvSpPr>
          <p:cNvPr id="51" name="四角形: 角を丸くする 50">
            <a:extLst>
              <a:ext uri="{FF2B5EF4-FFF2-40B4-BE49-F238E27FC236}">
                <a16:creationId xmlns:a16="http://schemas.microsoft.com/office/drawing/2014/main" id="{1084E812-A50D-E056-0C52-73E555DAF21A}"/>
              </a:ext>
            </a:extLst>
          </p:cNvPr>
          <p:cNvSpPr/>
          <p:nvPr/>
        </p:nvSpPr>
        <p:spPr>
          <a:xfrm>
            <a:off x="8465391" y="4282083"/>
            <a:ext cx="1223568" cy="476332"/>
          </a:xfrm>
          <a:prstGeom prst="roundRect">
            <a:avLst>
              <a:gd name="adj" fmla="val 24424"/>
            </a:avLst>
          </a:prstGeom>
          <a:solidFill>
            <a:srgbClr val="EFE6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AEEDA447-505E-7DD0-069E-1143C4743F1C}"/>
              </a:ext>
            </a:extLst>
          </p:cNvPr>
          <p:cNvSpPr txBox="1"/>
          <p:nvPr/>
        </p:nvSpPr>
        <p:spPr>
          <a:xfrm>
            <a:off x="8490054" y="4335583"/>
            <a:ext cx="1174243" cy="369332"/>
          </a:xfrm>
          <a:prstGeom prst="rect">
            <a:avLst/>
          </a:prstGeom>
          <a:noFill/>
        </p:spPr>
        <p:txBody>
          <a:bodyPr wrap="square" rtlCol="0">
            <a:spAutoFit/>
          </a:bodyPr>
          <a:lstStyle/>
          <a:p>
            <a:pPr algn="ctr"/>
            <a:r>
              <a:rPr lang="ja-JP" altLang="en-US" b="1" spc="100" dirty="0">
                <a:solidFill>
                  <a:srgbClr val="FF0000"/>
                </a:solidFill>
                <a:latin typeface="BIZ UDPゴシック" panose="020B0400000000000000" pitchFamily="50" charset="-128"/>
                <a:ea typeface="BIZ UDPゴシック" panose="020B0400000000000000" pitchFamily="50" charset="-128"/>
              </a:rPr>
              <a:t>目的税</a:t>
            </a:r>
          </a:p>
        </p:txBody>
      </p:sp>
      <p:sp>
        <p:nvSpPr>
          <p:cNvPr id="50" name="テキスト ボックス 49">
            <a:extLst>
              <a:ext uri="{FF2B5EF4-FFF2-40B4-BE49-F238E27FC236}">
                <a16:creationId xmlns:a16="http://schemas.microsoft.com/office/drawing/2014/main" id="{605755A0-6A49-67E2-CBD6-10E9CDE14219}"/>
              </a:ext>
            </a:extLst>
          </p:cNvPr>
          <p:cNvSpPr txBox="1"/>
          <p:nvPr/>
        </p:nvSpPr>
        <p:spPr>
          <a:xfrm>
            <a:off x="8465391" y="4762716"/>
            <a:ext cx="3066473" cy="804195"/>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税金の使いみちが決められている税金</a:t>
            </a:r>
          </a:p>
        </p:txBody>
      </p:sp>
      <p:sp>
        <p:nvSpPr>
          <p:cNvPr id="48" name="四角形: 角を丸くする 47">
            <a:extLst>
              <a:ext uri="{FF2B5EF4-FFF2-40B4-BE49-F238E27FC236}">
                <a16:creationId xmlns:a16="http://schemas.microsoft.com/office/drawing/2014/main" id="{8BD9181E-BB0C-3970-A49E-5AC1289403E8}"/>
              </a:ext>
            </a:extLst>
          </p:cNvPr>
          <p:cNvSpPr/>
          <p:nvPr/>
        </p:nvSpPr>
        <p:spPr>
          <a:xfrm>
            <a:off x="8180628" y="1896100"/>
            <a:ext cx="3636000" cy="4530995"/>
          </a:xfrm>
          <a:prstGeom prst="roundRect">
            <a:avLst>
              <a:gd name="adj" fmla="val 2442"/>
            </a:avLst>
          </a:prstGeom>
          <a:noFill/>
          <a:ln w="38100">
            <a:solidFill>
              <a:srgbClr val="759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四角形: 角を丸くする 57">
            <a:extLst>
              <a:ext uri="{FF2B5EF4-FFF2-40B4-BE49-F238E27FC236}">
                <a16:creationId xmlns:a16="http://schemas.microsoft.com/office/drawing/2014/main" id="{2975195F-F701-1BA3-3280-3E541426BFED}"/>
              </a:ext>
            </a:extLst>
          </p:cNvPr>
          <p:cNvSpPr/>
          <p:nvPr/>
        </p:nvSpPr>
        <p:spPr>
          <a:xfrm>
            <a:off x="4278000" y="1896100"/>
            <a:ext cx="3636000" cy="4530995"/>
          </a:xfrm>
          <a:prstGeom prst="roundRect">
            <a:avLst>
              <a:gd name="adj" fmla="val 2442"/>
            </a:avLst>
          </a:prstGeom>
          <a:noFill/>
          <a:ln w="38100">
            <a:solidFill>
              <a:srgbClr val="7591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四角形: 角を丸くする 58">
            <a:extLst>
              <a:ext uri="{FF2B5EF4-FFF2-40B4-BE49-F238E27FC236}">
                <a16:creationId xmlns:a16="http://schemas.microsoft.com/office/drawing/2014/main" id="{61B2B7CF-CCA1-E2F1-E553-6498DCD4C54A}"/>
              </a:ext>
            </a:extLst>
          </p:cNvPr>
          <p:cNvSpPr/>
          <p:nvPr/>
        </p:nvSpPr>
        <p:spPr>
          <a:xfrm>
            <a:off x="4562764" y="2114106"/>
            <a:ext cx="3066473" cy="460800"/>
          </a:xfrm>
          <a:prstGeom prst="roundRect">
            <a:avLst>
              <a:gd name="adj" fmla="val 8911"/>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3C7E4742-E585-4371-2DD7-89D3559A2470}"/>
              </a:ext>
            </a:extLst>
          </p:cNvPr>
          <p:cNvSpPr txBox="1"/>
          <p:nvPr/>
        </p:nvSpPr>
        <p:spPr>
          <a:xfrm>
            <a:off x="4867198" y="2159840"/>
            <a:ext cx="2457604" cy="369332"/>
          </a:xfrm>
          <a:prstGeom prst="rect">
            <a:avLst/>
          </a:prstGeom>
          <a:noFill/>
        </p:spPr>
        <p:txBody>
          <a:bodyPr wrap="squar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納める方法</a:t>
            </a:r>
          </a:p>
        </p:txBody>
      </p:sp>
      <p:sp>
        <p:nvSpPr>
          <p:cNvPr id="69" name="四角形: 角を丸くする 68">
            <a:extLst>
              <a:ext uri="{FF2B5EF4-FFF2-40B4-BE49-F238E27FC236}">
                <a16:creationId xmlns:a16="http://schemas.microsoft.com/office/drawing/2014/main" id="{79D06EEB-EDE3-7D6E-C890-DA4B3D35F7EB}"/>
              </a:ext>
            </a:extLst>
          </p:cNvPr>
          <p:cNvSpPr/>
          <p:nvPr/>
        </p:nvSpPr>
        <p:spPr>
          <a:xfrm>
            <a:off x="4562763" y="2799547"/>
            <a:ext cx="1223568" cy="476332"/>
          </a:xfrm>
          <a:prstGeom prst="roundRect">
            <a:avLst>
              <a:gd name="adj" fmla="val 24424"/>
            </a:avLst>
          </a:prstGeom>
          <a:solidFill>
            <a:srgbClr val="ACD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82993909-E1B8-7A5B-C47D-A057F50E5F9F}"/>
              </a:ext>
            </a:extLst>
          </p:cNvPr>
          <p:cNvSpPr txBox="1"/>
          <p:nvPr/>
        </p:nvSpPr>
        <p:spPr>
          <a:xfrm>
            <a:off x="4587426" y="2853047"/>
            <a:ext cx="1174243" cy="369332"/>
          </a:xfrm>
          <a:prstGeom prst="rect">
            <a:avLst/>
          </a:prstGeom>
          <a:noFill/>
        </p:spPr>
        <p:txBody>
          <a:bodyPr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直接税</a:t>
            </a:r>
          </a:p>
        </p:txBody>
      </p:sp>
      <p:sp>
        <p:nvSpPr>
          <p:cNvPr id="68" name="テキスト ボックス 67">
            <a:extLst>
              <a:ext uri="{FF2B5EF4-FFF2-40B4-BE49-F238E27FC236}">
                <a16:creationId xmlns:a16="http://schemas.microsoft.com/office/drawing/2014/main" id="{F16F15C4-42AB-AEAE-58C3-4FAD5C796229}"/>
              </a:ext>
            </a:extLst>
          </p:cNvPr>
          <p:cNvSpPr txBox="1"/>
          <p:nvPr/>
        </p:nvSpPr>
        <p:spPr>
          <a:xfrm>
            <a:off x="4562763" y="3280180"/>
            <a:ext cx="3066473" cy="804195"/>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税金を負担する人と納める人が同じ税金</a:t>
            </a:r>
          </a:p>
        </p:txBody>
      </p:sp>
      <p:sp>
        <p:nvSpPr>
          <p:cNvPr id="65" name="四角形: 角を丸くする 64">
            <a:extLst>
              <a:ext uri="{FF2B5EF4-FFF2-40B4-BE49-F238E27FC236}">
                <a16:creationId xmlns:a16="http://schemas.microsoft.com/office/drawing/2014/main" id="{A9164A1A-74D1-1484-E698-19804E303CA8}"/>
              </a:ext>
            </a:extLst>
          </p:cNvPr>
          <p:cNvSpPr/>
          <p:nvPr/>
        </p:nvSpPr>
        <p:spPr>
          <a:xfrm>
            <a:off x="4562763" y="4282083"/>
            <a:ext cx="1223568" cy="476332"/>
          </a:xfrm>
          <a:prstGeom prst="roundRect">
            <a:avLst>
              <a:gd name="adj" fmla="val 24424"/>
            </a:avLst>
          </a:prstGeom>
          <a:solidFill>
            <a:srgbClr val="FCD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967372D5-DBE6-14B5-1C7B-CB1B8729D6AB}"/>
              </a:ext>
            </a:extLst>
          </p:cNvPr>
          <p:cNvSpPr txBox="1"/>
          <p:nvPr/>
        </p:nvSpPr>
        <p:spPr>
          <a:xfrm>
            <a:off x="4587426" y="4335583"/>
            <a:ext cx="1174243" cy="369332"/>
          </a:xfrm>
          <a:prstGeom prst="rect">
            <a:avLst/>
          </a:prstGeom>
          <a:noFill/>
        </p:spPr>
        <p:txBody>
          <a:bodyPr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間接税</a:t>
            </a:r>
          </a:p>
        </p:txBody>
      </p:sp>
      <p:sp>
        <p:nvSpPr>
          <p:cNvPr id="64" name="テキスト ボックス 63">
            <a:extLst>
              <a:ext uri="{FF2B5EF4-FFF2-40B4-BE49-F238E27FC236}">
                <a16:creationId xmlns:a16="http://schemas.microsoft.com/office/drawing/2014/main" id="{8114F609-C06A-02CF-86DB-76904DA65451}"/>
              </a:ext>
            </a:extLst>
          </p:cNvPr>
          <p:cNvSpPr txBox="1"/>
          <p:nvPr/>
        </p:nvSpPr>
        <p:spPr>
          <a:xfrm>
            <a:off x="4562763" y="4762716"/>
            <a:ext cx="3066473" cy="1579791"/>
          </a:xfrm>
          <a:prstGeom prst="rect">
            <a:avLst/>
          </a:prstGeom>
          <a:noFill/>
        </p:spPr>
        <p:txBody>
          <a:bodyPr wrap="square" rtlCol="0">
            <a:spAutoFit/>
          </a:bodyPr>
          <a:lstStyle/>
          <a:p>
            <a:pPr>
              <a:lnSpc>
                <a:spcPct val="140000"/>
              </a:lnSpc>
            </a:pPr>
            <a:r>
              <a:rPr lang="ja-JP" altLang="en-US" spc="100" dirty="0">
                <a:latin typeface="BIZ UDPゴシック" panose="020B0400000000000000" pitchFamily="50" charset="-128"/>
                <a:ea typeface="BIZ UDPゴシック" panose="020B0400000000000000" pitchFamily="50" charset="-128"/>
              </a:rPr>
              <a:t>消費税のように実質的に税金を負担する人（消費者）と納める人（お店の人など）が</a:t>
            </a:r>
          </a:p>
          <a:p>
            <a:pPr>
              <a:lnSpc>
                <a:spcPct val="140000"/>
              </a:lnSpc>
            </a:pPr>
            <a:r>
              <a:rPr lang="ja-JP" altLang="en-US" spc="100" dirty="0">
                <a:latin typeface="BIZ UDPゴシック" panose="020B0400000000000000" pitchFamily="50" charset="-128"/>
                <a:ea typeface="BIZ UDPゴシック" panose="020B0400000000000000" pitchFamily="50" charset="-128"/>
              </a:rPr>
              <a:t>異なる税金</a:t>
            </a:r>
          </a:p>
        </p:txBody>
      </p:sp>
    </p:spTree>
    <p:extLst>
      <p:ext uri="{BB962C8B-B14F-4D97-AF65-F5344CB8AC3E}">
        <p14:creationId xmlns:p14="http://schemas.microsoft.com/office/powerpoint/2010/main" val="3105521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0"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par>
                                <p:cTn id="83" presetID="10" presetClass="entr" presetSubtype="0"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500"/>
                                        <p:tgtEl>
                                          <p:spTgt spid="3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fade">
                                      <p:cBhvr>
                                        <p:cTn id="106" dur="500"/>
                                        <p:tgtEl>
                                          <p:spTgt spid="2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69"/>
                                        </p:tgtEl>
                                        <p:attrNameLst>
                                          <p:attrName>style.visibility</p:attrName>
                                        </p:attrNameLst>
                                      </p:cBhvr>
                                      <p:to>
                                        <p:strVal val="visible"/>
                                      </p:to>
                                    </p:set>
                                    <p:animEffect transition="in" filter="fade">
                                      <p:cBhvr>
                                        <p:cTn id="111" dur="500"/>
                                        <p:tgtEl>
                                          <p:spTgt spid="6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500"/>
                                        <p:tgtEl>
                                          <p:spTgt spid="70"/>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fade">
                                      <p:cBhvr>
                                        <p:cTn id="117" dur="500"/>
                                        <p:tgtEl>
                                          <p:spTgt spid="68"/>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Effect transition="in" filter="fade">
                                      <p:cBhvr>
                                        <p:cTn id="120" dur="500"/>
                                        <p:tgtEl>
                                          <p:spTgt spid="65"/>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66"/>
                                        </p:tgtEl>
                                        <p:attrNameLst>
                                          <p:attrName>style.visibility</p:attrName>
                                        </p:attrNameLst>
                                      </p:cBhvr>
                                      <p:to>
                                        <p:strVal val="visible"/>
                                      </p:to>
                                    </p:set>
                                    <p:animEffect transition="in" filter="fade">
                                      <p:cBhvr>
                                        <p:cTn id="123" dur="500"/>
                                        <p:tgtEl>
                                          <p:spTgt spid="66"/>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fade">
                                      <p:cBhvr>
                                        <p:cTn id="126" dur="500"/>
                                        <p:tgtEl>
                                          <p:spTgt spid="64"/>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55"/>
                                        </p:tgtEl>
                                        <p:attrNameLst>
                                          <p:attrName>style.visibility</p:attrName>
                                        </p:attrNameLst>
                                      </p:cBhvr>
                                      <p:to>
                                        <p:strVal val="visible"/>
                                      </p:to>
                                    </p:set>
                                    <p:animEffect transition="in" filter="fade">
                                      <p:cBhvr>
                                        <p:cTn id="131" dur="500"/>
                                        <p:tgtEl>
                                          <p:spTgt spid="55"/>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6"/>
                                        </p:tgtEl>
                                        <p:attrNameLst>
                                          <p:attrName>style.visibility</p:attrName>
                                        </p:attrNameLst>
                                      </p:cBhvr>
                                      <p:to>
                                        <p:strVal val="visible"/>
                                      </p:to>
                                    </p:set>
                                    <p:animEffect transition="in" filter="fade">
                                      <p:cBhvr>
                                        <p:cTn id="134" dur="500"/>
                                        <p:tgtEl>
                                          <p:spTgt spid="5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500"/>
                                        <p:tgtEl>
                                          <p:spTgt spid="54"/>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51"/>
                                        </p:tgtEl>
                                        <p:attrNameLst>
                                          <p:attrName>style.visibility</p:attrName>
                                        </p:attrNameLst>
                                      </p:cBhvr>
                                      <p:to>
                                        <p:strVal val="visible"/>
                                      </p:to>
                                    </p:set>
                                    <p:animEffect transition="in" filter="fade">
                                      <p:cBhvr>
                                        <p:cTn id="140" dur="500"/>
                                        <p:tgtEl>
                                          <p:spTgt spid="5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52"/>
                                        </p:tgtEl>
                                        <p:attrNameLst>
                                          <p:attrName>style.visibility</p:attrName>
                                        </p:attrNameLst>
                                      </p:cBhvr>
                                      <p:to>
                                        <p:strVal val="visible"/>
                                      </p:to>
                                    </p:set>
                                    <p:animEffect transition="in" filter="fade">
                                      <p:cBhvr>
                                        <p:cTn id="143" dur="500"/>
                                        <p:tgtEl>
                                          <p:spTgt spid="52"/>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0"/>
                                        </p:tgtEl>
                                        <p:attrNameLst>
                                          <p:attrName>style.visibility</p:attrName>
                                        </p:attrNameLst>
                                      </p:cBhvr>
                                      <p:to>
                                        <p:strVal val="visible"/>
                                      </p:to>
                                    </p:set>
                                    <p:animEffect transition="in" filter="fade">
                                      <p:cBhvr>
                                        <p:cTn id="1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12" grpId="0"/>
      <p:bldP spid="14" grpId="0" animBg="1"/>
      <p:bldP spid="15" grpId="0" animBg="1"/>
      <p:bldP spid="16" grpId="0"/>
      <p:bldP spid="36" grpId="0" animBg="1"/>
      <p:bldP spid="37" grpId="0"/>
      <p:bldP spid="34" grpId="0" animBg="1"/>
      <p:bldP spid="35" grpId="0"/>
      <p:bldP spid="28" grpId="0" animBg="1"/>
      <p:bldP spid="29" grpId="0"/>
      <p:bldP spid="26" grpId="0" animBg="1"/>
      <p:bldP spid="27" grpId="0"/>
      <p:bldP spid="24" grpId="0" animBg="1"/>
      <p:bldP spid="25" grpId="0"/>
      <p:bldP spid="43" grpId="0" animBg="1"/>
      <p:bldP spid="44" grpId="0" animBg="1"/>
      <p:bldP spid="45" grpId="0"/>
      <p:bldP spid="55" grpId="0" animBg="1"/>
      <p:bldP spid="56" grpId="0"/>
      <p:bldP spid="54" grpId="0"/>
      <p:bldP spid="51" grpId="0" animBg="1"/>
      <p:bldP spid="52" grpId="0"/>
      <p:bldP spid="50" grpId="0"/>
      <p:bldP spid="48" grpId="0" animBg="1"/>
      <p:bldP spid="58" grpId="0" animBg="1"/>
      <p:bldP spid="59" grpId="0" animBg="1"/>
      <p:bldP spid="60" grpId="0"/>
      <p:bldP spid="69" grpId="0" animBg="1"/>
      <p:bldP spid="70" grpId="0"/>
      <p:bldP spid="68" grpId="0"/>
      <p:bldP spid="65" grpId="0" animBg="1"/>
      <p:bldP spid="66" grpId="0"/>
      <p:bldP spid="6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87362DC0-B06F-FAC5-FCEB-7BADB5E2553E}"/>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9EF8F331-DB90-F57E-B1F7-31409B234615}"/>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4A284390-48F5-70D6-F937-65D56C9FDB99}"/>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868F55D1-5555-1813-8980-3779B9529CEF}"/>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税金の種類と仕組み</a:t>
            </a:r>
          </a:p>
        </p:txBody>
      </p:sp>
      <p:sp>
        <p:nvSpPr>
          <p:cNvPr id="72" name="四角形: 角を丸くする 71">
            <a:extLst>
              <a:ext uri="{FF2B5EF4-FFF2-40B4-BE49-F238E27FC236}">
                <a16:creationId xmlns:a16="http://schemas.microsoft.com/office/drawing/2014/main" id="{2E7516C8-A88B-A668-DF72-11D71E1E8C3B}"/>
              </a:ext>
            </a:extLst>
          </p:cNvPr>
          <p:cNvSpPr/>
          <p:nvPr/>
        </p:nvSpPr>
        <p:spPr>
          <a:xfrm>
            <a:off x="622034" y="1517005"/>
            <a:ext cx="3600645" cy="396000"/>
          </a:xfrm>
          <a:prstGeom prst="roundRect">
            <a:avLst>
              <a:gd name="adj" fmla="val 0"/>
            </a:avLst>
          </a:prstGeom>
          <a:solidFill>
            <a:srgbClr val="ACD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F1C644A9-DB89-10BF-ED49-6CB252DA2744}"/>
              </a:ext>
            </a:extLst>
          </p:cNvPr>
          <p:cNvSpPr txBox="1"/>
          <p:nvPr/>
        </p:nvSpPr>
        <p:spPr>
          <a:xfrm>
            <a:off x="649932" y="1530339"/>
            <a:ext cx="2993617" cy="369332"/>
          </a:xfrm>
          <a:prstGeom prst="rect">
            <a:avLst/>
          </a:prstGeom>
          <a:noFill/>
        </p:spPr>
        <p:txBody>
          <a:bodyPr wrap="square" rtlCol="0">
            <a:spAutoFit/>
          </a:bodyPr>
          <a:lstStyle/>
          <a:p>
            <a:r>
              <a:rPr lang="ja-JP" altLang="en-US" b="1" spc="100" dirty="0">
                <a:latin typeface="BIZ UDPゴシック" panose="020B0400000000000000" pitchFamily="50" charset="-128"/>
                <a:ea typeface="BIZ UDPゴシック" panose="020B0400000000000000" pitchFamily="50" charset="-128"/>
              </a:rPr>
              <a:t>直接税の種類（主なもの）</a:t>
            </a:r>
          </a:p>
        </p:txBody>
      </p:sp>
      <p:sp>
        <p:nvSpPr>
          <p:cNvPr id="74" name="テキスト ボックス 73">
            <a:extLst>
              <a:ext uri="{FF2B5EF4-FFF2-40B4-BE49-F238E27FC236}">
                <a16:creationId xmlns:a16="http://schemas.microsoft.com/office/drawing/2014/main" id="{72319C4A-85B7-42C1-70C6-DC52D96CDE88}"/>
              </a:ext>
            </a:extLst>
          </p:cNvPr>
          <p:cNvSpPr txBox="1"/>
          <p:nvPr/>
        </p:nvSpPr>
        <p:spPr>
          <a:xfrm>
            <a:off x="4222679" y="1575479"/>
            <a:ext cx="2089091" cy="307777"/>
          </a:xfrm>
          <a:prstGeom prst="rect">
            <a:avLst/>
          </a:prstGeom>
          <a:noFill/>
        </p:spPr>
        <p:txBody>
          <a:bodyPr wrap="square" rtlCol="0">
            <a:spAutoFit/>
          </a:bodyPr>
          <a:lstStyle/>
          <a:p>
            <a:r>
              <a:rPr lang="en-US" altLang="zh-TW" sz="1400" spc="100" dirty="0">
                <a:latin typeface="BIZ UDPゴシック" panose="020B0400000000000000" pitchFamily="50" charset="-128"/>
                <a:ea typeface="BIZ UDPゴシック" panose="020B0400000000000000" pitchFamily="50" charset="-128"/>
              </a:rPr>
              <a:t>(</a:t>
            </a:r>
            <a:r>
              <a:rPr lang="zh-TW" altLang="en-US" sz="1400" spc="100" dirty="0">
                <a:latin typeface="BIZ UDPゴシック" panose="020B0400000000000000" pitchFamily="50" charset="-128"/>
                <a:ea typeface="BIZ UDPゴシック" panose="020B0400000000000000" pitchFamily="50" charset="-128"/>
              </a:rPr>
              <a:t>令和８年４月現在</a:t>
            </a:r>
            <a:r>
              <a:rPr lang="en-US" altLang="zh-TW" sz="1400" spc="100" dirty="0">
                <a:latin typeface="BIZ UDPゴシック" panose="020B0400000000000000" pitchFamily="50" charset="-128"/>
                <a:ea typeface="BIZ UDPゴシック" panose="020B0400000000000000" pitchFamily="50" charset="-128"/>
              </a:rPr>
              <a:t>)</a:t>
            </a:r>
            <a:endParaRPr lang="zh-TW" altLang="en-US" sz="1400" spc="100" dirty="0">
              <a:latin typeface="BIZ UDPゴシック" panose="020B0400000000000000" pitchFamily="50" charset="-128"/>
              <a:ea typeface="BIZ UDPゴシック" panose="020B0400000000000000" pitchFamily="50" charset="-128"/>
            </a:endParaRPr>
          </a:p>
        </p:txBody>
      </p:sp>
      <p:sp>
        <p:nvSpPr>
          <p:cNvPr id="77" name="四角形: 角を丸くする 76">
            <a:extLst>
              <a:ext uri="{FF2B5EF4-FFF2-40B4-BE49-F238E27FC236}">
                <a16:creationId xmlns:a16="http://schemas.microsoft.com/office/drawing/2014/main" id="{49F9D995-F2B4-D842-2DA7-43706BBD241C}"/>
              </a:ext>
            </a:extLst>
          </p:cNvPr>
          <p:cNvSpPr/>
          <p:nvPr/>
        </p:nvSpPr>
        <p:spPr>
          <a:xfrm>
            <a:off x="622033" y="2156291"/>
            <a:ext cx="1170237" cy="3301843"/>
          </a:xfrm>
          <a:prstGeom prst="roundRect">
            <a:avLst>
              <a:gd name="adj" fmla="val 10920"/>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AA7183BE-9DD0-41C6-3A18-8D42DDAAE8EC}"/>
              </a:ext>
            </a:extLst>
          </p:cNvPr>
          <p:cNvSpPr txBox="1"/>
          <p:nvPr/>
        </p:nvSpPr>
        <p:spPr>
          <a:xfrm>
            <a:off x="879009" y="2792441"/>
            <a:ext cx="656284"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国 </a:t>
            </a:r>
          </a:p>
        </p:txBody>
      </p:sp>
      <p:sp>
        <p:nvSpPr>
          <p:cNvPr id="79" name="テキスト ボックス 78">
            <a:extLst>
              <a:ext uri="{FF2B5EF4-FFF2-40B4-BE49-F238E27FC236}">
                <a16:creationId xmlns:a16="http://schemas.microsoft.com/office/drawing/2014/main" id="{138F2669-8D12-A9E9-BA33-EE7828797596}"/>
              </a:ext>
            </a:extLst>
          </p:cNvPr>
          <p:cNvSpPr txBox="1"/>
          <p:nvPr/>
        </p:nvSpPr>
        <p:spPr>
          <a:xfrm>
            <a:off x="879009" y="4360319"/>
            <a:ext cx="656284"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税</a:t>
            </a:r>
          </a:p>
        </p:txBody>
      </p:sp>
      <p:pic>
        <p:nvPicPr>
          <p:cNvPr id="175" name="図 174">
            <a:extLst>
              <a:ext uri="{FF2B5EF4-FFF2-40B4-BE49-F238E27FC236}">
                <a16:creationId xmlns:a16="http://schemas.microsoft.com/office/drawing/2014/main" id="{D52F20D5-1F98-EE09-C017-02728C347BF0}"/>
              </a:ext>
            </a:extLst>
          </p:cNvPr>
          <p:cNvPicPr>
            <a:picLocks noChangeAspect="1"/>
          </p:cNvPicPr>
          <p:nvPr/>
        </p:nvPicPr>
        <p:blipFill>
          <a:blip r:embed="rId2">
            <a:extLst>
              <a:ext uri="{28A0092B-C50C-407E-A947-70E740481C1C}">
                <a14:useLocalDpi xmlns:a14="http://schemas.microsoft.com/office/drawing/2010/main" val="0"/>
              </a:ext>
            </a:extLst>
          </a:blip>
          <a:srcRect b="57603"/>
          <a:stretch>
            <a:fillRect/>
          </a:stretch>
        </p:blipFill>
        <p:spPr>
          <a:xfrm flipH="1">
            <a:off x="10923664" y="1078787"/>
            <a:ext cx="790116" cy="993203"/>
          </a:xfrm>
          <a:prstGeom prst="rect">
            <a:avLst/>
          </a:prstGeom>
        </p:spPr>
      </p:pic>
      <p:sp>
        <p:nvSpPr>
          <p:cNvPr id="176" name="吹き出し: 角を丸めた四角形 175">
            <a:extLst>
              <a:ext uri="{FF2B5EF4-FFF2-40B4-BE49-F238E27FC236}">
                <a16:creationId xmlns:a16="http://schemas.microsoft.com/office/drawing/2014/main" id="{1D1C6E5B-A1E9-603B-44C6-7DA37681B829}"/>
              </a:ext>
            </a:extLst>
          </p:cNvPr>
          <p:cNvSpPr/>
          <p:nvPr/>
        </p:nvSpPr>
        <p:spPr bwMode="auto">
          <a:xfrm>
            <a:off x="8934509" y="1219389"/>
            <a:ext cx="1940709" cy="588334"/>
          </a:xfrm>
          <a:prstGeom prst="wedgeRoundRectCallout">
            <a:avLst>
              <a:gd name="adj1" fmla="val 58433"/>
              <a:gd name="adj2" fmla="val 34036"/>
              <a:gd name="adj3" fmla="val 16667"/>
            </a:avLst>
          </a:prstGeom>
          <a:solidFill>
            <a:schemeClr val="tx2">
              <a:lumMod val="10000"/>
              <a:lumOff val="90000"/>
            </a:schemeClr>
          </a:solidFill>
          <a:ln>
            <a:no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177" name="テキスト ボックス 176">
            <a:extLst>
              <a:ext uri="{FF2B5EF4-FFF2-40B4-BE49-F238E27FC236}">
                <a16:creationId xmlns:a16="http://schemas.microsoft.com/office/drawing/2014/main" id="{B1BCD61A-40E4-2BF1-B7B2-0CB50D97ED73}"/>
              </a:ext>
            </a:extLst>
          </p:cNvPr>
          <p:cNvSpPr txBox="1"/>
          <p:nvPr/>
        </p:nvSpPr>
        <p:spPr>
          <a:xfrm>
            <a:off x="9051167" y="1219807"/>
            <a:ext cx="1844599" cy="566950"/>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誰が、どんな税を</a:t>
            </a:r>
          </a:p>
          <a:p>
            <a:pPr>
              <a:lnSpc>
                <a:spcPct val="140000"/>
              </a:lnSpc>
            </a:pPr>
            <a:r>
              <a:rPr lang="ja-JP" altLang="en-US" sz="1200" spc="100" dirty="0">
                <a:latin typeface="BIZ UDPゴシック" panose="020B0400000000000000" pitchFamily="50" charset="-128"/>
                <a:ea typeface="BIZ UDPゴシック" panose="020B0400000000000000" pitchFamily="50" charset="-128"/>
              </a:rPr>
              <a:t>納めているのかな？</a:t>
            </a:r>
            <a:endParaRPr lang="zh-TW" altLang="en-US" sz="1200" spc="100" dirty="0">
              <a:latin typeface="BIZ UDPゴシック" panose="020B0400000000000000" pitchFamily="50" charset="-128"/>
              <a:ea typeface="BIZ UDPゴシック" panose="020B0400000000000000" pitchFamily="50" charset="-128"/>
            </a:endParaRPr>
          </a:p>
        </p:txBody>
      </p:sp>
      <p:sp>
        <p:nvSpPr>
          <p:cNvPr id="222" name="四角形: 角を丸くする 221">
            <a:extLst>
              <a:ext uri="{FF2B5EF4-FFF2-40B4-BE49-F238E27FC236}">
                <a16:creationId xmlns:a16="http://schemas.microsoft.com/office/drawing/2014/main" id="{D5360AB2-DC28-9DB8-1936-424F5B432B5F}"/>
              </a:ext>
            </a:extLst>
          </p:cNvPr>
          <p:cNvSpPr/>
          <p:nvPr/>
        </p:nvSpPr>
        <p:spPr>
          <a:xfrm>
            <a:off x="1912241" y="2193610"/>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a:extLst>
              <a:ext uri="{FF2B5EF4-FFF2-40B4-BE49-F238E27FC236}">
                <a16:creationId xmlns:a16="http://schemas.microsoft.com/office/drawing/2014/main" id="{52DEDDA2-CF73-7D58-82EA-1915FA07FC5C}"/>
              </a:ext>
            </a:extLst>
          </p:cNvPr>
          <p:cNvSpPr txBox="1"/>
          <p:nvPr/>
        </p:nvSpPr>
        <p:spPr>
          <a:xfrm>
            <a:off x="2005491" y="2257282"/>
            <a:ext cx="1680157" cy="338554"/>
          </a:xfrm>
          <a:prstGeom prst="rect">
            <a:avLst/>
          </a:prstGeom>
          <a:noFill/>
        </p:spPr>
        <p:txBody>
          <a:bodyPr wrap="square" rtlCol="0">
            <a:spAutoFit/>
          </a:bodyPr>
          <a:lstStyle/>
          <a:p>
            <a:pPr algn="dist"/>
            <a:r>
              <a:rPr lang="ja-JP" altLang="en-US" sz="1600" spc="100" dirty="0">
                <a:solidFill>
                  <a:srgbClr val="4B9F97"/>
                </a:solidFill>
                <a:latin typeface="BIZ UDPゴシック" panose="020B0400000000000000" pitchFamily="50" charset="-128"/>
                <a:ea typeface="BIZ UDPゴシック" panose="020B0400000000000000" pitchFamily="50" charset="-128"/>
              </a:rPr>
              <a:t>所 得 税</a:t>
            </a:r>
            <a:endParaRPr lang="zh-TW" altLang="en-US" sz="1600" spc="100" dirty="0">
              <a:solidFill>
                <a:srgbClr val="4B9F97"/>
              </a:solidFill>
              <a:latin typeface="BIZ UDPゴシック" panose="020B0400000000000000" pitchFamily="50" charset="-128"/>
              <a:ea typeface="BIZ UDPゴシック" panose="020B0400000000000000" pitchFamily="50" charset="-128"/>
            </a:endParaRPr>
          </a:p>
        </p:txBody>
      </p:sp>
      <p:sp>
        <p:nvSpPr>
          <p:cNvPr id="221" name="テキスト ボックス 220">
            <a:extLst>
              <a:ext uri="{FF2B5EF4-FFF2-40B4-BE49-F238E27FC236}">
                <a16:creationId xmlns:a16="http://schemas.microsoft.com/office/drawing/2014/main" id="{56BE39EC-F7D0-E52F-6BDC-946026BB995F}"/>
              </a:ext>
            </a:extLst>
          </p:cNvPr>
          <p:cNvSpPr txBox="1"/>
          <p:nvPr/>
        </p:nvSpPr>
        <p:spPr>
          <a:xfrm>
            <a:off x="3872147" y="2254813"/>
            <a:ext cx="8091845"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個人の１年間の利益</a:t>
            </a:r>
            <a:r>
              <a:rPr lang="ja-JP" altLang="en-US" sz="1400" spc="100" dirty="0">
                <a:latin typeface="BIZ UDPゴシック" panose="020B0400000000000000" pitchFamily="50" charset="-128"/>
                <a:ea typeface="BIZ UDPゴシック" panose="020B0400000000000000" pitchFamily="50" charset="-128"/>
              </a:rPr>
              <a:t>（所得）に</a:t>
            </a:r>
            <a:r>
              <a:rPr lang="ja-JP" altLang="en-US" sz="1600" spc="100" dirty="0">
                <a:latin typeface="BIZ UDPゴシック" panose="020B0400000000000000" pitchFamily="50" charset="-128"/>
                <a:ea typeface="BIZ UDPゴシック" panose="020B0400000000000000" pitchFamily="50" charset="-128"/>
              </a:rPr>
              <a:t>対してかかります。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227" name="四角形: 角を丸くする 226">
            <a:extLst>
              <a:ext uri="{FF2B5EF4-FFF2-40B4-BE49-F238E27FC236}">
                <a16:creationId xmlns:a16="http://schemas.microsoft.com/office/drawing/2014/main" id="{70F9E32D-3A06-C03B-A0B5-ED7D92B1DD26}"/>
              </a:ext>
            </a:extLst>
          </p:cNvPr>
          <p:cNvSpPr/>
          <p:nvPr/>
        </p:nvSpPr>
        <p:spPr>
          <a:xfrm>
            <a:off x="1912241" y="4916815"/>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テキスト ボックス 227">
            <a:extLst>
              <a:ext uri="{FF2B5EF4-FFF2-40B4-BE49-F238E27FC236}">
                <a16:creationId xmlns:a16="http://schemas.microsoft.com/office/drawing/2014/main" id="{8E73398B-B9C6-9D82-83CB-BD3C2B2364F7}"/>
              </a:ext>
            </a:extLst>
          </p:cNvPr>
          <p:cNvSpPr txBox="1"/>
          <p:nvPr/>
        </p:nvSpPr>
        <p:spPr>
          <a:xfrm>
            <a:off x="2005491" y="5011976"/>
            <a:ext cx="1680157" cy="338554"/>
          </a:xfrm>
          <a:prstGeom prst="rect">
            <a:avLst/>
          </a:prstGeom>
          <a:noFill/>
        </p:spPr>
        <p:txBody>
          <a:bodyPr wrap="square" rtlCol="0">
            <a:spAutoFit/>
          </a:bodyPr>
          <a:lstStyle/>
          <a:p>
            <a:pPr algn="dist"/>
            <a:r>
              <a:rPr lang="ja-JP" altLang="en-US" sz="1600" spc="100" dirty="0">
                <a:solidFill>
                  <a:srgbClr val="4B9F97"/>
                </a:solidFill>
                <a:latin typeface="BIZ UDPゴシック" panose="020B0400000000000000" pitchFamily="50" charset="-128"/>
                <a:ea typeface="BIZ UDPゴシック" panose="020B0400000000000000" pitchFamily="50" charset="-128"/>
              </a:rPr>
              <a:t>贈 与 税</a:t>
            </a:r>
            <a:endParaRPr lang="zh-TW" altLang="en-US" sz="1600" spc="100" dirty="0">
              <a:solidFill>
                <a:srgbClr val="4B9F97"/>
              </a:solidFill>
              <a:latin typeface="BIZ UDPゴシック" panose="020B0400000000000000" pitchFamily="50" charset="-128"/>
              <a:ea typeface="BIZ UDPゴシック" panose="020B0400000000000000" pitchFamily="50" charset="-128"/>
            </a:endParaRPr>
          </a:p>
        </p:txBody>
      </p:sp>
      <p:sp>
        <p:nvSpPr>
          <p:cNvPr id="226" name="テキスト ボックス 225">
            <a:extLst>
              <a:ext uri="{FF2B5EF4-FFF2-40B4-BE49-F238E27FC236}">
                <a16:creationId xmlns:a16="http://schemas.microsoft.com/office/drawing/2014/main" id="{0CC8C6FA-9AC9-4EAA-1727-04532E33C4DF}"/>
              </a:ext>
            </a:extLst>
          </p:cNvPr>
          <p:cNvSpPr txBox="1"/>
          <p:nvPr/>
        </p:nvSpPr>
        <p:spPr>
          <a:xfrm>
            <a:off x="3872147" y="4978018"/>
            <a:ext cx="8091845"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個人から財産をもらったときにかかります。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232" name="四角形: 角を丸くする 231">
            <a:extLst>
              <a:ext uri="{FF2B5EF4-FFF2-40B4-BE49-F238E27FC236}">
                <a16:creationId xmlns:a16="http://schemas.microsoft.com/office/drawing/2014/main" id="{1CB197D1-51C5-C5BC-DE12-3CC1D1431B68}"/>
              </a:ext>
            </a:extLst>
          </p:cNvPr>
          <p:cNvSpPr/>
          <p:nvPr/>
        </p:nvSpPr>
        <p:spPr>
          <a:xfrm>
            <a:off x="1912241" y="2908151"/>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テキスト ボックス 232">
            <a:extLst>
              <a:ext uri="{FF2B5EF4-FFF2-40B4-BE49-F238E27FC236}">
                <a16:creationId xmlns:a16="http://schemas.microsoft.com/office/drawing/2014/main" id="{CFB1CE66-1A0B-EDD0-169E-3D458EACDB4C}"/>
              </a:ext>
            </a:extLst>
          </p:cNvPr>
          <p:cNvSpPr txBox="1"/>
          <p:nvPr/>
        </p:nvSpPr>
        <p:spPr>
          <a:xfrm>
            <a:off x="1988629" y="2971823"/>
            <a:ext cx="1713881" cy="338554"/>
          </a:xfrm>
          <a:prstGeom prst="rect">
            <a:avLst/>
          </a:prstGeom>
          <a:noFill/>
        </p:spPr>
        <p:txBody>
          <a:bodyPr wrap="square" rtlCol="0">
            <a:spAutoFit/>
          </a:bodyPr>
          <a:lstStyle/>
          <a:p>
            <a:pPr algn="dist"/>
            <a:r>
              <a:rPr lang="zh-TW" altLang="en-US" sz="1600" spc="100" dirty="0">
                <a:solidFill>
                  <a:srgbClr val="4B9F97"/>
                </a:solidFill>
                <a:latin typeface="BIZ UDPゴシック" panose="020B0400000000000000" pitchFamily="50" charset="-128"/>
                <a:ea typeface="BIZ UDPゴシック" panose="020B0400000000000000" pitchFamily="50" charset="-128"/>
              </a:rPr>
              <a:t>復興特別所得税</a:t>
            </a:r>
          </a:p>
        </p:txBody>
      </p:sp>
      <p:sp>
        <p:nvSpPr>
          <p:cNvPr id="231" name="テキスト ボックス 230">
            <a:extLst>
              <a:ext uri="{FF2B5EF4-FFF2-40B4-BE49-F238E27FC236}">
                <a16:creationId xmlns:a16="http://schemas.microsoft.com/office/drawing/2014/main" id="{8B6996EA-0529-ABC1-5448-6CDC549870C3}"/>
              </a:ext>
            </a:extLst>
          </p:cNvPr>
          <p:cNvSpPr txBox="1"/>
          <p:nvPr/>
        </p:nvSpPr>
        <p:spPr>
          <a:xfrm>
            <a:off x="3872147" y="2821622"/>
            <a:ext cx="6745053" cy="638957"/>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東日本大震災の復興に必要な財源の確保のため、創設されたもので、個人の所得に対してかかります。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237" name="四角形: 角を丸くする 236">
            <a:extLst>
              <a:ext uri="{FF2B5EF4-FFF2-40B4-BE49-F238E27FC236}">
                <a16:creationId xmlns:a16="http://schemas.microsoft.com/office/drawing/2014/main" id="{278B3F74-362B-23E5-D32A-569674B2B4E1}"/>
              </a:ext>
            </a:extLst>
          </p:cNvPr>
          <p:cNvSpPr/>
          <p:nvPr/>
        </p:nvSpPr>
        <p:spPr>
          <a:xfrm>
            <a:off x="1912241" y="3622692"/>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テキスト ボックス 237">
            <a:extLst>
              <a:ext uri="{FF2B5EF4-FFF2-40B4-BE49-F238E27FC236}">
                <a16:creationId xmlns:a16="http://schemas.microsoft.com/office/drawing/2014/main" id="{6033AE93-735B-8F83-7E41-B740487256DD}"/>
              </a:ext>
            </a:extLst>
          </p:cNvPr>
          <p:cNvSpPr txBox="1"/>
          <p:nvPr/>
        </p:nvSpPr>
        <p:spPr>
          <a:xfrm>
            <a:off x="2005491" y="3686364"/>
            <a:ext cx="1680157" cy="338554"/>
          </a:xfrm>
          <a:prstGeom prst="rect">
            <a:avLst/>
          </a:prstGeom>
          <a:noFill/>
        </p:spPr>
        <p:txBody>
          <a:bodyPr wrap="square" rtlCol="0">
            <a:spAutoFit/>
          </a:bodyPr>
          <a:lstStyle/>
          <a:p>
            <a:pPr algn="dist"/>
            <a:r>
              <a:rPr lang="ja-JP" altLang="en-US" sz="1600" spc="100" dirty="0">
                <a:solidFill>
                  <a:srgbClr val="4B9F97"/>
                </a:solidFill>
                <a:latin typeface="BIZ UDPゴシック" panose="020B0400000000000000" pitchFamily="50" charset="-128"/>
                <a:ea typeface="BIZ UDPゴシック" panose="020B0400000000000000" pitchFamily="50" charset="-128"/>
              </a:rPr>
              <a:t>法 人 税</a:t>
            </a:r>
            <a:endParaRPr lang="zh-TW" altLang="en-US" sz="1600" spc="100" dirty="0">
              <a:solidFill>
                <a:srgbClr val="4B9F97"/>
              </a:solidFill>
              <a:latin typeface="BIZ UDPゴシック" panose="020B0400000000000000" pitchFamily="50" charset="-128"/>
              <a:ea typeface="BIZ UDPゴシック" panose="020B0400000000000000" pitchFamily="50" charset="-128"/>
            </a:endParaRPr>
          </a:p>
        </p:txBody>
      </p:sp>
      <p:sp>
        <p:nvSpPr>
          <p:cNvPr id="236" name="テキスト ボックス 235">
            <a:extLst>
              <a:ext uri="{FF2B5EF4-FFF2-40B4-BE49-F238E27FC236}">
                <a16:creationId xmlns:a16="http://schemas.microsoft.com/office/drawing/2014/main" id="{38F2421D-1F7D-DAFB-E3EA-68625B9D6B63}"/>
              </a:ext>
            </a:extLst>
          </p:cNvPr>
          <p:cNvSpPr txBox="1"/>
          <p:nvPr/>
        </p:nvSpPr>
        <p:spPr>
          <a:xfrm>
            <a:off x="3872147" y="3683895"/>
            <a:ext cx="8091845"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会社や協同組合などの法人の利益</a:t>
            </a:r>
            <a:r>
              <a:rPr lang="ja-JP" altLang="en-US" sz="1400" spc="100" dirty="0">
                <a:latin typeface="BIZ UDPゴシック" panose="020B0400000000000000" pitchFamily="50" charset="-128"/>
                <a:ea typeface="BIZ UDPゴシック" panose="020B0400000000000000" pitchFamily="50" charset="-128"/>
              </a:rPr>
              <a:t>（所得）</a:t>
            </a:r>
            <a:r>
              <a:rPr lang="ja-JP" altLang="en-US" sz="1600" spc="100" dirty="0">
                <a:latin typeface="BIZ UDPゴシック" panose="020B0400000000000000" pitchFamily="50" charset="-128"/>
                <a:ea typeface="BIZ UDPゴシック" panose="020B0400000000000000" pitchFamily="50" charset="-128"/>
              </a:rPr>
              <a:t>に対してかかります。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242" name="四角形: 角を丸くする 241">
            <a:extLst>
              <a:ext uri="{FF2B5EF4-FFF2-40B4-BE49-F238E27FC236}">
                <a16:creationId xmlns:a16="http://schemas.microsoft.com/office/drawing/2014/main" id="{1FC4F0A2-3927-054B-AFBF-6AF87F26B1F7}"/>
              </a:ext>
            </a:extLst>
          </p:cNvPr>
          <p:cNvSpPr/>
          <p:nvPr/>
        </p:nvSpPr>
        <p:spPr>
          <a:xfrm>
            <a:off x="1912241" y="4269754"/>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テキスト ボックス 242">
            <a:extLst>
              <a:ext uri="{FF2B5EF4-FFF2-40B4-BE49-F238E27FC236}">
                <a16:creationId xmlns:a16="http://schemas.microsoft.com/office/drawing/2014/main" id="{B8159F79-50E4-FF95-B87C-1BFD78657B66}"/>
              </a:ext>
            </a:extLst>
          </p:cNvPr>
          <p:cNvSpPr txBox="1"/>
          <p:nvPr/>
        </p:nvSpPr>
        <p:spPr>
          <a:xfrm>
            <a:off x="2005491" y="4333426"/>
            <a:ext cx="1680157" cy="338554"/>
          </a:xfrm>
          <a:prstGeom prst="rect">
            <a:avLst/>
          </a:prstGeom>
          <a:noFill/>
        </p:spPr>
        <p:txBody>
          <a:bodyPr wrap="square" rtlCol="0">
            <a:spAutoFit/>
          </a:bodyPr>
          <a:lstStyle/>
          <a:p>
            <a:pPr algn="dist"/>
            <a:r>
              <a:rPr lang="ja-JP" altLang="en-US" sz="1600" spc="100" dirty="0">
                <a:solidFill>
                  <a:srgbClr val="4B9F97"/>
                </a:solidFill>
                <a:latin typeface="BIZ UDPゴシック" panose="020B0400000000000000" pitchFamily="50" charset="-128"/>
                <a:ea typeface="BIZ UDPゴシック" panose="020B0400000000000000" pitchFamily="50" charset="-128"/>
              </a:rPr>
              <a:t>相 続 税</a:t>
            </a:r>
            <a:endParaRPr lang="zh-TW" altLang="en-US" sz="1600" spc="100" dirty="0">
              <a:solidFill>
                <a:srgbClr val="4B9F97"/>
              </a:solidFill>
              <a:latin typeface="BIZ UDPゴシック" panose="020B0400000000000000" pitchFamily="50" charset="-128"/>
              <a:ea typeface="BIZ UDPゴシック" panose="020B0400000000000000" pitchFamily="50" charset="-128"/>
            </a:endParaRPr>
          </a:p>
        </p:txBody>
      </p:sp>
      <p:sp>
        <p:nvSpPr>
          <p:cNvPr id="241" name="テキスト ボックス 240">
            <a:extLst>
              <a:ext uri="{FF2B5EF4-FFF2-40B4-BE49-F238E27FC236}">
                <a16:creationId xmlns:a16="http://schemas.microsoft.com/office/drawing/2014/main" id="{9129366A-9293-5AAE-DC0F-7B728DE40180}"/>
              </a:ext>
            </a:extLst>
          </p:cNvPr>
          <p:cNvSpPr txBox="1"/>
          <p:nvPr/>
        </p:nvSpPr>
        <p:spPr>
          <a:xfrm>
            <a:off x="3872147" y="4330957"/>
            <a:ext cx="8091845"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亡くなった人から財産を引き継いだときにかかります。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245" name="四角形: 角を丸くする 244">
            <a:extLst>
              <a:ext uri="{FF2B5EF4-FFF2-40B4-BE49-F238E27FC236}">
                <a16:creationId xmlns:a16="http://schemas.microsoft.com/office/drawing/2014/main" id="{8944654B-7829-E071-47C6-0BF2D7E9DBA4}"/>
              </a:ext>
            </a:extLst>
          </p:cNvPr>
          <p:cNvSpPr/>
          <p:nvPr/>
        </p:nvSpPr>
        <p:spPr>
          <a:xfrm>
            <a:off x="7075565" y="3164370"/>
            <a:ext cx="867052" cy="292601"/>
          </a:xfrm>
          <a:prstGeom prst="roundRect">
            <a:avLst>
              <a:gd name="adj" fmla="val 11610"/>
            </a:avLst>
          </a:prstGeom>
          <a:solidFill>
            <a:srgbClr val="EFE6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テキスト ボックス 245">
            <a:extLst>
              <a:ext uri="{FF2B5EF4-FFF2-40B4-BE49-F238E27FC236}">
                <a16:creationId xmlns:a16="http://schemas.microsoft.com/office/drawing/2014/main" id="{AEFEDD47-20A2-7E4C-02F3-52F66E03FC9F}"/>
              </a:ext>
            </a:extLst>
          </p:cNvPr>
          <p:cNvSpPr txBox="1"/>
          <p:nvPr/>
        </p:nvSpPr>
        <p:spPr>
          <a:xfrm>
            <a:off x="7022527" y="3119384"/>
            <a:ext cx="973128" cy="338554"/>
          </a:xfrm>
          <a:prstGeom prst="rect">
            <a:avLst/>
          </a:prstGeom>
          <a:noFill/>
        </p:spPr>
        <p:txBody>
          <a:bodyPr wrap="square" rtlCol="0">
            <a:spAutoFit/>
          </a:bodyPr>
          <a:lstStyle/>
          <a:p>
            <a:pPr algn="ctr"/>
            <a:r>
              <a:rPr lang="ja-JP" altLang="en-US" sz="1600" b="1" spc="100" dirty="0">
                <a:solidFill>
                  <a:srgbClr val="FF0000"/>
                </a:solidFill>
                <a:latin typeface="BIZ UDPゴシック" panose="020B0400000000000000" pitchFamily="50" charset="-128"/>
                <a:ea typeface="BIZ UDPゴシック" panose="020B0400000000000000" pitchFamily="50" charset="-128"/>
              </a:rPr>
              <a:t>目的税</a:t>
            </a:r>
          </a:p>
        </p:txBody>
      </p:sp>
      <p:sp>
        <p:nvSpPr>
          <p:cNvPr id="247" name="Google Shape;111;p1">
            <a:extLst>
              <a:ext uri="{FF2B5EF4-FFF2-40B4-BE49-F238E27FC236}">
                <a16:creationId xmlns:a16="http://schemas.microsoft.com/office/drawing/2014/main" id="{A5EB139E-107D-0BDD-5FBC-28B6DEF5EC67}"/>
              </a:ext>
            </a:extLst>
          </p:cNvPr>
          <p:cNvSpPr txBox="1"/>
          <p:nvPr/>
        </p:nvSpPr>
        <p:spPr>
          <a:xfrm>
            <a:off x="2021534" y="4913548"/>
            <a:ext cx="1664114"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i="0" u="none" strike="noStrike" cap="none" dirty="0">
                <a:solidFill>
                  <a:srgbClr val="4B9F97"/>
                </a:solidFill>
                <a:latin typeface="BIZ UDPゴシック" panose="020B0400000000000000" pitchFamily="50" charset="-128"/>
                <a:ea typeface="BIZ UDPゴシック" panose="020B0400000000000000" pitchFamily="50" charset="-128"/>
                <a:cs typeface="Arial"/>
                <a:sym typeface="Arial"/>
              </a:rPr>
              <a:t>ぞう　　　　　よ　　　　　ぜい</a:t>
            </a:r>
          </a:p>
        </p:txBody>
      </p:sp>
    </p:spTree>
    <p:extLst>
      <p:ext uri="{BB962C8B-B14F-4D97-AF65-F5344CB8AC3E}">
        <p14:creationId xmlns:p14="http://schemas.microsoft.com/office/powerpoint/2010/main" val="1930921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2" presetClass="entr" presetSubtype="2" decel="100000" fill="hold" nodeType="withEffect">
                                  <p:stCondLst>
                                    <p:cond delay="0"/>
                                  </p:stCondLst>
                                  <p:childTnLst>
                                    <p:set>
                                      <p:cBhvr>
                                        <p:cTn id="15" dur="1" fill="hold">
                                          <p:stCondLst>
                                            <p:cond delay="0"/>
                                          </p:stCondLst>
                                        </p:cTn>
                                        <p:tgtEl>
                                          <p:spTgt spid="175"/>
                                        </p:tgtEl>
                                        <p:attrNameLst>
                                          <p:attrName>style.visibility</p:attrName>
                                        </p:attrNameLst>
                                      </p:cBhvr>
                                      <p:to>
                                        <p:strVal val="visible"/>
                                      </p:to>
                                    </p:set>
                                    <p:anim calcmode="lin" valueType="num">
                                      <p:cBhvr additive="base">
                                        <p:cTn id="16" dur="500" fill="hold"/>
                                        <p:tgtEl>
                                          <p:spTgt spid="175"/>
                                        </p:tgtEl>
                                        <p:attrNameLst>
                                          <p:attrName>ppt_x</p:attrName>
                                        </p:attrNameLst>
                                      </p:cBhvr>
                                      <p:tavLst>
                                        <p:tav tm="0">
                                          <p:val>
                                            <p:strVal val="1+#ppt_w/2"/>
                                          </p:val>
                                        </p:tav>
                                        <p:tav tm="100000">
                                          <p:val>
                                            <p:strVal val="#ppt_x"/>
                                          </p:val>
                                        </p:tav>
                                      </p:tavLst>
                                    </p:anim>
                                    <p:anim calcmode="lin" valueType="num">
                                      <p:cBhvr additive="base">
                                        <p:cTn id="17" dur="500" fill="hold"/>
                                        <p:tgtEl>
                                          <p:spTgt spid="175"/>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76"/>
                                        </p:tgtEl>
                                        <p:attrNameLst>
                                          <p:attrName>style.visibility</p:attrName>
                                        </p:attrNameLst>
                                      </p:cBhvr>
                                      <p:to>
                                        <p:strVal val="visible"/>
                                      </p:to>
                                    </p:set>
                                    <p:animEffect transition="in" filter="fade">
                                      <p:cBhvr>
                                        <p:cTn id="20" dur="500"/>
                                        <p:tgtEl>
                                          <p:spTgt spid="1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7"/>
                                        </p:tgtEl>
                                        <p:attrNameLst>
                                          <p:attrName>style.visibility</p:attrName>
                                        </p:attrNameLst>
                                      </p:cBhvr>
                                      <p:to>
                                        <p:strVal val="visible"/>
                                      </p:to>
                                    </p:set>
                                    <p:animEffect transition="in" filter="fade">
                                      <p:cBhvr>
                                        <p:cTn id="23" dur="500"/>
                                        <p:tgtEl>
                                          <p:spTgt spid="17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7"/>
                                        </p:tgtEl>
                                        <p:attrNameLst>
                                          <p:attrName>style.visibility</p:attrName>
                                        </p:attrNameLst>
                                      </p:cBhvr>
                                      <p:to>
                                        <p:strVal val="visible"/>
                                      </p:to>
                                    </p:set>
                                    <p:animEffect transition="in" filter="fade">
                                      <p:cBhvr>
                                        <p:cTn id="31" dur="500"/>
                                        <p:tgtEl>
                                          <p:spTgt spid="24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2"/>
                                        </p:tgtEl>
                                        <p:attrNameLst>
                                          <p:attrName>style.visibility</p:attrName>
                                        </p:attrNameLst>
                                      </p:cBhvr>
                                      <p:to>
                                        <p:strVal val="visible"/>
                                      </p:to>
                                    </p:set>
                                    <p:animEffect transition="in" filter="fade">
                                      <p:cBhvr>
                                        <p:cTn id="40" dur="500"/>
                                        <p:tgtEl>
                                          <p:spTgt spid="2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3"/>
                                        </p:tgtEl>
                                        <p:attrNameLst>
                                          <p:attrName>style.visibility</p:attrName>
                                        </p:attrNameLst>
                                      </p:cBhvr>
                                      <p:to>
                                        <p:strVal val="visible"/>
                                      </p:to>
                                    </p:set>
                                    <p:animEffect transition="in" filter="fade">
                                      <p:cBhvr>
                                        <p:cTn id="43" dur="500"/>
                                        <p:tgtEl>
                                          <p:spTgt spid="2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1"/>
                                        </p:tgtEl>
                                        <p:attrNameLst>
                                          <p:attrName>style.visibility</p:attrName>
                                        </p:attrNameLst>
                                      </p:cBhvr>
                                      <p:to>
                                        <p:strVal val="visible"/>
                                      </p:to>
                                    </p:set>
                                    <p:animEffect transition="in" filter="fade">
                                      <p:cBhvr>
                                        <p:cTn id="46" dur="500"/>
                                        <p:tgtEl>
                                          <p:spTgt spid="2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7"/>
                                        </p:tgtEl>
                                        <p:attrNameLst>
                                          <p:attrName>style.visibility</p:attrName>
                                        </p:attrNameLst>
                                      </p:cBhvr>
                                      <p:to>
                                        <p:strVal val="visible"/>
                                      </p:to>
                                    </p:set>
                                    <p:animEffect transition="in" filter="fade">
                                      <p:cBhvr>
                                        <p:cTn id="49" dur="500"/>
                                        <p:tgtEl>
                                          <p:spTgt spid="2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8"/>
                                        </p:tgtEl>
                                        <p:attrNameLst>
                                          <p:attrName>style.visibility</p:attrName>
                                        </p:attrNameLst>
                                      </p:cBhvr>
                                      <p:to>
                                        <p:strVal val="visible"/>
                                      </p:to>
                                    </p:set>
                                    <p:animEffect transition="in" filter="fade">
                                      <p:cBhvr>
                                        <p:cTn id="52" dur="500"/>
                                        <p:tgtEl>
                                          <p:spTgt spid="2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6"/>
                                        </p:tgtEl>
                                        <p:attrNameLst>
                                          <p:attrName>style.visibility</p:attrName>
                                        </p:attrNameLst>
                                      </p:cBhvr>
                                      <p:to>
                                        <p:strVal val="visible"/>
                                      </p:to>
                                    </p:set>
                                    <p:animEffect transition="in" filter="fade">
                                      <p:cBhvr>
                                        <p:cTn id="55" dur="500"/>
                                        <p:tgtEl>
                                          <p:spTgt spid="2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2"/>
                                        </p:tgtEl>
                                        <p:attrNameLst>
                                          <p:attrName>style.visibility</p:attrName>
                                        </p:attrNameLst>
                                      </p:cBhvr>
                                      <p:to>
                                        <p:strVal val="visible"/>
                                      </p:to>
                                    </p:set>
                                    <p:animEffect transition="in" filter="fade">
                                      <p:cBhvr>
                                        <p:cTn id="58" dur="500"/>
                                        <p:tgtEl>
                                          <p:spTgt spid="2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3"/>
                                        </p:tgtEl>
                                        <p:attrNameLst>
                                          <p:attrName>style.visibility</p:attrName>
                                        </p:attrNameLst>
                                      </p:cBhvr>
                                      <p:to>
                                        <p:strVal val="visible"/>
                                      </p:to>
                                    </p:set>
                                    <p:animEffect transition="in" filter="fade">
                                      <p:cBhvr>
                                        <p:cTn id="61" dur="500"/>
                                        <p:tgtEl>
                                          <p:spTgt spid="23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1"/>
                                        </p:tgtEl>
                                        <p:attrNameLst>
                                          <p:attrName>style.visibility</p:attrName>
                                        </p:attrNameLst>
                                      </p:cBhvr>
                                      <p:to>
                                        <p:strVal val="visible"/>
                                      </p:to>
                                    </p:set>
                                    <p:animEffect transition="in" filter="fade">
                                      <p:cBhvr>
                                        <p:cTn id="64" dur="500"/>
                                        <p:tgtEl>
                                          <p:spTgt spid="2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7"/>
                                        </p:tgtEl>
                                        <p:attrNameLst>
                                          <p:attrName>style.visibility</p:attrName>
                                        </p:attrNameLst>
                                      </p:cBhvr>
                                      <p:to>
                                        <p:strVal val="visible"/>
                                      </p:to>
                                    </p:set>
                                    <p:animEffect transition="in" filter="fade">
                                      <p:cBhvr>
                                        <p:cTn id="67" dur="500"/>
                                        <p:tgtEl>
                                          <p:spTgt spid="23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8"/>
                                        </p:tgtEl>
                                        <p:attrNameLst>
                                          <p:attrName>style.visibility</p:attrName>
                                        </p:attrNameLst>
                                      </p:cBhvr>
                                      <p:to>
                                        <p:strVal val="visible"/>
                                      </p:to>
                                    </p:set>
                                    <p:animEffect transition="in" filter="fade">
                                      <p:cBhvr>
                                        <p:cTn id="70" dur="500"/>
                                        <p:tgtEl>
                                          <p:spTgt spid="23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6"/>
                                        </p:tgtEl>
                                        <p:attrNameLst>
                                          <p:attrName>style.visibility</p:attrName>
                                        </p:attrNameLst>
                                      </p:cBhvr>
                                      <p:to>
                                        <p:strVal val="visible"/>
                                      </p:to>
                                    </p:set>
                                    <p:animEffect transition="in" filter="fade">
                                      <p:cBhvr>
                                        <p:cTn id="73" dur="500"/>
                                        <p:tgtEl>
                                          <p:spTgt spid="23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42"/>
                                        </p:tgtEl>
                                        <p:attrNameLst>
                                          <p:attrName>style.visibility</p:attrName>
                                        </p:attrNameLst>
                                      </p:cBhvr>
                                      <p:to>
                                        <p:strVal val="visible"/>
                                      </p:to>
                                    </p:set>
                                    <p:animEffect transition="in" filter="fade">
                                      <p:cBhvr>
                                        <p:cTn id="76" dur="500"/>
                                        <p:tgtEl>
                                          <p:spTgt spid="24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43"/>
                                        </p:tgtEl>
                                        <p:attrNameLst>
                                          <p:attrName>style.visibility</p:attrName>
                                        </p:attrNameLst>
                                      </p:cBhvr>
                                      <p:to>
                                        <p:strVal val="visible"/>
                                      </p:to>
                                    </p:set>
                                    <p:animEffect transition="in" filter="fade">
                                      <p:cBhvr>
                                        <p:cTn id="79" dur="500"/>
                                        <p:tgtEl>
                                          <p:spTgt spid="24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1"/>
                                        </p:tgtEl>
                                        <p:attrNameLst>
                                          <p:attrName>style.visibility</p:attrName>
                                        </p:attrNameLst>
                                      </p:cBhvr>
                                      <p:to>
                                        <p:strVal val="visible"/>
                                      </p:to>
                                    </p:set>
                                    <p:animEffect transition="in" filter="fade">
                                      <p:cBhvr>
                                        <p:cTn id="82" dur="500"/>
                                        <p:tgtEl>
                                          <p:spTgt spid="24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45"/>
                                        </p:tgtEl>
                                        <p:attrNameLst>
                                          <p:attrName>style.visibility</p:attrName>
                                        </p:attrNameLst>
                                      </p:cBhvr>
                                      <p:to>
                                        <p:strVal val="visible"/>
                                      </p:to>
                                    </p:set>
                                    <p:animEffect transition="in" filter="fade">
                                      <p:cBhvr>
                                        <p:cTn id="85" dur="500"/>
                                        <p:tgtEl>
                                          <p:spTgt spid="24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46"/>
                                        </p:tgtEl>
                                        <p:attrNameLst>
                                          <p:attrName>style.visibility</p:attrName>
                                        </p:attrNameLst>
                                      </p:cBhvr>
                                      <p:to>
                                        <p:strVal val="visible"/>
                                      </p:to>
                                    </p:set>
                                    <p:animEffect transition="in" filter="fade">
                                      <p:cBhvr>
                                        <p:cTn id="88"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P spid="74" grpId="0"/>
      <p:bldP spid="77" grpId="0" animBg="1"/>
      <p:bldP spid="78" grpId="0"/>
      <p:bldP spid="79" grpId="0"/>
      <p:bldP spid="176" grpId="0" animBg="1"/>
      <p:bldP spid="177" grpId="0"/>
      <p:bldP spid="222" grpId="0" animBg="1"/>
      <p:bldP spid="223" grpId="0"/>
      <p:bldP spid="221" grpId="0"/>
      <p:bldP spid="227" grpId="0" animBg="1"/>
      <p:bldP spid="228" grpId="0"/>
      <p:bldP spid="226" grpId="0"/>
      <p:bldP spid="232" grpId="0" animBg="1"/>
      <p:bldP spid="233" grpId="0"/>
      <p:bldP spid="231" grpId="0"/>
      <p:bldP spid="237" grpId="0" animBg="1"/>
      <p:bldP spid="238" grpId="0"/>
      <p:bldP spid="236" grpId="0"/>
      <p:bldP spid="242" grpId="0" animBg="1"/>
      <p:bldP spid="243" grpId="0"/>
      <p:bldP spid="241" grpId="0"/>
      <p:bldP spid="245" grpId="0" animBg="1"/>
      <p:bldP spid="246" grpId="0"/>
      <p:bldP spid="24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123AF-58A3-D664-5F59-25B3D9C213C0}"/>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5785ACF-6700-23F8-45A8-AA3BB302C1DF}"/>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B6CC3E0B-916C-456F-6ED6-91201D50BE0B}"/>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D8AC1D41-9D60-A3BD-B785-23DC27CB7408}"/>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1426C1B4-2BEF-8039-A83B-3CD4BE44D292}"/>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税金の種類と仕組み</a:t>
            </a:r>
          </a:p>
        </p:txBody>
      </p:sp>
      <p:sp>
        <p:nvSpPr>
          <p:cNvPr id="72" name="四角形: 角を丸くする 71">
            <a:extLst>
              <a:ext uri="{FF2B5EF4-FFF2-40B4-BE49-F238E27FC236}">
                <a16:creationId xmlns:a16="http://schemas.microsoft.com/office/drawing/2014/main" id="{BA63F478-3C03-02B6-7A0E-DEC8BBDF015C}"/>
              </a:ext>
            </a:extLst>
          </p:cNvPr>
          <p:cNvSpPr/>
          <p:nvPr/>
        </p:nvSpPr>
        <p:spPr>
          <a:xfrm>
            <a:off x="622034" y="1517005"/>
            <a:ext cx="3600645" cy="396000"/>
          </a:xfrm>
          <a:prstGeom prst="roundRect">
            <a:avLst>
              <a:gd name="adj" fmla="val 0"/>
            </a:avLst>
          </a:prstGeom>
          <a:solidFill>
            <a:srgbClr val="ACD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5B23E6AB-3305-70DB-EF85-522DC5E8A2F0}"/>
              </a:ext>
            </a:extLst>
          </p:cNvPr>
          <p:cNvSpPr txBox="1"/>
          <p:nvPr/>
        </p:nvSpPr>
        <p:spPr>
          <a:xfrm>
            <a:off x="649932" y="1530339"/>
            <a:ext cx="2993617" cy="369332"/>
          </a:xfrm>
          <a:prstGeom prst="rect">
            <a:avLst/>
          </a:prstGeom>
          <a:noFill/>
        </p:spPr>
        <p:txBody>
          <a:bodyPr wrap="square" rtlCol="0">
            <a:spAutoFit/>
          </a:bodyPr>
          <a:lstStyle/>
          <a:p>
            <a:r>
              <a:rPr lang="ja-JP" altLang="en-US" b="1" spc="100" dirty="0">
                <a:latin typeface="BIZ UDPゴシック" panose="020B0400000000000000" pitchFamily="50" charset="-128"/>
                <a:ea typeface="BIZ UDPゴシック" panose="020B0400000000000000" pitchFamily="50" charset="-128"/>
              </a:rPr>
              <a:t>直接税の種類（主なもの）</a:t>
            </a:r>
          </a:p>
        </p:txBody>
      </p:sp>
      <p:sp>
        <p:nvSpPr>
          <p:cNvPr id="74" name="テキスト ボックス 73">
            <a:extLst>
              <a:ext uri="{FF2B5EF4-FFF2-40B4-BE49-F238E27FC236}">
                <a16:creationId xmlns:a16="http://schemas.microsoft.com/office/drawing/2014/main" id="{176C0C0B-BB1F-2A94-ED1C-597D1539F251}"/>
              </a:ext>
            </a:extLst>
          </p:cNvPr>
          <p:cNvSpPr txBox="1"/>
          <p:nvPr/>
        </p:nvSpPr>
        <p:spPr>
          <a:xfrm>
            <a:off x="4222679" y="1575479"/>
            <a:ext cx="2089091" cy="307777"/>
          </a:xfrm>
          <a:prstGeom prst="rect">
            <a:avLst/>
          </a:prstGeom>
          <a:noFill/>
        </p:spPr>
        <p:txBody>
          <a:bodyPr wrap="square" rtlCol="0">
            <a:spAutoFit/>
          </a:bodyPr>
          <a:lstStyle/>
          <a:p>
            <a:r>
              <a:rPr lang="en-US" altLang="zh-TW" sz="1400" spc="100" dirty="0">
                <a:latin typeface="BIZ UDPゴシック" panose="020B0400000000000000" pitchFamily="50" charset="-128"/>
                <a:ea typeface="BIZ UDPゴシック" panose="020B0400000000000000" pitchFamily="50" charset="-128"/>
              </a:rPr>
              <a:t>(</a:t>
            </a:r>
            <a:r>
              <a:rPr lang="zh-TW" altLang="en-US" sz="1400" spc="100" dirty="0">
                <a:latin typeface="BIZ UDPゴシック" panose="020B0400000000000000" pitchFamily="50" charset="-128"/>
                <a:ea typeface="BIZ UDPゴシック" panose="020B0400000000000000" pitchFamily="50" charset="-128"/>
              </a:rPr>
              <a:t>令和８年４月現在</a:t>
            </a:r>
            <a:r>
              <a:rPr lang="en-US" altLang="zh-TW" sz="1400" spc="100" dirty="0">
                <a:latin typeface="BIZ UDPゴシック" panose="020B0400000000000000" pitchFamily="50" charset="-128"/>
                <a:ea typeface="BIZ UDPゴシック" panose="020B0400000000000000" pitchFamily="50" charset="-128"/>
              </a:rPr>
              <a:t>)</a:t>
            </a:r>
            <a:endParaRPr lang="zh-TW" altLang="en-US" sz="1400" spc="100" dirty="0">
              <a:latin typeface="BIZ UDPゴシック" panose="020B0400000000000000" pitchFamily="50" charset="-128"/>
              <a:ea typeface="BIZ UDPゴシック" panose="020B0400000000000000" pitchFamily="50" charset="-128"/>
            </a:endParaRPr>
          </a:p>
        </p:txBody>
      </p:sp>
      <p:sp>
        <p:nvSpPr>
          <p:cNvPr id="77" name="四角形: 角を丸くする 76">
            <a:extLst>
              <a:ext uri="{FF2B5EF4-FFF2-40B4-BE49-F238E27FC236}">
                <a16:creationId xmlns:a16="http://schemas.microsoft.com/office/drawing/2014/main" id="{007508C2-8177-30A2-614E-D5138927D370}"/>
              </a:ext>
            </a:extLst>
          </p:cNvPr>
          <p:cNvSpPr/>
          <p:nvPr/>
        </p:nvSpPr>
        <p:spPr>
          <a:xfrm>
            <a:off x="619515" y="2156291"/>
            <a:ext cx="552941" cy="4263619"/>
          </a:xfrm>
          <a:prstGeom prst="roundRect">
            <a:avLst>
              <a:gd name="adj" fmla="val 14526"/>
            </a:avLst>
          </a:prstGeom>
          <a:solidFill>
            <a:srgbClr val="817B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5" name="図 174">
            <a:extLst>
              <a:ext uri="{FF2B5EF4-FFF2-40B4-BE49-F238E27FC236}">
                <a16:creationId xmlns:a16="http://schemas.microsoft.com/office/drawing/2014/main" id="{8C3795CD-9DF1-C2A7-67A4-145934688384}"/>
              </a:ext>
            </a:extLst>
          </p:cNvPr>
          <p:cNvPicPr>
            <a:picLocks noChangeAspect="1"/>
          </p:cNvPicPr>
          <p:nvPr/>
        </p:nvPicPr>
        <p:blipFill>
          <a:blip r:embed="rId3">
            <a:extLst>
              <a:ext uri="{28A0092B-C50C-407E-A947-70E740481C1C}">
                <a14:useLocalDpi xmlns:a14="http://schemas.microsoft.com/office/drawing/2010/main" val="0"/>
              </a:ext>
            </a:extLst>
          </a:blip>
          <a:srcRect b="57603"/>
          <a:stretch>
            <a:fillRect/>
          </a:stretch>
        </p:blipFill>
        <p:spPr>
          <a:xfrm flipH="1">
            <a:off x="10923664" y="1078787"/>
            <a:ext cx="790116" cy="993203"/>
          </a:xfrm>
          <a:prstGeom prst="rect">
            <a:avLst/>
          </a:prstGeom>
        </p:spPr>
      </p:pic>
      <p:sp>
        <p:nvSpPr>
          <p:cNvPr id="176" name="吹き出し: 角を丸めた四角形 175">
            <a:extLst>
              <a:ext uri="{FF2B5EF4-FFF2-40B4-BE49-F238E27FC236}">
                <a16:creationId xmlns:a16="http://schemas.microsoft.com/office/drawing/2014/main" id="{213526D3-54B4-4F5C-FB1A-295EA753D38A}"/>
              </a:ext>
            </a:extLst>
          </p:cNvPr>
          <p:cNvSpPr/>
          <p:nvPr/>
        </p:nvSpPr>
        <p:spPr bwMode="auto">
          <a:xfrm>
            <a:off x="8934509" y="1219389"/>
            <a:ext cx="1940709" cy="588334"/>
          </a:xfrm>
          <a:prstGeom prst="wedgeRoundRectCallout">
            <a:avLst>
              <a:gd name="adj1" fmla="val 58433"/>
              <a:gd name="adj2" fmla="val 34036"/>
              <a:gd name="adj3" fmla="val 16667"/>
            </a:avLst>
          </a:prstGeom>
          <a:solidFill>
            <a:schemeClr val="tx2">
              <a:lumMod val="10000"/>
              <a:lumOff val="90000"/>
            </a:schemeClr>
          </a:solidFill>
          <a:ln>
            <a:no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177" name="テキスト ボックス 176">
            <a:extLst>
              <a:ext uri="{FF2B5EF4-FFF2-40B4-BE49-F238E27FC236}">
                <a16:creationId xmlns:a16="http://schemas.microsoft.com/office/drawing/2014/main" id="{77F85D67-ABFD-14C1-9DDD-C7160E1FA0AD}"/>
              </a:ext>
            </a:extLst>
          </p:cNvPr>
          <p:cNvSpPr txBox="1"/>
          <p:nvPr/>
        </p:nvSpPr>
        <p:spPr>
          <a:xfrm>
            <a:off x="9051167" y="1219807"/>
            <a:ext cx="1844599" cy="566950"/>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誰が、どんな税を</a:t>
            </a:r>
          </a:p>
          <a:p>
            <a:pPr>
              <a:lnSpc>
                <a:spcPct val="140000"/>
              </a:lnSpc>
            </a:pPr>
            <a:r>
              <a:rPr lang="ja-JP" altLang="en-US" sz="1200" spc="100" dirty="0">
                <a:latin typeface="BIZ UDPゴシック" panose="020B0400000000000000" pitchFamily="50" charset="-128"/>
                <a:ea typeface="BIZ UDPゴシック" panose="020B0400000000000000" pitchFamily="50" charset="-128"/>
              </a:rPr>
              <a:t>納めているのかな？</a:t>
            </a:r>
            <a:endParaRPr lang="zh-TW" altLang="en-US" sz="1200" spc="100" dirty="0">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E2B3ACD8-8B25-198E-6BE4-429818FA1A77}"/>
              </a:ext>
            </a:extLst>
          </p:cNvPr>
          <p:cNvSpPr/>
          <p:nvPr/>
        </p:nvSpPr>
        <p:spPr>
          <a:xfrm>
            <a:off x="1239330" y="2156289"/>
            <a:ext cx="552941" cy="2321023"/>
          </a:xfrm>
          <a:prstGeom prst="roundRect">
            <a:avLst>
              <a:gd name="adj" fmla="val 14526"/>
            </a:avLst>
          </a:prstGeom>
          <a:solidFill>
            <a:srgbClr val="DDE3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2FFCD99-023D-564C-F59F-5C63ECEC07A7}"/>
              </a:ext>
            </a:extLst>
          </p:cNvPr>
          <p:cNvSpPr txBox="1"/>
          <p:nvPr/>
        </p:nvSpPr>
        <p:spPr>
          <a:xfrm>
            <a:off x="1187658" y="2712342"/>
            <a:ext cx="656284" cy="461665"/>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県 </a:t>
            </a:r>
          </a:p>
        </p:txBody>
      </p:sp>
      <p:sp>
        <p:nvSpPr>
          <p:cNvPr id="11" name="テキスト ボックス 10">
            <a:extLst>
              <a:ext uri="{FF2B5EF4-FFF2-40B4-BE49-F238E27FC236}">
                <a16:creationId xmlns:a16="http://schemas.microsoft.com/office/drawing/2014/main" id="{15636C7C-552E-7427-3376-7F3D6E329F13}"/>
              </a:ext>
            </a:extLst>
          </p:cNvPr>
          <p:cNvSpPr txBox="1"/>
          <p:nvPr/>
        </p:nvSpPr>
        <p:spPr>
          <a:xfrm>
            <a:off x="1187658" y="3459594"/>
            <a:ext cx="656284" cy="461665"/>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税</a:t>
            </a:r>
          </a:p>
        </p:txBody>
      </p:sp>
      <p:sp>
        <p:nvSpPr>
          <p:cNvPr id="15" name="四角形: 角を丸くする 14">
            <a:extLst>
              <a:ext uri="{FF2B5EF4-FFF2-40B4-BE49-F238E27FC236}">
                <a16:creationId xmlns:a16="http://schemas.microsoft.com/office/drawing/2014/main" id="{6D81E7A3-3AE9-7A1B-07B5-9036673C541B}"/>
              </a:ext>
            </a:extLst>
          </p:cNvPr>
          <p:cNvSpPr/>
          <p:nvPr/>
        </p:nvSpPr>
        <p:spPr>
          <a:xfrm>
            <a:off x="1912241" y="2193610"/>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D3AF2A2-1B03-20DD-AE35-8CE84D8DEC52}"/>
              </a:ext>
            </a:extLst>
          </p:cNvPr>
          <p:cNvSpPr txBox="1"/>
          <p:nvPr/>
        </p:nvSpPr>
        <p:spPr>
          <a:xfrm>
            <a:off x="2005491" y="2257282"/>
            <a:ext cx="1680157" cy="338554"/>
          </a:xfrm>
          <a:prstGeom prst="rect">
            <a:avLst/>
          </a:prstGeom>
          <a:noFill/>
        </p:spPr>
        <p:txBody>
          <a:bodyPr wrap="square" rtlCol="0">
            <a:spAutoFit/>
          </a:bodyPr>
          <a:lstStyle/>
          <a:p>
            <a:pPr algn="dist"/>
            <a:r>
              <a:rPr lang="ja-JP" altLang="en-US" sz="1600" spc="100" dirty="0">
                <a:solidFill>
                  <a:srgbClr val="4B9F97"/>
                </a:solidFill>
                <a:latin typeface="BIZ UDPゴシック" panose="020B0400000000000000" pitchFamily="50" charset="-128"/>
                <a:ea typeface="BIZ UDPゴシック" panose="020B0400000000000000" pitchFamily="50" charset="-128"/>
              </a:rPr>
              <a:t>県 民 税</a:t>
            </a:r>
            <a:endParaRPr lang="zh-TW" altLang="en-US" sz="1600" spc="100" dirty="0">
              <a:solidFill>
                <a:srgbClr val="4B9F97"/>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98E7DB1B-C636-825C-EE96-6135D16E9BEB}"/>
              </a:ext>
            </a:extLst>
          </p:cNvPr>
          <p:cNvSpPr txBox="1"/>
          <p:nvPr/>
        </p:nvSpPr>
        <p:spPr>
          <a:xfrm>
            <a:off x="3872147" y="2254813"/>
            <a:ext cx="8091845"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県内に住所または事業所のある個人・法人にかかります。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502B5A8C-0E85-AE50-AE2E-17F8CE3C1626}"/>
              </a:ext>
            </a:extLst>
          </p:cNvPr>
          <p:cNvSpPr/>
          <p:nvPr/>
        </p:nvSpPr>
        <p:spPr>
          <a:xfrm>
            <a:off x="1912241" y="2780494"/>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9A038A26-93DD-7637-B423-4BB89773CE43}"/>
              </a:ext>
            </a:extLst>
          </p:cNvPr>
          <p:cNvSpPr txBox="1"/>
          <p:nvPr/>
        </p:nvSpPr>
        <p:spPr>
          <a:xfrm>
            <a:off x="1988629" y="2844166"/>
            <a:ext cx="1713881" cy="338554"/>
          </a:xfrm>
          <a:prstGeom prst="rect">
            <a:avLst/>
          </a:prstGeom>
          <a:noFill/>
        </p:spPr>
        <p:txBody>
          <a:bodyPr wrap="square" rtlCol="0">
            <a:spAutoFit/>
          </a:bodyPr>
          <a:lstStyle/>
          <a:p>
            <a:pPr algn="dist"/>
            <a:r>
              <a:rPr lang="zh-TW" altLang="en-US" sz="1600" spc="100" dirty="0">
                <a:solidFill>
                  <a:srgbClr val="4B9F97"/>
                </a:solidFill>
                <a:latin typeface="BIZ UDPゴシック" panose="020B0400000000000000" pitchFamily="50" charset="-128"/>
                <a:ea typeface="BIZ UDPゴシック" panose="020B0400000000000000" pitchFamily="50" charset="-128"/>
              </a:rPr>
              <a:t>事業税</a:t>
            </a:r>
          </a:p>
        </p:txBody>
      </p:sp>
      <p:sp>
        <p:nvSpPr>
          <p:cNvPr id="24" name="テキスト ボックス 23">
            <a:extLst>
              <a:ext uri="{FF2B5EF4-FFF2-40B4-BE49-F238E27FC236}">
                <a16:creationId xmlns:a16="http://schemas.microsoft.com/office/drawing/2014/main" id="{4F227AE8-6D00-03B9-FE2F-BE6129CFE1B7}"/>
              </a:ext>
            </a:extLst>
          </p:cNvPr>
          <p:cNvSpPr txBox="1"/>
          <p:nvPr/>
        </p:nvSpPr>
        <p:spPr>
          <a:xfrm>
            <a:off x="3872147" y="2841697"/>
            <a:ext cx="7958783"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事業を営んでいる個人や法人の利益</a:t>
            </a:r>
            <a:r>
              <a:rPr lang="ja-JP" altLang="en-US" sz="1400" spc="100" dirty="0">
                <a:latin typeface="BIZ UDPゴシック" panose="020B0400000000000000" pitchFamily="50" charset="-128"/>
                <a:ea typeface="BIZ UDPゴシック" panose="020B0400000000000000" pitchFamily="50" charset="-128"/>
              </a:rPr>
              <a:t>（所得）</a:t>
            </a:r>
            <a:r>
              <a:rPr lang="ja-JP" altLang="en-US" sz="1600" spc="100" dirty="0">
                <a:latin typeface="BIZ UDPゴシック" panose="020B0400000000000000" pitchFamily="50" charset="-128"/>
                <a:ea typeface="BIZ UDPゴシック" panose="020B0400000000000000" pitchFamily="50" charset="-128"/>
              </a:rPr>
              <a:t>にかかります。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B15B0B28-3635-618D-74F4-3C507B654DCF}"/>
              </a:ext>
            </a:extLst>
          </p:cNvPr>
          <p:cNvSpPr/>
          <p:nvPr/>
        </p:nvSpPr>
        <p:spPr>
          <a:xfrm>
            <a:off x="1912241" y="3367378"/>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32EE04C-477B-FDBA-7D80-899B0510CDBA}"/>
              </a:ext>
            </a:extLst>
          </p:cNvPr>
          <p:cNvSpPr txBox="1"/>
          <p:nvPr/>
        </p:nvSpPr>
        <p:spPr>
          <a:xfrm>
            <a:off x="1958866" y="3431050"/>
            <a:ext cx="1773406" cy="338554"/>
          </a:xfrm>
          <a:prstGeom prst="rect">
            <a:avLst/>
          </a:prstGeom>
          <a:noFill/>
        </p:spPr>
        <p:txBody>
          <a:bodyPr wrap="square" rtlCol="0">
            <a:spAutoFit/>
          </a:bodyPr>
          <a:lstStyle/>
          <a:p>
            <a:pPr algn="dist"/>
            <a:r>
              <a:rPr lang="zh-TW" altLang="en-US" sz="1600" spc="100" dirty="0">
                <a:solidFill>
                  <a:srgbClr val="4B9F97"/>
                </a:solidFill>
                <a:latin typeface="BIZ UDPゴシック" panose="020B0400000000000000" pitchFamily="50" charset="-128"/>
                <a:ea typeface="BIZ UDPゴシック" panose="020B0400000000000000" pitchFamily="50" charset="-128"/>
              </a:rPr>
              <a:t>自動車税</a:t>
            </a:r>
          </a:p>
        </p:txBody>
      </p:sp>
      <p:sp>
        <p:nvSpPr>
          <p:cNvPr id="29" name="テキスト ボックス 28">
            <a:extLst>
              <a:ext uri="{FF2B5EF4-FFF2-40B4-BE49-F238E27FC236}">
                <a16:creationId xmlns:a16="http://schemas.microsoft.com/office/drawing/2014/main" id="{48ACBD71-A3F5-8D89-77E6-2FF81672205F}"/>
              </a:ext>
            </a:extLst>
          </p:cNvPr>
          <p:cNvSpPr txBox="1"/>
          <p:nvPr/>
        </p:nvSpPr>
        <p:spPr>
          <a:xfrm>
            <a:off x="3872147" y="3428581"/>
            <a:ext cx="8091845"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自動車を所有しているときにかかります。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35" name="四角形: 角を丸くする 34">
            <a:extLst>
              <a:ext uri="{FF2B5EF4-FFF2-40B4-BE49-F238E27FC236}">
                <a16:creationId xmlns:a16="http://schemas.microsoft.com/office/drawing/2014/main" id="{75043B70-76BA-9313-92E5-F5C6B36D09BD}"/>
              </a:ext>
            </a:extLst>
          </p:cNvPr>
          <p:cNvSpPr/>
          <p:nvPr/>
        </p:nvSpPr>
        <p:spPr>
          <a:xfrm>
            <a:off x="1912241" y="3954263"/>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63D397ED-9673-1AB4-43EE-7B5FE976CFE7}"/>
              </a:ext>
            </a:extLst>
          </p:cNvPr>
          <p:cNvSpPr txBox="1"/>
          <p:nvPr/>
        </p:nvSpPr>
        <p:spPr>
          <a:xfrm>
            <a:off x="2005491" y="4017935"/>
            <a:ext cx="1680157" cy="338554"/>
          </a:xfrm>
          <a:prstGeom prst="rect">
            <a:avLst/>
          </a:prstGeom>
          <a:noFill/>
        </p:spPr>
        <p:txBody>
          <a:bodyPr wrap="square" rtlCol="0">
            <a:spAutoFit/>
          </a:bodyPr>
          <a:lstStyle/>
          <a:p>
            <a:pPr algn="dist"/>
            <a:r>
              <a:rPr lang="ja-JP" altLang="en-US" sz="1600" spc="100" dirty="0">
                <a:solidFill>
                  <a:srgbClr val="4B9F97"/>
                </a:solidFill>
                <a:latin typeface="BIZ UDPゴシック" panose="020B0400000000000000" pitchFamily="50" charset="-128"/>
                <a:ea typeface="BIZ UDPゴシック" panose="020B0400000000000000" pitchFamily="50" charset="-128"/>
              </a:rPr>
              <a:t>不動産取得税</a:t>
            </a:r>
            <a:endParaRPr lang="zh-TW" altLang="en-US" sz="1600" spc="100" dirty="0">
              <a:solidFill>
                <a:srgbClr val="4B9F97"/>
              </a:solidFill>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D65571F8-9989-3873-3C9B-77E9AF62B1F9}"/>
              </a:ext>
            </a:extLst>
          </p:cNvPr>
          <p:cNvSpPr txBox="1"/>
          <p:nvPr/>
        </p:nvSpPr>
        <p:spPr>
          <a:xfrm>
            <a:off x="3872147" y="4015466"/>
            <a:ext cx="8091845"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土地や建物を取得したときにかかります。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71" name="四角形: 角を丸くする 70">
            <a:extLst>
              <a:ext uri="{FF2B5EF4-FFF2-40B4-BE49-F238E27FC236}">
                <a16:creationId xmlns:a16="http://schemas.microsoft.com/office/drawing/2014/main" id="{514E89BE-3C66-123B-84BE-1ECC73D66D2E}"/>
              </a:ext>
            </a:extLst>
          </p:cNvPr>
          <p:cNvSpPr/>
          <p:nvPr/>
        </p:nvSpPr>
        <p:spPr>
          <a:xfrm>
            <a:off x="1912241" y="4713579"/>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2BFAF73B-3A20-AB77-FF26-15E131F4F24F}"/>
              </a:ext>
            </a:extLst>
          </p:cNvPr>
          <p:cNvSpPr txBox="1"/>
          <p:nvPr/>
        </p:nvSpPr>
        <p:spPr>
          <a:xfrm>
            <a:off x="2005491" y="4777251"/>
            <a:ext cx="1680157" cy="338554"/>
          </a:xfrm>
          <a:prstGeom prst="rect">
            <a:avLst/>
          </a:prstGeom>
          <a:noFill/>
        </p:spPr>
        <p:txBody>
          <a:bodyPr wrap="square" rtlCol="0">
            <a:spAutoFit/>
          </a:bodyPr>
          <a:lstStyle/>
          <a:p>
            <a:pPr algn="dist"/>
            <a:r>
              <a:rPr lang="ja-JP" altLang="en-US" sz="1600" spc="100" dirty="0">
                <a:solidFill>
                  <a:srgbClr val="4B9F97"/>
                </a:solidFill>
                <a:latin typeface="BIZ UDPゴシック" panose="020B0400000000000000" pitchFamily="50" charset="-128"/>
                <a:ea typeface="BIZ UDPゴシック" panose="020B0400000000000000" pitchFamily="50" charset="-128"/>
              </a:rPr>
              <a:t>市町村民税</a:t>
            </a:r>
            <a:endParaRPr lang="zh-TW" altLang="en-US" sz="1600" spc="100" dirty="0">
              <a:solidFill>
                <a:srgbClr val="4B9F97"/>
              </a:solidFill>
              <a:latin typeface="BIZ UDPゴシック" panose="020B0400000000000000" pitchFamily="50" charset="-128"/>
              <a:ea typeface="BIZ UDPゴシック" panose="020B0400000000000000" pitchFamily="50" charset="-128"/>
            </a:endParaRPr>
          </a:p>
        </p:txBody>
      </p:sp>
      <p:sp>
        <p:nvSpPr>
          <p:cNvPr id="70" name="テキスト ボックス 69">
            <a:extLst>
              <a:ext uri="{FF2B5EF4-FFF2-40B4-BE49-F238E27FC236}">
                <a16:creationId xmlns:a16="http://schemas.microsoft.com/office/drawing/2014/main" id="{A0FC1889-BF06-CF98-E6A2-2A815136B832}"/>
              </a:ext>
            </a:extLst>
          </p:cNvPr>
          <p:cNvSpPr txBox="1"/>
          <p:nvPr/>
        </p:nvSpPr>
        <p:spPr>
          <a:xfrm>
            <a:off x="3872147" y="4774782"/>
            <a:ext cx="8091845"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市町村内に住所または事業所のある個人・法人にかかります。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67" name="四角形: 角を丸くする 66">
            <a:extLst>
              <a:ext uri="{FF2B5EF4-FFF2-40B4-BE49-F238E27FC236}">
                <a16:creationId xmlns:a16="http://schemas.microsoft.com/office/drawing/2014/main" id="{B6050DBA-F911-2C5F-D721-EA74A0E776C8}"/>
              </a:ext>
            </a:extLst>
          </p:cNvPr>
          <p:cNvSpPr/>
          <p:nvPr/>
        </p:nvSpPr>
        <p:spPr>
          <a:xfrm>
            <a:off x="1912241" y="5300463"/>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AF5A3400-9D10-6C8E-82E9-A915954E382B}"/>
              </a:ext>
            </a:extLst>
          </p:cNvPr>
          <p:cNvSpPr txBox="1"/>
          <p:nvPr/>
        </p:nvSpPr>
        <p:spPr>
          <a:xfrm>
            <a:off x="1988629" y="5364135"/>
            <a:ext cx="1713881" cy="338554"/>
          </a:xfrm>
          <a:prstGeom prst="rect">
            <a:avLst/>
          </a:prstGeom>
          <a:noFill/>
        </p:spPr>
        <p:txBody>
          <a:bodyPr wrap="square" rtlCol="0">
            <a:spAutoFit/>
          </a:bodyPr>
          <a:lstStyle/>
          <a:p>
            <a:pPr algn="dist"/>
            <a:r>
              <a:rPr lang="zh-TW" altLang="en-US" sz="1600" spc="100" dirty="0">
                <a:solidFill>
                  <a:srgbClr val="4B9F97"/>
                </a:solidFill>
                <a:latin typeface="BIZ UDPゴシック" panose="020B0400000000000000" pitchFamily="50" charset="-128"/>
                <a:ea typeface="BIZ UDPゴシック" panose="020B0400000000000000" pitchFamily="50" charset="-128"/>
              </a:rPr>
              <a:t>固定資産税</a:t>
            </a:r>
          </a:p>
        </p:txBody>
      </p:sp>
      <p:sp>
        <p:nvSpPr>
          <p:cNvPr id="66" name="テキスト ボックス 65">
            <a:extLst>
              <a:ext uri="{FF2B5EF4-FFF2-40B4-BE49-F238E27FC236}">
                <a16:creationId xmlns:a16="http://schemas.microsoft.com/office/drawing/2014/main" id="{894B3D00-70E0-5DF2-972B-914DFC00D7CA}"/>
              </a:ext>
            </a:extLst>
          </p:cNvPr>
          <p:cNvSpPr txBox="1"/>
          <p:nvPr/>
        </p:nvSpPr>
        <p:spPr>
          <a:xfrm>
            <a:off x="3872147" y="5361666"/>
            <a:ext cx="7958783"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土地や家屋、事業に使う機械などを所有しているときにかかります。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63" name="四角形: 角を丸くする 62">
            <a:extLst>
              <a:ext uri="{FF2B5EF4-FFF2-40B4-BE49-F238E27FC236}">
                <a16:creationId xmlns:a16="http://schemas.microsoft.com/office/drawing/2014/main" id="{1FAF16B9-7650-3BE5-0946-8C8CF9670CBC}"/>
              </a:ext>
            </a:extLst>
          </p:cNvPr>
          <p:cNvSpPr/>
          <p:nvPr/>
        </p:nvSpPr>
        <p:spPr>
          <a:xfrm>
            <a:off x="1912241" y="5887347"/>
            <a:ext cx="1866656" cy="503999"/>
          </a:xfrm>
          <a:prstGeom prst="roundRect">
            <a:avLst>
              <a:gd name="adj" fmla="val 50000"/>
            </a:avLst>
          </a:prstGeom>
          <a:noFill/>
          <a:ln>
            <a:solidFill>
              <a:srgbClr val="4B9F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5278D8F1-AAE6-A430-8309-732AE116AB83}"/>
              </a:ext>
            </a:extLst>
          </p:cNvPr>
          <p:cNvSpPr txBox="1"/>
          <p:nvPr/>
        </p:nvSpPr>
        <p:spPr>
          <a:xfrm>
            <a:off x="2005491" y="5951019"/>
            <a:ext cx="1680157" cy="338554"/>
          </a:xfrm>
          <a:prstGeom prst="rect">
            <a:avLst/>
          </a:prstGeom>
          <a:noFill/>
        </p:spPr>
        <p:txBody>
          <a:bodyPr wrap="square" rtlCol="0">
            <a:spAutoFit/>
          </a:bodyPr>
          <a:lstStyle/>
          <a:p>
            <a:pPr algn="dist"/>
            <a:r>
              <a:rPr lang="ja-JP" altLang="en-US" sz="1600" spc="100" dirty="0">
                <a:solidFill>
                  <a:srgbClr val="4B9F97"/>
                </a:solidFill>
                <a:latin typeface="BIZ UDPゴシック" panose="020B0400000000000000" pitchFamily="50" charset="-128"/>
                <a:ea typeface="BIZ UDPゴシック" panose="020B0400000000000000" pitchFamily="50" charset="-128"/>
              </a:rPr>
              <a:t>軽自動車税</a:t>
            </a:r>
            <a:endParaRPr lang="zh-TW" altLang="en-US" sz="1600" spc="100" dirty="0">
              <a:solidFill>
                <a:srgbClr val="4B9F97"/>
              </a:solidFill>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30F99691-F7C7-08F6-8A28-A14A78D1D162}"/>
              </a:ext>
            </a:extLst>
          </p:cNvPr>
          <p:cNvSpPr txBox="1"/>
          <p:nvPr/>
        </p:nvSpPr>
        <p:spPr>
          <a:xfrm>
            <a:off x="3872147" y="5948550"/>
            <a:ext cx="8091845"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軽自動車や原動機付自転車などを所有しているときにかかります。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78" name="テキスト ボックス 77">
            <a:extLst>
              <a:ext uri="{FF2B5EF4-FFF2-40B4-BE49-F238E27FC236}">
                <a16:creationId xmlns:a16="http://schemas.microsoft.com/office/drawing/2014/main" id="{53E9C560-7ECE-7067-E81E-A00AE6FBB4E9}"/>
              </a:ext>
            </a:extLst>
          </p:cNvPr>
          <p:cNvSpPr txBox="1"/>
          <p:nvPr/>
        </p:nvSpPr>
        <p:spPr>
          <a:xfrm>
            <a:off x="567843" y="2712063"/>
            <a:ext cx="656284"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地 </a:t>
            </a:r>
          </a:p>
        </p:txBody>
      </p:sp>
      <p:sp>
        <p:nvSpPr>
          <p:cNvPr id="79" name="テキスト ボックス 78">
            <a:extLst>
              <a:ext uri="{FF2B5EF4-FFF2-40B4-BE49-F238E27FC236}">
                <a16:creationId xmlns:a16="http://schemas.microsoft.com/office/drawing/2014/main" id="{567DD4BD-6214-3387-0636-5E4C59C63DB3}"/>
              </a:ext>
            </a:extLst>
          </p:cNvPr>
          <p:cNvSpPr txBox="1"/>
          <p:nvPr/>
        </p:nvSpPr>
        <p:spPr>
          <a:xfrm>
            <a:off x="567843" y="5402473"/>
            <a:ext cx="656284"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税</a:t>
            </a:r>
          </a:p>
        </p:txBody>
      </p:sp>
      <p:sp>
        <p:nvSpPr>
          <p:cNvPr id="76" name="テキスト ボックス 75">
            <a:extLst>
              <a:ext uri="{FF2B5EF4-FFF2-40B4-BE49-F238E27FC236}">
                <a16:creationId xmlns:a16="http://schemas.microsoft.com/office/drawing/2014/main" id="{132C6AF5-2077-3FB4-6FA4-4710CDC195CD}"/>
              </a:ext>
            </a:extLst>
          </p:cNvPr>
          <p:cNvSpPr txBox="1"/>
          <p:nvPr/>
        </p:nvSpPr>
        <p:spPr>
          <a:xfrm>
            <a:off x="567843" y="4057268"/>
            <a:ext cx="656284"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方 </a:t>
            </a:r>
          </a:p>
        </p:txBody>
      </p:sp>
      <p:sp>
        <p:nvSpPr>
          <p:cNvPr id="90" name="四角形: 角を丸くする 89">
            <a:extLst>
              <a:ext uri="{FF2B5EF4-FFF2-40B4-BE49-F238E27FC236}">
                <a16:creationId xmlns:a16="http://schemas.microsoft.com/office/drawing/2014/main" id="{84FCCFDE-537B-8B84-06DF-F6746AB634DE}"/>
              </a:ext>
            </a:extLst>
          </p:cNvPr>
          <p:cNvSpPr/>
          <p:nvPr/>
        </p:nvSpPr>
        <p:spPr>
          <a:xfrm>
            <a:off x="1239330" y="4655910"/>
            <a:ext cx="552941" cy="1764000"/>
          </a:xfrm>
          <a:prstGeom prst="roundRect">
            <a:avLst>
              <a:gd name="adj" fmla="val 14526"/>
            </a:avLst>
          </a:prstGeom>
          <a:solidFill>
            <a:srgbClr val="F5C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68AC7323-6F92-5EE2-A8EB-D1EB753D9C9A}"/>
              </a:ext>
            </a:extLst>
          </p:cNvPr>
          <p:cNvSpPr txBox="1"/>
          <p:nvPr/>
        </p:nvSpPr>
        <p:spPr>
          <a:xfrm>
            <a:off x="1187658" y="4732146"/>
            <a:ext cx="656284" cy="461665"/>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市 </a:t>
            </a:r>
          </a:p>
        </p:txBody>
      </p:sp>
      <p:sp>
        <p:nvSpPr>
          <p:cNvPr id="93" name="テキスト ボックス 92">
            <a:extLst>
              <a:ext uri="{FF2B5EF4-FFF2-40B4-BE49-F238E27FC236}">
                <a16:creationId xmlns:a16="http://schemas.microsoft.com/office/drawing/2014/main" id="{006AACF9-D266-19DF-3C93-2F99ABEAEDFF}"/>
              </a:ext>
            </a:extLst>
          </p:cNvPr>
          <p:cNvSpPr txBox="1"/>
          <p:nvPr/>
        </p:nvSpPr>
        <p:spPr>
          <a:xfrm>
            <a:off x="1187658" y="5853963"/>
            <a:ext cx="656284" cy="461665"/>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税</a:t>
            </a:r>
          </a:p>
        </p:txBody>
      </p:sp>
      <p:sp>
        <p:nvSpPr>
          <p:cNvPr id="94" name="テキスト ボックス 93">
            <a:extLst>
              <a:ext uri="{FF2B5EF4-FFF2-40B4-BE49-F238E27FC236}">
                <a16:creationId xmlns:a16="http://schemas.microsoft.com/office/drawing/2014/main" id="{F4D8FB9F-49B9-E18A-5E3B-6F4BB3D250C3}"/>
              </a:ext>
            </a:extLst>
          </p:cNvPr>
          <p:cNvSpPr txBox="1"/>
          <p:nvPr/>
        </p:nvSpPr>
        <p:spPr>
          <a:xfrm>
            <a:off x="1187658" y="5106085"/>
            <a:ext cx="656284" cy="461665"/>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町</a:t>
            </a:r>
          </a:p>
        </p:txBody>
      </p:sp>
      <p:sp>
        <p:nvSpPr>
          <p:cNvPr id="95" name="テキスト ボックス 94">
            <a:extLst>
              <a:ext uri="{FF2B5EF4-FFF2-40B4-BE49-F238E27FC236}">
                <a16:creationId xmlns:a16="http://schemas.microsoft.com/office/drawing/2014/main" id="{626F6A7E-FCED-F88E-51C8-D7753C96787E}"/>
              </a:ext>
            </a:extLst>
          </p:cNvPr>
          <p:cNvSpPr txBox="1"/>
          <p:nvPr/>
        </p:nvSpPr>
        <p:spPr>
          <a:xfrm>
            <a:off x="1187658" y="5480024"/>
            <a:ext cx="656284" cy="461665"/>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村</a:t>
            </a:r>
          </a:p>
        </p:txBody>
      </p:sp>
      <p:cxnSp>
        <p:nvCxnSpPr>
          <p:cNvPr id="127" name="直線コネクタ 126">
            <a:extLst>
              <a:ext uri="{FF2B5EF4-FFF2-40B4-BE49-F238E27FC236}">
                <a16:creationId xmlns:a16="http://schemas.microsoft.com/office/drawing/2014/main" id="{3E8EAB22-DED7-8B58-DDA9-5C50D107EBBE}"/>
              </a:ext>
            </a:extLst>
          </p:cNvPr>
          <p:cNvCxnSpPr>
            <a:cxnSpLocks/>
          </p:cNvCxnSpPr>
          <p:nvPr/>
        </p:nvCxnSpPr>
        <p:spPr>
          <a:xfrm>
            <a:off x="1261638" y="4570714"/>
            <a:ext cx="10025487"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4609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500"/>
                                        <p:tgtEl>
                                          <p:spTgt spid="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500"/>
                                        <p:tgtEl>
                                          <p:spTgt spid="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500"/>
                                        <p:tgtEl>
                                          <p:spTgt spid="6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8"/>
                                        </p:tgtEl>
                                        <p:attrNameLst>
                                          <p:attrName>style.visibility</p:attrName>
                                        </p:attrNameLst>
                                      </p:cBhvr>
                                      <p:to>
                                        <p:strVal val="visible"/>
                                      </p:to>
                                    </p:set>
                                    <p:animEffect transition="in" filter="fade">
                                      <p:cBhvr>
                                        <p:cTn id="82" dur="500"/>
                                        <p:tgtEl>
                                          <p:spTgt spid="7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fade">
                                      <p:cBhvr>
                                        <p:cTn id="85" dur="500"/>
                                        <p:tgtEl>
                                          <p:spTgt spid="7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fade">
                                      <p:cBhvr>
                                        <p:cTn id="88" dur="500"/>
                                        <p:tgtEl>
                                          <p:spTgt spid="7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0"/>
                                        </p:tgtEl>
                                        <p:attrNameLst>
                                          <p:attrName>style.visibility</p:attrName>
                                        </p:attrNameLst>
                                      </p:cBhvr>
                                      <p:to>
                                        <p:strVal val="visible"/>
                                      </p:to>
                                    </p:set>
                                    <p:animEffect transition="in" filter="fade">
                                      <p:cBhvr>
                                        <p:cTn id="91" dur="500"/>
                                        <p:tgtEl>
                                          <p:spTgt spid="9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500"/>
                                        <p:tgtEl>
                                          <p:spTgt spid="9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fade">
                                      <p:cBhvr>
                                        <p:cTn id="97" dur="500"/>
                                        <p:tgtEl>
                                          <p:spTgt spid="9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fade">
                                      <p:cBhvr>
                                        <p:cTn id="100" dur="500"/>
                                        <p:tgtEl>
                                          <p:spTgt spid="9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95"/>
                                        </p:tgtEl>
                                        <p:attrNameLst>
                                          <p:attrName>style.visibility</p:attrName>
                                        </p:attrNameLst>
                                      </p:cBhvr>
                                      <p:to>
                                        <p:strVal val="visible"/>
                                      </p:to>
                                    </p:set>
                                    <p:animEffect transition="in" filter="fade">
                                      <p:cBhvr>
                                        <p:cTn id="103" dur="500"/>
                                        <p:tgtEl>
                                          <p:spTgt spid="95"/>
                                        </p:tgtEl>
                                      </p:cBhvr>
                                    </p:animEffect>
                                  </p:childTnLst>
                                </p:cTn>
                              </p:par>
                              <p:par>
                                <p:cTn id="104" presetID="10" presetClass="entr" presetSubtype="0" fill="hold" nodeType="withEffect">
                                  <p:stCondLst>
                                    <p:cond delay="0"/>
                                  </p:stCondLst>
                                  <p:childTnLst>
                                    <p:set>
                                      <p:cBhvr>
                                        <p:cTn id="105" dur="1" fill="hold">
                                          <p:stCondLst>
                                            <p:cond delay="0"/>
                                          </p:stCondLst>
                                        </p:cTn>
                                        <p:tgtEl>
                                          <p:spTgt spid="127"/>
                                        </p:tgtEl>
                                        <p:attrNameLst>
                                          <p:attrName>style.visibility</p:attrName>
                                        </p:attrNameLst>
                                      </p:cBhvr>
                                      <p:to>
                                        <p:strVal val="visible"/>
                                      </p:to>
                                    </p:set>
                                    <p:animEffect transition="in" filter="fade">
                                      <p:cBhvr>
                                        <p:cTn id="106"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 grpId="0" animBg="1"/>
      <p:bldP spid="10" grpId="0"/>
      <p:bldP spid="11" grpId="0"/>
      <p:bldP spid="15" grpId="0" animBg="1"/>
      <p:bldP spid="16" grpId="0"/>
      <p:bldP spid="14" grpId="0"/>
      <p:bldP spid="25" grpId="0" animBg="1"/>
      <p:bldP spid="26" grpId="0"/>
      <p:bldP spid="24" grpId="0"/>
      <p:bldP spid="30" grpId="0" animBg="1"/>
      <p:bldP spid="31" grpId="0"/>
      <p:bldP spid="29" grpId="0"/>
      <p:bldP spid="35" grpId="0" animBg="1"/>
      <p:bldP spid="36" grpId="0"/>
      <p:bldP spid="34" grpId="0"/>
      <p:bldP spid="71" grpId="0" animBg="1"/>
      <p:bldP spid="75" grpId="0"/>
      <p:bldP spid="70" grpId="0"/>
      <p:bldP spid="67" grpId="0" animBg="1"/>
      <p:bldP spid="68" grpId="0"/>
      <p:bldP spid="66" grpId="0"/>
      <p:bldP spid="63" grpId="0" animBg="1"/>
      <p:bldP spid="64" grpId="0"/>
      <p:bldP spid="62" grpId="0"/>
      <p:bldP spid="78" grpId="0"/>
      <p:bldP spid="79" grpId="0"/>
      <p:bldP spid="76" grpId="0"/>
      <p:bldP spid="90" grpId="0" animBg="1"/>
      <p:bldP spid="92" grpId="0"/>
      <p:bldP spid="93" grpId="0"/>
      <p:bldP spid="94" grpId="0"/>
      <p:bldP spid="9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2D847-7248-AFCA-CC8E-C36E53B5304B}"/>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704CDBD-8E7C-D760-B48E-49B1F529E141}"/>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43FF2927-0460-A547-773F-E09C69860FFC}"/>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6E6CB4CB-A328-1B30-96C7-C5FF2B45B481}"/>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8AF2BF74-A703-29E5-AA31-8F63E4E43162}"/>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税金の種類と仕組み</a:t>
            </a:r>
          </a:p>
        </p:txBody>
      </p:sp>
      <p:sp>
        <p:nvSpPr>
          <p:cNvPr id="72" name="四角形: 角を丸くする 71">
            <a:extLst>
              <a:ext uri="{FF2B5EF4-FFF2-40B4-BE49-F238E27FC236}">
                <a16:creationId xmlns:a16="http://schemas.microsoft.com/office/drawing/2014/main" id="{06ECED31-829B-479F-C79E-7877B0B24EEE}"/>
              </a:ext>
            </a:extLst>
          </p:cNvPr>
          <p:cNvSpPr/>
          <p:nvPr/>
        </p:nvSpPr>
        <p:spPr>
          <a:xfrm>
            <a:off x="622034" y="1517005"/>
            <a:ext cx="3600645" cy="396000"/>
          </a:xfrm>
          <a:prstGeom prst="roundRect">
            <a:avLst>
              <a:gd name="adj" fmla="val 0"/>
            </a:avLst>
          </a:prstGeom>
          <a:solidFill>
            <a:srgbClr val="FCD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9959E8F1-2E70-BC15-C8D0-A201A4493EFD}"/>
              </a:ext>
            </a:extLst>
          </p:cNvPr>
          <p:cNvSpPr txBox="1"/>
          <p:nvPr/>
        </p:nvSpPr>
        <p:spPr>
          <a:xfrm>
            <a:off x="649932" y="1530339"/>
            <a:ext cx="2993617" cy="369332"/>
          </a:xfrm>
          <a:prstGeom prst="rect">
            <a:avLst/>
          </a:prstGeom>
          <a:noFill/>
        </p:spPr>
        <p:txBody>
          <a:bodyPr wrap="square" rtlCol="0">
            <a:spAutoFit/>
          </a:bodyPr>
          <a:lstStyle/>
          <a:p>
            <a:r>
              <a:rPr lang="ja-JP" altLang="en-US" b="1" spc="100" dirty="0">
                <a:latin typeface="BIZ UDPゴシック" panose="020B0400000000000000" pitchFamily="50" charset="-128"/>
                <a:ea typeface="BIZ UDPゴシック" panose="020B0400000000000000" pitchFamily="50" charset="-128"/>
              </a:rPr>
              <a:t>間接税の種類（主なもの）</a:t>
            </a:r>
          </a:p>
        </p:txBody>
      </p:sp>
      <p:sp>
        <p:nvSpPr>
          <p:cNvPr id="74" name="テキスト ボックス 73">
            <a:extLst>
              <a:ext uri="{FF2B5EF4-FFF2-40B4-BE49-F238E27FC236}">
                <a16:creationId xmlns:a16="http://schemas.microsoft.com/office/drawing/2014/main" id="{CDC8B4C9-0E22-B5CD-5AB7-D58DE9686694}"/>
              </a:ext>
            </a:extLst>
          </p:cNvPr>
          <p:cNvSpPr txBox="1"/>
          <p:nvPr/>
        </p:nvSpPr>
        <p:spPr>
          <a:xfrm>
            <a:off x="4222679" y="1575479"/>
            <a:ext cx="2089091" cy="307777"/>
          </a:xfrm>
          <a:prstGeom prst="rect">
            <a:avLst/>
          </a:prstGeom>
          <a:noFill/>
        </p:spPr>
        <p:txBody>
          <a:bodyPr wrap="square" rtlCol="0">
            <a:spAutoFit/>
          </a:bodyPr>
          <a:lstStyle/>
          <a:p>
            <a:r>
              <a:rPr lang="en-US" altLang="zh-TW" sz="1400" spc="100" dirty="0">
                <a:latin typeface="BIZ UDPゴシック" panose="020B0400000000000000" pitchFamily="50" charset="-128"/>
                <a:ea typeface="BIZ UDPゴシック" panose="020B0400000000000000" pitchFamily="50" charset="-128"/>
              </a:rPr>
              <a:t>(</a:t>
            </a:r>
            <a:r>
              <a:rPr lang="zh-TW" altLang="en-US" sz="1400" spc="100" dirty="0">
                <a:latin typeface="BIZ UDPゴシック" panose="020B0400000000000000" pitchFamily="50" charset="-128"/>
                <a:ea typeface="BIZ UDPゴシック" panose="020B0400000000000000" pitchFamily="50" charset="-128"/>
              </a:rPr>
              <a:t>令和８年４月現在</a:t>
            </a:r>
            <a:r>
              <a:rPr lang="en-US" altLang="zh-TW" sz="1400" spc="100" dirty="0">
                <a:latin typeface="BIZ UDPゴシック" panose="020B0400000000000000" pitchFamily="50" charset="-128"/>
                <a:ea typeface="BIZ UDPゴシック" panose="020B0400000000000000" pitchFamily="50" charset="-128"/>
              </a:rPr>
              <a:t>)</a:t>
            </a:r>
            <a:endParaRPr lang="zh-TW" altLang="en-US" sz="1400" spc="100" dirty="0">
              <a:latin typeface="BIZ UDPゴシック" panose="020B0400000000000000" pitchFamily="50" charset="-128"/>
              <a:ea typeface="BIZ UDPゴシック" panose="020B0400000000000000" pitchFamily="50" charset="-128"/>
            </a:endParaRPr>
          </a:p>
        </p:txBody>
      </p:sp>
      <p:sp>
        <p:nvSpPr>
          <p:cNvPr id="81" name="四角形: 角を丸くする 80">
            <a:extLst>
              <a:ext uri="{FF2B5EF4-FFF2-40B4-BE49-F238E27FC236}">
                <a16:creationId xmlns:a16="http://schemas.microsoft.com/office/drawing/2014/main" id="{ABEC529E-934F-95AF-2428-CAFF63A03A70}"/>
              </a:ext>
            </a:extLst>
          </p:cNvPr>
          <p:cNvSpPr/>
          <p:nvPr/>
        </p:nvSpPr>
        <p:spPr>
          <a:xfrm>
            <a:off x="1912241" y="2186238"/>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4EA1B7E0-F749-F104-9E70-872B529F2B4F}"/>
              </a:ext>
            </a:extLst>
          </p:cNvPr>
          <p:cNvSpPr txBox="1"/>
          <p:nvPr/>
        </p:nvSpPr>
        <p:spPr>
          <a:xfrm>
            <a:off x="2005491" y="2249910"/>
            <a:ext cx="1680157" cy="338554"/>
          </a:xfrm>
          <a:prstGeom prst="rect">
            <a:avLst/>
          </a:prstGeom>
          <a:noFill/>
        </p:spPr>
        <p:txBody>
          <a:bodyPr wrap="square" rtlCol="0">
            <a:spAutoFit/>
          </a:bodyPr>
          <a:lstStyle/>
          <a:p>
            <a:pPr algn="dist"/>
            <a:r>
              <a:rPr lang="ja-JP" altLang="en-US" sz="1600" spc="100" dirty="0">
                <a:solidFill>
                  <a:srgbClr val="E4848B"/>
                </a:solidFill>
                <a:latin typeface="BIZ UDPゴシック" panose="020B0400000000000000" pitchFamily="50" charset="-128"/>
                <a:ea typeface="BIZ UDPゴシック" panose="020B0400000000000000" pitchFamily="50" charset="-128"/>
              </a:rPr>
              <a:t>消費税</a:t>
            </a:r>
            <a:endParaRPr lang="zh-TW" altLang="en-US" sz="1600" spc="100" dirty="0">
              <a:solidFill>
                <a:srgbClr val="E4848B"/>
              </a:solidFill>
              <a:latin typeface="BIZ UDPゴシック" panose="020B0400000000000000" pitchFamily="50" charset="-128"/>
              <a:ea typeface="BIZ UDPゴシック" panose="020B0400000000000000" pitchFamily="50" charset="-128"/>
            </a:endParaRPr>
          </a:p>
        </p:txBody>
      </p:sp>
      <p:sp>
        <p:nvSpPr>
          <p:cNvPr id="84" name="テキスト ボックス 83">
            <a:extLst>
              <a:ext uri="{FF2B5EF4-FFF2-40B4-BE49-F238E27FC236}">
                <a16:creationId xmlns:a16="http://schemas.microsoft.com/office/drawing/2014/main" id="{8D58AFC9-7BE8-1BAB-6DD6-FC9C03A23582}"/>
              </a:ext>
            </a:extLst>
          </p:cNvPr>
          <p:cNvSpPr txBox="1"/>
          <p:nvPr/>
        </p:nvSpPr>
        <p:spPr>
          <a:xfrm>
            <a:off x="3872148" y="2099709"/>
            <a:ext cx="7841632" cy="638957"/>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商品を買ったときや、サービスの提供を受けたときに、地方消費税と合わせてかかります</a:t>
            </a:r>
            <a:r>
              <a:rPr lang="ja-JP" altLang="en-US" sz="1400" spc="100" dirty="0">
                <a:latin typeface="BIZ UDPゴシック" panose="020B0400000000000000" pitchFamily="50" charset="-128"/>
                <a:ea typeface="BIZ UDPゴシック" panose="020B0400000000000000" pitchFamily="50" charset="-128"/>
              </a:rPr>
              <a:t>（消費税</a:t>
            </a:r>
            <a:r>
              <a:rPr lang="en-US" altLang="ja-JP" sz="1400" spc="100" dirty="0">
                <a:latin typeface="BIZ UDPゴシック" panose="020B0400000000000000" pitchFamily="50" charset="-128"/>
                <a:ea typeface="BIZ UDPゴシック" panose="020B0400000000000000" pitchFamily="50" charset="-128"/>
              </a:rPr>
              <a:t>7.8</a:t>
            </a:r>
            <a:r>
              <a:rPr lang="ja-JP" altLang="en-US" sz="1400" spc="100" dirty="0">
                <a:latin typeface="BIZ UDPゴシック" panose="020B0400000000000000" pitchFamily="50" charset="-128"/>
                <a:ea typeface="BIZ UDPゴシック" panose="020B0400000000000000" pitchFamily="50" charset="-128"/>
              </a:rPr>
              <a:t>％＋地方消費税</a:t>
            </a:r>
            <a:r>
              <a:rPr lang="en-US" altLang="ja-JP" sz="1400" spc="100" dirty="0">
                <a:latin typeface="BIZ UDPゴシック" panose="020B0400000000000000" pitchFamily="50" charset="-128"/>
                <a:ea typeface="BIZ UDPゴシック" panose="020B0400000000000000" pitchFamily="50" charset="-128"/>
              </a:rPr>
              <a:t>2.2</a:t>
            </a:r>
            <a:r>
              <a:rPr lang="ja-JP" altLang="en-US" sz="1400" spc="100" dirty="0">
                <a:latin typeface="BIZ UDPゴシック" panose="020B0400000000000000" pitchFamily="50" charset="-128"/>
                <a:ea typeface="BIZ UDPゴシック" panose="020B0400000000000000" pitchFamily="50" charset="-128"/>
              </a:rPr>
              <a:t>％＝</a:t>
            </a:r>
            <a:r>
              <a:rPr lang="en-US" altLang="ja-JP" sz="1400" spc="100" dirty="0">
                <a:latin typeface="BIZ UDPゴシック" panose="020B0400000000000000" pitchFamily="50" charset="-128"/>
                <a:ea typeface="BIZ UDPゴシック" panose="020B0400000000000000" pitchFamily="50" charset="-128"/>
              </a:rPr>
              <a:t>10</a:t>
            </a:r>
            <a:r>
              <a:rPr lang="ja-JP" altLang="en-US" sz="1400" spc="100" dirty="0">
                <a:latin typeface="BIZ UDPゴシック" panose="020B0400000000000000" pitchFamily="50" charset="-128"/>
                <a:ea typeface="BIZ UDPゴシック" panose="020B0400000000000000" pitchFamily="50" charset="-128"/>
              </a:rPr>
              <a:t>％）</a:t>
            </a:r>
            <a:r>
              <a:rPr lang="ja-JP" altLang="en-US" sz="1600" spc="100" dirty="0">
                <a:latin typeface="BIZ UDPゴシック" panose="020B0400000000000000" pitchFamily="50" charset="-128"/>
                <a:ea typeface="BIZ UDPゴシック" panose="020B0400000000000000" pitchFamily="50" charset="-128"/>
              </a:rPr>
              <a:t>。</a:t>
            </a:r>
            <a:endParaRPr lang="zh-TW" altLang="en-US" sz="1600" spc="100" dirty="0">
              <a:latin typeface="BIZ UDPゴシック" panose="020B0400000000000000" pitchFamily="50" charset="-128"/>
              <a:ea typeface="BIZ UDPゴシック" panose="020B0400000000000000" pitchFamily="50" charset="-128"/>
            </a:endParaRPr>
          </a:p>
        </p:txBody>
      </p:sp>
      <p:sp>
        <p:nvSpPr>
          <p:cNvPr id="153" name="四角形: 角を丸くする 152">
            <a:extLst>
              <a:ext uri="{FF2B5EF4-FFF2-40B4-BE49-F238E27FC236}">
                <a16:creationId xmlns:a16="http://schemas.microsoft.com/office/drawing/2014/main" id="{95BC47F6-7F33-9DEE-C76A-D7633F5C9F81}"/>
              </a:ext>
            </a:extLst>
          </p:cNvPr>
          <p:cNvSpPr/>
          <p:nvPr/>
        </p:nvSpPr>
        <p:spPr>
          <a:xfrm>
            <a:off x="1912241" y="4929603"/>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テキスト ボックス 153">
            <a:extLst>
              <a:ext uri="{FF2B5EF4-FFF2-40B4-BE49-F238E27FC236}">
                <a16:creationId xmlns:a16="http://schemas.microsoft.com/office/drawing/2014/main" id="{3A365952-D8F6-883B-A6FE-E60448ECC20F}"/>
              </a:ext>
            </a:extLst>
          </p:cNvPr>
          <p:cNvSpPr txBox="1"/>
          <p:nvPr/>
        </p:nvSpPr>
        <p:spPr>
          <a:xfrm>
            <a:off x="2005491" y="4993275"/>
            <a:ext cx="1680157" cy="338554"/>
          </a:xfrm>
          <a:prstGeom prst="rect">
            <a:avLst/>
          </a:prstGeom>
          <a:noFill/>
        </p:spPr>
        <p:txBody>
          <a:bodyPr wrap="square" rtlCol="0">
            <a:spAutoFit/>
          </a:bodyPr>
          <a:lstStyle/>
          <a:p>
            <a:pPr algn="dist"/>
            <a:r>
              <a:rPr lang="ja-JP" altLang="en-US" sz="1600" spc="100" dirty="0">
                <a:solidFill>
                  <a:srgbClr val="E4848B"/>
                </a:solidFill>
                <a:latin typeface="BIZ UDPゴシック" panose="020B0400000000000000" pitchFamily="50" charset="-128"/>
                <a:ea typeface="BIZ UDPゴシック" panose="020B0400000000000000" pitchFamily="50" charset="-128"/>
              </a:rPr>
              <a:t>関税</a:t>
            </a:r>
            <a:endParaRPr lang="zh-TW" altLang="en-US" sz="1600" spc="100" dirty="0">
              <a:solidFill>
                <a:srgbClr val="E4848B"/>
              </a:solidFill>
              <a:latin typeface="BIZ UDPゴシック" panose="020B0400000000000000" pitchFamily="50" charset="-128"/>
              <a:ea typeface="BIZ UDPゴシック" panose="020B0400000000000000" pitchFamily="50" charset="-128"/>
            </a:endParaRPr>
          </a:p>
        </p:txBody>
      </p:sp>
      <p:sp>
        <p:nvSpPr>
          <p:cNvPr id="152" name="テキスト ボックス 151">
            <a:extLst>
              <a:ext uri="{FF2B5EF4-FFF2-40B4-BE49-F238E27FC236}">
                <a16:creationId xmlns:a16="http://schemas.microsoft.com/office/drawing/2014/main" id="{BF814DCC-5C22-36C7-A468-25887E120F91}"/>
              </a:ext>
            </a:extLst>
          </p:cNvPr>
          <p:cNvSpPr txBox="1"/>
          <p:nvPr/>
        </p:nvSpPr>
        <p:spPr>
          <a:xfrm>
            <a:off x="3872147" y="4990806"/>
            <a:ext cx="7958783"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輸入品にかかります。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158" name="四角形: 角を丸くする 157">
            <a:extLst>
              <a:ext uri="{FF2B5EF4-FFF2-40B4-BE49-F238E27FC236}">
                <a16:creationId xmlns:a16="http://schemas.microsoft.com/office/drawing/2014/main" id="{5C8CABC2-A846-48F7-90A7-3321A0D8FF8A}"/>
              </a:ext>
            </a:extLst>
          </p:cNvPr>
          <p:cNvSpPr/>
          <p:nvPr/>
        </p:nvSpPr>
        <p:spPr>
          <a:xfrm>
            <a:off x="1912241" y="2888949"/>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テキスト ボックス 158">
            <a:extLst>
              <a:ext uri="{FF2B5EF4-FFF2-40B4-BE49-F238E27FC236}">
                <a16:creationId xmlns:a16="http://schemas.microsoft.com/office/drawing/2014/main" id="{0A133183-1BEB-1D45-B96D-1CA564565850}"/>
              </a:ext>
            </a:extLst>
          </p:cNvPr>
          <p:cNvSpPr txBox="1"/>
          <p:nvPr/>
        </p:nvSpPr>
        <p:spPr>
          <a:xfrm>
            <a:off x="2005491" y="2981196"/>
            <a:ext cx="1680157" cy="338554"/>
          </a:xfrm>
          <a:prstGeom prst="rect">
            <a:avLst/>
          </a:prstGeom>
          <a:noFill/>
        </p:spPr>
        <p:txBody>
          <a:bodyPr wrap="square" rtlCol="0">
            <a:spAutoFit/>
          </a:bodyPr>
          <a:lstStyle/>
          <a:p>
            <a:pPr algn="dist"/>
            <a:r>
              <a:rPr lang="ja-JP" altLang="en-US" sz="1600" spc="100" dirty="0">
                <a:solidFill>
                  <a:srgbClr val="E4848B"/>
                </a:solidFill>
                <a:latin typeface="BIZ UDPゴシック" panose="020B0400000000000000" pitchFamily="50" charset="-128"/>
                <a:ea typeface="BIZ UDPゴシック" panose="020B0400000000000000" pitchFamily="50" charset="-128"/>
              </a:rPr>
              <a:t>酒税</a:t>
            </a:r>
            <a:endParaRPr lang="zh-TW" altLang="en-US" sz="1600" spc="100" dirty="0">
              <a:solidFill>
                <a:srgbClr val="E4848B"/>
              </a:solidFill>
              <a:latin typeface="BIZ UDPゴシック" panose="020B0400000000000000" pitchFamily="50" charset="-128"/>
              <a:ea typeface="BIZ UDPゴシック" panose="020B0400000000000000" pitchFamily="50" charset="-128"/>
            </a:endParaRPr>
          </a:p>
        </p:txBody>
      </p:sp>
      <p:sp>
        <p:nvSpPr>
          <p:cNvPr id="157" name="テキスト ボックス 156">
            <a:extLst>
              <a:ext uri="{FF2B5EF4-FFF2-40B4-BE49-F238E27FC236}">
                <a16:creationId xmlns:a16="http://schemas.microsoft.com/office/drawing/2014/main" id="{B846CF60-2984-0531-BBB2-F1CEFAA17F4A}"/>
              </a:ext>
            </a:extLst>
          </p:cNvPr>
          <p:cNvSpPr txBox="1"/>
          <p:nvPr/>
        </p:nvSpPr>
        <p:spPr>
          <a:xfrm>
            <a:off x="3872147" y="2950152"/>
            <a:ext cx="7841633"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清酒、ビール、ウイスキーなどを製造場から出荷したときにかかります。</a:t>
            </a:r>
            <a:endParaRPr lang="zh-TW" altLang="en-US" sz="1600" spc="100" dirty="0">
              <a:latin typeface="BIZ UDPゴシック" panose="020B0400000000000000" pitchFamily="50" charset="-128"/>
              <a:ea typeface="BIZ UDPゴシック" panose="020B0400000000000000" pitchFamily="50" charset="-128"/>
            </a:endParaRPr>
          </a:p>
        </p:txBody>
      </p:sp>
      <p:sp>
        <p:nvSpPr>
          <p:cNvPr id="163" name="四角形: 角を丸くする 162">
            <a:extLst>
              <a:ext uri="{FF2B5EF4-FFF2-40B4-BE49-F238E27FC236}">
                <a16:creationId xmlns:a16="http://schemas.microsoft.com/office/drawing/2014/main" id="{2A1220E6-C70D-1344-CB83-FAD1604C5B1C}"/>
              </a:ext>
            </a:extLst>
          </p:cNvPr>
          <p:cNvSpPr/>
          <p:nvPr/>
        </p:nvSpPr>
        <p:spPr>
          <a:xfrm>
            <a:off x="1912241" y="3524181"/>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テキスト ボックス 163">
            <a:extLst>
              <a:ext uri="{FF2B5EF4-FFF2-40B4-BE49-F238E27FC236}">
                <a16:creationId xmlns:a16="http://schemas.microsoft.com/office/drawing/2014/main" id="{B09C8267-672B-5B38-821A-B78E4FE3CE21}"/>
              </a:ext>
            </a:extLst>
          </p:cNvPr>
          <p:cNvSpPr txBox="1"/>
          <p:nvPr/>
        </p:nvSpPr>
        <p:spPr>
          <a:xfrm>
            <a:off x="2005491" y="3616428"/>
            <a:ext cx="1680157" cy="338554"/>
          </a:xfrm>
          <a:prstGeom prst="rect">
            <a:avLst/>
          </a:prstGeom>
          <a:noFill/>
        </p:spPr>
        <p:txBody>
          <a:bodyPr wrap="square" rtlCol="0">
            <a:spAutoFit/>
          </a:bodyPr>
          <a:lstStyle/>
          <a:p>
            <a:pPr algn="dist"/>
            <a:r>
              <a:rPr lang="ja-JP" altLang="en-US" sz="1600" spc="100" dirty="0">
                <a:solidFill>
                  <a:srgbClr val="E4848B"/>
                </a:solidFill>
                <a:latin typeface="BIZ UDPゴシック" panose="020B0400000000000000" pitchFamily="50" charset="-128"/>
                <a:ea typeface="BIZ UDPゴシック" panose="020B0400000000000000" pitchFamily="50" charset="-128"/>
              </a:rPr>
              <a:t>揮発油税</a:t>
            </a:r>
            <a:endParaRPr lang="zh-TW" altLang="en-US" sz="1600" spc="100" dirty="0">
              <a:solidFill>
                <a:srgbClr val="E4848B"/>
              </a:solidFill>
              <a:latin typeface="BIZ UDPゴシック" panose="020B0400000000000000" pitchFamily="50" charset="-128"/>
              <a:ea typeface="BIZ UDPゴシック" panose="020B0400000000000000" pitchFamily="50" charset="-128"/>
            </a:endParaRPr>
          </a:p>
        </p:txBody>
      </p:sp>
      <p:sp>
        <p:nvSpPr>
          <p:cNvPr id="162" name="テキスト ボックス 161">
            <a:extLst>
              <a:ext uri="{FF2B5EF4-FFF2-40B4-BE49-F238E27FC236}">
                <a16:creationId xmlns:a16="http://schemas.microsoft.com/office/drawing/2014/main" id="{92EC76E9-97D9-B685-1B91-53F343F5EBEE}"/>
              </a:ext>
            </a:extLst>
          </p:cNvPr>
          <p:cNvSpPr txBox="1"/>
          <p:nvPr/>
        </p:nvSpPr>
        <p:spPr>
          <a:xfrm>
            <a:off x="3872147" y="3585384"/>
            <a:ext cx="7958783"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自動車のガソリンなどを製造場から出荷したときにかかります</a:t>
            </a:r>
            <a:r>
              <a:rPr lang="ja-JP" altLang="en-US" sz="1400" spc="100" dirty="0">
                <a:latin typeface="BIZ UDPゴシック" panose="020B0400000000000000" pitchFamily="50" charset="-128"/>
                <a:ea typeface="BIZ UDPゴシック" panose="020B0400000000000000" pitchFamily="50" charset="-128"/>
              </a:rPr>
              <a:t>（</a:t>
            </a:r>
            <a:r>
              <a:rPr lang="en-US" altLang="ja-JP" sz="1400" spc="100" dirty="0">
                <a:latin typeface="BIZ UDPゴシック" panose="020B0400000000000000" pitchFamily="50" charset="-128"/>
                <a:ea typeface="BIZ UDPゴシック" panose="020B0400000000000000" pitchFamily="50" charset="-128"/>
              </a:rPr>
              <a:t>1L</a:t>
            </a:r>
            <a:r>
              <a:rPr lang="ja-JP" altLang="en-US" sz="1400" spc="100" dirty="0">
                <a:latin typeface="BIZ UDPゴシック" panose="020B0400000000000000" pitchFamily="50" charset="-128"/>
                <a:ea typeface="BIZ UDPゴシック" panose="020B0400000000000000" pitchFamily="50" charset="-128"/>
              </a:rPr>
              <a:t>当たり</a:t>
            </a:r>
            <a:r>
              <a:rPr lang="en-US" altLang="ja-JP" sz="1400" spc="100" dirty="0">
                <a:latin typeface="BIZ UDPゴシック" panose="020B0400000000000000" pitchFamily="50" charset="-128"/>
                <a:ea typeface="BIZ UDPゴシック" panose="020B0400000000000000" pitchFamily="50" charset="-128"/>
              </a:rPr>
              <a:t>24.3</a:t>
            </a:r>
            <a:r>
              <a:rPr lang="ja-JP" altLang="en-US" sz="1400" spc="100" dirty="0">
                <a:latin typeface="BIZ UDPゴシック" panose="020B0400000000000000" pitchFamily="50" charset="-128"/>
                <a:ea typeface="BIZ UDPゴシック" panose="020B0400000000000000" pitchFamily="50" charset="-128"/>
              </a:rPr>
              <a:t>円）</a:t>
            </a:r>
            <a:r>
              <a:rPr lang="ja-JP" altLang="en-US" sz="1600" spc="100" dirty="0">
                <a:latin typeface="BIZ UDPゴシック" panose="020B0400000000000000" pitchFamily="50" charset="-128"/>
                <a:ea typeface="BIZ UDPゴシック" panose="020B0400000000000000" pitchFamily="50" charset="-128"/>
              </a:rPr>
              <a:t>。</a:t>
            </a:r>
            <a:endParaRPr lang="zh-TW" altLang="en-US" sz="1600" spc="100" dirty="0">
              <a:latin typeface="BIZ UDPゴシック" panose="020B0400000000000000" pitchFamily="50" charset="-128"/>
              <a:ea typeface="BIZ UDPゴシック" panose="020B0400000000000000" pitchFamily="50" charset="-128"/>
            </a:endParaRPr>
          </a:p>
        </p:txBody>
      </p:sp>
      <p:sp>
        <p:nvSpPr>
          <p:cNvPr id="168" name="四角形: 角を丸くする 167">
            <a:extLst>
              <a:ext uri="{FF2B5EF4-FFF2-40B4-BE49-F238E27FC236}">
                <a16:creationId xmlns:a16="http://schemas.microsoft.com/office/drawing/2014/main" id="{D3B8D653-2F80-2EB2-6FEF-E33593D67821}"/>
              </a:ext>
            </a:extLst>
          </p:cNvPr>
          <p:cNvSpPr/>
          <p:nvPr/>
        </p:nvSpPr>
        <p:spPr>
          <a:xfrm>
            <a:off x="1912241" y="4226892"/>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テキスト ボックス 168">
            <a:extLst>
              <a:ext uri="{FF2B5EF4-FFF2-40B4-BE49-F238E27FC236}">
                <a16:creationId xmlns:a16="http://schemas.microsoft.com/office/drawing/2014/main" id="{31CC00EA-79CE-DCB0-7600-7961897E782F}"/>
              </a:ext>
            </a:extLst>
          </p:cNvPr>
          <p:cNvSpPr txBox="1"/>
          <p:nvPr/>
        </p:nvSpPr>
        <p:spPr>
          <a:xfrm>
            <a:off x="2005491" y="4290564"/>
            <a:ext cx="1680157" cy="338554"/>
          </a:xfrm>
          <a:prstGeom prst="rect">
            <a:avLst/>
          </a:prstGeom>
          <a:noFill/>
        </p:spPr>
        <p:txBody>
          <a:bodyPr wrap="square" rtlCol="0">
            <a:spAutoFit/>
          </a:bodyPr>
          <a:lstStyle/>
          <a:p>
            <a:pPr algn="dist"/>
            <a:r>
              <a:rPr lang="ja-JP" altLang="en-US" sz="1600" spc="100" dirty="0">
                <a:solidFill>
                  <a:srgbClr val="E4848B"/>
                </a:solidFill>
                <a:latin typeface="BIZ UDPゴシック" panose="020B0400000000000000" pitchFamily="50" charset="-128"/>
                <a:ea typeface="BIZ UDPゴシック" panose="020B0400000000000000" pitchFamily="50" charset="-128"/>
              </a:rPr>
              <a:t>たばこ税</a:t>
            </a:r>
            <a:endParaRPr lang="zh-TW" altLang="en-US" sz="1600" spc="100" dirty="0">
              <a:solidFill>
                <a:srgbClr val="E4848B"/>
              </a:solidFill>
              <a:latin typeface="BIZ UDPゴシック" panose="020B0400000000000000" pitchFamily="50" charset="-128"/>
              <a:ea typeface="BIZ UDPゴシック" panose="020B0400000000000000" pitchFamily="50" charset="-128"/>
            </a:endParaRPr>
          </a:p>
        </p:txBody>
      </p:sp>
      <p:sp>
        <p:nvSpPr>
          <p:cNvPr id="167" name="テキスト ボックス 166">
            <a:extLst>
              <a:ext uri="{FF2B5EF4-FFF2-40B4-BE49-F238E27FC236}">
                <a16:creationId xmlns:a16="http://schemas.microsoft.com/office/drawing/2014/main" id="{C0D07369-2763-97DB-0AEC-4EC09CD79542}"/>
              </a:ext>
            </a:extLst>
          </p:cNvPr>
          <p:cNvSpPr txBox="1"/>
          <p:nvPr/>
        </p:nvSpPr>
        <p:spPr>
          <a:xfrm>
            <a:off x="3872148" y="4140363"/>
            <a:ext cx="7697820" cy="638957"/>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たばこを製造場から出荷したときにかかります。たばこ税とたばこ特別税があります</a:t>
            </a:r>
            <a:r>
              <a:rPr lang="ja-JP" altLang="en-US" sz="1400" spc="100" dirty="0">
                <a:latin typeface="BIZ UDPゴシック" panose="020B0400000000000000" pitchFamily="50" charset="-128"/>
                <a:ea typeface="BIZ UDPゴシック" panose="020B0400000000000000" pitchFamily="50" charset="-128"/>
              </a:rPr>
              <a:t>（</a:t>
            </a:r>
            <a:r>
              <a:rPr lang="en-US" altLang="ja-JP" sz="1400" spc="100" dirty="0">
                <a:latin typeface="BIZ UDPゴシック" panose="020B0400000000000000" pitchFamily="50" charset="-128"/>
                <a:ea typeface="BIZ UDPゴシック" panose="020B0400000000000000" pitchFamily="50" charset="-128"/>
              </a:rPr>
              <a:t>1,000</a:t>
            </a:r>
            <a:r>
              <a:rPr lang="ja-JP" altLang="en-US" sz="1400" spc="100" dirty="0">
                <a:latin typeface="BIZ UDPゴシック" panose="020B0400000000000000" pitchFamily="50" charset="-128"/>
                <a:ea typeface="BIZ UDPゴシック" panose="020B0400000000000000" pitchFamily="50" charset="-128"/>
              </a:rPr>
              <a:t>本当たり</a:t>
            </a:r>
            <a:r>
              <a:rPr lang="en-US" altLang="ja-JP" sz="1400" spc="100" dirty="0">
                <a:latin typeface="BIZ UDPゴシック" panose="020B0400000000000000" pitchFamily="50" charset="-128"/>
                <a:ea typeface="BIZ UDPゴシック" panose="020B0400000000000000" pitchFamily="50" charset="-128"/>
              </a:rPr>
              <a:t>7,622</a:t>
            </a:r>
            <a:r>
              <a:rPr lang="ja-JP" altLang="en-US" sz="1400" spc="100" dirty="0">
                <a:latin typeface="BIZ UDPゴシック" panose="020B0400000000000000" pitchFamily="50" charset="-128"/>
                <a:ea typeface="BIZ UDPゴシック" panose="020B0400000000000000" pitchFamily="50" charset="-128"/>
              </a:rPr>
              <a:t>円）</a:t>
            </a:r>
            <a:r>
              <a:rPr lang="ja-JP" altLang="en-US" sz="1600" spc="100" dirty="0">
                <a:latin typeface="BIZ UDPゴシック" panose="020B0400000000000000" pitchFamily="50" charset="-128"/>
                <a:ea typeface="BIZ UDPゴシック" panose="020B0400000000000000" pitchFamily="50" charset="-128"/>
              </a:rPr>
              <a:t>。</a:t>
            </a:r>
            <a:endParaRPr lang="zh-TW" altLang="en-US" sz="1600" spc="100" dirty="0">
              <a:latin typeface="BIZ UDPゴシック" panose="020B0400000000000000" pitchFamily="50" charset="-128"/>
              <a:ea typeface="BIZ UDPゴシック" panose="020B0400000000000000" pitchFamily="50" charset="-128"/>
            </a:endParaRPr>
          </a:p>
        </p:txBody>
      </p:sp>
      <p:sp>
        <p:nvSpPr>
          <p:cNvPr id="173" name="四角形: 角を丸くする 172">
            <a:extLst>
              <a:ext uri="{FF2B5EF4-FFF2-40B4-BE49-F238E27FC236}">
                <a16:creationId xmlns:a16="http://schemas.microsoft.com/office/drawing/2014/main" id="{D181CAE8-B868-B976-8A80-5B0E73068B36}"/>
              </a:ext>
            </a:extLst>
          </p:cNvPr>
          <p:cNvSpPr/>
          <p:nvPr/>
        </p:nvSpPr>
        <p:spPr>
          <a:xfrm>
            <a:off x="1912241" y="5632314"/>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テキスト ボックス 173">
            <a:extLst>
              <a:ext uri="{FF2B5EF4-FFF2-40B4-BE49-F238E27FC236}">
                <a16:creationId xmlns:a16="http://schemas.microsoft.com/office/drawing/2014/main" id="{9BF4E92A-D0D9-D069-7890-0A942A8F962D}"/>
              </a:ext>
            </a:extLst>
          </p:cNvPr>
          <p:cNvSpPr txBox="1"/>
          <p:nvPr/>
        </p:nvSpPr>
        <p:spPr>
          <a:xfrm>
            <a:off x="2005491" y="5695986"/>
            <a:ext cx="1680157" cy="338554"/>
          </a:xfrm>
          <a:prstGeom prst="rect">
            <a:avLst/>
          </a:prstGeom>
          <a:noFill/>
        </p:spPr>
        <p:txBody>
          <a:bodyPr wrap="square" rtlCol="0">
            <a:spAutoFit/>
          </a:bodyPr>
          <a:lstStyle/>
          <a:p>
            <a:pPr algn="dist"/>
            <a:r>
              <a:rPr lang="ja-JP" altLang="en-US" sz="1600" spc="100" dirty="0">
                <a:solidFill>
                  <a:srgbClr val="E4848B"/>
                </a:solidFill>
                <a:latin typeface="BIZ UDPゴシック" panose="020B0400000000000000" pitchFamily="50" charset="-128"/>
                <a:ea typeface="BIZ UDPゴシック" panose="020B0400000000000000" pitchFamily="50" charset="-128"/>
              </a:rPr>
              <a:t>印紙税</a:t>
            </a:r>
            <a:endParaRPr lang="zh-TW" altLang="en-US" sz="1600" spc="100" dirty="0">
              <a:solidFill>
                <a:srgbClr val="E4848B"/>
              </a:solidFill>
              <a:latin typeface="BIZ UDPゴシック" panose="020B0400000000000000" pitchFamily="50" charset="-128"/>
              <a:ea typeface="BIZ UDPゴシック" panose="020B0400000000000000" pitchFamily="50" charset="-128"/>
            </a:endParaRPr>
          </a:p>
        </p:txBody>
      </p:sp>
      <p:sp>
        <p:nvSpPr>
          <p:cNvPr id="172" name="テキスト ボックス 171">
            <a:extLst>
              <a:ext uri="{FF2B5EF4-FFF2-40B4-BE49-F238E27FC236}">
                <a16:creationId xmlns:a16="http://schemas.microsoft.com/office/drawing/2014/main" id="{C0260D6B-683B-0CA9-4754-E6C23852ABBF}"/>
              </a:ext>
            </a:extLst>
          </p:cNvPr>
          <p:cNvSpPr txBox="1"/>
          <p:nvPr/>
        </p:nvSpPr>
        <p:spPr>
          <a:xfrm>
            <a:off x="3872147" y="5545785"/>
            <a:ext cx="7841633" cy="638957"/>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各種の契約書、領収書などのような、経済取引を行ったときに作成される文書にかかります。</a:t>
            </a:r>
            <a:endParaRPr lang="zh-TW" altLang="en-US" sz="1600" spc="100" dirty="0">
              <a:latin typeface="BIZ UDPゴシック" panose="020B0400000000000000" pitchFamily="50" charset="-128"/>
              <a:ea typeface="BIZ UDPゴシック" panose="020B0400000000000000" pitchFamily="50" charset="-128"/>
            </a:endParaRPr>
          </a:p>
        </p:txBody>
      </p:sp>
      <p:pic>
        <p:nvPicPr>
          <p:cNvPr id="175" name="図 174">
            <a:extLst>
              <a:ext uri="{FF2B5EF4-FFF2-40B4-BE49-F238E27FC236}">
                <a16:creationId xmlns:a16="http://schemas.microsoft.com/office/drawing/2014/main" id="{3972EFA6-A42F-74B4-2BA9-A95E5E4819C6}"/>
              </a:ext>
            </a:extLst>
          </p:cNvPr>
          <p:cNvPicPr>
            <a:picLocks noChangeAspect="1"/>
          </p:cNvPicPr>
          <p:nvPr/>
        </p:nvPicPr>
        <p:blipFill>
          <a:blip r:embed="rId2">
            <a:extLst>
              <a:ext uri="{28A0092B-C50C-407E-A947-70E740481C1C}">
                <a14:useLocalDpi xmlns:a14="http://schemas.microsoft.com/office/drawing/2010/main" val="0"/>
              </a:ext>
            </a:extLst>
          </a:blip>
          <a:srcRect b="57603"/>
          <a:stretch>
            <a:fillRect/>
          </a:stretch>
        </p:blipFill>
        <p:spPr>
          <a:xfrm flipH="1">
            <a:off x="10923664" y="1078787"/>
            <a:ext cx="790116" cy="993203"/>
          </a:xfrm>
          <a:prstGeom prst="rect">
            <a:avLst/>
          </a:prstGeom>
        </p:spPr>
      </p:pic>
      <p:sp>
        <p:nvSpPr>
          <p:cNvPr id="176" name="吹き出し: 角を丸めた四角形 175">
            <a:extLst>
              <a:ext uri="{FF2B5EF4-FFF2-40B4-BE49-F238E27FC236}">
                <a16:creationId xmlns:a16="http://schemas.microsoft.com/office/drawing/2014/main" id="{177BD77E-664F-CA93-CA25-A0CE834CA8FC}"/>
              </a:ext>
            </a:extLst>
          </p:cNvPr>
          <p:cNvSpPr/>
          <p:nvPr/>
        </p:nvSpPr>
        <p:spPr bwMode="auto">
          <a:xfrm>
            <a:off x="8934509" y="1219389"/>
            <a:ext cx="1940709" cy="588334"/>
          </a:xfrm>
          <a:prstGeom prst="wedgeRoundRectCallout">
            <a:avLst>
              <a:gd name="adj1" fmla="val 58433"/>
              <a:gd name="adj2" fmla="val 34036"/>
              <a:gd name="adj3" fmla="val 16667"/>
            </a:avLst>
          </a:prstGeom>
          <a:solidFill>
            <a:schemeClr val="tx2">
              <a:lumMod val="10000"/>
              <a:lumOff val="90000"/>
            </a:schemeClr>
          </a:solidFill>
          <a:ln>
            <a:no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177" name="テキスト ボックス 176">
            <a:extLst>
              <a:ext uri="{FF2B5EF4-FFF2-40B4-BE49-F238E27FC236}">
                <a16:creationId xmlns:a16="http://schemas.microsoft.com/office/drawing/2014/main" id="{585A66F7-85A0-452F-91CE-3938504DFF2A}"/>
              </a:ext>
            </a:extLst>
          </p:cNvPr>
          <p:cNvSpPr txBox="1"/>
          <p:nvPr/>
        </p:nvSpPr>
        <p:spPr>
          <a:xfrm>
            <a:off x="9051167" y="1219807"/>
            <a:ext cx="1844599" cy="566950"/>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誰が、どんな税を</a:t>
            </a:r>
          </a:p>
          <a:p>
            <a:pPr>
              <a:lnSpc>
                <a:spcPct val="140000"/>
              </a:lnSpc>
            </a:pPr>
            <a:r>
              <a:rPr lang="ja-JP" altLang="en-US" sz="1200" spc="100" dirty="0">
                <a:latin typeface="BIZ UDPゴシック" panose="020B0400000000000000" pitchFamily="50" charset="-128"/>
                <a:ea typeface="BIZ UDPゴシック" panose="020B0400000000000000" pitchFamily="50" charset="-128"/>
              </a:rPr>
              <a:t>納めているのかな？</a:t>
            </a:r>
            <a:endParaRPr lang="zh-TW" altLang="en-US" sz="1200" spc="100" dirty="0">
              <a:latin typeface="BIZ UDPゴシック" panose="020B0400000000000000" pitchFamily="50" charset="-128"/>
              <a:ea typeface="BIZ UDPゴシック" panose="020B0400000000000000" pitchFamily="50" charset="-128"/>
            </a:endParaRPr>
          </a:p>
        </p:txBody>
      </p:sp>
      <p:sp>
        <p:nvSpPr>
          <p:cNvPr id="178" name="Google Shape;111;p1">
            <a:extLst>
              <a:ext uri="{FF2B5EF4-FFF2-40B4-BE49-F238E27FC236}">
                <a16:creationId xmlns:a16="http://schemas.microsoft.com/office/drawing/2014/main" id="{33BDF93C-75CA-754F-8E5F-905A40108B4B}"/>
              </a:ext>
            </a:extLst>
          </p:cNvPr>
          <p:cNvSpPr txBox="1"/>
          <p:nvPr/>
        </p:nvSpPr>
        <p:spPr>
          <a:xfrm>
            <a:off x="2021535" y="2883432"/>
            <a:ext cx="373312"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i="0" u="none" strike="noStrike" cap="none" dirty="0">
                <a:solidFill>
                  <a:srgbClr val="E4848B"/>
                </a:solidFill>
                <a:latin typeface="BIZ UDPゴシック" panose="020B0400000000000000" pitchFamily="50" charset="-128"/>
                <a:ea typeface="BIZ UDPゴシック" panose="020B0400000000000000" pitchFamily="50" charset="-128"/>
                <a:cs typeface="Arial"/>
                <a:sym typeface="Arial"/>
              </a:rPr>
              <a:t>しゅ</a:t>
            </a:r>
          </a:p>
        </p:txBody>
      </p:sp>
      <p:sp>
        <p:nvSpPr>
          <p:cNvPr id="179" name="Google Shape;111;p1">
            <a:extLst>
              <a:ext uri="{FF2B5EF4-FFF2-40B4-BE49-F238E27FC236}">
                <a16:creationId xmlns:a16="http://schemas.microsoft.com/office/drawing/2014/main" id="{3839F49B-E58E-84BC-47B6-3D49AFC01425}"/>
              </a:ext>
            </a:extLst>
          </p:cNvPr>
          <p:cNvSpPr txBox="1"/>
          <p:nvPr/>
        </p:nvSpPr>
        <p:spPr>
          <a:xfrm>
            <a:off x="3297642" y="2883432"/>
            <a:ext cx="373312"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i="0" u="none" strike="noStrike" cap="none" dirty="0">
                <a:solidFill>
                  <a:srgbClr val="E4848B"/>
                </a:solidFill>
                <a:latin typeface="BIZ UDPゴシック" panose="020B0400000000000000" pitchFamily="50" charset="-128"/>
                <a:ea typeface="BIZ UDPゴシック" panose="020B0400000000000000" pitchFamily="50" charset="-128"/>
                <a:cs typeface="Arial"/>
                <a:sym typeface="Arial"/>
              </a:rPr>
              <a:t>ぜい</a:t>
            </a:r>
          </a:p>
        </p:txBody>
      </p:sp>
      <p:sp>
        <p:nvSpPr>
          <p:cNvPr id="182" name="Google Shape;111;p1">
            <a:extLst>
              <a:ext uri="{FF2B5EF4-FFF2-40B4-BE49-F238E27FC236}">
                <a16:creationId xmlns:a16="http://schemas.microsoft.com/office/drawing/2014/main" id="{AB04E6A3-9ABC-2EAB-EA5B-43849ADABFEE}"/>
              </a:ext>
            </a:extLst>
          </p:cNvPr>
          <p:cNvSpPr txBox="1"/>
          <p:nvPr/>
        </p:nvSpPr>
        <p:spPr>
          <a:xfrm>
            <a:off x="2082024" y="3519637"/>
            <a:ext cx="1588929"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i="0" u="none" strike="noStrike" cap="none" dirty="0">
                <a:solidFill>
                  <a:srgbClr val="E4848B"/>
                </a:solidFill>
                <a:latin typeface="BIZ UDPゴシック" panose="020B0400000000000000" pitchFamily="50" charset="-128"/>
                <a:ea typeface="BIZ UDPゴシック" panose="020B0400000000000000" pitchFamily="50" charset="-128"/>
                <a:cs typeface="Arial"/>
                <a:sym typeface="Arial"/>
              </a:rPr>
              <a:t>き　　　　はつ　　　　ゆ　　　　ぜい</a:t>
            </a:r>
          </a:p>
        </p:txBody>
      </p:sp>
      <p:sp>
        <p:nvSpPr>
          <p:cNvPr id="184" name="Google Shape;111;p1">
            <a:extLst>
              <a:ext uri="{FF2B5EF4-FFF2-40B4-BE49-F238E27FC236}">
                <a16:creationId xmlns:a16="http://schemas.microsoft.com/office/drawing/2014/main" id="{E0D23EF2-AF1A-A816-05A0-FE2AB89D5EE3}"/>
              </a:ext>
            </a:extLst>
          </p:cNvPr>
          <p:cNvSpPr txBox="1"/>
          <p:nvPr/>
        </p:nvSpPr>
        <p:spPr>
          <a:xfrm>
            <a:off x="7349688" y="5478488"/>
            <a:ext cx="588529" cy="212325"/>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600" i="0" u="none" strike="noStrike" cap="none" dirty="0">
                <a:latin typeface="BIZ UDPゴシック" panose="020B0400000000000000" pitchFamily="50" charset="-128"/>
                <a:ea typeface="BIZ UDPゴシック" panose="020B0400000000000000" pitchFamily="50" charset="-128"/>
                <a:cs typeface="Arial"/>
                <a:sym typeface="Arial"/>
              </a:rPr>
              <a:t>けいざい</a:t>
            </a:r>
          </a:p>
        </p:txBody>
      </p:sp>
      <p:sp>
        <p:nvSpPr>
          <p:cNvPr id="6" name="四角形: 角を丸くする 5">
            <a:extLst>
              <a:ext uri="{FF2B5EF4-FFF2-40B4-BE49-F238E27FC236}">
                <a16:creationId xmlns:a16="http://schemas.microsoft.com/office/drawing/2014/main" id="{668AE93B-3B07-FC8A-780C-9AE68BB3DE23}"/>
              </a:ext>
            </a:extLst>
          </p:cNvPr>
          <p:cNvSpPr/>
          <p:nvPr/>
        </p:nvSpPr>
        <p:spPr>
          <a:xfrm>
            <a:off x="622033" y="2156291"/>
            <a:ext cx="1170237" cy="4008597"/>
          </a:xfrm>
          <a:prstGeom prst="roundRect">
            <a:avLst>
              <a:gd name="adj" fmla="val 10920"/>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34370E7-3D56-7CDE-CE8E-C5E9589EAADE}"/>
              </a:ext>
            </a:extLst>
          </p:cNvPr>
          <p:cNvSpPr txBox="1"/>
          <p:nvPr/>
        </p:nvSpPr>
        <p:spPr>
          <a:xfrm>
            <a:off x="879009" y="3145818"/>
            <a:ext cx="656284"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国 </a:t>
            </a:r>
          </a:p>
        </p:txBody>
      </p:sp>
      <p:sp>
        <p:nvSpPr>
          <p:cNvPr id="9" name="テキスト ボックス 8">
            <a:extLst>
              <a:ext uri="{FF2B5EF4-FFF2-40B4-BE49-F238E27FC236}">
                <a16:creationId xmlns:a16="http://schemas.microsoft.com/office/drawing/2014/main" id="{C22659E5-E064-8E7D-3396-E4DC5CED852F}"/>
              </a:ext>
            </a:extLst>
          </p:cNvPr>
          <p:cNvSpPr txBox="1"/>
          <p:nvPr/>
        </p:nvSpPr>
        <p:spPr>
          <a:xfrm>
            <a:off x="879009" y="4713696"/>
            <a:ext cx="656284"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税</a:t>
            </a:r>
          </a:p>
        </p:txBody>
      </p:sp>
    </p:spTree>
    <p:extLst>
      <p:ext uri="{BB962C8B-B14F-4D97-AF65-F5344CB8AC3E}">
        <p14:creationId xmlns:p14="http://schemas.microsoft.com/office/powerpoint/2010/main" val="2991349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500"/>
                                        <p:tgtEl>
                                          <p:spTgt spid="8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500"/>
                                        <p:tgtEl>
                                          <p:spTgt spid="8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3"/>
                                        </p:tgtEl>
                                        <p:attrNameLst>
                                          <p:attrName>style.visibility</p:attrName>
                                        </p:attrNameLst>
                                      </p:cBhvr>
                                      <p:to>
                                        <p:strVal val="visible"/>
                                      </p:to>
                                    </p:set>
                                    <p:animEffect transition="in" filter="fade">
                                      <p:cBhvr>
                                        <p:cTn id="27" dur="500"/>
                                        <p:tgtEl>
                                          <p:spTgt spid="1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4"/>
                                        </p:tgtEl>
                                        <p:attrNameLst>
                                          <p:attrName>style.visibility</p:attrName>
                                        </p:attrNameLst>
                                      </p:cBhvr>
                                      <p:to>
                                        <p:strVal val="visible"/>
                                      </p:to>
                                    </p:set>
                                    <p:animEffect transition="in" filter="fade">
                                      <p:cBhvr>
                                        <p:cTn id="30" dur="500"/>
                                        <p:tgtEl>
                                          <p:spTgt spid="15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2"/>
                                        </p:tgtEl>
                                        <p:attrNameLst>
                                          <p:attrName>style.visibility</p:attrName>
                                        </p:attrNameLst>
                                      </p:cBhvr>
                                      <p:to>
                                        <p:strVal val="visible"/>
                                      </p:to>
                                    </p:set>
                                    <p:animEffect transition="in" filter="fade">
                                      <p:cBhvr>
                                        <p:cTn id="33" dur="500"/>
                                        <p:tgtEl>
                                          <p:spTgt spid="15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8"/>
                                        </p:tgtEl>
                                        <p:attrNameLst>
                                          <p:attrName>style.visibility</p:attrName>
                                        </p:attrNameLst>
                                      </p:cBhvr>
                                      <p:to>
                                        <p:strVal val="visible"/>
                                      </p:to>
                                    </p:set>
                                    <p:animEffect transition="in" filter="fade">
                                      <p:cBhvr>
                                        <p:cTn id="36" dur="500"/>
                                        <p:tgtEl>
                                          <p:spTgt spid="1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9"/>
                                        </p:tgtEl>
                                        <p:attrNameLst>
                                          <p:attrName>style.visibility</p:attrName>
                                        </p:attrNameLst>
                                      </p:cBhvr>
                                      <p:to>
                                        <p:strVal val="visible"/>
                                      </p:to>
                                    </p:set>
                                    <p:animEffect transition="in" filter="fade">
                                      <p:cBhvr>
                                        <p:cTn id="39" dur="500"/>
                                        <p:tgtEl>
                                          <p:spTgt spid="15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3"/>
                                        </p:tgtEl>
                                        <p:attrNameLst>
                                          <p:attrName>style.visibility</p:attrName>
                                        </p:attrNameLst>
                                      </p:cBhvr>
                                      <p:to>
                                        <p:strVal val="visible"/>
                                      </p:to>
                                    </p:set>
                                    <p:animEffect transition="in" filter="fade">
                                      <p:cBhvr>
                                        <p:cTn id="45" dur="500"/>
                                        <p:tgtEl>
                                          <p:spTgt spid="16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4"/>
                                        </p:tgtEl>
                                        <p:attrNameLst>
                                          <p:attrName>style.visibility</p:attrName>
                                        </p:attrNameLst>
                                      </p:cBhvr>
                                      <p:to>
                                        <p:strVal val="visible"/>
                                      </p:to>
                                    </p:set>
                                    <p:animEffect transition="in" filter="fade">
                                      <p:cBhvr>
                                        <p:cTn id="48" dur="500"/>
                                        <p:tgtEl>
                                          <p:spTgt spid="16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2"/>
                                        </p:tgtEl>
                                        <p:attrNameLst>
                                          <p:attrName>style.visibility</p:attrName>
                                        </p:attrNameLst>
                                      </p:cBhvr>
                                      <p:to>
                                        <p:strVal val="visible"/>
                                      </p:to>
                                    </p:set>
                                    <p:animEffect transition="in" filter="fade">
                                      <p:cBhvr>
                                        <p:cTn id="51" dur="500"/>
                                        <p:tgtEl>
                                          <p:spTgt spid="16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8"/>
                                        </p:tgtEl>
                                        <p:attrNameLst>
                                          <p:attrName>style.visibility</p:attrName>
                                        </p:attrNameLst>
                                      </p:cBhvr>
                                      <p:to>
                                        <p:strVal val="visible"/>
                                      </p:to>
                                    </p:set>
                                    <p:animEffect transition="in" filter="fade">
                                      <p:cBhvr>
                                        <p:cTn id="54" dur="500"/>
                                        <p:tgtEl>
                                          <p:spTgt spid="16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9"/>
                                        </p:tgtEl>
                                        <p:attrNameLst>
                                          <p:attrName>style.visibility</p:attrName>
                                        </p:attrNameLst>
                                      </p:cBhvr>
                                      <p:to>
                                        <p:strVal val="visible"/>
                                      </p:to>
                                    </p:set>
                                    <p:animEffect transition="in" filter="fade">
                                      <p:cBhvr>
                                        <p:cTn id="57" dur="500"/>
                                        <p:tgtEl>
                                          <p:spTgt spid="16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7"/>
                                        </p:tgtEl>
                                        <p:attrNameLst>
                                          <p:attrName>style.visibility</p:attrName>
                                        </p:attrNameLst>
                                      </p:cBhvr>
                                      <p:to>
                                        <p:strVal val="visible"/>
                                      </p:to>
                                    </p:set>
                                    <p:animEffect transition="in" filter="fade">
                                      <p:cBhvr>
                                        <p:cTn id="60" dur="500"/>
                                        <p:tgtEl>
                                          <p:spTgt spid="16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3"/>
                                        </p:tgtEl>
                                        <p:attrNameLst>
                                          <p:attrName>style.visibility</p:attrName>
                                        </p:attrNameLst>
                                      </p:cBhvr>
                                      <p:to>
                                        <p:strVal val="visible"/>
                                      </p:to>
                                    </p:set>
                                    <p:animEffect transition="in" filter="fade">
                                      <p:cBhvr>
                                        <p:cTn id="63" dur="500"/>
                                        <p:tgtEl>
                                          <p:spTgt spid="17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4"/>
                                        </p:tgtEl>
                                        <p:attrNameLst>
                                          <p:attrName>style.visibility</p:attrName>
                                        </p:attrNameLst>
                                      </p:cBhvr>
                                      <p:to>
                                        <p:strVal val="visible"/>
                                      </p:to>
                                    </p:set>
                                    <p:animEffect transition="in" filter="fade">
                                      <p:cBhvr>
                                        <p:cTn id="66" dur="500"/>
                                        <p:tgtEl>
                                          <p:spTgt spid="17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72"/>
                                        </p:tgtEl>
                                        <p:attrNameLst>
                                          <p:attrName>style.visibility</p:attrName>
                                        </p:attrNameLst>
                                      </p:cBhvr>
                                      <p:to>
                                        <p:strVal val="visible"/>
                                      </p:to>
                                    </p:set>
                                    <p:animEffect transition="in" filter="fade">
                                      <p:cBhvr>
                                        <p:cTn id="69" dur="500"/>
                                        <p:tgtEl>
                                          <p:spTgt spid="1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78"/>
                                        </p:tgtEl>
                                        <p:attrNameLst>
                                          <p:attrName>style.visibility</p:attrName>
                                        </p:attrNameLst>
                                      </p:cBhvr>
                                      <p:to>
                                        <p:strVal val="visible"/>
                                      </p:to>
                                    </p:set>
                                    <p:animEffect transition="in" filter="fade">
                                      <p:cBhvr>
                                        <p:cTn id="72" dur="500"/>
                                        <p:tgtEl>
                                          <p:spTgt spid="17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79"/>
                                        </p:tgtEl>
                                        <p:attrNameLst>
                                          <p:attrName>style.visibility</p:attrName>
                                        </p:attrNameLst>
                                      </p:cBhvr>
                                      <p:to>
                                        <p:strVal val="visible"/>
                                      </p:to>
                                    </p:set>
                                    <p:animEffect transition="in" filter="fade">
                                      <p:cBhvr>
                                        <p:cTn id="75" dur="500"/>
                                        <p:tgtEl>
                                          <p:spTgt spid="17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2"/>
                                        </p:tgtEl>
                                        <p:attrNameLst>
                                          <p:attrName>style.visibility</p:attrName>
                                        </p:attrNameLst>
                                      </p:cBhvr>
                                      <p:to>
                                        <p:strVal val="visible"/>
                                      </p:to>
                                    </p:set>
                                    <p:animEffect transition="in" filter="fade">
                                      <p:cBhvr>
                                        <p:cTn id="78" dur="500"/>
                                        <p:tgtEl>
                                          <p:spTgt spid="18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4"/>
                                        </p:tgtEl>
                                        <p:attrNameLst>
                                          <p:attrName>style.visibility</p:attrName>
                                        </p:attrNameLst>
                                      </p:cBhvr>
                                      <p:to>
                                        <p:strVal val="visible"/>
                                      </p:to>
                                    </p:set>
                                    <p:animEffect transition="in" filter="fade">
                                      <p:cBhvr>
                                        <p:cTn id="81" dur="500"/>
                                        <p:tgtEl>
                                          <p:spTgt spid="18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P spid="74" grpId="0"/>
      <p:bldP spid="81" grpId="0" animBg="1"/>
      <p:bldP spid="82" grpId="0"/>
      <p:bldP spid="84" grpId="0"/>
      <p:bldP spid="153" grpId="0" animBg="1"/>
      <p:bldP spid="154" grpId="0"/>
      <p:bldP spid="152" grpId="0"/>
      <p:bldP spid="158" grpId="0" animBg="1"/>
      <p:bldP spid="159" grpId="0"/>
      <p:bldP spid="157" grpId="0"/>
      <p:bldP spid="163" grpId="0" animBg="1"/>
      <p:bldP spid="164" grpId="0"/>
      <p:bldP spid="162" grpId="0"/>
      <p:bldP spid="168" grpId="0" animBg="1"/>
      <p:bldP spid="169" grpId="0"/>
      <p:bldP spid="167" grpId="0"/>
      <p:bldP spid="173" grpId="0" animBg="1"/>
      <p:bldP spid="174" grpId="0"/>
      <p:bldP spid="172" grpId="0"/>
      <p:bldP spid="178" grpId="0"/>
      <p:bldP spid="179" grpId="0"/>
      <p:bldP spid="182" grpId="0"/>
      <p:bldP spid="184" grpId="0"/>
      <p:bldP spid="6" grpId="0" animBg="1"/>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0F47D-C0B6-2316-888F-8733D7EFC388}"/>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4A85642D-8639-51DF-7A02-7DA4CA657535}"/>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96D02BE3-091A-04CC-D27A-1A9D3ADA6C6C}"/>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DA5254C7-3262-06F8-C70E-65FEE170B6A7}"/>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DD3ADB13-9B65-FF77-5B1D-2DAC3D9F8EE5}"/>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税金の種類と仕組み</a:t>
            </a:r>
          </a:p>
        </p:txBody>
      </p:sp>
      <p:sp>
        <p:nvSpPr>
          <p:cNvPr id="77" name="四角形: 角を丸くする 76">
            <a:extLst>
              <a:ext uri="{FF2B5EF4-FFF2-40B4-BE49-F238E27FC236}">
                <a16:creationId xmlns:a16="http://schemas.microsoft.com/office/drawing/2014/main" id="{76C81F80-1F7A-D0E7-31BA-2E7AF71CFBC3}"/>
              </a:ext>
            </a:extLst>
          </p:cNvPr>
          <p:cNvSpPr/>
          <p:nvPr/>
        </p:nvSpPr>
        <p:spPr>
          <a:xfrm>
            <a:off x="619515" y="2156291"/>
            <a:ext cx="552941" cy="4180475"/>
          </a:xfrm>
          <a:prstGeom prst="roundRect">
            <a:avLst>
              <a:gd name="adj" fmla="val 14526"/>
            </a:avLst>
          </a:prstGeom>
          <a:solidFill>
            <a:srgbClr val="817B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5" name="図 174">
            <a:extLst>
              <a:ext uri="{FF2B5EF4-FFF2-40B4-BE49-F238E27FC236}">
                <a16:creationId xmlns:a16="http://schemas.microsoft.com/office/drawing/2014/main" id="{ED7B65E7-C784-6670-3984-2E93C34E41BE}"/>
              </a:ext>
            </a:extLst>
          </p:cNvPr>
          <p:cNvPicPr>
            <a:picLocks noChangeAspect="1"/>
          </p:cNvPicPr>
          <p:nvPr/>
        </p:nvPicPr>
        <p:blipFill>
          <a:blip r:embed="rId3">
            <a:extLst>
              <a:ext uri="{28A0092B-C50C-407E-A947-70E740481C1C}">
                <a14:useLocalDpi xmlns:a14="http://schemas.microsoft.com/office/drawing/2010/main" val="0"/>
              </a:ext>
            </a:extLst>
          </a:blip>
          <a:srcRect b="57603"/>
          <a:stretch>
            <a:fillRect/>
          </a:stretch>
        </p:blipFill>
        <p:spPr>
          <a:xfrm flipH="1">
            <a:off x="10923664" y="1078787"/>
            <a:ext cx="790116" cy="993203"/>
          </a:xfrm>
          <a:prstGeom prst="rect">
            <a:avLst/>
          </a:prstGeom>
        </p:spPr>
      </p:pic>
      <p:sp>
        <p:nvSpPr>
          <p:cNvPr id="176" name="吹き出し: 角を丸めた四角形 175">
            <a:extLst>
              <a:ext uri="{FF2B5EF4-FFF2-40B4-BE49-F238E27FC236}">
                <a16:creationId xmlns:a16="http://schemas.microsoft.com/office/drawing/2014/main" id="{A02F2177-F96A-4D68-AAB0-028DDA9AB5BE}"/>
              </a:ext>
            </a:extLst>
          </p:cNvPr>
          <p:cNvSpPr/>
          <p:nvPr/>
        </p:nvSpPr>
        <p:spPr bwMode="auto">
          <a:xfrm>
            <a:off x="8934509" y="1219389"/>
            <a:ext cx="1940709" cy="588334"/>
          </a:xfrm>
          <a:prstGeom prst="wedgeRoundRectCallout">
            <a:avLst>
              <a:gd name="adj1" fmla="val 58433"/>
              <a:gd name="adj2" fmla="val 34036"/>
              <a:gd name="adj3" fmla="val 16667"/>
            </a:avLst>
          </a:prstGeom>
          <a:solidFill>
            <a:schemeClr val="tx2">
              <a:lumMod val="10000"/>
              <a:lumOff val="90000"/>
            </a:schemeClr>
          </a:solidFill>
          <a:ln>
            <a:no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177" name="テキスト ボックス 176">
            <a:extLst>
              <a:ext uri="{FF2B5EF4-FFF2-40B4-BE49-F238E27FC236}">
                <a16:creationId xmlns:a16="http://schemas.microsoft.com/office/drawing/2014/main" id="{D0C15E3D-EA16-6EEE-0439-F380AB9848BE}"/>
              </a:ext>
            </a:extLst>
          </p:cNvPr>
          <p:cNvSpPr txBox="1"/>
          <p:nvPr/>
        </p:nvSpPr>
        <p:spPr>
          <a:xfrm>
            <a:off x="9051167" y="1219807"/>
            <a:ext cx="1844599" cy="566950"/>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誰が、どんな税を</a:t>
            </a:r>
          </a:p>
          <a:p>
            <a:pPr>
              <a:lnSpc>
                <a:spcPct val="140000"/>
              </a:lnSpc>
            </a:pPr>
            <a:r>
              <a:rPr lang="ja-JP" altLang="en-US" sz="1200" spc="100" dirty="0">
                <a:latin typeface="BIZ UDPゴシック" panose="020B0400000000000000" pitchFamily="50" charset="-128"/>
                <a:ea typeface="BIZ UDPゴシック" panose="020B0400000000000000" pitchFamily="50" charset="-128"/>
              </a:rPr>
              <a:t>納めているのかな？</a:t>
            </a:r>
            <a:endParaRPr lang="zh-TW" altLang="en-US" sz="1200" spc="100" dirty="0">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782050AD-9132-EE9A-40DE-F0373E9FF5CB}"/>
              </a:ext>
            </a:extLst>
          </p:cNvPr>
          <p:cNvSpPr/>
          <p:nvPr/>
        </p:nvSpPr>
        <p:spPr>
          <a:xfrm>
            <a:off x="1239330" y="2156289"/>
            <a:ext cx="552941" cy="2483044"/>
          </a:xfrm>
          <a:prstGeom prst="roundRect">
            <a:avLst>
              <a:gd name="adj" fmla="val 14526"/>
            </a:avLst>
          </a:prstGeom>
          <a:solidFill>
            <a:srgbClr val="DDE3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8386843-A340-82E0-1F02-E0335598F2B8}"/>
              </a:ext>
            </a:extLst>
          </p:cNvPr>
          <p:cNvSpPr txBox="1"/>
          <p:nvPr/>
        </p:nvSpPr>
        <p:spPr>
          <a:xfrm>
            <a:off x="1187658" y="2793353"/>
            <a:ext cx="656284" cy="461665"/>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県 </a:t>
            </a:r>
          </a:p>
        </p:txBody>
      </p:sp>
      <p:sp>
        <p:nvSpPr>
          <p:cNvPr id="11" name="テキスト ボックス 10">
            <a:extLst>
              <a:ext uri="{FF2B5EF4-FFF2-40B4-BE49-F238E27FC236}">
                <a16:creationId xmlns:a16="http://schemas.microsoft.com/office/drawing/2014/main" id="{1E7AEB4A-AFF9-FC3F-57B3-487267856000}"/>
              </a:ext>
            </a:extLst>
          </p:cNvPr>
          <p:cNvSpPr txBox="1"/>
          <p:nvPr/>
        </p:nvSpPr>
        <p:spPr>
          <a:xfrm>
            <a:off x="1187658" y="3540605"/>
            <a:ext cx="656284" cy="461665"/>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税</a:t>
            </a:r>
          </a:p>
        </p:txBody>
      </p:sp>
      <p:sp>
        <p:nvSpPr>
          <p:cNvPr id="25" name="四角形: 角を丸くする 24">
            <a:extLst>
              <a:ext uri="{FF2B5EF4-FFF2-40B4-BE49-F238E27FC236}">
                <a16:creationId xmlns:a16="http://schemas.microsoft.com/office/drawing/2014/main" id="{C2F4CE1E-1741-F7D4-0F0B-CEE5D8FD3C14}"/>
              </a:ext>
            </a:extLst>
          </p:cNvPr>
          <p:cNvSpPr/>
          <p:nvPr/>
        </p:nvSpPr>
        <p:spPr>
          <a:xfrm>
            <a:off x="1912241" y="2816887"/>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69413614-67BB-F012-D334-8E2B026BD9D4}"/>
              </a:ext>
            </a:extLst>
          </p:cNvPr>
          <p:cNvSpPr txBox="1"/>
          <p:nvPr/>
        </p:nvSpPr>
        <p:spPr>
          <a:xfrm>
            <a:off x="1988629" y="2880559"/>
            <a:ext cx="1713881" cy="338554"/>
          </a:xfrm>
          <a:prstGeom prst="rect">
            <a:avLst/>
          </a:prstGeom>
          <a:noFill/>
        </p:spPr>
        <p:txBody>
          <a:bodyPr wrap="square" rtlCol="0">
            <a:spAutoFit/>
          </a:bodyPr>
          <a:lstStyle/>
          <a:p>
            <a:pPr algn="dist"/>
            <a:r>
              <a:rPr lang="zh-TW" altLang="en-US" sz="1600" spc="100" dirty="0">
                <a:solidFill>
                  <a:srgbClr val="E4848B"/>
                </a:solidFill>
                <a:latin typeface="BIZ UDPゴシック" panose="020B0400000000000000" pitchFamily="50" charset="-128"/>
                <a:ea typeface="BIZ UDPゴシック" panose="020B0400000000000000" pitchFamily="50" charset="-128"/>
              </a:rPr>
              <a:t>県</a:t>
            </a:r>
            <a:r>
              <a:rPr lang="ja-JP" altLang="en-US" sz="1600" spc="100" dirty="0">
                <a:solidFill>
                  <a:srgbClr val="E4848B"/>
                </a:solidFill>
                <a:latin typeface="BIZ UDPゴシック" panose="020B0400000000000000" pitchFamily="50" charset="-128"/>
                <a:ea typeface="BIZ UDPゴシック" panose="020B0400000000000000" pitchFamily="50" charset="-128"/>
              </a:rPr>
              <a:t>たばこ</a:t>
            </a:r>
            <a:r>
              <a:rPr lang="zh-TW" altLang="en-US" sz="1600" spc="100" dirty="0">
                <a:solidFill>
                  <a:srgbClr val="E4848B"/>
                </a:solidFill>
                <a:latin typeface="BIZ UDPゴシック" panose="020B0400000000000000" pitchFamily="50" charset="-128"/>
                <a:ea typeface="BIZ UDPゴシック" panose="020B0400000000000000" pitchFamily="50" charset="-128"/>
              </a:rPr>
              <a:t>税</a:t>
            </a:r>
          </a:p>
        </p:txBody>
      </p:sp>
      <p:sp>
        <p:nvSpPr>
          <p:cNvPr id="24" name="テキスト ボックス 23">
            <a:extLst>
              <a:ext uri="{FF2B5EF4-FFF2-40B4-BE49-F238E27FC236}">
                <a16:creationId xmlns:a16="http://schemas.microsoft.com/office/drawing/2014/main" id="{D3FAC468-2E9E-1605-9879-A74C5FC406D6}"/>
              </a:ext>
            </a:extLst>
          </p:cNvPr>
          <p:cNvSpPr txBox="1"/>
          <p:nvPr/>
        </p:nvSpPr>
        <p:spPr>
          <a:xfrm>
            <a:off x="3872147" y="2730358"/>
            <a:ext cx="7752009" cy="638957"/>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たばこの製造者などが、小売販売業者に売り渡したときに、たばこの本数に応じてかかります</a:t>
            </a:r>
            <a:r>
              <a:rPr lang="ja-JP" altLang="en-US" sz="1400" spc="100" dirty="0">
                <a:latin typeface="BIZ UDPゴシック" panose="020B0400000000000000" pitchFamily="50" charset="-128"/>
                <a:ea typeface="BIZ UDPゴシック" panose="020B0400000000000000" pitchFamily="50" charset="-128"/>
              </a:rPr>
              <a:t>（</a:t>
            </a:r>
            <a:r>
              <a:rPr lang="en-US" altLang="ja-JP" sz="1400" spc="100" dirty="0">
                <a:latin typeface="BIZ UDPゴシック" panose="020B0400000000000000" pitchFamily="50" charset="-128"/>
                <a:ea typeface="BIZ UDPゴシック" panose="020B0400000000000000" pitchFamily="50" charset="-128"/>
              </a:rPr>
              <a:t>1,000 </a:t>
            </a:r>
            <a:r>
              <a:rPr lang="ja-JP" altLang="en-US" sz="1400" spc="100" dirty="0">
                <a:latin typeface="BIZ UDPゴシック" panose="020B0400000000000000" pitchFamily="50" charset="-128"/>
                <a:ea typeface="BIZ UDPゴシック" panose="020B0400000000000000" pitchFamily="50" charset="-128"/>
              </a:rPr>
              <a:t>本当たり</a:t>
            </a:r>
            <a:r>
              <a:rPr lang="en-US" altLang="ja-JP" sz="1400" spc="100" dirty="0">
                <a:latin typeface="BIZ UDPゴシック" panose="020B0400000000000000" pitchFamily="50" charset="-128"/>
                <a:ea typeface="BIZ UDPゴシック" panose="020B0400000000000000" pitchFamily="50" charset="-128"/>
              </a:rPr>
              <a:t>1,070 </a:t>
            </a:r>
            <a:r>
              <a:rPr lang="ja-JP" altLang="en-US" sz="1400" spc="100" dirty="0">
                <a:latin typeface="BIZ UDPゴシック" panose="020B0400000000000000" pitchFamily="50" charset="-128"/>
                <a:ea typeface="BIZ UDPゴシック" panose="020B0400000000000000" pitchFamily="50" charset="-128"/>
              </a:rPr>
              <a:t>円）</a:t>
            </a:r>
            <a:r>
              <a:rPr lang="ja-JP" altLang="en-US" sz="1600" spc="100" dirty="0">
                <a:latin typeface="BIZ UDPゴシック" panose="020B0400000000000000" pitchFamily="50" charset="-128"/>
                <a:ea typeface="BIZ UDPゴシック" panose="020B0400000000000000" pitchFamily="50" charset="-128"/>
              </a:rPr>
              <a:t>。</a:t>
            </a:r>
            <a:endParaRPr lang="zh-TW" altLang="en-US" sz="1600" spc="100" dirty="0">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842580DF-A747-490B-6B3A-C622ACDB7470}"/>
              </a:ext>
            </a:extLst>
          </p:cNvPr>
          <p:cNvSpPr/>
          <p:nvPr/>
        </p:nvSpPr>
        <p:spPr>
          <a:xfrm>
            <a:off x="1912241" y="3476111"/>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F5CFCC-1EEE-DEDB-D5EC-F69336965C16}"/>
              </a:ext>
            </a:extLst>
          </p:cNvPr>
          <p:cNvSpPr txBox="1"/>
          <p:nvPr/>
        </p:nvSpPr>
        <p:spPr>
          <a:xfrm>
            <a:off x="1958866" y="3539783"/>
            <a:ext cx="1773406" cy="338554"/>
          </a:xfrm>
          <a:prstGeom prst="rect">
            <a:avLst/>
          </a:prstGeom>
          <a:noFill/>
        </p:spPr>
        <p:txBody>
          <a:bodyPr wrap="square" rtlCol="0">
            <a:spAutoFit/>
          </a:bodyPr>
          <a:lstStyle/>
          <a:p>
            <a:pPr algn="dist"/>
            <a:r>
              <a:rPr lang="ja-JP" altLang="en-US" sz="1600" spc="100" dirty="0">
                <a:solidFill>
                  <a:srgbClr val="E4848B"/>
                </a:solidFill>
                <a:latin typeface="BIZ UDPゴシック" panose="020B0400000000000000" pitchFamily="50" charset="-128"/>
                <a:ea typeface="BIZ UDPゴシック" panose="020B0400000000000000" pitchFamily="50" charset="-128"/>
              </a:rPr>
              <a:t>ゴルフ場利用税</a:t>
            </a:r>
            <a:endParaRPr lang="zh-TW" altLang="en-US" sz="1600" spc="100" dirty="0">
              <a:solidFill>
                <a:srgbClr val="E4848B"/>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644DBCB9-D45C-1912-4987-7949603335AC}"/>
              </a:ext>
            </a:extLst>
          </p:cNvPr>
          <p:cNvSpPr txBox="1"/>
          <p:nvPr/>
        </p:nvSpPr>
        <p:spPr>
          <a:xfrm>
            <a:off x="3872147" y="3518264"/>
            <a:ext cx="8091845" cy="343492"/>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ゴルフ場を利用したときにかかります。</a:t>
            </a:r>
            <a:endParaRPr lang="en-US" altLang="ja-JP" sz="1600" spc="1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5D634DC7-6CD5-A567-7FED-DC560D810296}"/>
              </a:ext>
            </a:extLst>
          </p:cNvPr>
          <p:cNvSpPr txBox="1"/>
          <p:nvPr/>
        </p:nvSpPr>
        <p:spPr>
          <a:xfrm>
            <a:off x="3872148" y="4020230"/>
            <a:ext cx="7958782" cy="607539"/>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県内の宿泊施設に宿泊したときにかかります</a:t>
            </a:r>
            <a:r>
              <a:rPr lang="ja-JP" altLang="en-US" sz="1400" spc="100" dirty="0">
                <a:latin typeface="BIZ UDPゴシック" panose="020B0400000000000000" pitchFamily="50" charset="-128"/>
                <a:ea typeface="BIZ UDPゴシック" panose="020B0400000000000000" pitchFamily="50" charset="-128"/>
              </a:rPr>
              <a:t>（観光振興のために使われる 　　　　　　）</a:t>
            </a:r>
            <a:r>
              <a:rPr lang="ja-JP" altLang="en-US" sz="1600" spc="100" dirty="0">
                <a:latin typeface="BIZ UDPゴシック" panose="020B0400000000000000" pitchFamily="50" charset="-128"/>
                <a:ea typeface="BIZ UDPゴシック" panose="020B0400000000000000" pitchFamily="50" charset="-128"/>
              </a:rPr>
              <a:t>。</a:t>
            </a:r>
            <a:endParaRPr lang="en-US" altLang="ja-JP" sz="1600" spc="100" dirty="0">
              <a:latin typeface="BIZ UDPゴシック" panose="020B0400000000000000" pitchFamily="50" charset="-128"/>
              <a:ea typeface="BIZ UDPゴシック" panose="020B0400000000000000" pitchFamily="50" charset="-128"/>
            </a:endParaRPr>
          </a:p>
          <a:p>
            <a:pPr>
              <a:lnSpc>
                <a:spcPct val="120000"/>
              </a:lnSpc>
            </a:pPr>
            <a:r>
              <a:rPr lang="en-US" altLang="ja-JP" sz="1400" spc="100" dirty="0">
                <a:latin typeface="BIZ UDPゴシック" panose="020B0400000000000000" pitchFamily="50" charset="-128"/>
                <a:ea typeface="BIZ UDPゴシック" panose="020B0400000000000000" pitchFamily="50" charset="-128"/>
              </a:rPr>
              <a:t>※</a:t>
            </a:r>
            <a:r>
              <a:rPr lang="ja-JP" altLang="en-US" sz="1400" spc="100" dirty="0">
                <a:latin typeface="BIZ UDPゴシック" panose="020B0400000000000000" pitchFamily="50" charset="-128"/>
                <a:ea typeface="BIZ UDPゴシック" panose="020B0400000000000000" pitchFamily="50" charset="-128"/>
              </a:rPr>
              <a:t>福岡県のほか、一部の自治体で導入されています。</a:t>
            </a:r>
            <a:endParaRPr lang="zh-TW" altLang="en-US" sz="1400" spc="100" dirty="0">
              <a:latin typeface="BIZ UDPゴシック" panose="020B0400000000000000" pitchFamily="50" charset="-128"/>
              <a:ea typeface="BIZ UDPゴシック" panose="020B0400000000000000" pitchFamily="50" charset="-128"/>
            </a:endParaRPr>
          </a:p>
        </p:txBody>
      </p:sp>
      <p:sp>
        <p:nvSpPr>
          <p:cNvPr id="35" name="四角形: 角を丸くする 34">
            <a:extLst>
              <a:ext uri="{FF2B5EF4-FFF2-40B4-BE49-F238E27FC236}">
                <a16:creationId xmlns:a16="http://schemas.microsoft.com/office/drawing/2014/main" id="{902C907A-97F7-63D0-CC80-E4324A173053}"/>
              </a:ext>
            </a:extLst>
          </p:cNvPr>
          <p:cNvSpPr/>
          <p:nvPr/>
        </p:nvSpPr>
        <p:spPr>
          <a:xfrm>
            <a:off x="1912241" y="4106759"/>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6AA2FDAC-09EC-974B-518A-C3A497F560A6}"/>
              </a:ext>
            </a:extLst>
          </p:cNvPr>
          <p:cNvSpPr txBox="1"/>
          <p:nvPr/>
        </p:nvSpPr>
        <p:spPr>
          <a:xfrm>
            <a:off x="2005491" y="4170431"/>
            <a:ext cx="1680157" cy="338554"/>
          </a:xfrm>
          <a:prstGeom prst="rect">
            <a:avLst/>
          </a:prstGeom>
          <a:noFill/>
        </p:spPr>
        <p:txBody>
          <a:bodyPr wrap="square" rtlCol="0">
            <a:spAutoFit/>
          </a:bodyPr>
          <a:lstStyle/>
          <a:p>
            <a:pPr algn="dist"/>
            <a:r>
              <a:rPr lang="ja-JP" altLang="en-US" sz="1600" spc="100" dirty="0">
                <a:solidFill>
                  <a:srgbClr val="E4848B"/>
                </a:solidFill>
                <a:latin typeface="BIZ UDPゴシック" panose="020B0400000000000000" pitchFamily="50" charset="-128"/>
                <a:ea typeface="BIZ UDPゴシック" panose="020B0400000000000000" pitchFamily="50" charset="-128"/>
              </a:rPr>
              <a:t>宿泊税</a:t>
            </a:r>
            <a:endParaRPr lang="zh-TW" altLang="en-US" sz="1600" spc="100" dirty="0">
              <a:solidFill>
                <a:srgbClr val="E4848B"/>
              </a:solidFill>
              <a:latin typeface="BIZ UDPゴシック" panose="020B0400000000000000" pitchFamily="50" charset="-128"/>
              <a:ea typeface="BIZ UDPゴシック" panose="020B0400000000000000" pitchFamily="50" charset="-128"/>
            </a:endParaRPr>
          </a:p>
        </p:txBody>
      </p:sp>
      <p:sp>
        <p:nvSpPr>
          <p:cNvPr id="78" name="テキスト ボックス 77">
            <a:extLst>
              <a:ext uri="{FF2B5EF4-FFF2-40B4-BE49-F238E27FC236}">
                <a16:creationId xmlns:a16="http://schemas.microsoft.com/office/drawing/2014/main" id="{D2A731BB-9655-F82A-B2CF-C95B4004004B}"/>
              </a:ext>
            </a:extLst>
          </p:cNvPr>
          <p:cNvSpPr txBox="1"/>
          <p:nvPr/>
        </p:nvSpPr>
        <p:spPr>
          <a:xfrm>
            <a:off x="567843" y="2655430"/>
            <a:ext cx="656284"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地 </a:t>
            </a:r>
          </a:p>
        </p:txBody>
      </p:sp>
      <p:sp>
        <p:nvSpPr>
          <p:cNvPr id="79" name="テキスト ボックス 78">
            <a:extLst>
              <a:ext uri="{FF2B5EF4-FFF2-40B4-BE49-F238E27FC236}">
                <a16:creationId xmlns:a16="http://schemas.microsoft.com/office/drawing/2014/main" id="{CD8EFCF5-1B7D-131F-A48F-958621B97E97}"/>
              </a:ext>
            </a:extLst>
          </p:cNvPr>
          <p:cNvSpPr txBox="1"/>
          <p:nvPr/>
        </p:nvSpPr>
        <p:spPr>
          <a:xfrm>
            <a:off x="567843" y="5345840"/>
            <a:ext cx="656284"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税</a:t>
            </a:r>
          </a:p>
        </p:txBody>
      </p:sp>
      <p:sp>
        <p:nvSpPr>
          <p:cNvPr id="76" name="テキスト ボックス 75">
            <a:extLst>
              <a:ext uri="{FF2B5EF4-FFF2-40B4-BE49-F238E27FC236}">
                <a16:creationId xmlns:a16="http://schemas.microsoft.com/office/drawing/2014/main" id="{4E4CD1A3-5A2E-9DDF-306E-B1B7537871D9}"/>
              </a:ext>
            </a:extLst>
          </p:cNvPr>
          <p:cNvSpPr txBox="1"/>
          <p:nvPr/>
        </p:nvSpPr>
        <p:spPr>
          <a:xfrm>
            <a:off x="567843" y="4000635"/>
            <a:ext cx="656284" cy="461665"/>
          </a:xfrm>
          <a:prstGeom prst="rect">
            <a:avLst/>
          </a:prstGeom>
          <a:noFill/>
        </p:spPr>
        <p:txBody>
          <a:bodyPr wrap="square" rtlCol="0">
            <a:spAutoFit/>
          </a:bodyPr>
          <a:lstStyle/>
          <a:p>
            <a:pPr algn="ctr"/>
            <a:r>
              <a:rPr lang="ja-JP" altLang="en-US" sz="2400" b="1" spc="100" dirty="0">
                <a:solidFill>
                  <a:schemeClr val="bg1"/>
                </a:solidFill>
                <a:latin typeface="BIZ UDPゴシック" panose="020B0400000000000000" pitchFamily="50" charset="-128"/>
                <a:ea typeface="BIZ UDPゴシック" panose="020B0400000000000000" pitchFamily="50" charset="-128"/>
              </a:rPr>
              <a:t>方 </a:t>
            </a:r>
          </a:p>
        </p:txBody>
      </p:sp>
      <p:sp>
        <p:nvSpPr>
          <p:cNvPr id="90" name="四角形: 角を丸くする 89">
            <a:extLst>
              <a:ext uri="{FF2B5EF4-FFF2-40B4-BE49-F238E27FC236}">
                <a16:creationId xmlns:a16="http://schemas.microsoft.com/office/drawing/2014/main" id="{66A9A066-9502-556E-1AEE-B3E6974B2633}"/>
              </a:ext>
            </a:extLst>
          </p:cNvPr>
          <p:cNvSpPr/>
          <p:nvPr/>
        </p:nvSpPr>
        <p:spPr>
          <a:xfrm>
            <a:off x="1239330" y="4882617"/>
            <a:ext cx="552941" cy="1454150"/>
          </a:xfrm>
          <a:prstGeom prst="roundRect">
            <a:avLst>
              <a:gd name="adj" fmla="val 14526"/>
            </a:avLst>
          </a:prstGeom>
          <a:solidFill>
            <a:srgbClr val="F5C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799E3E94-D546-432D-949D-8AAEEA9D6033}"/>
              </a:ext>
            </a:extLst>
          </p:cNvPr>
          <p:cNvSpPr txBox="1"/>
          <p:nvPr/>
        </p:nvSpPr>
        <p:spPr>
          <a:xfrm>
            <a:off x="1187658" y="4905326"/>
            <a:ext cx="656284" cy="461666"/>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市 </a:t>
            </a:r>
          </a:p>
        </p:txBody>
      </p:sp>
      <p:sp>
        <p:nvSpPr>
          <p:cNvPr id="93" name="テキスト ボックス 92">
            <a:extLst>
              <a:ext uri="{FF2B5EF4-FFF2-40B4-BE49-F238E27FC236}">
                <a16:creationId xmlns:a16="http://schemas.microsoft.com/office/drawing/2014/main" id="{B1379861-48FC-0762-AD4F-6CC0F81FE9D0}"/>
              </a:ext>
            </a:extLst>
          </p:cNvPr>
          <p:cNvSpPr txBox="1"/>
          <p:nvPr/>
        </p:nvSpPr>
        <p:spPr>
          <a:xfrm>
            <a:off x="1187658" y="5837603"/>
            <a:ext cx="656284" cy="461666"/>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税</a:t>
            </a:r>
          </a:p>
        </p:txBody>
      </p:sp>
      <p:sp>
        <p:nvSpPr>
          <p:cNvPr id="94" name="テキスト ボックス 93">
            <a:extLst>
              <a:ext uri="{FF2B5EF4-FFF2-40B4-BE49-F238E27FC236}">
                <a16:creationId xmlns:a16="http://schemas.microsoft.com/office/drawing/2014/main" id="{9C450834-105C-FD5E-44B3-51FBE52900C7}"/>
              </a:ext>
            </a:extLst>
          </p:cNvPr>
          <p:cNvSpPr txBox="1"/>
          <p:nvPr/>
        </p:nvSpPr>
        <p:spPr>
          <a:xfrm>
            <a:off x="1187658" y="5216085"/>
            <a:ext cx="656284" cy="461666"/>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町</a:t>
            </a:r>
          </a:p>
        </p:txBody>
      </p:sp>
      <p:sp>
        <p:nvSpPr>
          <p:cNvPr id="95" name="テキスト ボックス 94">
            <a:extLst>
              <a:ext uri="{FF2B5EF4-FFF2-40B4-BE49-F238E27FC236}">
                <a16:creationId xmlns:a16="http://schemas.microsoft.com/office/drawing/2014/main" id="{8651E96C-841D-6D57-F062-4589589CA8E9}"/>
              </a:ext>
            </a:extLst>
          </p:cNvPr>
          <p:cNvSpPr txBox="1"/>
          <p:nvPr/>
        </p:nvSpPr>
        <p:spPr>
          <a:xfrm>
            <a:off x="1187658" y="5526844"/>
            <a:ext cx="656284" cy="461666"/>
          </a:xfrm>
          <a:prstGeom prst="rect">
            <a:avLst/>
          </a:prstGeom>
          <a:noFill/>
        </p:spPr>
        <p:txBody>
          <a:bodyPr wrap="square" rtlCol="0">
            <a:spAutoFit/>
          </a:bodyPr>
          <a:lstStyle/>
          <a:p>
            <a:pPr algn="ctr"/>
            <a:r>
              <a:rPr lang="ja-JP" altLang="en-US" sz="2400" b="1" spc="100" dirty="0">
                <a:latin typeface="BIZ UDPゴシック" panose="020B0400000000000000" pitchFamily="50" charset="-128"/>
                <a:ea typeface="BIZ UDPゴシック" panose="020B0400000000000000" pitchFamily="50" charset="-128"/>
              </a:rPr>
              <a:t>村</a:t>
            </a:r>
          </a:p>
        </p:txBody>
      </p:sp>
      <p:cxnSp>
        <p:nvCxnSpPr>
          <p:cNvPr id="127" name="直線コネクタ 126">
            <a:extLst>
              <a:ext uri="{FF2B5EF4-FFF2-40B4-BE49-F238E27FC236}">
                <a16:creationId xmlns:a16="http://schemas.microsoft.com/office/drawing/2014/main" id="{77872989-D165-BAA8-9C95-C56C0CB03A53}"/>
              </a:ext>
            </a:extLst>
          </p:cNvPr>
          <p:cNvCxnSpPr>
            <a:cxnSpLocks/>
          </p:cNvCxnSpPr>
          <p:nvPr/>
        </p:nvCxnSpPr>
        <p:spPr>
          <a:xfrm>
            <a:off x="1261638" y="4772182"/>
            <a:ext cx="10025487"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5" name="四角形: 角を丸くする 14">
            <a:extLst>
              <a:ext uri="{FF2B5EF4-FFF2-40B4-BE49-F238E27FC236}">
                <a16:creationId xmlns:a16="http://schemas.microsoft.com/office/drawing/2014/main" id="{BF518076-AC5B-B224-0F9F-9E7C0DF792BA}"/>
              </a:ext>
            </a:extLst>
          </p:cNvPr>
          <p:cNvSpPr/>
          <p:nvPr/>
        </p:nvSpPr>
        <p:spPr>
          <a:xfrm>
            <a:off x="1912241" y="2186238"/>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10F01DE-C76C-72F3-9BBB-E501ACFC9F43}"/>
              </a:ext>
            </a:extLst>
          </p:cNvPr>
          <p:cNvSpPr txBox="1"/>
          <p:nvPr/>
        </p:nvSpPr>
        <p:spPr>
          <a:xfrm>
            <a:off x="2005491" y="2249910"/>
            <a:ext cx="1680157" cy="338554"/>
          </a:xfrm>
          <a:prstGeom prst="rect">
            <a:avLst/>
          </a:prstGeom>
          <a:noFill/>
        </p:spPr>
        <p:txBody>
          <a:bodyPr wrap="square" rtlCol="0">
            <a:spAutoFit/>
          </a:bodyPr>
          <a:lstStyle/>
          <a:p>
            <a:pPr algn="dist"/>
            <a:r>
              <a:rPr lang="ja-JP" altLang="en-US" sz="1600" spc="100" dirty="0">
                <a:solidFill>
                  <a:srgbClr val="E4848B"/>
                </a:solidFill>
                <a:latin typeface="BIZ UDPゴシック" panose="020B0400000000000000" pitchFamily="50" charset="-128"/>
                <a:ea typeface="BIZ UDPゴシック" panose="020B0400000000000000" pitchFamily="50" charset="-128"/>
              </a:rPr>
              <a:t>地方消費税</a:t>
            </a:r>
            <a:endParaRPr lang="zh-TW" altLang="en-US" sz="1600" spc="100" dirty="0">
              <a:solidFill>
                <a:srgbClr val="E4848B"/>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EA2D712-F286-8588-D01B-CA3AB4FA7424}"/>
              </a:ext>
            </a:extLst>
          </p:cNvPr>
          <p:cNvSpPr txBox="1"/>
          <p:nvPr/>
        </p:nvSpPr>
        <p:spPr>
          <a:xfrm>
            <a:off x="3872148" y="2099709"/>
            <a:ext cx="7752009" cy="638957"/>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商品を買ったときや、サービスの提供を受けたときに、消費税と合わせてかかります</a:t>
            </a:r>
            <a:r>
              <a:rPr lang="ja-JP" altLang="en-US" sz="1400" spc="100" dirty="0">
                <a:latin typeface="BIZ UDPゴシック" panose="020B0400000000000000" pitchFamily="50" charset="-128"/>
                <a:ea typeface="BIZ UDPゴシック" panose="020B0400000000000000" pitchFamily="50" charset="-128"/>
              </a:rPr>
              <a:t>（消費税</a:t>
            </a:r>
            <a:r>
              <a:rPr lang="en-US" altLang="ja-JP" sz="1400" spc="100" dirty="0">
                <a:latin typeface="BIZ UDPゴシック" panose="020B0400000000000000" pitchFamily="50" charset="-128"/>
                <a:ea typeface="BIZ UDPゴシック" panose="020B0400000000000000" pitchFamily="50" charset="-128"/>
              </a:rPr>
              <a:t>7.8</a:t>
            </a:r>
            <a:r>
              <a:rPr lang="ja-JP" altLang="en-US" sz="1400" spc="100" dirty="0">
                <a:latin typeface="BIZ UDPゴシック" panose="020B0400000000000000" pitchFamily="50" charset="-128"/>
                <a:ea typeface="BIZ UDPゴシック" panose="020B0400000000000000" pitchFamily="50" charset="-128"/>
              </a:rPr>
              <a:t>％＋地方消費税</a:t>
            </a:r>
            <a:r>
              <a:rPr lang="en-US" altLang="ja-JP" sz="1400" spc="100" dirty="0">
                <a:latin typeface="BIZ UDPゴシック" panose="020B0400000000000000" pitchFamily="50" charset="-128"/>
                <a:ea typeface="BIZ UDPゴシック" panose="020B0400000000000000" pitchFamily="50" charset="-128"/>
              </a:rPr>
              <a:t>2.2</a:t>
            </a:r>
            <a:r>
              <a:rPr lang="ja-JP" altLang="en-US" sz="1400" spc="100" dirty="0">
                <a:latin typeface="BIZ UDPゴシック" panose="020B0400000000000000" pitchFamily="50" charset="-128"/>
                <a:ea typeface="BIZ UDPゴシック" panose="020B0400000000000000" pitchFamily="50" charset="-128"/>
              </a:rPr>
              <a:t>％＝</a:t>
            </a:r>
            <a:r>
              <a:rPr lang="en-US" altLang="ja-JP" sz="1400" spc="100" dirty="0">
                <a:latin typeface="BIZ UDPゴシック" panose="020B0400000000000000" pitchFamily="50" charset="-128"/>
                <a:ea typeface="BIZ UDPゴシック" panose="020B0400000000000000" pitchFamily="50" charset="-128"/>
              </a:rPr>
              <a:t>10</a:t>
            </a:r>
            <a:r>
              <a:rPr lang="ja-JP" altLang="en-US" sz="1400" spc="100" dirty="0">
                <a:latin typeface="BIZ UDPゴシック" panose="020B0400000000000000" pitchFamily="50" charset="-128"/>
                <a:ea typeface="BIZ UDPゴシック" panose="020B0400000000000000" pitchFamily="50" charset="-128"/>
              </a:rPr>
              <a:t>％）</a:t>
            </a:r>
            <a:r>
              <a:rPr lang="ja-JP" altLang="en-US" sz="1600" spc="100" dirty="0">
                <a:latin typeface="BIZ UDPゴシック" panose="020B0400000000000000" pitchFamily="50" charset="-128"/>
                <a:ea typeface="BIZ UDPゴシック" panose="020B0400000000000000" pitchFamily="50" charset="-128"/>
              </a:rPr>
              <a:t>。</a:t>
            </a:r>
            <a:endParaRPr lang="zh-TW" altLang="en-US" sz="1600" spc="100" dirty="0">
              <a:latin typeface="BIZ UDPゴシック" panose="020B0400000000000000" pitchFamily="50" charset="-128"/>
              <a:ea typeface="BIZ UDPゴシック" panose="020B0400000000000000" pitchFamily="50" charset="-128"/>
            </a:endParaRPr>
          </a:p>
        </p:txBody>
      </p:sp>
      <p:sp>
        <p:nvSpPr>
          <p:cNvPr id="41" name="四角形: 角を丸くする 40">
            <a:extLst>
              <a:ext uri="{FF2B5EF4-FFF2-40B4-BE49-F238E27FC236}">
                <a16:creationId xmlns:a16="http://schemas.microsoft.com/office/drawing/2014/main" id="{4482A137-2994-1DD8-9809-E27684D9C2F3}"/>
              </a:ext>
            </a:extLst>
          </p:cNvPr>
          <p:cNvSpPr/>
          <p:nvPr/>
        </p:nvSpPr>
        <p:spPr>
          <a:xfrm>
            <a:off x="622034" y="1517005"/>
            <a:ext cx="3600645" cy="396000"/>
          </a:xfrm>
          <a:prstGeom prst="roundRect">
            <a:avLst>
              <a:gd name="adj" fmla="val 0"/>
            </a:avLst>
          </a:prstGeom>
          <a:solidFill>
            <a:srgbClr val="FCD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E8292864-A797-9E46-C62F-1AC2F2E47673}"/>
              </a:ext>
            </a:extLst>
          </p:cNvPr>
          <p:cNvSpPr txBox="1"/>
          <p:nvPr/>
        </p:nvSpPr>
        <p:spPr>
          <a:xfrm>
            <a:off x="649932" y="1530339"/>
            <a:ext cx="2993617" cy="369332"/>
          </a:xfrm>
          <a:prstGeom prst="rect">
            <a:avLst/>
          </a:prstGeom>
          <a:noFill/>
        </p:spPr>
        <p:txBody>
          <a:bodyPr wrap="square" rtlCol="0">
            <a:spAutoFit/>
          </a:bodyPr>
          <a:lstStyle/>
          <a:p>
            <a:r>
              <a:rPr lang="ja-JP" altLang="en-US" b="1" spc="100" dirty="0">
                <a:latin typeface="BIZ UDPゴシック" panose="020B0400000000000000" pitchFamily="50" charset="-128"/>
                <a:ea typeface="BIZ UDPゴシック" panose="020B0400000000000000" pitchFamily="50" charset="-128"/>
              </a:rPr>
              <a:t>間接税の種類（主なもの）</a:t>
            </a:r>
          </a:p>
        </p:txBody>
      </p:sp>
      <p:sp>
        <p:nvSpPr>
          <p:cNvPr id="43" name="テキスト ボックス 42">
            <a:extLst>
              <a:ext uri="{FF2B5EF4-FFF2-40B4-BE49-F238E27FC236}">
                <a16:creationId xmlns:a16="http://schemas.microsoft.com/office/drawing/2014/main" id="{8112D2FA-9B5A-0EFC-7039-325957B6B1C7}"/>
              </a:ext>
            </a:extLst>
          </p:cNvPr>
          <p:cNvSpPr txBox="1"/>
          <p:nvPr/>
        </p:nvSpPr>
        <p:spPr>
          <a:xfrm>
            <a:off x="4222679" y="1575479"/>
            <a:ext cx="2089091" cy="307777"/>
          </a:xfrm>
          <a:prstGeom prst="rect">
            <a:avLst/>
          </a:prstGeom>
          <a:noFill/>
        </p:spPr>
        <p:txBody>
          <a:bodyPr wrap="square" rtlCol="0">
            <a:spAutoFit/>
          </a:bodyPr>
          <a:lstStyle/>
          <a:p>
            <a:r>
              <a:rPr lang="en-US" altLang="zh-TW" sz="1400" spc="100" dirty="0">
                <a:latin typeface="BIZ UDPゴシック" panose="020B0400000000000000" pitchFamily="50" charset="-128"/>
                <a:ea typeface="BIZ UDPゴシック" panose="020B0400000000000000" pitchFamily="50" charset="-128"/>
              </a:rPr>
              <a:t>(</a:t>
            </a:r>
            <a:r>
              <a:rPr lang="zh-TW" altLang="en-US" sz="1400" spc="100" dirty="0">
                <a:latin typeface="BIZ UDPゴシック" panose="020B0400000000000000" pitchFamily="50" charset="-128"/>
                <a:ea typeface="BIZ UDPゴシック" panose="020B0400000000000000" pitchFamily="50" charset="-128"/>
              </a:rPr>
              <a:t>令和８年４月現在</a:t>
            </a:r>
            <a:r>
              <a:rPr lang="en-US" altLang="zh-TW" sz="1400" spc="100" dirty="0">
                <a:latin typeface="BIZ UDPゴシック" panose="020B0400000000000000" pitchFamily="50" charset="-128"/>
                <a:ea typeface="BIZ UDPゴシック" panose="020B0400000000000000" pitchFamily="50" charset="-128"/>
              </a:rPr>
              <a:t>)</a:t>
            </a:r>
            <a:endParaRPr lang="zh-TW" altLang="en-US" sz="1400" spc="100" dirty="0">
              <a:latin typeface="BIZ UDPゴシック" panose="020B0400000000000000" pitchFamily="50" charset="-128"/>
              <a:ea typeface="BIZ UDPゴシック" panose="020B0400000000000000" pitchFamily="50" charset="-128"/>
            </a:endParaRPr>
          </a:p>
        </p:txBody>
      </p:sp>
      <p:sp>
        <p:nvSpPr>
          <p:cNvPr id="47" name="四角形: 角を丸くする 46">
            <a:extLst>
              <a:ext uri="{FF2B5EF4-FFF2-40B4-BE49-F238E27FC236}">
                <a16:creationId xmlns:a16="http://schemas.microsoft.com/office/drawing/2014/main" id="{1385EACD-E296-C843-2C02-1A12F817D087}"/>
              </a:ext>
            </a:extLst>
          </p:cNvPr>
          <p:cNvSpPr/>
          <p:nvPr/>
        </p:nvSpPr>
        <p:spPr>
          <a:xfrm>
            <a:off x="10592029" y="4078763"/>
            <a:ext cx="721285" cy="252000"/>
          </a:xfrm>
          <a:prstGeom prst="roundRect">
            <a:avLst>
              <a:gd name="adj" fmla="val 11610"/>
            </a:avLst>
          </a:prstGeom>
          <a:solidFill>
            <a:srgbClr val="EFE6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8" name="テキスト ボックス 47">
            <a:extLst>
              <a:ext uri="{FF2B5EF4-FFF2-40B4-BE49-F238E27FC236}">
                <a16:creationId xmlns:a16="http://schemas.microsoft.com/office/drawing/2014/main" id="{2FFD5789-B5AA-8E0E-1CAE-C33F6B06F646}"/>
              </a:ext>
            </a:extLst>
          </p:cNvPr>
          <p:cNvSpPr txBox="1"/>
          <p:nvPr/>
        </p:nvSpPr>
        <p:spPr>
          <a:xfrm>
            <a:off x="10569967" y="4050874"/>
            <a:ext cx="765406" cy="307777"/>
          </a:xfrm>
          <a:prstGeom prst="rect">
            <a:avLst/>
          </a:prstGeom>
          <a:noFill/>
        </p:spPr>
        <p:txBody>
          <a:bodyPr wrap="square" rtlCol="0">
            <a:spAutoFit/>
          </a:bodyPr>
          <a:lstStyle/>
          <a:p>
            <a:pPr algn="ctr"/>
            <a:r>
              <a:rPr lang="ja-JP" altLang="en-US" sz="1400" b="1" spc="100" dirty="0">
                <a:solidFill>
                  <a:srgbClr val="FF0000"/>
                </a:solidFill>
                <a:latin typeface="BIZ UDPゴシック" panose="020B0400000000000000" pitchFamily="50" charset="-128"/>
                <a:ea typeface="BIZ UDPゴシック" panose="020B0400000000000000" pitchFamily="50" charset="-128"/>
              </a:rPr>
              <a:t>目的税</a:t>
            </a:r>
          </a:p>
        </p:txBody>
      </p:sp>
      <p:sp>
        <p:nvSpPr>
          <p:cNvPr id="50" name="四角形: 角を丸くする 49">
            <a:extLst>
              <a:ext uri="{FF2B5EF4-FFF2-40B4-BE49-F238E27FC236}">
                <a16:creationId xmlns:a16="http://schemas.microsoft.com/office/drawing/2014/main" id="{E38CD485-0D18-3074-6E26-8537173EB21B}"/>
              </a:ext>
            </a:extLst>
          </p:cNvPr>
          <p:cNvSpPr/>
          <p:nvPr/>
        </p:nvSpPr>
        <p:spPr>
          <a:xfrm>
            <a:off x="9533293" y="5966869"/>
            <a:ext cx="721285" cy="252000"/>
          </a:xfrm>
          <a:prstGeom prst="roundRect">
            <a:avLst>
              <a:gd name="adj" fmla="val 11610"/>
            </a:avLst>
          </a:prstGeom>
          <a:solidFill>
            <a:srgbClr val="EFE6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2" name="テキスト ボックス 51">
            <a:extLst>
              <a:ext uri="{FF2B5EF4-FFF2-40B4-BE49-F238E27FC236}">
                <a16:creationId xmlns:a16="http://schemas.microsoft.com/office/drawing/2014/main" id="{F2D71321-15DF-EDDA-16EE-FAC66E7C08FC}"/>
              </a:ext>
            </a:extLst>
          </p:cNvPr>
          <p:cNvSpPr txBox="1"/>
          <p:nvPr/>
        </p:nvSpPr>
        <p:spPr>
          <a:xfrm>
            <a:off x="9511231" y="5938980"/>
            <a:ext cx="765406" cy="307777"/>
          </a:xfrm>
          <a:prstGeom prst="rect">
            <a:avLst/>
          </a:prstGeom>
          <a:noFill/>
        </p:spPr>
        <p:txBody>
          <a:bodyPr wrap="square" rtlCol="0">
            <a:spAutoFit/>
          </a:bodyPr>
          <a:lstStyle/>
          <a:p>
            <a:pPr algn="ctr"/>
            <a:r>
              <a:rPr lang="ja-JP" altLang="en-US" sz="1400" b="1" spc="100" dirty="0">
                <a:solidFill>
                  <a:srgbClr val="FF0000"/>
                </a:solidFill>
                <a:latin typeface="BIZ UDPゴシック" panose="020B0400000000000000" pitchFamily="50" charset="-128"/>
                <a:ea typeface="BIZ UDPゴシック" panose="020B0400000000000000" pitchFamily="50" charset="-128"/>
              </a:rPr>
              <a:t>目的税</a:t>
            </a:r>
          </a:p>
        </p:txBody>
      </p:sp>
      <p:sp>
        <p:nvSpPr>
          <p:cNvPr id="71" name="四角形: 角を丸くする 70">
            <a:extLst>
              <a:ext uri="{FF2B5EF4-FFF2-40B4-BE49-F238E27FC236}">
                <a16:creationId xmlns:a16="http://schemas.microsoft.com/office/drawing/2014/main" id="{D841F85D-82C9-20BF-8331-817DC53E51AC}"/>
              </a:ext>
            </a:extLst>
          </p:cNvPr>
          <p:cNvSpPr/>
          <p:nvPr/>
        </p:nvSpPr>
        <p:spPr>
          <a:xfrm>
            <a:off x="1912241" y="5036505"/>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191B5F90-2707-30C2-0E14-150DEFD5A4D0}"/>
              </a:ext>
            </a:extLst>
          </p:cNvPr>
          <p:cNvSpPr txBox="1"/>
          <p:nvPr/>
        </p:nvSpPr>
        <p:spPr>
          <a:xfrm>
            <a:off x="2005491" y="5100177"/>
            <a:ext cx="1680157" cy="338554"/>
          </a:xfrm>
          <a:prstGeom prst="rect">
            <a:avLst/>
          </a:prstGeom>
          <a:noFill/>
        </p:spPr>
        <p:txBody>
          <a:bodyPr wrap="square" rtlCol="0">
            <a:spAutoFit/>
          </a:bodyPr>
          <a:lstStyle/>
          <a:p>
            <a:pPr algn="dist"/>
            <a:r>
              <a:rPr lang="ja-JP" altLang="en-US" sz="1600" spc="100" dirty="0">
                <a:solidFill>
                  <a:srgbClr val="E4848B"/>
                </a:solidFill>
                <a:latin typeface="BIZ UDPゴシック" panose="020B0400000000000000" pitchFamily="50" charset="-128"/>
                <a:ea typeface="BIZ UDPゴシック" panose="020B0400000000000000" pitchFamily="50" charset="-128"/>
              </a:rPr>
              <a:t>市町村たばこ税</a:t>
            </a:r>
            <a:endParaRPr lang="zh-TW" altLang="en-US" sz="1600" spc="100" dirty="0">
              <a:solidFill>
                <a:srgbClr val="E4848B"/>
              </a:solidFill>
              <a:latin typeface="BIZ UDPゴシック" panose="020B0400000000000000" pitchFamily="50" charset="-128"/>
              <a:ea typeface="BIZ UDPゴシック" panose="020B0400000000000000" pitchFamily="50" charset="-128"/>
            </a:endParaRPr>
          </a:p>
        </p:txBody>
      </p:sp>
      <p:sp>
        <p:nvSpPr>
          <p:cNvPr id="70" name="テキスト ボックス 69">
            <a:extLst>
              <a:ext uri="{FF2B5EF4-FFF2-40B4-BE49-F238E27FC236}">
                <a16:creationId xmlns:a16="http://schemas.microsoft.com/office/drawing/2014/main" id="{A2E8048E-3DBA-8FDB-7F70-109A4CF219F7}"/>
              </a:ext>
            </a:extLst>
          </p:cNvPr>
          <p:cNvSpPr txBox="1"/>
          <p:nvPr/>
        </p:nvSpPr>
        <p:spPr>
          <a:xfrm>
            <a:off x="3872147" y="4949975"/>
            <a:ext cx="7841633" cy="638957"/>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たばこの製造者などが、小売販売業者に売り渡したときに、たばこの本数に応じてかかります</a:t>
            </a:r>
            <a:r>
              <a:rPr lang="ja-JP" altLang="en-US" sz="1400" spc="100" dirty="0">
                <a:latin typeface="BIZ UDPゴシック" panose="020B0400000000000000" pitchFamily="50" charset="-128"/>
                <a:ea typeface="BIZ UDPゴシック" panose="020B0400000000000000" pitchFamily="50" charset="-128"/>
              </a:rPr>
              <a:t>（</a:t>
            </a:r>
            <a:r>
              <a:rPr lang="en-US" altLang="ja-JP" sz="1400" spc="100" dirty="0">
                <a:latin typeface="BIZ UDPゴシック" panose="020B0400000000000000" pitchFamily="50" charset="-128"/>
                <a:ea typeface="BIZ UDPゴシック" panose="020B0400000000000000" pitchFamily="50" charset="-128"/>
              </a:rPr>
              <a:t>1,000 </a:t>
            </a:r>
            <a:r>
              <a:rPr lang="ja-JP" altLang="en-US" sz="1400" spc="100" dirty="0">
                <a:latin typeface="BIZ UDPゴシック" panose="020B0400000000000000" pitchFamily="50" charset="-128"/>
                <a:ea typeface="BIZ UDPゴシック" panose="020B0400000000000000" pitchFamily="50" charset="-128"/>
              </a:rPr>
              <a:t>本当たり</a:t>
            </a:r>
            <a:r>
              <a:rPr lang="en-US" altLang="ja-JP" sz="1400" spc="100" dirty="0">
                <a:latin typeface="BIZ UDPゴシック" panose="020B0400000000000000" pitchFamily="50" charset="-128"/>
                <a:ea typeface="BIZ UDPゴシック" panose="020B0400000000000000" pitchFamily="50" charset="-128"/>
              </a:rPr>
              <a:t>6,552 </a:t>
            </a:r>
            <a:r>
              <a:rPr lang="ja-JP" altLang="en-US" sz="1400" spc="100" dirty="0">
                <a:latin typeface="BIZ UDPゴシック" panose="020B0400000000000000" pitchFamily="50" charset="-128"/>
                <a:ea typeface="BIZ UDPゴシック" panose="020B0400000000000000" pitchFamily="50" charset="-128"/>
              </a:rPr>
              <a:t>円）</a:t>
            </a:r>
            <a:r>
              <a:rPr lang="ja-JP" altLang="en-US" sz="1600" spc="100" dirty="0">
                <a:latin typeface="BIZ UDPゴシック" panose="020B0400000000000000" pitchFamily="50" charset="-128"/>
                <a:ea typeface="BIZ UDPゴシック" panose="020B0400000000000000" pitchFamily="50" charset="-128"/>
              </a:rPr>
              <a:t>。</a:t>
            </a:r>
            <a:endParaRPr lang="zh-TW" altLang="en-US" sz="1600" spc="100" dirty="0">
              <a:latin typeface="BIZ UDPゴシック" panose="020B0400000000000000" pitchFamily="50" charset="-128"/>
              <a:ea typeface="BIZ UDPゴシック" panose="020B0400000000000000" pitchFamily="50" charset="-128"/>
            </a:endParaRPr>
          </a:p>
        </p:txBody>
      </p:sp>
      <p:sp>
        <p:nvSpPr>
          <p:cNvPr id="67" name="四角形: 角を丸くする 66">
            <a:extLst>
              <a:ext uri="{FF2B5EF4-FFF2-40B4-BE49-F238E27FC236}">
                <a16:creationId xmlns:a16="http://schemas.microsoft.com/office/drawing/2014/main" id="{ECB56DD2-A61A-37B1-96BB-A8A8151C2A52}"/>
              </a:ext>
            </a:extLst>
          </p:cNvPr>
          <p:cNvSpPr/>
          <p:nvPr/>
        </p:nvSpPr>
        <p:spPr>
          <a:xfrm>
            <a:off x="1912241" y="5686829"/>
            <a:ext cx="1866656" cy="503999"/>
          </a:xfrm>
          <a:prstGeom prst="roundRect">
            <a:avLst>
              <a:gd name="adj" fmla="val 50000"/>
            </a:avLst>
          </a:prstGeom>
          <a:noFill/>
          <a:ln>
            <a:solidFill>
              <a:srgbClr val="E484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68F9578A-2815-1BA0-D6A8-90BDC4AD374B}"/>
              </a:ext>
            </a:extLst>
          </p:cNvPr>
          <p:cNvSpPr txBox="1"/>
          <p:nvPr/>
        </p:nvSpPr>
        <p:spPr>
          <a:xfrm>
            <a:off x="1988629" y="5779076"/>
            <a:ext cx="1713881" cy="338554"/>
          </a:xfrm>
          <a:prstGeom prst="rect">
            <a:avLst/>
          </a:prstGeom>
          <a:noFill/>
        </p:spPr>
        <p:txBody>
          <a:bodyPr wrap="square" rtlCol="0">
            <a:spAutoFit/>
          </a:bodyPr>
          <a:lstStyle/>
          <a:p>
            <a:pPr algn="dist"/>
            <a:r>
              <a:rPr lang="zh-TW" altLang="en-US" sz="1600" spc="100" dirty="0">
                <a:solidFill>
                  <a:srgbClr val="E4848B"/>
                </a:solidFill>
                <a:latin typeface="BIZ UDPゴシック" panose="020B0400000000000000" pitchFamily="50" charset="-128"/>
                <a:ea typeface="BIZ UDPゴシック" panose="020B0400000000000000" pitchFamily="50" charset="-128"/>
              </a:rPr>
              <a:t>入湯税</a:t>
            </a:r>
          </a:p>
        </p:txBody>
      </p:sp>
      <p:sp>
        <p:nvSpPr>
          <p:cNvPr id="66" name="テキスト ボックス 65">
            <a:extLst>
              <a:ext uri="{FF2B5EF4-FFF2-40B4-BE49-F238E27FC236}">
                <a16:creationId xmlns:a16="http://schemas.microsoft.com/office/drawing/2014/main" id="{0E960ABB-B232-023D-F4E7-467B12ABC252}"/>
              </a:ext>
            </a:extLst>
          </p:cNvPr>
          <p:cNvSpPr txBox="1"/>
          <p:nvPr/>
        </p:nvSpPr>
        <p:spPr>
          <a:xfrm>
            <a:off x="3872147" y="5625188"/>
            <a:ext cx="7841633" cy="638957"/>
          </a:xfrm>
          <a:prstGeom prst="rect">
            <a:avLst/>
          </a:prstGeom>
          <a:noFill/>
        </p:spPr>
        <p:txBody>
          <a:bodyPr wrap="square" rtlCol="0">
            <a:spAutoFit/>
          </a:bodyPr>
          <a:lstStyle/>
          <a:p>
            <a:pPr>
              <a:lnSpc>
                <a:spcPct val="120000"/>
              </a:lnSpc>
            </a:pPr>
            <a:r>
              <a:rPr lang="ja-JP" altLang="en-US" sz="1600" spc="100" dirty="0">
                <a:latin typeface="BIZ UDPゴシック" panose="020B0400000000000000" pitchFamily="50" charset="-128"/>
                <a:ea typeface="BIZ UDPゴシック" panose="020B0400000000000000" pitchFamily="50" charset="-128"/>
              </a:rPr>
              <a:t>温泉</a:t>
            </a:r>
            <a:r>
              <a:rPr lang="ja-JP" altLang="en-US" sz="1400" spc="100" dirty="0">
                <a:latin typeface="BIZ UDPゴシック" panose="020B0400000000000000" pitchFamily="50" charset="-128"/>
                <a:ea typeface="BIZ UDPゴシック" panose="020B0400000000000000" pitchFamily="50" charset="-128"/>
              </a:rPr>
              <a:t>（鉱泉浴場）</a:t>
            </a:r>
            <a:r>
              <a:rPr lang="ja-JP" altLang="en-US" sz="1600" spc="100" dirty="0">
                <a:latin typeface="BIZ UDPゴシック" panose="020B0400000000000000" pitchFamily="50" charset="-128"/>
                <a:ea typeface="BIZ UDPゴシック" panose="020B0400000000000000" pitchFamily="50" charset="-128"/>
              </a:rPr>
              <a:t>に入浴したときにかかります</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（環境衛生施設・消防施設などの整備や観光振興のために使われる 　　　　　　）</a:t>
            </a:r>
            <a:r>
              <a:rPr lang="ja-JP" altLang="en-US" sz="1600" spc="100" dirty="0">
                <a:latin typeface="BIZ UDPゴシック" panose="020B0400000000000000" pitchFamily="50" charset="-128"/>
                <a:ea typeface="BIZ UDPゴシック" panose="020B0400000000000000" pitchFamily="50" charset="-128"/>
              </a:rPr>
              <a:t>。</a:t>
            </a:r>
            <a:endParaRPr lang="zh-TW" altLang="en-US" sz="1600" spc="100" dirty="0">
              <a:latin typeface="BIZ UDPゴシック" panose="020B0400000000000000" pitchFamily="50" charset="-128"/>
              <a:ea typeface="BIZ UDPゴシック" panose="020B0400000000000000" pitchFamily="50" charset="-128"/>
            </a:endParaRPr>
          </a:p>
        </p:txBody>
      </p:sp>
      <p:sp>
        <p:nvSpPr>
          <p:cNvPr id="56" name="Google Shape;111;p1">
            <a:extLst>
              <a:ext uri="{FF2B5EF4-FFF2-40B4-BE49-F238E27FC236}">
                <a16:creationId xmlns:a16="http://schemas.microsoft.com/office/drawing/2014/main" id="{27ACBEC9-C69D-120C-A263-90D78070AE25}"/>
              </a:ext>
            </a:extLst>
          </p:cNvPr>
          <p:cNvSpPr txBox="1"/>
          <p:nvPr/>
        </p:nvSpPr>
        <p:spPr>
          <a:xfrm>
            <a:off x="1958867" y="5679223"/>
            <a:ext cx="1743644"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i="0" u="none" strike="noStrike" cap="none" dirty="0">
                <a:solidFill>
                  <a:srgbClr val="E4848B"/>
                </a:solidFill>
                <a:latin typeface="BIZ UDPゴシック" panose="020B0400000000000000" pitchFamily="50" charset="-128"/>
                <a:ea typeface="BIZ UDPゴシック" panose="020B0400000000000000" pitchFamily="50" charset="-128"/>
                <a:cs typeface="Arial"/>
                <a:sym typeface="Arial"/>
              </a:rPr>
              <a:t>にゅう　　　　とう　　　　　ぜい</a:t>
            </a:r>
          </a:p>
        </p:txBody>
      </p:sp>
      <p:sp>
        <p:nvSpPr>
          <p:cNvPr id="57" name="Google Shape;111;p1">
            <a:extLst>
              <a:ext uri="{FF2B5EF4-FFF2-40B4-BE49-F238E27FC236}">
                <a16:creationId xmlns:a16="http://schemas.microsoft.com/office/drawing/2014/main" id="{E3ACCBAA-1ACE-6C8D-E79E-0B7515F17AB9}"/>
              </a:ext>
            </a:extLst>
          </p:cNvPr>
          <p:cNvSpPr txBox="1"/>
          <p:nvPr/>
        </p:nvSpPr>
        <p:spPr>
          <a:xfrm>
            <a:off x="4414887" y="5580205"/>
            <a:ext cx="930111" cy="212325"/>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600" i="0" u="none" strike="noStrike" cap="none" dirty="0">
                <a:latin typeface="BIZ UDPゴシック" panose="020B0400000000000000" pitchFamily="50" charset="-128"/>
                <a:ea typeface="BIZ UDPゴシック" panose="020B0400000000000000" pitchFamily="50" charset="-128"/>
                <a:cs typeface="Arial"/>
                <a:sym typeface="Arial"/>
              </a:rPr>
              <a:t>こうせんよくじょう</a:t>
            </a:r>
          </a:p>
        </p:txBody>
      </p:sp>
    </p:spTree>
    <p:extLst>
      <p:ext uri="{BB962C8B-B14F-4D97-AF65-F5344CB8AC3E}">
        <p14:creationId xmlns:p14="http://schemas.microsoft.com/office/powerpoint/2010/main" val="980947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500"/>
                                        <p:tgtEl>
                                          <p:spTgt spid="7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500"/>
                                        <p:tgtEl>
                                          <p:spTgt spid="7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500"/>
                                        <p:tgtEl>
                                          <p:spTgt spid="7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fade">
                                      <p:cBhvr>
                                        <p:cTn id="58" dur="500"/>
                                        <p:tgtEl>
                                          <p:spTgt spid="9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fade">
                                      <p:cBhvr>
                                        <p:cTn id="61" dur="500"/>
                                        <p:tgtEl>
                                          <p:spTgt spid="9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fade">
                                      <p:cBhvr>
                                        <p:cTn id="64" dur="500"/>
                                        <p:tgtEl>
                                          <p:spTgt spid="9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5"/>
                                        </p:tgtEl>
                                        <p:attrNameLst>
                                          <p:attrName>style.visibility</p:attrName>
                                        </p:attrNameLst>
                                      </p:cBhvr>
                                      <p:to>
                                        <p:strVal val="visible"/>
                                      </p:to>
                                    </p:set>
                                    <p:animEffect transition="in" filter="fade">
                                      <p:cBhvr>
                                        <p:cTn id="67" dur="500"/>
                                        <p:tgtEl>
                                          <p:spTgt spid="95"/>
                                        </p:tgtEl>
                                      </p:cBhvr>
                                    </p:animEffect>
                                  </p:childTnLst>
                                </p:cTn>
                              </p:par>
                              <p:par>
                                <p:cTn id="68" presetID="10" presetClass="entr" presetSubtype="0" fill="hold" nodeType="withEffect">
                                  <p:stCondLst>
                                    <p:cond delay="0"/>
                                  </p:stCondLst>
                                  <p:childTnLst>
                                    <p:set>
                                      <p:cBhvr>
                                        <p:cTn id="69" dur="1" fill="hold">
                                          <p:stCondLst>
                                            <p:cond delay="0"/>
                                          </p:stCondLst>
                                        </p:cTn>
                                        <p:tgtEl>
                                          <p:spTgt spid="127"/>
                                        </p:tgtEl>
                                        <p:attrNameLst>
                                          <p:attrName>style.visibility</p:attrName>
                                        </p:attrNameLst>
                                      </p:cBhvr>
                                      <p:to>
                                        <p:strVal val="visible"/>
                                      </p:to>
                                    </p:set>
                                    <p:animEffect transition="in" filter="fade">
                                      <p:cBhvr>
                                        <p:cTn id="70" dur="500"/>
                                        <p:tgtEl>
                                          <p:spTgt spid="1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500"/>
                                        <p:tgtEl>
                                          <p:spTgt spid="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500"/>
                                        <p:tgtEl>
                                          <p:spTgt spid="5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500"/>
                                        <p:tgtEl>
                                          <p:spTgt spid="5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fade">
                                      <p:cBhvr>
                                        <p:cTn id="94" dur="500"/>
                                        <p:tgtEl>
                                          <p:spTgt spid="7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fade">
                                      <p:cBhvr>
                                        <p:cTn id="97" dur="500"/>
                                        <p:tgtEl>
                                          <p:spTgt spid="7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500"/>
                                        <p:tgtEl>
                                          <p:spTgt spid="7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fade">
                                      <p:cBhvr>
                                        <p:cTn id="103" dur="500"/>
                                        <p:tgtEl>
                                          <p:spTgt spid="6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8"/>
                                        </p:tgtEl>
                                        <p:attrNameLst>
                                          <p:attrName>style.visibility</p:attrName>
                                        </p:attrNameLst>
                                      </p:cBhvr>
                                      <p:to>
                                        <p:strVal val="visible"/>
                                      </p:to>
                                    </p:set>
                                    <p:animEffect transition="in" filter="fade">
                                      <p:cBhvr>
                                        <p:cTn id="106" dur="500"/>
                                        <p:tgtEl>
                                          <p:spTgt spid="6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6"/>
                                        </p:tgtEl>
                                        <p:attrNameLst>
                                          <p:attrName>style.visibility</p:attrName>
                                        </p:attrNameLst>
                                      </p:cBhvr>
                                      <p:to>
                                        <p:strVal val="visible"/>
                                      </p:to>
                                    </p:set>
                                    <p:animEffect transition="in" filter="fade">
                                      <p:cBhvr>
                                        <p:cTn id="109" dur="500"/>
                                        <p:tgtEl>
                                          <p:spTgt spid="6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6"/>
                                        </p:tgtEl>
                                        <p:attrNameLst>
                                          <p:attrName>style.visibility</p:attrName>
                                        </p:attrNameLst>
                                      </p:cBhvr>
                                      <p:to>
                                        <p:strVal val="visible"/>
                                      </p:to>
                                    </p:set>
                                    <p:animEffect transition="in" filter="fade">
                                      <p:cBhvr>
                                        <p:cTn id="112" dur="500"/>
                                        <p:tgtEl>
                                          <p:spTgt spid="56"/>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fade">
                                      <p:cBhvr>
                                        <p:cTn id="1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 grpId="0" animBg="1"/>
      <p:bldP spid="10" grpId="0"/>
      <p:bldP spid="11" grpId="0"/>
      <p:bldP spid="25" grpId="0" animBg="1"/>
      <p:bldP spid="26" grpId="0"/>
      <p:bldP spid="24" grpId="0"/>
      <p:bldP spid="30" grpId="0" animBg="1"/>
      <p:bldP spid="31" grpId="0"/>
      <p:bldP spid="29" grpId="0"/>
      <p:bldP spid="18" grpId="0"/>
      <p:bldP spid="35" grpId="0" animBg="1"/>
      <p:bldP spid="36" grpId="0"/>
      <p:bldP spid="78" grpId="0"/>
      <p:bldP spid="79" grpId="0"/>
      <p:bldP spid="76" grpId="0"/>
      <p:bldP spid="90" grpId="0" animBg="1"/>
      <p:bldP spid="92" grpId="0"/>
      <p:bldP spid="93" grpId="0"/>
      <p:bldP spid="94" grpId="0"/>
      <p:bldP spid="95" grpId="0"/>
      <p:bldP spid="15" grpId="0" animBg="1"/>
      <p:bldP spid="16" grpId="0"/>
      <p:bldP spid="6" grpId="0"/>
      <p:bldP spid="47" grpId="0" animBg="1"/>
      <p:bldP spid="48" grpId="0"/>
      <p:bldP spid="50" grpId="0" animBg="1"/>
      <p:bldP spid="52" grpId="0"/>
      <p:bldP spid="71" grpId="0" animBg="1"/>
      <p:bldP spid="75" grpId="0"/>
      <p:bldP spid="70" grpId="0"/>
      <p:bldP spid="67" grpId="0" animBg="1"/>
      <p:bldP spid="68" grpId="0"/>
      <p:bldP spid="66" grpId="0"/>
      <p:bldP spid="56" grpId="0"/>
      <p:bldP spid="5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53B9D-0114-0EC9-232C-2D6D16410A12}"/>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270DF5D-A34D-0151-31D5-70F6FB3AD571}"/>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91729EFC-E1C8-2CCC-B7D6-11596F6DD23A}"/>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8FAEA8D0-2AB5-C830-BA63-655618AB884C}"/>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6D66E27D-6859-0866-50C4-AE1F2FBBF61F}"/>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税金の種類と仕組み</a:t>
            </a:r>
          </a:p>
        </p:txBody>
      </p:sp>
      <p:pic>
        <p:nvPicPr>
          <p:cNvPr id="20" name="図 19">
            <a:extLst>
              <a:ext uri="{FF2B5EF4-FFF2-40B4-BE49-F238E27FC236}">
                <a16:creationId xmlns:a16="http://schemas.microsoft.com/office/drawing/2014/main" id="{AC5AA78D-2405-D80E-6531-D1B9EB08FF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8946" y="5024430"/>
            <a:ext cx="1308244" cy="1515967"/>
          </a:xfrm>
          <a:prstGeom prst="rect">
            <a:avLst/>
          </a:prstGeom>
        </p:spPr>
      </p:pic>
      <p:sp>
        <p:nvSpPr>
          <p:cNvPr id="140" name="テキスト ボックス 139">
            <a:extLst>
              <a:ext uri="{FF2B5EF4-FFF2-40B4-BE49-F238E27FC236}">
                <a16:creationId xmlns:a16="http://schemas.microsoft.com/office/drawing/2014/main" id="{936DE107-4168-DAA0-F795-A8CCB1350B43}"/>
              </a:ext>
            </a:extLst>
          </p:cNvPr>
          <p:cNvSpPr txBox="1"/>
          <p:nvPr/>
        </p:nvSpPr>
        <p:spPr>
          <a:xfrm>
            <a:off x="384136" y="1060844"/>
            <a:ext cx="2770382" cy="369332"/>
          </a:xfrm>
          <a:prstGeom prst="rect">
            <a:avLst/>
          </a:prstGeom>
          <a:noFill/>
        </p:spPr>
        <p:txBody>
          <a:bodyPr wrap="square" rtlCol="0">
            <a:spAutoFit/>
          </a:bodyPr>
          <a:lstStyle/>
          <a:p>
            <a:r>
              <a:rPr lang="ja-JP" altLang="en-US" b="1" spc="100" dirty="0">
                <a:latin typeface="BIZ UDPゴシック" panose="020B0400000000000000" pitchFamily="50" charset="-128"/>
                <a:ea typeface="BIZ UDPゴシック" panose="020B0400000000000000" pitchFamily="50" charset="-128"/>
              </a:rPr>
              <a:t>消費税についての説明</a:t>
            </a:r>
          </a:p>
        </p:txBody>
      </p:sp>
      <p:sp>
        <p:nvSpPr>
          <p:cNvPr id="107" name="吹き出し: 円形 106">
            <a:extLst>
              <a:ext uri="{FF2B5EF4-FFF2-40B4-BE49-F238E27FC236}">
                <a16:creationId xmlns:a16="http://schemas.microsoft.com/office/drawing/2014/main" id="{3C6D216B-C183-BF2C-BB98-2FB70D4E4874}"/>
              </a:ext>
            </a:extLst>
          </p:cNvPr>
          <p:cNvSpPr/>
          <p:nvPr/>
        </p:nvSpPr>
        <p:spPr>
          <a:xfrm>
            <a:off x="1481426" y="4487640"/>
            <a:ext cx="2181719" cy="964089"/>
          </a:xfrm>
          <a:prstGeom prst="wedgeEllipseCallout">
            <a:avLst>
              <a:gd name="adj1" fmla="val -54426"/>
              <a:gd name="adj2" fmla="val 41432"/>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143" name="テキスト ボックス 142">
            <a:extLst>
              <a:ext uri="{FF2B5EF4-FFF2-40B4-BE49-F238E27FC236}">
                <a16:creationId xmlns:a16="http://schemas.microsoft.com/office/drawing/2014/main" id="{CAA08F96-E5DB-E346-62E4-76C68DE632AD}"/>
              </a:ext>
            </a:extLst>
          </p:cNvPr>
          <p:cNvSpPr txBox="1"/>
          <p:nvPr/>
        </p:nvSpPr>
        <p:spPr>
          <a:xfrm>
            <a:off x="1545610" y="4746856"/>
            <a:ext cx="2181720" cy="468141"/>
          </a:xfrm>
          <a:prstGeom prst="rect">
            <a:avLst/>
          </a:prstGeom>
          <a:noFill/>
        </p:spPr>
        <p:txBody>
          <a:bodyPr wrap="square" rtlCol="0">
            <a:spAutoFit/>
          </a:bodyPr>
          <a:lstStyle/>
          <a:p>
            <a:pPr>
              <a:lnSpc>
                <a:spcPct val="120000"/>
              </a:lnSpc>
            </a:pPr>
            <a:r>
              <a:rPr lang="ja-JP" altLang="en-US" sz="1100" spc="100" dirty="0">
                <a:latin typeface="BIZ UDPゴシック" panose="020B0400000000000000" pitchFamily="50" charset="-128"/>
                <a:ea typeface="BIZ UDPゴシック" panose="020B0400000000000000" pitchFamily="50" charset="-128"/>
              </a:rPr>
              <a:t>お店は、 消費税を預かって</a:t>
            </a:r>
          </a:p>
          <a:p>
            <a:pPr>
              <a:lnSpc>
                <a:spcPct val="120000"/>
              </a:lnSpc>
            </a:pPr>
            <a:r>
              <a:rPr lang="ja-JP" altLang="en-US" sz="1100" spc="100" dirty="0">
                <a:latin typeface="BIZ UDPゴシック" panose="020B0400000000000000" pitchFamily="50" charset="-128"/>
                <a:ea typeface="BIZ UDPゴシック" panose="020B0400000000000000" pitchFamily="50" charset="-128"/>
              </a:rPr>
              <a:t>まとめて納めているんだね。</a:t>
            </a:r>
            <a:endParaRPr lang="en-US" altLang="ja-JP" sz="1100" spc="100" dirty="0">
              <a:latin typeface="BIZ UDPゴシック" panose="020B0400000000000000" pitchFamily="50" charset="-128"/>
              <a:ea typeface="BIZ UDPゴシック" panose="020B0400000000000000" pitchFamily="50" charset="-128"/>
            </a:endParaRPr>
          </a:p>
        </p:txBody>
      </p:sp>
      <p:sp>
        <p:nvSpPr>
          <p:cNvPr id="153" name="矢印: 上 152">
            <a:extLst>
              <a:ext uri="{FF2B5EF4-FFF2-40B4-BE49-F238E27FC236}">
                <a16:creationId xmlns:a16="http://schemas.microsoft.com/office/drawing/2014/main" id="{8734D84D-F90A-F57C-938E-D7E41011F440}"/>
              </a:ext>
            </a:extLst>
          </p:cNvPr>
          <p:cNvSpPr/>
          <p:nvPr/>
        </p:nvSpPr>
        <p:spPr>
          <a:xfrm rot="10800000">
            <a:off x="7929479" y="2148301"/>
            <a:ext cx="410020" cy="536463"/>
          </a:xfrm>
          <a:prstGeom prst="upArrow">
            <a:avLst>
              <a:gd name="adj1" fmla="val 50000"/>
              <a:gd name="adj2" fmla="val 59860"/>
            </a:avLst>
          </a:prstGeom>
          <a:solidFill>
            <a:srgbClr val="1469A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154" name="矢印: 上 153">
            <a:extLst>
              <a:ext uri="{FF2B5EF4-FFF2-40B4-BE49-F238E27FC236}">
                <a16:creationId xmlns:a16="http://schemas.microsoft.com/office/drawing/2014/main" id="{114B4CFD-9A0E-D0C2-01EB-B0CBFAC51F6C}"/>
              </a:ext>
            </a:extLst>
          </p:cNvPr>
          <p:cNvSpPr/>
          <p:nvPr/>
        </p:nvSpPr>
        <p:spPr>
          <a:xfrm rot="10800000">
            <a:off x="7928891" y="3594384"/>
            <a:ext cx="411445" cy="537402"/>
          </a:xfrm>
          <a:prstGeom prst="upArrow">
            <a:avLst/>
          </a:prstGeom>
          <a:solidFill>
            <a:srgbClr val="1469A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155" name="矢印: 上 154">
            <a:extLst>
              <a:ext uri="{FF2B5EF4-FFF2-40B4-BE49-F238E27FC236}">
                <a16:creationId xmlns:a16="http://schemas.microsoft.com/office/drawing/2014/main" id="{777910B5-775C-450C-AD64-4F20307D8274}"/>
              </a:ext>
            </a:extLst>
          </p:cNvPr>
          <p:cNvSpPr/>
          <p:nvPr/>
        </p:nvSpPr>
        <p:spPr>
          <a:xfrm rot="10800000">
            <a:off x="6702161" y="5035977"/>
            <a:ext cx="411445" cy="556751"/>
          </a:xfrm>
          <a:prstGeom prst="upArrow">
            <a:avLst/>
          </a:prstGeom>
          <a:solidFill>
            <a:srgbClr val="1469A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156" name="矢印: 上 155">
            <a:extLst>
              <a:ext uri="{FF2B5EF4-FFF2-40B4-BE49-F238E27FC236}">
                <a16:creationId xmlns:a16="http://schemas.microsoft.com/office/drawing/2014/main" id="{D89445EF-0CF2-F29A-FFDF-6F9396066664}"/>
              </a:ext>
            </a:extLst>
          </p:cNvPr>
          <p:cNvSpPr/>
          <p:nvPr/>
        </p:nvSpPr>
        <p:spPr>
          <a:xfrm rot="10800000">
            <a:off x="8380991" y="5035977"/>
            <a:ext cx="411445" cy="556752"/>
          </a:xfrm>
          <a:prstGeom prst="upArrow">
            <a:avLst/>
          </a:prstGeom>
          <a:solidFill>
            <a:srgbClr val="1469A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160" name="正方形/長方形 159">
            <a:extLst>
              <a:ext uri="{FF2B5EF4-FFF2-40B4-BE49-F238E27FC236}">
                <a16:creationId xmlns:a16="http://schemas.microsoft.com/office/drawing/2014/main" id="{B5723AA9-84C1-9506-6F3E-48DA6A102C0D}"/>
              </a:ext>
            </a:extLst>
          </p:cNvPr>
          <p:cNvSpPr/>
          <p:nvPr/>
        </p:nvSpPr>
        <p:spPr bwMode="auto">
          <a:xfrm>
            <a:off x="4530413" y="5620754"/>
            <a:ext cx="3032933" cy="815122"/>
          </a:xfrm>
          <a:prstGeom prst="rect">
            <a:avLst/>
          </a:prstGeom>
          <a:noFill/>
          <a:ln w="22225">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sp>
        <p:nvSpPr>
          <p:cNvPr id="161" name="正方形/長方形 160">
            <a:extLst>
              <a:ext uri="{FF2B5EF4-FFF2-40B4-BE49-F238E27FC236}">
                <a16:creationId xmlns:a16="http://schemas.microsoft.com/office/drawing/2014/main" id="{49E451DB-B534-EA56-38A3-85A1672CF39D}"/>
              </a:ext>
            </a:extLst>
          </p:cNvPr>
          <p:cNvSpPr/>
          <p:nvPr/>
        </p:nvSpPr>
        <p:spPr bwMode="auto">
          <a:xfrm>
            <a:off x="4530413" y="5620386"/>
            <a:ext cx="3032932" cy="396000"/>
          </a:xfrm>
          <a:prstGeom prst="rect">
            <a:avLst/>
          </a:prstGeom>
          <a:solidFill>
            <a:srgbClr val="1469A5"/>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defTabSz="914400"/>
            <a:r>
              <a:rPr lang="ja-JP" altLang="en-US" sz="1600" spc="100" dirty="0">
                <a:solidFill>
                  <a:schemeClr val="bg1"/>
                </a:solidFill>
                <a:latin typeface="BIZ UDPゴシック" panose="020B0400000000000000" pitchFamily="50" charset="-128"/>
                <a:ea typeface="BIZ UDPゴシック" panose="020B0400000000000000" pitchFamily="50" charset="-128"/>
              </a:rPr>
              <a:t>国 （国税）</a:t>
            </a:r>
            <a:endParaRPr lang="en-US" altLang="ja-JP" sz="1600" spc="100" dirty="0">
              <a:solidFill>
                <a:schemeClr val="bg1"/>
              </a:solidFill>
              <a:latin typeface="BIZ UDPゴシック" panose="020B0400000000000000" pitchFamily="50" charset="-128"/>
              <a:ea typeface="BIZ UDPゴシック" panose="020B0400000000000000" pitchFamily="50" charset="-128"/>
            </a:endParaRPr>
          </a:p>
        </p:txBody>
      </p:sp>
      <p:sp>
        <p:nvSpPr>
          <p:cNvPr id="159" name="テキスト ボックス 158">
            <a:extLst>
              <a:ext uri="{FF2B5EF4-FFF2-40B4-BE49-F238E27FC236}">
                <a16:creationId xmlns:a16="http://schemas.microsoft.com/office/drawing/2014/main" id="{1D2B2D01-8BBE-49CE-A342-1C4905AEE798}"/>
              </a:ext>
            </a:extLst>
          </p:cNvPr>
          <p:cNvSpPr txBox="1"/>
          <p:nvPr/>
        </p:nvSpPr>
        <p:spPr>
          <a:xfrm>
            <a:off x="5614710" y="6046815"/>
            <a:ext cx="816249" cy="338554"/>
          </a:xfrm>
          <a:prstGeom prst="rect">
            <a:avLst/>
          </a:prstGeom>
          <a:noFill/>
        </p:spPr>
        <p:txBody>
          <a:bodyPr wrap="none" rtlCol="0">
            <a:spAutoFit/>
          </a:bodyPr>
          <a:lstStyle/>
          <a:p>
            <a:pPr>
              <a:spcAft>
                <a:spcPts val="500"/>
              </a:spcAft>
            </a:pPr>
            <a:r>
              <a:rPr lang="en-US" altLang="ja-JP" sz="1600" spc="100" dirty="0">
                <a:latin typeface="BIZ UDPゴシック" panose="020B0400000000000000" pitchFamily="50" charset="-128"/>
                <a:ea typeface="BIZ UDPゴシック" panose="020B0400000000000000" pitchFamily="50" charset="-128"/>
              </a:rPr>
              <a:t>7.8</a:t>
            </a:r>
            <a:r>
              <a:rPr lang="ja-JP" altLang="en-US" sz="1600" spc="100" dirty="0">
                <a:latin typeface="BIZ UDPゴシック" panose="020B0400000000000000" pitchFamily="50" charset="-128"/>
                <a:ea typeface="BIZ UDPゴシック" panose="020B0400000000000000" pitchFamily="50" charset="-128"/>
              </a:rPr>
              <a:t>％</a:t>
            </a:r>
            <a:endParaRPr lang="en-US" altLang="ja-JP" sz="1600" spc="100" dirty="0">
              <a:latin typeface="BIZ UDPゴシック" panose="020B0400000000000000" pitchFamily="50" charset="-128"/>
              <a:ea typeface="BIZ UDPゴシック" panose="020B0400000000000000" pitchFamily="50" charset="-128"/>
            </a:endParaRPr>
          </a:p>
        </p:txBody>
      </p:sp>
      <p:sp>
        <p:nvSpPr>
          <p:cNvPr id="163" name="正方形/長方形 162">
            <a:extLst>
              <a:ext uri="{FF2B5EF4-FFF2-40B4-BE49-F238E27FC236}">
                <a16:creationId xmlns:a16="http://schemas.microsoft.com/office/drawing/2014/main" id="{11E29ED5-2EAD-3A14-521E-CD9BF434A4C2}"/>
              </a:ext>
            </a:extLst>
          </p:cNvPr>
          <p:cNvSpPr/>
          <p:nvPr/>
        </p:nvSpPr>
        <p:spPr bwMode="auto">
          <a:xfrm>
            <a:off x="7931251" y="5620754"/>
            <a:ext cx="3034800" cy="815122"/>
          </a:xfrm>
          <a:prstGeom prst="rect">
            <a:avLst/>
          </a:prstGeom>
          <a:noFill/>
          <a:ln w="22225">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sp>
        <p:nvSpPr>
          <p:cNvPr id="164" name="正方形/長方形 163">
            <a:extLst>
              <a:ext uri="{FF2B5EF4-FFF2-40B4-BE49-F238E27FC236}">
                <a16:creationId xmlns:a16="http://schemas.microsoft.com/office/drawing/2014/main" id="{1E3BB5C8-F2BE-45C1-F91F-329E6C392975}"/>
              </a:ext>
            </a:extLst>
          </p:cNvPr>
          <p:cNvSpPr/>
          <p:nvPr/>
        </p:nvSpPr>
        <p:spPr bwMode="auto">
          <a:xfrm>
            <a:off x="7931251" y="5620386"/>
            <a:ext cx="3034800" cy="396000"/>
          </a:xfrm>
          <a:prstGeom prst="rect">
            <a:avLst/>
          </a:prstGeom>
          <a:solidFill>
            <a:srgbClr val="1469A5"/>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600" spc="100" dirty="0">
                <a:solidFill>
                  <a:schemeClr val="bg1"/>
                </a:solidFill>
                <a:latin typeface="BIZ UDPゴシック" panose="020B0400000000000000" pitchFamily="50" charset="-128"/>
                <a:ea typeface="BIZ UDPゴシック" panose="020B0400000000000000" pitchFamily="50" charset="-128"/>
              </a:rPr>
              <a:t>地方 （地方税）</a:t>
            </a:r>
          </a:p>
        </p:txBody>
      </p:sp>
      <p:sp>
        <p:nvSpPr>
          <p:cNvPr id="165" name="テキスト ボックス 164">
            <a:extLst>
              <a:ext uri="{FF2B5EF4-FFF2-40B4-BE49-F238E27FC236}">
                <a16:creationId xmlns:a16="http://schemas.microsoft.com/office/drawing/2014/main" id="{1E73EC12-551F-9846-45E7-559BE89D9A85}"/>
              </a:ext>
            </a:extLst>
          </p:cNvPr>
          <p:cNvSpPr txBox="1"/>
          <p:nvPr/>
        </p:nvSpPr>
        <p:spPr>
          <a:xfrm>
            <a:off x="9016482" y="6046815"/>
            <a:ext cx="816249" cy="338554"/>
          </a:xfrm>
          <a:prstGeom prst="rect">
            <a:avLst/>
          </a:prstGeom>
          <a:noFill/>
        </p:spPr>
        <p:txBody>
          <a:bodyPr wrap="none" rtlCol="0">
            <a:spAutoFit/>
          </a:bodyPr>
          <a:lstStyle/>
          <a:p>
            <a:pPr>
              <a:spcAft>
                <a:spcPts val="500"/>
              </a:spcAft>
            </a:pPr>
            <a:r>
              <a:rPr lang="en-US" altLang="ja-JP" sz="1600" spc="100" dirty="0">
                <a:latin typeface="BIZ UDPゴシック" panose="020B0400000000000000" pitchFamily="50" charset="-128"/>
                <a:ea typeface="BIZ UDPゴシック" panose="020B0400000000000000" pitchFamily="50" charset="-128"/>
              </a:rPr>
              <a:t>2.2</a:t>
            </a:r>
            <a:r>
              <a:rPr lang="ja-JP" altLang="en-US" sz="1600" spc="100" dirty="0">
                <a:latin typeface="BIZ UDPゴシック" panose="020B0400000000000000" pitchFamily="50" charset="-128"/>
                <a:ea typeface="BIZ UDPゴシック" panose="020B0400000000000000" pitchFamily="50" charset="-128"/>
              </a:rPr>
              <a:t>％</a:t>
            </a:r>
            <a:endParaRPr lang="en-US" altLang="ja-JP" sz="1600" spc="100" dirty="0">
              <a:latin typeface="BIZ UDPゴシック" panose="020B0400000000000000" pitchFamily="50" charset="-128"/>
              <a:ea typeface="BIZ UDPゴシック" panose="020B0400000000000000" pitchFamily="50" charset="-128"/>
            </a:endParaRPr>
          </a:p>
        </p:txBody>
      </p:sp>
      <p:sp>
        <p:nvSpPr>
          <p:cNvPr id="173" name="角丸四角形 15">
            <a:extLst>
              <a:ext uri="{FF2B5EF4-FFF2-40B4-BE49-F238E27FC236}">
                <a16:creationId xmlns:a16="http://schemas.microsoft.com/office/drawing/2014/main" id="{A216425A-0B27-E76D-3C6E-5D50A7D59D44}"/>
              </a:ext>
            </a:extLst>
          </p:cNvPr>
          <p:cNvSpPr/>
          <p:nvPr/>
        </p:nvSpPr>
        <p:spPr>
          <a:xfrm>
            <a:off x="4505675" y="6513058"/>
            <a:ext cx="6435637" cy="1801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900" spc="100" dirty="0">
                <a:solidFill>
                  <a:schemeClr val="tx1"/>
                </a:solidFill>
                <a:latin typeface="BIZ UDPゴシック" panose="020B0400000000000000" pitchFamily="50" charset="-128"/>
                <a:ea typeface="BIZ UDPゴシック" panose="020B0400000000000000" pitchFamily="50" charset="-128"/>
              </a:rPr>
              <a:t>※</a:t>
            </a:r>
            <a:r>
              <a:rPr lang="ja-JP" altLang="en-US" sz="900" spc="100" dirty="0">
                <a:solidFill>
                  <a:schemeClr val="tx1"/>
                </a:solidFill>
                <a:latin typeface="BIZ UDPゴシック" panose="020B0400000000000000" pitchFamily="50" charset="-128"/>
                <a:ea typeface="BIZ UDPゴシック" panose="020B0400000000000000" pitchFamily="50" charset="-128"/>
              </a:rPr>
              <a:t>消費税は国税（消費税）と地方税（地方消費税）に分かれていて</a:t>
            </a:r>
            <a:r>
              <a:rPr lang="en-US" altLang="ja-JP" sz="900" spc="100" dirty="0">
                <a:solidFill>
                  <a:schemeClr val="tx1"/>
                </a:solidFill>
                <a:latin typeface="BIZ UDPゴシック" panose="020B0400000000000000" pitchFamily="50" charset="-128"/>
                <a:ea typeface="BIZ UDPゴシック" panose="020B0400000000000000" pitchFamily="50" charset="-128"/>
              </a:rPr>
              <a:t>10%</a:t>
            </a:r>
            <a:r>
              <a:rPr lang="ja-JP" altLang="en-US" sz="900" spc="100" dirty="0">
                <a:solidFill>
                  <a:schemeClr val="tx1"/>
                </a:solidFill>
                <a:latin typeface="BIZ UDPゴシック" panose="020B0400000000000000" pitchFamily="50" charset="-128"/>
                <a:ea typeface="BIZ UDPゴシック" panose="020B0400000000000000" pitchFamily="50" charset="-128"/>
              </a:rPr>
              <a:t>のうち</a:t>
            </a:r>
            <a:r>
              <a:rPr lang="en-US" altLang="ja-JP" sz="900" spc="100" dirty="0">
                <a:solidFill>
                  <a:schemeClr val="tx1"/>
                </a:solidFill>
                <a:latin typeface="BIZ UDPゴシック" panose="020B0400000000000000" pitchFamily="50" charset="-128"/>
                <a:ea typeface="BIZ UDPゴシック" panose="020B0400000000000000" pitchFamily="50" charset="-128"/>
              </a:rPr>
              <a:t>7.8%</a:t>
            </a:r>
            <a:r>
              <a:rPr lang="ja-JP" altLang="en-US" sz="900" spc="100" dirty="0">
                <a:solidFill>
                  <a:schemeClr val="tx1"/>
                </a:solidFill>
                <a:latin typeface="BIZ UDPゴシック" panose="020B0400000000000000" pitchFamily="50" charset="-128"/>
                <a:ea typeface="BIZ UDPゴシック" panose="020B0400000000000000" pitchFamily="50" charset="-128"/>
              </a:rPr>
              <a:t>が国税、</a:t>
            </a:r>
            <a:r>
              <a:rPr lang="en-US" altLang="ja-JP" sz="900" spc="100" dirty="0">
                <a:solidFill>
                  <a:schemeClr val="tx1"/>
                </a:solidFill>
                <a:latin typeface="BIZ UDPゴシック" panose="020B0400000000000000" pitchFamily="50" charset="-128"/>
                <a:ea typeface="BIZ UDPゴシック" panose="020B0400000000000000" pitchFamily="50" charset="-128"/>
              </a:rPr>
              <a:t>2.2</a:t>
            </a:r>
            <a:r>
              <a:rPr lang="ja-JP" altLang="en-US" sz="900" spc="100" dirty="0">
                <a:solidFill>
                  <a:schemeClr val="tx1"/>
                </a:solidFill>
                <a:latin typeface="BIZ UDPゴシック" panose="020B0400000000000000" pitchFamily="50" charset="-128"/>
                <a:ea typeface="BIZ UDPゴシック" panose="020B0400000000000000" pitchFamily="50" charset="-128"/>
              </a:rPr>
              <a:t>％が地方税です。</a:t>
            </a:r>
          </a:p>
        </p:txBody>
      </p:sp>
      <p:pic>
        <p:nvPicPr>
          <p:cNvPr id="202" name="図 201">
            <a:extLst>
              <a:ext uri="{FF2B5EF4-FFF2-40B4-BE49-F238E27FC236}">
                <a16:creationId xmlns:a16="http://schemas.microsoft.com/office/drawing/2014/main" id="{95254F94-EA1F-51BE-1B83-CA801E1769A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61645" y="2153652"/>
            <a:ext cx="542327" cy="542326"/>
          </a:xfrm>
          <a:prstGeom prst="rect">
            <a:avLst/>
          </a:prstGeom>
        </p:spPr>
      </p:pic>
      <p:sp>
        <p:nvSpPr>
          <p:cNvPr id="203" name="テキスト ボックス 202">
            <a:extLst>
              <a:ext uri="{FF2B5EF4-FFF2-40B4-BE49-F238E27FC236}">
                <a16:creationId xmlns:a16="http://schemas.microsoft.com/office/drawing/2014/main" id="{6684C309-D98B-742D-4B0B-4669965C061A}"/>
              </a:ext>
            </a:extLst>
          </p:cNvPr>
          <p:cNvSpPr txBox="1"/>
          <p:nvPr/>
        </p:nvSpPr>
        <p:spPr>
          <a:xfrm>
            <a:off x="7115868" y="2227890"/>
            <a:ext cx="833883" cy="369332"/>
          </a:xfrm>
          <a:prstGeom prst="rect">
            <a:avLst/>
          </a:prstGeom>
          <a:noFill/>
        </p:spPr>
        <p:txBody>
          <a:bodyPr wrap="none" rtlCol="0">
            <a:spAutoFit/>
          </a:bodyPr>
          <a:lstStyle/>
          <a:p>
            <a:pPr algn="ctr"/>
            <a:r>
              <a:rPr kumimoji="1" lang="en-US" altLang="ja-JP" kern="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100</a:t>
            </a:r>
            <a:r>
              <a:rPr kumimoji="1" lang="ja-JP" altLang="en-US" sz="12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円</a:t>
            </a:r>
            <a:endParaRPr kumimoji="1" lang="ja-JP" altLang="en-US"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endParaRPr>
          </a:p>
        </p:txBody>
      </p:sp>
      <p:pic>
        <p:nvPicPr>
          <p:cNvPr id="205" name="図 204">
            <a:extLst>
              <a:ext uri="{FF2B5EF4-FFF2-40B4-BE49-F238E27FC236}">
                <a16:creationId xmlns:a16="http://schemas.microsoft.com/office/drawing/2014/main" id="{05157896-BAFD-8555-83EB-34BA663121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61645" y="3594600"/>
            <a:ext cx="542327" cy="542326"/>
          </a:xfrm>
          <a:prstGeom prst="rect">
            <a:avLst/>
          </a:prstGeom>
        </p:spPr>
      </p:pic>
      <p:sp>
        <p:nvSpPr>
          <p:cNvPr id="206" name="テキスト ボックス 205">
            <a:extLst>
              <a:ext uri="{FF2B5EF4-FFF2-40B4-BE49-F238E27FC236}">
                <a16:creationId xmlns:a16="http://schemas.microsoft.com/office/drawing/2014/main" id="{8D087A4E-3FD7-6687-38CD-E1B7FE36899F}"/>
              </a:ext>
            </a:extLst>
          </p:cNvPr>
          <p:cNvSpPr txBox="1"/>
          <p:nvPr/>
        </p:nvSpPr>
        <p:spPr>
          <a:xfrm>
            <a:off x="7115868" y="3668838"/>
            <a:ext cx="833883" cy="369332"/>
          </a:xfrm>
          <a:prstGeom prst="rect">
            <a:avLst/>
          </a:prstGeom>
          <a:noFill/>
        </p:spPr>
        <p:txBody>
          <a:bodyPr wrap="none" rtlCol="0">
            <a:spAutoFit/>
          </a:bodyPr>
          <a:lstStyle/>
          <a:p>
            <a:pPr algn="ctr"/>
            <a:r>
              <a:rPr kumimoji="1" lang="en-US" altLang="ja-JP" kern="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100</a:t>
            </a:r>
            <a:r>
              <a:rPr kumimoji="1" lang="ja-JP" altLang="en-US" sz="12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円</a:t>
            </a:r>
            <a:endParaRPr kumimoji="1" lang="ja-JP" altLang="en-US"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endParaRPr>
          </a:p>
        </p:txBody>
      </p:sp>
      <p:sp>
        <p:nvSpPr>
          <p:cNvPr id="188" name="テキスト ボックス 187">
            <a:extLst>
              <a:ext uri="{FF2B5EF4-FFF2-40B4-BE49-F238E27FC236}">
                <a16:creationId xmlns:a16="http://schemas.microsoft.com/office/drawing/2014/main" id="{4E9D268E-30F1-4015-10CF-BDDEFF5DEE8D}"/>
              </a:ext>
            </a:extLst>
          </p:cNvPr>
          <p:cNvSpPr txBox="1"/>
          <p:nvPr/>
        </p:nvSpPr>
        <p:spPr>
          <a:xfrm>
            <a:off x="5826616" y="4287855"/>
            <a:ext cx="3440213" cy="587340"/>
          </a:xfrm>
          <a:prstGeom prst="rect">
            <a:avLst/>
          </a:prstGeom>
          <a:noFill/>
        </p:spPr>
        <p:txBody>
          <a:bodyPr wrap="square" rtlCol="0">
            <a:spAutoFit/>
          </a:bodyPr>
          <a:lstStyle/>
          <a:p>
            <a:pPr>
              <a:spcAft>
                <a:spcPts val="500"/>
              </a:spcAft>
            </a:pPr>
            <a:r>
              <a:rPr lang="ja-JP" altLang="en-US" sz="1400" spc="100" dirty="0">
                <a:latin typeface="BIZ UDPゴシック" panose="020B0400000000000000" pitchFamily="50" charset="-128"/>
                <a:ea typeface="BIZ UDPゴシック" panose="020B0400000000000000" pitchFamily="50" charset="-128"/>
              </a:rPr>
              <a:t>預けられた消費税を国のお金 </a:t>
            </a:r>
            <a:r>
              <a:rPr lang="en-US" altLang="ja-JP" sz="1200" spc="100" dirty="0">
                <a:latin typeface="BIZ UDPゴシック" panose="020B0400000000000000" pitchFamily="50" charset="-128"/>
                <a:ea typeface="BIZ UDPゴシック" panose="020B0400000000000000" pitchFamily="50" charset="-128"/>
              </a:rPr>
              <a:t>(</a:t>
            </a:r>
            <a:r>
              <a:rPr lang="ja-JP" altLang="en-US" sz="1200" spc="100" dirty="0">
                <a:latin typeface="BIZ UDPゴシック" panose="020B0400000000000000" pitchFamily="50" charset="-128"/>
                <a:ea typeface="BIZ UDPゴシック" panose="020B0400000000000000" pitchFamily="50" charset="-128"/>
              </a:rPr>
              <a:t>国庫金</a:t>
            </a:r>
            <a:r>
              <a:rPr lang="en-US" altLang="ja-JP" sz="1200" spc="100" dirty="0">
                <a:latin typeface="BIZ UDPゴシック" panose="020B0400000000000000" pitchFamily="50" charset="-128"/>
                <a:ea typeface="BIZ UDPゴシック" panose="020B0400000000000000" pitchFamily="50" charset="-128"/>
              </a:rPr>
              <a:t>)</a:t>
            </a:r>
            <a:r>
              <a:rPr lang="en-US" altLang="ja-JP" sz="1400" spc="100" dirty="0">
                <a:latin typeface="BIZ UDPゴシック" panose="020B0400000000000000" pitchFamily="50" charset="-128"/>
                <a:ea typeface="BIZ UDPゴシック" panose="020B0400000000000000" pitchFamily="50" charset="-128"/>
              </a:rPr>
              <a:t> </a:t>
            </a:r>
          </a:p>
          <a:p>
            <a:pPr>
              <a:spcAft>
                <a:spcPts val="500"/>
              </a:spcAft>
            </a:pPr>
            <a:r>
              <a:rPr lang="ja-JP" altLang="en-US" sz="1400" spc="100" dirty="0">
                <a:latin typeface="BIZ UDPゴシック" panose="020B0400000000000000" pitchFamily="50" charset="-128"/>
                <a:ea typeface="BIZ UDPゴシック" panose="020B0400000000000000" pitchFamily="50" charset="-128"/>
              </a:rPr>
              <a:t>として保管する。</a:t>
            </a:r>
            <a:endParaRPr lang="en-US" altLang="ja-JP" sz="1400" spc="100" dirty="0">
              <a:latin typeface="BIZ UDPゴシック" panose="020B0400000000000000" pitchFamily="50" charset="-128"/>
              <a:ea typeface="BIZ UDPゴシック" panose="020B0400000000000000" pitchFamily="50" charset="-128"/>
            </a:endParaRPr>
          </a:p>
        </p:txBody>
      </p:sp>
      <p:sp>
        <p:nvSpPr>
          <p:cNvPr id="190" name="正方形/長方形 189">
            <a:extLst>
              <a:ext uri="{FF2B5EF4-FFF2-40B4-BE49-F238E27FC236}">
                <a16:creationId xmlns:a16="http://schemas.microsoft.com/office/drawing/2014/main" id="{DCBD00EA-14A7-5B5F-8512-D014D3CFB572}"/>
              </a:ext>
            </a:extLst>
          </p:cNvPr>
          <p:cNvSpPr/>
          <p:nvPr/>
        </p:nvSpPr>
        <p:spPr bwMode="auto">
          <a:xfrm>
            <a:off x="4530413" y="4179438"/>
            <a:ext cx="6435638" cy="813600"/>
          </a:xfrm>
          <a:prstGeom prst="rect">
            <a:avLst/>
          </a:prstGeom>
          <a:noFill/>
          <a:ln w="22225">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sp>
        <p:nvSpPr>
          <p:cNvPr id="192" name="正方形/長方形 191">
            <a:extLst>
              <a:ext uri="{FF2B5EF4-FFF2-40B4-BE49-F238E27FC236}">
                <a16:creationId xmlns:a16="http://schemas.microsoft.com/office/drawing/2014/main" id="{B1A592F3-FB0F-8F4C-66D9-0409770160C2}"/>
              </a:ext>
            </a:extLst>
          </p:cNvPr>
          <p:cNvSpPr/>
          <p:nvPr/>
        </p:nvSpPr>
        <p:spPr bwMode="auto">
          <a:xfrm>
            <a:off x="4530413" y="4179438"/>
            <a:ext cx="1262017" cy="813600"/>
          </a:xfrm>
          <a:prstGeom prst="rect">
            <a:avLst/>
          </a:prstGeom>
          <a:solidFill>
            <a:srgbClr val="1469A5"/>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defTabSz="914400"/>
            <a:r>
              <a:rPr lang="ja-JP" altLang="en-US" sz="1600" spc="100" dirty="0">
                <a:solidFill>
                  <a:schemeClr val="bg1"/>
                </a:solidFill>
                <a:latin typeface="BIZ UDPゴシック" panose="020B0400000000000000" pitchFamily="50" charset="-128"/>
                <a:ea typeface="BIZ UDPゴシック" panose="020B0400000000000000" pitchFamily="50" charset="-128"/>
              </a:rPr>
              <a:t>日本銀行</a:t>
            </a:r>
          </a:p>
        </p:txBody>
      </p:sp>
      <p:sp>
        <p:nvSpPr>
          <p:cNvPr id="193" name="正方形/長方形 192">
            <a:extLst>
              <a:ext uri="{FF2B5EF4-FFF2-40B4-BE49-F238E27FC236}">
                <a16:creationId xmlns:a16="http://schemas.microsoft.com/office/drawing/2014/main" id="{F7D8F1C6-AE6D-9AF1-60C4-78A266C15687}"/>
              </a:ext>
            </a:extLst>
          </p:cNvPr>
          <p:cNvSpPr/>
          <p:nvPr/>
        </p:nvSpPr>
        <p:spPr bwMode="auto">
          <a:xfrm>
            <a:off x="4665058" y="4342260"/>
            <a:ext cx="616730" cy="154996"/>
          </a:xfrm>
          <a:prstGeom prst="rect">
            <a:avLst/>
          </a:prstGeom>
          <a:noFill/>
          <a:ln w="6350" cap="flat" cmpd="sng" algn="ctr">
            <a:noFill/>
            <a:prstDash val="solid"/>
            <a:round/>
            <a:headEnd type="none" w="med" len="med"/>
            <a:tailEnd type="none" w="med" len="med"/>
          </a:ln>
          <a:effectLst/>
        </p:spPr>
        <p:txBody>
          <a:bodyPr vert="horz" wrap="square" lIns="91440" tIns="0" rIns="91440" bIns="45720" numCol="1" rtlCol="0" anchor="ctr" anchorCtr="0" compatLnSpc="1">
            <a:prstTxWarp prst="textNoShape">
              <a:avLst/>
            </a:prstTxWarp>
          </a:bodyPr>
          <a:lstStyle/>
          <a:p>
            <a:pPr defTabSz="914400"/>
            <a:r>
              <a:rPr lang="ja-JP" altLang="en-US" sz="700" spc="100" dirty="0">
                <a:solidFill>
                  <a:schemeClr val="bg1"/>
                </a:solidFill>
                <a:latin typeface="BIZ UDPゴシック" panose="020B0400000000000000" pitchFamily="50" charset="-128"/>
                <a:ea typeface="BIZ UDPゴシック" panose="020B0400000000000000" pitchFamily="50" charset="-128"/>
              </a:rPr>
              <a:t>にっぽん</a:t>
            </a:r>
          </a:p>
        </p:txBody>
      </p:sp>
      <p:pic>
        <p:nvPicPr>
          <p:cNvPr id="207" name="図 206">
            <a:extLst>
              <a:ext uri="{FF2B5EF4-FFF2-40B4-BE49-F238E27FC236}">
                <a16:creationId xmlns:a16="http://schemas.microsoft.com/office/drawing/2014/main" id="{73D79500-E103-8FE2-852C-DA0608634E3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738997" y="4076977"/>
            <a:ext cx="1977142" cy="956682"/>
          </a:xfrm>
          <a:prstGeom prst="rect">
            <a:avLst/>
          </a:prstGeom>
        </p:spPr>
      </p:pic>
      <p:sp>
        <p:nvSpPr>
          <p:cNvPr id="295" name="楕円 294">
            <a:extLst>
              <a:ext uri="{FF2B5EF4-FFF2-40B4-BE49-F238E27FC236}">
                <a16:creationId xmlns:a16="http://schemas.microsoft.com/office/drawing/2014/main" id="{9260E767-E2F5-3630-7CE2-A5116E1C55E4}"/>
              </a:ext>
            </a:extLst>
          </p:cNvPr>
          <p:cNvSpPr/>
          <p:nvPr/>
        </p:nvSpPr>
        <p:spPr>
          <a:xfrm>
            <a:off x="5614710" y="5020695"/>
            <a:ext cx="1061295" cy="569262"/>
          </a:xfrm>
          <a:prstGeom prst="ellipse">
            <a:avLst/>
          </a:prstGeom>
          <a:solidFill>
            <a:srgbClr val="D4E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1" name="図 210">
            <a:extLst>
              <a:ext uri="{FF2B5EF4-FFF2-40B4-BE49-F238E27FC236}">
                <a16:creationId xmlns:a16="http://schemas.microsoft.com/office/drawing/2014/main" id="{F0213CEF-139D-0C67-F39E-1A0CFCE567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730315" y="5077578"/>
            <a:ext cx="458266" cy="458267"/>
          </a:xfrm>
          <a:prstGeom prst="rect">
            <a:avLst/>
          </a:prstGeom>
        </p:spPr>
      </p:pic>
      <p:pic>
        <p:nvPicPr>
          <p:cNvPr id="212" name="図 211">
            <a:extLst>
              <a:ext uri="{FF2B5EF4-FFF2-40B4-BE49-F238E27FC236}">
                <a16:creationId xmlns:a16="http://schemas.microsoft.com/office/drawing/2014/main" id="{1117EB36-70A9-83BF-EA38-BE2F6209070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895845" y="5077578"/>
            <a:ext cx="458266" cy="458267"/>
          </a:xfrm>
          <a:prstGeom prst="rect">
            <a:avLst/>
          </a:prstGeom>
        </p:spPr>
      </p:pic>
      <p:pic>
        <p:nvPicPr>
          <p:cNvPr id="213" name="図 212">
            <a:extLst>
              <a:ext uri="{FF2B5EF4-FFF2-40B4-BE49-F238E27FC236}">
                <a16:creationId xmlns:a16="http://schemas.microsoft.com/office/drawing/2014/main" id="{97AA4333-092E-BB7D-AAF2-A49094B8983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102134" y="5078366"/>
            <a:ext cx="458266" cy="456690"/>
          </a:xfrm>
          <a:prstGeom prst="rect">
            <a:avLst/>
          </a:prstGeom>
        </p:spPr>
      </p:pic>
      <p:sp>
        <p:nvSpPr>
          <p:cNvPr id="210" name="テキスト ボックス 209">
            <a:extLst>
              <a:ext uri="{FF2B5EF4-FFF2-40B4-BE49-F238E27FC236}">
                <a16:creationId xmlns:a16="http://schemas.microsoft.com/office/drawing/2014/main" id="{8FD838A4-6B36-0ADD-E00C-08D986E429FB}"/>
              </a:ext>
            </a:extLst>
          </p:cNvPr>
          <p:cNvSpPr txBox="1"/>
          <p:nvPr/>
        </p:nvSpPr>
        <p:spPr>
          <a:xfrm>
            <a:off x="5814716" y="5104205"/>
            <a:ext cx="713657" cy="369332"/>
          </a:xfrm>
          <a:prstGeom prst="rect">
            <a:avLst/>
          </a:prstGeom>
          <a:noFill/>
        </p:spPr>
        <p:txBody>
          <a:bodyPr wrap="none" rtlCol="0">
            <a:spAutoFit/>
          </a:bodyPr>
          <a:lstStyle/>
          <a:p>
            <a:r>
              <a:rPr lang="en-US" altLang="ja-JP"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rPr>
              <a:t>78</a:t>
            </a:r>
            <a:r>
              <a:rPr lang="ja-JP" altLang="en-US" sz="1400"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rPr>
              <a:t>円</a:t>
            </a:r>
            <a:endParaRPr kumimoji="1" lang="ja-JP" altLang="en-US"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endParaRPr>
          </a:p>
        </p:txBody>
      </p:sp>
      <p:sp>
        <p:nvSpPr>
          <p:cNvPr id="296" name="楕円 295">
            <a:extLst>
              <a:ext uri="{FF2B5EF4-FFF2-40B4-BE49-F238E27FC236}">
                <a16:creationId xmlns:a16="http://schemas.microsoft.com/office/drawing/2014/main" id="{E0F666E2-D950-2F60-D988-E9192E7F1452}"/>
              </a:ext>
            </a:extLst>
          </p:cNvPr>
          <p:cNvSpPr/>
          <p:nvPr/>
        </p:nvSpPr>
        <p:spPr>
          <a:xfrm>
            <a:off x="8824718" y="5020695"/>
            <a:ext cx="1061295" cy="569262"/>
          </a:xfrm>
          <a:prstGeom prst="ellipse">
            <a:avLst/>
          </a:prstGeom>
          <a:solidFill>
            <a:srgbClr val="D4EC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7" name="図 216">
            <a:extLst>
              <a:ext uri="{FF2B5EF4-FFF2-40B4-BE49-F238E27FC236}">
                <a16:creationId xmlns:a16="http://schemas.microsoft.com/office/drawing/2014/main" id="{8B32E4E4-E322-4A40-86CB-959E093ACC9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940323" y="5077578"/>
            <a:ext cx="458266" cy="458267"/>
          </a:xfrm>
          <a:prstGeom prst="rect">
            <a:avLst/>
          </a:prstGeom>
        </p:spPr>
      </p:pic>
      <p:pic>
        <p:nvPicPr>
          <p:cNvPr id="218" name="図 217">
            <a:extLst>
              <a:ext uri="{FF2B5EF4-FFF2-40B4-BE49-F238E27FC236}">
                <a16:creationId xmlns:a16="http://schemas.microsoft.com/office/drawing/2014/main" id="{45FBE535-8C0C-A38E-7F34-2DBCF259B11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105853" y="5077578"/>
            <a:ext cx="458266" cy="458267"/>
          </a:xfrm>
          <a:prstGeom prst="rect">
            <a:avLst/>
          </a:prstGeom>
        </p:spPr>
      </p:pic>
      <p:pic>
        <p:nvPicPr>
          <p:cNvPr id="219" name="図 218">
            <a:extLst>
              <a:ext uri="{FF2B5EF4-FFF2-40B4-BE49-F238E27FC236}">
                <a16:creationId xmlns:a16="http://schemas.microsoft.com/office/drawing/2014/main" id="{E35D5203-3976-54B7-740A-DF327404DA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12142" y="5078366"/>
            <a:ext cx="458266" cy="456690"/>
          </a:xfrm>
          <a:prstGeom prst="rect">
            <a:avLst/>
          </a:prstGeom>
        </p:spPr>
      </p:pic>
      <p:sp>
        <p:nvSpPr>
          <p:cNvPr id="216" name="テキスト ボックス 215">
            <a:extLst>
              <a:ext uri="{FF2B5EF4-FFF2-40B4-BE49-F238E27FC236}">
                <a16:creationId xmlns:a16="http://schemas.microsoft.com/office/drawing/2014/main" id="{9582B8FB-736D-FAA8-07BC-BA730B827EA9}"/>
              </a:ext>
            </a:extLst>
          </p:cNvPr>
          <p:cNvSpPr txBox="1"/>
          <p:nvPr/>
        </p:nvSpPr>
        <p:spPr>
          <a:xfrm>
            <a:off x="9030597" y="5104205"/>
            <a:ext cx="713657" cy="369332"/>
          </a:xfrm>
          <a:prstGeom prst="rect">
            <a:avLst/>
          </a:prstGeom>
          <a:noFill/>
        </p:spPr>
        <p:txBody>
          <a:bodyPr wrap="none" rtlCol="0">
            <a:spAutoFit/>
          </a:bodyPr>
          <a:lstStyle/>
          <a:p>
            <a:r>
              <a:rPr lang="en-US" altLang="ja-JP"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rPr>
              <a:t>22</a:t>
            </a:r>
            <a:r>
              <a:rPr lang="ja-JP" altLang="en-US" sz="1400"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rPr>
              <a:t>円</a:t>
            </a:r>
            <a:endParaRPr kumimoji="1" lang="ja-JP" altLang="en-US" dirty="0">
              <a:solidFill>
                <a:schemeClr val="bg1"/>
              </a:solidFill>
              <a:effectLst>
                <a:glow rad="101600">
                  <a:srgbClr val="888888"/>
                </a:glow>
              </a:effectLst>
              <a:latin typeface="BIZ UDPゴシック" panose="020B0400000000000000" pitchFamily="50" charset="-128"/>
              <a:ea typeface="BIZ UDPゴシック" panose="020B0400000000000000" pitchFamily="50" charset="-128"/>
            </a:endParaRPr>
          </a:p>
        </p:txBody>
      </p:sp>
      <p:sp>
        <p:nvSpPr>
          <p:cNvPr id="183" name="正方形/長方形 182">
            <a:extLst>
              <a:ext uri="{FF2B5EF4-FFF2-40B4-BE49-F238E27FC236}">
                <a16:creationId xmlns:a16="http://schemas.microsoft.com/office/drawing/2014/main" id="{83DB8C87-8763-F1BF-B375-4ADA8DB8DF88}"/>
              </a:ext>
            </a:extLst>
          </p:cNvPr>
          <p:cNvSpPr/>
          <p:nvPr/>
        </p:nvSpPr>
        <p:spPr bwMode="auto">
          <a:xfrm>
            <a:off x="4530413" y="2738489"/>
            <a:ext cx="6435634" cy="813600"/>
          </a:xfrm>
          <a:prstGeom prst="rect">
            <a:avLst/>
          </a:prstGeom>
          <a:noFill/>
          <a:ln w="22225">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sp>
        <p:nvSpPr>
          <p:cNvPr id="185" name="正方形/長方形 184">
            <a:extLst>
              <a:ext uri="{FF2B5EF4-FFF2-40B4-BE49-F238E27FC236}">
                <a16:creationId xmlns:a16="http://schemas.microsoft.com/office/drawing/2014/main" id="{FB8F23EB-97AF-E149-3286-4B4BBF3538B2}"/>
              </a:ext>
            </a:extLst>
          </p:cNvPr>
          <p:cNvSpPr/>
          <p:nvPr/>
        </p:nvSpPr>
        <p:spPr bwMode="auto">
          <a:xfrm>
            <a:off x="4530413" y="2738489"/>
            <a:ext cx="1262017" cy="813600"/>
          </a:xfrm>
          <a:prstGeom prst="rect">
            <a:avLst/>
          </a:prstGeom>
          <a:solidFill>
            <a:srgbClr val="1469A5"/>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defTabSz="914400"/>
            <a:r>
              <a:rPr lang="ja-JP" altLang="en-US" sz="1600" spc="100" dirty="0">
                <a:solidFill>
                  <a:schemeClr val="bg1"/>
                </a:solidFill>
                <a:latin typeface="BIZ UDPゴシック" panose="020B0400000000000000" pitchFamily="50" charset="-128"/>
                <a:ea typeface="BIZ UDPゴシック" panose="020B0400000000000000" pitchFamily="50" charset="-128"/>
              </a:rPr>
              <a:t>税務署</a:t>
            </a:r>
          </a:p>
        </p:txBody>
      </p:sp>
      <p:sp>
        <p:nvSpPr>
          <p:cNvPr id="180" name="テキスト ボックス 179">
            <a:extLst>
              <a:ext uri="{FF2B5EF4-FFF2-40B4-BE49-F238E27FC236}">
                <a16:creationId xmlns:a16="http://schemas.microsoft.com/office/drawing/2014/main" id="{002B9C26-D2C5-0652-8BFB-ABBF375891D7}"/>
              </a:ext>
            </a:extLst>
          </p:cNvPr>
          <p:cNvSpPr txBox="1"/>
          <p:nvPr/>
        </p:nvSpPr>
        <p:spPr>
          <a:xfrm>
            <a:off x="5826616" y="2991401"/>
            <a:ext cx="3530134" cy="307777"/>
          </a:xfrm>
          <a:prstGeom prst="rect">
            <a:avLst/>
          </a:prstGeom>
          <a:noFill/>
        </p:spPr>
        <p:txBody>
          <a:bodyPr wrap="none" rtlCol="0">
            <a:spAutoFit/>
          </a:bodyPr>
          <a:lstStyle/>
          <a:p>
            <a:pPr>
              <a:spcAft>
                <a:spcPts val="500"/>
              </a:spcAft>
            </a:pPr>
            <a:r>
              <a:rPr lang="ja-JP" altLang="en-US" sz="1400" spc="100" dirty="0">
                <a:latin typeface="BIZ UDPゴシック" panose="020B0400000000000000" pitchFamily="50" charset="-128"/>
                <a:ea typeface="BIZ UDPゴシック" panose="020B0400000000000000" pitchFamily="50" charset="-128"/>
              </a:rPr>
              <a:t>納められた消費税を日本銀行に預ける。</a:t>
            </a:r>
          </a:p>
        </p:txBody>
      </p:sp>
      <p:sp>
        <p:nvSpPr>
          <p:cNvPr id="182" name="テキスト ボックス 181">
            <a:extLst>
              <a:ext uri="{FF2B5EF4-FFF2-40B4-BE49-F238E27FC236}">
                <a16:creationId xmlns:a16="http://schemas.microsoft.com/office/drawing/2014/main" id="{D5471E17-B558-71E4-2FA4-27165B4F17BE}"/>
              </a:ext>
            </a:extLst>
          </p:cNvPr>
          <p:cNvSpPr txBox="1"/>
          <p:nvPr/>
        </p:nvSpPr>
        <p:spPr>
          <a:xfrm>
            <a:off x="7531156" y="2918835"/>
            <a:ext cx="529312" cy="184666"/>
          </a:xfrm>
          <a:prstGeom prst="rect">
            <a:avLst/>
          </a:prstGeom>
          <a:noFill/>
        </p:spPr>
        <p:txBody>
          <a:bodyPr wrap="none" rtlCol="0">
            <a:spAutoFit/>
          </a:bodyPr>
          <a:lstStyle/>
          <a:p>
            <a:pPr>
              <a:spcAft>
                <a:spcPts val="500"/>
              </a:spcAft>
            </a:pPr>
            <a:r>
              <a:rPr lang="ja-JP" altLang="en-US" sz="600" spc="100" dirty="0">
                <a:latin typeface="BIZ UDPゴシック" panose="020B0400000000000000" pitchFamily="50" charset="-128"/>
                <a:ea typeface="BIZ UDPゴシック" panose="020B0400000000000000" pitchFamily="50" charset="-128"/>
              </a:rPr>
              <a:t>にっぽん</a:t>
            </a:r>
          </a:p>
        </p:txBody>
      </p:sp>
      <p:pic>
        <p:nvPicPr>
          <p:cNvPr id="220" name="図 219">
            <a:extLst>
              <a:ext uri="{FF2B5EF4-FFF2-40B4-BE49-F238E27FC236}">
                <a16:creationId xmlns:a16="http://schemas.microsoft.com/office/drawing/2014/main" id="{394398F3-A143-DE46-59C8-0BC41F82B41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040586" y="2389027"/>
            <a:ext cx="1373964" cy="1336801"/>
          </a:xfrm>
          <a:prstGeom prst="rect">
            <a:avLst/>
          </a:prstGeom>
        </p:spPr>
      </p:pic>
      <p:sp>
        <p:nvSpPr>
          <p:cNvPr id="286" name="矢印: 右 285">
            <a:extLst>
              <a:ext uri="{FF2B5EF4-FFF2-40B4-BE49-F238E27FC236}">
                <a16:creationId xmlns:a16="http://schemas.microsoft.com/office/drawing/2014/main" id="{D5FE397D-68D1-0176-0829-963097AF34EF}"/>
              </a:ext>
            </a:extLst>
          </p:cNvPr>
          <p:cNvSpPr/>
          <p:nvPr/>
        </p:nvSpPr>
        <p:spPr>
          <a:xfrm>
            <a:off x="3541192" y="1485463"/>
            <a:ext cx="682160" cy="416904"/>
          </a:xfrm>
          <a:prstGeom prst="rightArrow">
            <a:avLst>
              <a:gd name="adj1" fmla="val 50000"/>
              <a:gd name="adj2" fmla="val 55337"/>
            </a:avLst>
          </a:prstGeom>
          <a:solidFill>
            <a:srgbClr val="1469A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7C283A09-7DC1-8A5D-4B62-76B8B4725D3C}"/>
              </a:ext>
            </a:extLst>
          </p:cNvPr>
          <p:cNvSpPr/>
          <p:nvPr/>
        </p:nvSpPr>
        <p:spPr>
          <a:xfrm>
            <a:off x="391108" y="1485462"/>
            <a:ext cx="2843023" cy="2856797"/>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sp>
        <p:nvSpPr>
          <p:cNvPr id="14" name="正方形/長方形 13">
            <a:extLst>
              <a:ext uri="{FF2B5EF4-FFF2-40B4-BE49-F238E27FC236}">
                <a16:creationId xmlns:a16="http://schemas.microsoft.com/office/drawing/2014/main" id="{926CBCAF-075E-7CB3-94E9-48A2F378B4E5}"/>
              </a:ext>
            </a:extLst>
          </p:cNvPr>
          <p:cNvSpPr/>
          <p:nvPr/>
        </p:nvSpPr>
        <p:spPr bwMode="auto">
          <a:xfrm>
            <a:off x="389354" y="1485462"/>
            <a:ext cx="2844777" cy="460408"/>
          </a:xfrm>
          <a:prstGeom prst="rect">
            <a:avLst/>
          </a:prstGeom>
          <a:solidFill>
            <a:srgbClr val="1469A5"/>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endParaRPr lang="ja-JP" altLang="en-US" sz="1600" dirty="0">
              <a:solidFill>
                <a:schemeClr val="bg1"/>
              </a:solidFill>
              <a:latin typeface="HGPｺﾞｼｯｸE" panose="020B0900000000000000" pitchFamily="50" charset="-128"/>
              <a:ea typeface="HGPｺﾞｼｯｸE" panose="020B0900000000000000" pitchFamily="50" charset="-128"/>
            </a:endParaRPr>
          </a:p>
        </p:txBody>
      </p:sp>
      <p:pic>
        <p:nvPicPr>
          <p:cNvPr id="19" name="図 18">
            <a:extLst>
              <a:ext uri="{FF2B5EF4-FFF2-40B4-BE49-F238E27FC236}">
                <a16:creationId xmlns:a16="http://schemas.microsoft.com/office/drawing/2014/main" id="{21A48A6A-9A38-AADD-7912-64F880C73CF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310584" y="2068672"/>
            <a:ext cx="1002316" cy="1309765"/>
          </a:xfrm>
          <a:prstGeom prst="rect">
            <a:avLst/>
          </a:prstGeom>
        </p:spPr>
      </p:pic>
      <p:sp>
        <p:nvSpPr>
          <p:cNvPr id="141" name="テキスト ボックス 140">
            <a:extLst>
              <a:ext uri="{FF2B5EF4-FFF2-40B4-BE49-F238E27FC236}">
                <a16:creationId xmlns:a16="http://schemas.microsoft.com/office/drawing/2014/main" id="{84618F5D-50C6-0C53-553D-0FCD460AC067}"/>
              </a:ext>
            </a:extLst>
          </p:cNvPr>
          <p:cNvSpPr txBox="1"/>
          <p:nvPr/>
        </p:nvSpPr>
        <p:spPr>
          <a:xfrm>
            <a:off x="828022" y="1546389"/>
            <a:ext cx="1967440" cy="338554"/>
          </a:xfrm>
          <a:prstGeom prst="rect">
            <a:avLst/>
          </a:prstGeom>
          <a:noFill/>
        </p:spPr>
        <p:txBody>
          <a:bodyPr wrap="square" rtlCol="0">
            <a:spAutoFit/>
          </a:bodyPr>
          <a:lstStyle/>
          <a:p>
            <a:pPr algn="ctr"/>
            <a:r>
              <a:rPr lang="ja-JP" altLang="en-US" sz="1600" spc="100" dirty="0">
                <a:solidFill>
                  <a:schemeClr val="bg1"/>
                </a:solidFill>
                <a:latin typeface="BIZ UDPゴシック" panose="020B0400000000000000" pitchFamily="50" charset="-128"/>
                <a:ea typeface="BIZ UDPゴシック" panose="020B0400000000000000" pitchFamily="50" charset="-128"/>
              </a:rPr>
              <a:t>消費者</a:t>
            </a:r>
          </a:p>
        </p:txBody>
      </p:sp>
      <p:sp>
        <p:nvSpPr>
          <p:cNvPr id="142" name="テキスト ボックス 141">
            <a:extLst>
              <a:ext uri="{FF2B5EF4-FFF2-40B4-BE49-F238E27FC236}">
                <a16:creationId xmlns:a16="http://schemas.microsoft.com/office/drawing/2014/main" id="{B32D4021-AF50-1156-85B3-CBAC22AFA666}"/>
              </a:ext>
            </a:extLst>
          </p:cNvPr>
          <p:cNvSpPr txBox="1"/>
          <p:nvPr/>
        </p:nvSpPr>
        <p:spPr>
          <a:xfrm>
            <a:off x="442297" y="3424088"/>
            <a:ext cx="2791834" cy="829138"/>
          </a:xfrm>
          <a:prstGeom prst="rect">
            <a:avLst/>
          </a:prstGeom>
          <a:noFill/>
        </p:spPr>
        <p:txBody>
          <a:bodyPr wrap="square" rtlCol="0">
            <a:spAutoFit/>
          </a:bodyPr>
          <a:lstStyle/>
          <a:p>
            <a:pPr>
              <a:lnSpc>
                <a:spcPct val="120000"/>
              </a:lnSpc>
            </a:pPr>
            <a:r>
              <a:rPr lang="ja-JP" altLang="en-US" sz="1400" spc="100" dirty="0">
                <a:latin typeface="BIZ UDPゴシック" panose="020B0400000000000000" pitchFamily="50" charset="-128"/>
                <a:ea typeface="BIZ UDPゴシック" panose="020B0400000000000000" pitchFamily="50" charset="-128"/>
              </a:rPr>
              <a:t>品物の金額</a:t>
            </a:r>
            <a:r>
              <a:rPr lang="en-US" altLang="ja-JP" sz="1400" spc="100" dirty="0">
                <a:latin typeface="BIZ UDPゴシック" panose="020B0400000000000000" pitchFamily="50" charset="-128"/>
                <a:ea typeface="BIZ UDPゴシック" panose="020B0400000000000000" pitchFamily="50" charset="-128"/>
              </a:rPr>
              <a:t>1,000</a:t>
            </a:r>
            <a:r>
              <a:rPr lang="ja-JP" altLang="en-US" sz="1400" spc="100" dirty="0">
                <a:latin typeface="BIZ UDPゴシック" panose="020B0400000000000000" pitchFamily="50" charset="-128"/>
                <a:ea typeface="BIZ UDPゴシック" panose="020B0400000000000000" pitchFamily="50" charset="-128"/>
              </a:rPr>
              <a:t>円と一緒に</a:t>
            </a:r>
          </a:p>
          <a:p>
            <a:pPr>
              <a:lnSpc>
                <a:spcPct val="120000"/>
              </a:lnSpc>
            </a:pPr>
            <a:r>
              <a:rPr lang="ja-JP" altLang="en-US" sz="1400" spc="100" dirty="0">
                <a:latin typeface="BIZ UDPゴシック" panose="020B0400000000000000" pitchFamily="50" charset="-128"/>
                <a:ea typeface="BIZ UDPゴシック" panose="020B0400000000000000" pitchFamily="50" charset="-128"/>
              </a:rPr>
              <a:t>消費税</a:t>
            </a:r>
            <a:r>
              <a:rPr lang="en-US" altLang="ja-JP" sz="1400" spc="100" dirty="0">
                <a:latin typeface="BIZ UDPゴシック" panose="020B0400000000000000" pitchFamily="50" charset="-128"/>
                <a:ea typeface="BIZ UDPゴシック" panose="020B0400000000000000" pitchFamily="50" charset="-128"/>
              </a:rPr>
              <a:t>100</a:t>
            </a:r>
            <a:r>
              <a:rPr lang="ja-JP" altLang="en-US" sz="1400" spc="100" dirty="0">
                <a:latin typeface="BIZ UDPゴシック" panose="020B0400000000000000" pitchFamily="50" charset="-128"/>
                <a:ea typeface="BIZ UDPゴシック" panose="020B0400000000000000" pitchFamily="50" charset="-128"/>
              </a:rPr>
              <a:t>円を支払う。</a:t>
            </a:r>
          </a:p>
          <a:p>
            <a:pPr>
              <a:lnSpc>
                <a:spcPct val="120000"/>
              </a:lnSpc>
            </a:pPr>
            <a:r>
              <a:rPr lang="en-US" altLang="ja-JP" sz="1400" spc="100" dirty="0">
                <a:latin typeface="BIZ UDPゴシック" panose="020B0400000000000000" pitchFamily="50" charset="-128"/>
                <a:ea typeface="BIZ UDPゴシック" panose="020B0400000000000000" pitchFamily="50" charset="-128"/>
              </a:rPr>
              <a:t>(</a:t>
            </a:r>
            <a:r>
              <a:rPr lang="ja-JP" altLang="en-US" sz="1400" spc="100" dirty="0">
                <a:latin typeface="BIZ UDPゴシック" panose="020B0400000000000000" pitchFamily="50" charset="-128"/>
                <a:ea typeface="BIZ UDPゴシック" panose="020B0400000000000000" pitchFamily="50" charset="-128"/>
              </a:rPr>
              <a:t>消費税を負担する</a:t>
            </a:r>
            <a:r>
              <a:rPr lang="en-US" altLang="ja-JP" sz="1400" spc="100" dirty="0">
                <a:latin typeface="BIZ UDPゴシック" panose="020B0400000000000000" pitchFamily="50" charset="-128"/>
                <a:ea typeface="BIZ UDPゴシック" panose="020B0400000000000000" pitchFamily="50" charset="-128"/>
              </a:rPr>
              <a:t>)</a:t>
            </a:r>
          </a:p>
        </p:txBody>
      </p:sp>
      <p:pic>
        <p:nvPicPr>
          <p:cNvPr id="288" name="図 287" descr="図形&#10;&#10;自動的に生成された説明">
            <a:extLst>
              <a:ext uri="{FF2B5EF4-FFF2-40B4-BE49-F238E27FC236}">
                <a16:creationId xmlns:a16="http://schemas.microsoft.com/office/drawing/2014/main" id="{A19396C9-7A27-78D4-C71B-7C6390FE13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5149" y="2103127"/>
            <a:ext cx="1032925" cy="510142"/>
          </a:xfrm>
          <a:prstGeom prst="rect">
            <a:avLst/>
          </a:prstGeom>
        </p:spPr>
      </p:pic>
      <p:sp>
        <p:nvSpPr>
          <p:cNvPr id="289" name="テキスト ボックス 288">
            <a:extLst>
              <a:ext uri="{FF2B5EF4-FFF2-40B4-BE49-F238E27FC236}">
                <a16:creationId xmlns:a16="http://schemas.microsoft.com/office/drawing/2014/main" id="{754D2F4F-7525-83F9-285A-6377ACDF0CC4}"/>
              </a:ext>
            </a:extLst>
          </p:cNvPr>
          <p:cNvSpPr txBox="1"/>
          <p:nvPr/>
        </p:nvSpPr>
        <p:spPr>
          <a:xfrm>
            <a:off x="2569279" y="2148778"/>
            <a:ext cx="1341778" cy="400110"/>
          </a:xfrm>
          <a:prstGeom prst="rect">
            <a:avLst/>
          </a:prstGeom>
          <a:noFill/>
        </p:spPr>
        <p:txBody>
          <a:bodyPr wrap="square" rtlCol="0">
            <a:spAutoFit/>
          </a:bodyPr>
          <a:lstStyle/>
          <a:p>
            <a:pPr algn="ctr"/>
            <a:r>
              <a:rPr lang="en-US" altLang="ja-JP" sz="2000" kern="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1000</a:t>
            </a:r>
            <a:r>
              <a:rPr lang="ja-JP" altLang="en-US" sz="14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円</a:t>
            </a:r>
            <a:endParaRPr kumimoji="1" lang="ja-JP" altLang="en-US" sz="20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endParaRPr>
          </a:p>
        </p:txBody>
      </p:sp>
      <p:pic>
        <p:nvPicPr>
          <p:cNvPr id="291" name="図 290">
            <a:extLst>
              <a:ext uri="{FF2B5EF4-FFF2-40B4-BE49-F238E27FC236}">
                <a16:creationId xmlns:a16="http://schemas.microsoft.com/office/drawing/2014/main" id="{3427FE2B-918E-B32F-995D-C999F0C51F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69004" y="2699872"/>
            <a:ext cx="542327" cy="542326"/>
          </a:xfrm>
          <a:prstGeom prst="rect">
            <a:avLst/>
          </a:prstGeom>
        </p:spPr>
      </p:pic>
      <p:sp>
        <p:nvSpPr>
          <p:cNvPr id="292" name="テキスト ボックス 291">
            <a:extLst>
              <a:ext uri="{FF2B5EF4-FFF2-40B4-BE49-F238E27FC236}">
                <a16:creationId xmlns:a16="http://schemas.microsoft.com/office/drawing/2014/main" id="{B4606866-C2C0-46DA-B40E-010B6A46BD04}"/>
              </a:ext>
            </a:extLst>
          </p:cNvPr>
          <p:cNvSpPr txBox="1"/>
          <p:nvPr/>
        </p:nvSpPr>
        <p:spPr>
          <a:xfrm>
            <a:off x="2823227" y="2774110"/>
            <a:ext cx="833883" cy="369332"/>
          </a:xfrm>
          <a:prstGeom prst="rect">
            <a:avLst/>
          </a:prstGeom>
          <a:noFill/>
        </p:spPr>
        <p:txBody>
          <a:bodyPr wrap="none" rtlCol="0">
            <a:spAutoFit/>
          </a:bodyPr>
          <a:lstStyle/>
          <a:p>
            <a:pPr algn="ctr"/>
            <a:r>
              <a:rPr kumimoji="1" lang="en-US" altLang="ja-JP" kern="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100</a:t>
            </a:r>
            <a:r>
              <a:rPr kumimoji="1" lang="ja-JP" altLang="en-US" sz="12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円</a:t>
            </a:r>
            <a:endParaRPr kumimoji="1" lang="ja-JP" altLang="en-US"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endParaRPr>
          </a:p>
        </p:txBody>
      </p:sp>
      <p:sp>
        <p:nvSpPr>
          <p:cNvPr id="171" name="正方形/長方形 170">
            <a:extLst>
              <a:ext uri="{FF2B5EF4-FFF2-40B4-BE49-F238E27FC236}">
                <a16:creationId xmlns:a16="http://schemas.microsoft.com/office/drawing/2014/main" id="{641B147E-C357-476F-A4ED-7EAC7015C79B}"/>
              </a:ext>
            </a:extLst>
          </p:cNvPr>
          <p:cNvSpPr/>
          <p:nvPr/>
        </p:nvSpPr>
        <p:spPr bwMode="auto">
          <a:xfrm>
            <a:off x="4530413" y="1298422"/>
            <a:ext cx="6435638" cy="812718"/>
          </a:xfrm>
          <a:prstGeom prst="rect">
            <a:avLst/>
          </a:prstGeom>
          <a:noFill/>
          <a:ln w="22225">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sp>
        <p:nvSpPr>
          <p:cNvPr id="172" name="正方形/長方形 171">
            <a:extLst>
              <a:ext uri="{FF2B5EF4-FFF2-40B4-BE49-F238E27FC236}">
                <a16:creationId xmlns:a16="http://schemas.microsoft.com/office/drawing/2014/main" id="{7CD924B5-A35B-1558-9267-15C05B4BFA63}"/>
              </a:ext>
            </a:extLst>
          </p:cNvPr>
          <p:cNvSpPr/>
          <p:nvPr/>
        </p:nvSpPr>
        <p:spPr bwMode="auto">
          <a:xfrm>
            <a:off x="4530413" y="1298422"/>
            <a:ext cx="1262017" cy="812718"/>
          </a:xfrm>
          <a:prstGeom prst="rect">
            <a:avLst/>
          </a:prstGeom>
          <a:solidFill>
            <a:srgbClr val="1469A5"/>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defTabSz="914400"/>
            <a:r>
              <a:rPr lang="ja-JP" altLang="en-US" sz="1600" spc="100" dirty="0">
                <a:solidFill>
                  <a:schemeClr val="bg1"/>
                </a:solidFill>
                <a:latin typeface="BIZ UDPゴシック" panose="020B0400000000000000" pitchFamily="50" charset="-128"/>
                <a:ea typeface="BIZ UDPゴシック" panose="020B0400000000000000" pitchFamily="50" charset="-128"/>
              </a:rPr>
              <a:t>お店</a:t>
            </a:r>
          </a:p>
        </p:txBody>
      </p:sp>
      <p:sp>
        <p:nvSpPr>
          <p:cNvPr id="170" name="テキスト ボックス 169">
            <a:extLst>
              <a:ext uri="{FF2B5EF4-FFF2-40B4-BE49-F238E27FC236}">
                <a16:creationId xmlns:a16="http://schemas.microsoft.com/office/drawing/2014/main" id="{03229D83-5AE8-470E-D16F-E4092AACC42F}"/>
              </a:ext>
            </a:extLst>
          </p:cNvPr>
          <p:cNvSpPr txBox="1"/>
          <p:nvPr/>
        </p:nvSpPr>
        <p:spPr>
          <a:xfrm>
            <a:off x="5826616" y="1411111"/>
            <a:ext cx="2760692" cy="587340"/>
          </a:xfrm>
          <a:prstGeom prst="rect">
            <a:avLst/>
          </a:prstGeom>
          <a:noFill/>
        </p:spPr>
        <p:txBody>
          <a:bodyPr wrap="square" rtlCol="0">
            <a:spAutoFit/>
          </a:bodyPr>
          <a:lstStyle/>
          <a:p>
            <a:pPr>
              <a:spcAft>
                <a:spcPts val="500"/>
              </a:spcAft>
            </a:pPr>
            <a:r>
              <a:rPr lang="ja-JP" altLang="en-US" sz="1400" spc="100" dirty="0">
                <a:latin typeface="BIZ UDPゴシック" panose="020B0400000000000000" pitchFamily="50" charset="-128"/>
                <a:ea typeface="BIZ UDPゴシック" panose="020B0400000000000000" pitchFamily="50" charset="-128"/>
              </a:rPr>
              <a:t>消費者から預かった</a:t>
            </a:r>
            <a:endParaRPr lang="en-US" altLang="ja-JP" sz="1400" spc="100" dirty="0">
              <a:latin typeface="BIZ UDPゴシック" panose="020B0400000000000000" pitchFamily="50" charset="-128"/>
              <a:ea typeface="BIZ UDPゴシック" panose="020B0400000000000000" pitchFamily="50" charset="-128"/>
            </a:endParaRPr>
          </a:p>
          <a:p>
            <a:pPr>
              <a:spcAft>
                <a:spcPts val="500"/>
              </a:spcAft>
            </a:pPr>
            <a:r>
              <a:rPr lang="ja-JP" altLang="en-US" sz="1400" spc="100" dirty="0">
                <a:latin typeface="BIZ UDPゴシック" panose="020B0400000000000000" pitchFamily="50" charset="-128"/>
                <a:ea typeface="BIZ UDPゴシック" panose="020B0400000000000000" pitchFamily="50" charset="-128"/>
              </a:rPr>
              <a:t>消費税の額を計算して納める。</a:t>
            </a:r>
            <a:endParaRPr lang="ja-JP" altLang="en-US" sz="1200" spc="100" dirty="0">
              <a:latin typeface="BIZ UDPゴシック" panose="020B0400000000000000" pitchFamily="50" charset="-128"/>
              <a:ea typeface="BIZ UDPゴシック" panose="020B0400000000000000" pitchFamily="50" charset="-128"/>
            </a:endParaRPr>
          </a:p>
        </p:txBody>
      </p:sp>
      <p:sp>
        <p:nvSpPr>
          <p:cNvPr id="195" name="正方形/長方形 194">
            <a:extLst>
              <a:ext uri="{FF2B5EF4-FFF2-40B4-BE49-F238E27FC236}">
                <a16:creationId xmlns:a16="http://schemas.microsoft.com/office/drawing/2014/main" id="{ADD10800-9196-5FB3-3499-A5BBF3B9D77E}"/>
              </a:ext>
            </a:extLst>
          </p:cNvPr>
          <p:cNvSpPr/>
          <p:nvPr/>
        </p:nvSpPr>
        <p:spPr>
          <a:xfrm>
            <a:off x="8560149" y="1340530"/>
            <a:ext cx="1361638" cy="72450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pc="100" dirty="0">
              <a:latin typeface="BIZ UDPゴシック" panose="020B0400000000000000" pitchFamily="50" charset="-128"/>
              <a:ea typeface="BIZ UDPゴシック" panose="020B0400000000000000" pitchFamily="50" charset="-128"/>
            </a:endParaRPr>
          </a:p>
        </p:txBody>
      </p:sp>
      <p:sp>
        <p:nvSpPr>
          <p:cNvPr id="196" name="テキスト ボックス 195">
            <a:extLst>
              <a:ext uri="{FF2B5EF4-FFF2-40B4-BE49-F238E27FC236}">
                <a16:creationId xmlns:a16="http://schemas.microsoft.com/office/drawing/2014/main" id="{353AAAA1-3235-D158-231E-ABFE496E6E7A}"/>
              </a:ext>
            </a:extLst>
          </p:cNvPr>
          <p:cNvSpPr txBox="1"/>
          <p:nvPr/>
        </p:nvSpPr>
        <p:spPr>
          <a:xfrm>
            <a:off x="8699639" y="1370914"/>
            <a:ext cx="1015021" cy="276999"/>
          </a:xfrm>
          <a:prstGeom prst="rect">
            <a:avLst/>
          </a:prstGeom>
          <a:noFill/>
        </p:spPr>
        <p:txBody>
          <a:bodyPr wrap="none" rtlCol="0">
            <a:spAutoFit/>
          </a:bodyPr>
          <a:lstStyle/>
          <a:p>
            <a:pPr>
              <a:spcAft>
                <a:spcPts val="500"/>
              </a:spcAft>
            </a:pPr>
            <a:r>
              <a:rPr lang="ja-JP" altLang="en-US" sz="1200" spc="100" dirty="0">
                <a:solidFill>
                  <a:srgbClr val="005BAD"/>
                </a:solidFill>
                <a:latin typeface="BIZ UDPゴシック" panose="020B0400000000000000" pitchFamily="50" charset="-128"/>
                <a:ea typeface="BIZ UDPゴシック" panose="020B0400000000000000" pitchFamily="50" charset="-128"/>
              </a:rPr>
              <a:t>お店の売上</a:t>
            </a:r>
            <a:endParaRPr lang="ja-JP" altLang="en-US" sz="1100" spc="100" dirty="0">
              <a:solidFill>
                <a:srgbClr val="005BAD"/>
              </a:solidFill>
              <a:latin typeface="BIZ UDPゴシック" panose="020B0400000000000000" pitchFamily="50" charset="-128"/>
              <a:ea typeface="BIZ UDPゴシック" panose="020B0400000000000000" pitchFamily="50" charset="-128"/>
            </a:endParaRPr>
          </a:p>
        </p:txBody>
      </p:sp>
      <p:pic>
        <p:nvPicPr>
          <p:cNvPr id="199" name="図 198" descr="図形&#10;&#10;自動的に生成された説明">
            <a:extLst>
              <a:ext uri="{FF2B5EF4-FFF2-40B4-BE49-F238E27FC236}">
                <a16:creationId xmlns:a16="http://schemas.microsoft.com/office/drawing/2014/main" id="{DA533E96-1E9C-DCF8-86D1-14B81F911F3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4932" y="1662212"/>
            <a:ext cx="1032925" cy="510142"/>
          </a:xfrm>
          <a:prstGeom prst="rect">
            <a:avLst/>
          </a:prstGeom>
        </p:spPr>
      </p:pic>
      <p:sp>
        <p:nvSpPr>
          <p:cNvPr id="200" name="テキスト ボックス 199">
            <a:extLst>
              <a:ext uri="{FF2B5EF4-FFF2-40B4-BE49-F238E27FC236}">
                <a16:creationId xmlns:a16="http://schemas.microsoft.com/office/drawing/2014/main" id="{E247D07C-3694-421F-9180-0A7492E73930}"/>
              </a:ext>
            </a:extLst>
          </p:cNvPr>
          <p:cNvSpPr txBox="1"/>
          <p:nvPr/>
        </p:nvSpPr>
        <p:spPr>
          <a:xfrm>
            <a:off x="8589062" y="1707863"/>
            <a:ext cx="1341778" cy="400110"/>
          </a:xfrm>
          <a:prstGeom prst="rect">
            <a:avLst/>
          </a:prstGeom>
          <a:noFill/>
        </p:spPr>
        <p:txBody>
          <a:bodyPr wrap="square" rtlCol="0">
            <a:spAutoFit/>
          </a:bodyPr>
          <a:lstStyle/>
          <a:p>
            <a:pPr algn="ctr"/>
            <a:r>
              <a:rPr lang="en-US" altLang="ja-JP" sz="2000" kern="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1000</a:t>
            </a:r>
            <a:r>
              <a:rPr lang="ja-JP" altLang="en-US" sz="14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rPr>
              <a:t>円</a:t>
            </a:r>
            <a:endParaRPr kumimoji="1" lang="ja-JP" altLang="en-US" sz="2000" dirty="0">
              <a:solidFill>
                <a:schemeClr val="bg1"/>
              </a:solidFill>
              <a:effectLst>
                <a:glow rad="101600">
                  <a:schemeClr val="bg1">
                    <a:lumMod val="65000"/>
                  </a:schemeClr>
                </a:glow>
              </a:effectLst>
              <a:latin typeface="BIZ UDPゴシック" panose="020B0400000000000000" pitchFamily="50" charset="-128"/>
              <a:ea typeface="BIZ UDPゴシック" panose="020B0400000000000000" pitchFamily="50" charset="-128"/>
            </a:endParaRPr>
          </a:p>
        </p:txBody>
      </p:sp>
      <p:pic>
        <p:nvPicPr>
          <p:cNvPr id="293" name="図 292">
            <a:extLst>
              <a:ext uri="{FF2B5EF4-FFF2-40B4-BE49-F238E27FC236}">
                <a16:creationId xmlns:a16="http://schemas.microsoft.com/office/drawing/2014/main" id="{400FA473-25EA-592F-0417-7693E3B69BE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900667" y="1123269"/>
            <a:ext cx="1654829" cy="1069432"/>
          </a:xfrm>
          <a:prstGeom prst="rect">
            <a:avLst/>
          </a:prstGeom>
        </p:spPr>
      </p:pic>
    </p:spTree>
    <p:extLst>
      <p:ext uri="{BB962C8B-B14F-4D97-AF65-F5344CB8AC3E}">
        <p14:creationId xmlns:p14="http://schemas.microsoft.com/office/powerpoint/2010/main" val="1271078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fade">
                                      <p:cBhvr>
                                        <p:cTn id="21" dur="500"/>
                                        <p:tgtEl>
                                          <p:spTgt spid="1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fade">
                                      <p:cBhvr>
                                        <p:cTn id="24" dur="500"/>
                                        <p:tgtEl>
                                          <p:spTgt spid="142"/>
                                        </p:tgtEl>
                                      </p:cBhvr>
                                    </p:animEffect>
                                  </p:childTnLst>
                                </p:cTn>
                              </p:par>
                              <p:par>
                                <p:cTn id="25" presetID="10" presetClass="entr" presetSubtype="0" fill="hold" nodeType="withEffect">
                                  <p:stCondLst>
                                    <p:cond delay="0"/>
                                  </p:stCondLst>
                                  <p:childTnLst>
                                    <p:set>
                                      <p:cBhvr>
                                        <p:cTn id="26" dur="1" fill="hold">
                                          <p:stCondLst>
                                            <p:cond delay="0"/>
                                          </p:stCondLst>
                                        </p:cTn>
                                        <p:tgtEl>
                                          <p:spTgt spid="288"/>
                                        </p:tgtEl>
                                        <p:attrNameLst>
                                          <p:attrName>style.visibility</p:attrName>
                                        </p:attrNameLst>
                                      </p:cBhvr>
                                      <p:to>
                                        <p:strVal val="visible"/>
                                      </p:to>
                                    </p:set>
                                    <p:animEffect transition="in" filter="fade">
                                      <p:cBhvr>
                                        <p:cTn id="27" dur="500"/>
                                        <p:tgtEl>
                                          <p:spTgt spid="28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9"/>
                                        </p:tgtEl>
                                        <p:attrNameLst>
                                          <p:attrName>style.visibility</p:attrName>
                                        </p:attrNameLst>
                                      </p:cBhvr>
                                      <p:to>
                                        <p:strVal val="visible"/>
                                      </p:to>
                                    </p:set>
                                    <p:animEffect transition="in" filter="fade">
                                      <p:cBhvr>
                                        <p:cTn id="30" dur="500"/>
                                        <p:tgtEl>
                                          <p:spTgt spid="289"/>
                                        </p:tgtEl>
                                      </p:cBhvr>
                                    </p:animEffect>
                                  </p:childTnLst>
                                </p:cTn>
                              </p:par>
                              <p:par>
                                <p:cTn id="31" presetID="10" presetClass="entr" presetSubtype="0" fill="hold" nodeType="withEffect">
                                  <p:stCondLst>
                                    <p:cond delay="0"/>
                                  </p:stCondLst>
                                  <p:childTnLst>
                                    <p:set>
                                      <p:cBhvr>
                                        <p:cTn id="32" dur="1" fill="hold">
                                          <p:stCondLst>
                                            <p:cond delay="0"/>
                                          </p:stCondLst>
                                        </p:cTn>
                                        <p:tgtEl>
                                          <p:spTgt spid="291"/>
                                        </p:tgtEl>
                                        <p:attrNameLst>
                                          <p:attrName>style.visibility</p:attrName>
                                        </p:attrNameLst>
                                      </p:cBhvr>
                                      <p:to>
                                        <p:strVal val="visible"/>
                                      </p:to>
                                    </p:set>
                                    <p:animEffect transition="in" filter="fade">
                                      <p:cBhvr>
                                        <p:cTn id="33" dur="500"/>
                                        <p:tgtEl>
                                          <p:spTgt spid="29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2"/>
                                        </p:tgtEl>
                                        <p:attrNameLst>
                                          <p:attrName>style.visibility</p:attrName>
                                        </p:attrNameLst>
                                      </p:cBhvr>
                                      <p:to>
                                        <p:strVal val="visible"/>
                                      </p:to>
                                    </p:set>
                                    <p:animEffect transition="in" filter="fade">
                                      <p:cBhvr>
                                        <p:cTn id="36" dur="500"/>
                                        <p:tgtEl>
                                          <p:spTgt spid="29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86"/>
                                        </p:tgtEl>
                                        <p:attrNameLst>
                                          <p:attrName>style.visibility</p:attrName>
                                        </p:attrNameLst>
                                      </p:cBhvr>
                                      <p:to>
                                        <p:strVal val="visible"/>
                                      </p:to>
                                    </p:set>
                                    <p:animEffect transition="in" filter="wipe(left)">
                                      <p:cBhvr>
                                        <p:cTn id="41" dur="500"/>
                                        <p:tgtEl>
                                          <p:spTgt spid="286"/>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71"/>
                                        </p:tgtEl>
                                        <p:attrNameLst>
                                          <p:attrName>style.visibility</p:attrName>
                                        </p:attrNameLst>
                                      </p:cBhvr>
                                      <p:to>
                                        <p:strVal val="visible"/>
                                      </p:to>
                                    </p:set>
                                    <p:animEffect transition="in" filter="fade">
                                      <p:cBhvr>
                                        <p:cTn id="45" dur="500"/>
                                        <p:tgtEl>
                                          <p:spTgt spid="171"/>
                                        </p:tgtEl>
                                      </p:cBhvr>
                                    </p:animEffect>
                                  </p:childTnLst>
                                </p:cTn>
                              </p:par>
                              <p:par>
                                <p:cTn id="46" presetID="10" presetClass="entr" presetSubtype="0" fill="hold" nodeType="withEffect">
                                  <p:stCondLst>
                                    <p:cond delay="0"/>
                                  </p:stCondLst>
                                  <p:childTnLst>
                                    <p:set>
                                      <p:cBhvr>
                                        <p:cTn id="47" dur="1" fill="hold">
                                          <p:stCondLst>
                                            <p:cond delay="0"/>
                                          </p:stCondLst>
                                        </p:cTn>
                                        <p:tgtEl>
                                          <p:spTgt spid="293"/>
                                        </p:tgtEl>
                                        <p:attrNameLst>
                                          <p:attrName>style.visibility</p:attrName>
                                        </p:attrNameLst>
                                      </p:cBhvr>
                                      <p:to>
                                        <p:strVal val="visible"/>
                                      </p:to>
                                    </p:set>
                                    <p:animEffect transition="in" filter="fade">
                                      <p:cBhvr>
                                        <p:cTn id="48" dur="500"/>
                                        <p:tgtEl>
                                          <p:spTgt spid="29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2"/>
                                        </p:tgtEl>
                                        <p:attrNameLst>
                                          <p:attrName>style.visibility</p:attrName>
                                        </p:attrNameLst>
                                      </p:cBhvr>
                                      <p:to>
                                        <p:strVal val="visible"/>
                                      </p:to>
                                    </p:set>
                                    <p:animEffect transition="in" filter="fade">
                                      <p:cBhvr>
                                        <p:cTn id="51" dur="500"/>
                                        <p:tgtEl>
                                          <p:spTgt spid="17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0"/>
                                        </p:tgtEl>
                                        <p:attrNameLst>
                                          <p:attrName>style.visibility</p:attrName>
                                        </p:attrNameLst>
                                      </p:cBhvr>
                                      <p:to>
                                        <p:strVal val="visible"/>
                                      </p:to>
                                    </p:set>
                                    <p:animEffect transition="in" filter="fade">
                                      <p:cBhvr>
                                        <p:cTn id="54" dur="500"/>
                                        <p:tgtEl>
                                          <p:spTgt spid="17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5"/>
                                        </p:tgtEl>
                                        <p:attrNameLst>
                                          <p:attrName>style.visibility</p:attrName>
                                        </p:attrNameLst>
                                      </p:cBhvr>
                                      <p:to>
                                        <p:strVal val="visible"/>
                                      </p:to>
                                    </p:set>
                                    <p:animEffect transition="in" filter="fade">
                                      <p:cBhvr>
                                        <p:cTn id="57" dur="500"/>
                                        <p:tgtEl>
                                          <p:spTgt spid="19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6"/>
                                        </p:tgtEl>
                                        <p:attrNameLst>
                                          <p:attrName>style.visibility</p:attrName>
                                        </p:attrNameLst>
                                      </p:cBhvr>
                                      <p:to>
                                        <p:strVal val="visible"/>
                                      </p:to>
                                    </p:set>
                                    <p:animEffect transition="in" filter="fade">
                                      <p:cBhvr>
                                        <p:cTn id="60" dur="500"/>
                                        <p:tgtEl>
                                          <p:spTgt spid="196"/>
                                        </p:tgtEl>
                                      </p:cBhvr>
                                    </p:animEffect>
                                  </p:childTnLst>
                                </p:cTn>
                              </p:par>
                              <p:par>
                                <p:cTn id="61" presetID="10" presetClass="entr" presetSubtype="0" fill="hold" nodeType="withEffect">
                                  <p:stCondLst>
                                    <p:cond delay="0"/>
                                  </p:stCondLst>
                                  <p:childTnLst>
                                    <p:set>
                                      <p:cBhvr>
                                        <p:cTn id="62" dur="1" fill="hold">
                                          <p:stCondLst>
                                            <p:cond delay="0"/>
                                          </p:stCondLst>
                                        </p:cTn>
                                        <p:tgtEl>
                                          <p:spTgt spid="199"/>
                                        </p:tgtEl>
                                        <p:attrNameLst>
                                          <p:attrName>style.visibility</p:attrName>
                                        </p:attrNameLst>
                                      </p:cBhvr>
                                      <p:to>
                                        <p:strVal val="visible"/>
                                      </p:to>
                                    </p:set>
                                    <p:animEffect transition="in" filter="fade">
                                      <p:cBhvr>
                                        <p:cTn id="63" dur="500"/>
                                        <p:tgtEl>
                                          <p:spTgt spid="19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0"/>
                                        </p:tgtEl>
                                        <p:attrNameLst>
                                          <p:attrName>style.visibility</p:attrName>
                                        </p:attrNameLst>
                                      </p:cBhvr>
                                      <p:to>
                                        <p:strVal val="visible"/>
                                      </p:to>
                                    </p:set>
                                    <p:animEffect transition="in" filter="fade">
                                      <p:cBhvr>
                                        <p:cTn id="66" dur="500"/>
                                        <p:tgtEl>
                                          <p:spTgt spid="20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2"/>
                                        </p:tgtEl>
                                        <p:attrNameLst>
                                          <p:attrName>style.visibility</p:attrName>
                                        </p:attrNameLst>
                                      </p:cBhvr>
                                      <p:to>
                                        <p:strVal val="visible"/>
                                      </p:to>
                                    </p:set>
                                    <p:animEffect transition="in" filter="fade">
                                      <p:cBhvr>
                                        <p:cTn id="71" dur="500"/>
                                        <p:tgtEl>
                                          <p:spTgt spid="20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3"/>
                                        </p:tgtEl>
                                        <p:attrNameLst>
                                          <p:attrName>style.visibility</p:attrName>
                                        </p:attrNameLst>
                                      </p:cBhvr>
                                      <p:to>
                                        <p:strVal val="visible"/>
                                      </p:to>
                                    </p:set>
                                    <p:animEffect transition="in" filter="fade">
                                      <p:cBhvr>
                                        <p:cTn id="74" dur="500"/>
                                        <p:tgtEl>
                                          <p:spTgt spid="203"/>
                                        </p:tgtEl>
                                      </p:cBhvr>
                                    </p:animEffect>
                                  </p:childTnLst>
                                </p:cTn>
                              </p:par>
                            </p:childTnLst>
                          </p:cTn>
                        </p:par>
                        <p:par>
                          <p:cTn id="75" fill="hold">
                            <p:stCondLst>
                              <p:cond delay="500"/>
                            </p:stCondLst>
                            <p:childTnLst>
                              <p:par>
                                <p:cTn id="76" presetID="22" presetClass="entr" presetSubtype="1" fill="hold" grpId="0" nodeType="afterEffect">
                                  <p:stCondLst>
                                    <p:cond delay="0"/>
                                  </p:stCondLst>
                                  <p:childTnLst>
                                    <p:set>
                                      <p:cBhvr>
                                        <p:cTn id="77" dur="1" fill="hold">
                                          <p:stCondLst>
                                            <p:cond delay="0"/>
                                          </p:stCondLst>
                                        </p:cTn>
                                        <p:tgtEl>
                                          <p:spTgt spid="153"/>
                                        </p:tgtEl>
                                        <p:attrNameLst>
                                          <p:attrName>style.visibility</p:attrName>
                                        </p:attrNameLst>
                                      </p:cBhvr>
                                      <p:to>
                                        <p:strVal val="visible"/>
                                      </p:to>
                                    </p:set>
                                    <p:animEffect transition="in" filter="wipe(up)">
                                      <p:cBhvr>
                                        <p:cTn id="78" dur="500"/>
                                        <p:tgtEl>
                                          <p:spTgt spid="15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0"/>
                                        </p:tgtEl>
                                        <p:attrNameLst>
                                          <p:attrName>style.visibility</p:attrName>
                                        </p:attrNameLst>
                                      </p:cBhvr>
                                      <p:to>
                                        <p:strVal val="visible"/>
                                      </p:to>
                                    </p:set>
                                    <p:animEffect transition="in" filter="fade">
                                      <p:cBhvr>
                                        <p:cTn id="83" dur="500"/>
                                        <p:tgtEl>
                                          <p:spTgt spid="22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83"/>
                                        </p:tgtEl>
                                        <p:attrNameLst>
                                          <p:attrName>style.visibility</p:attrName>
                                        </p:attrNameLst>
                                      </p:cBhvr>
                                      <p:to>
                                        <p:strVal val="visible"/>
                                      </p:to>
                                    </p:set>
                                    <p:animEffect transition="in" filter="fade">
                                      <p:cBhvr>
                                        <p:cTn id="86" dur="500"/>
                                        <p:tgtEl>
                                          <p:spTgt spid="18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85"/>
                                        </p:tgtEl>
                                        <p:attrNameLst>
                                          <p:attrName>style.visibility</p:attrName>
                                        </p:attrNameLst>
                                      </p:cBhvr>
                                      <p:to>
                                        <p:strVal val="visible"/>
                                      </p:to>
                                    </p:set>
                                    <p:animEffect transition="in" filter="fade">
                                      <p:cBhvr>
                                        <p:cTn id="89" dur="500"/>
                                        <p:tgtEl>
                                          <p:spTgt spid="18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80"/>
                                        </p:tgtEl>
                                        <p:attrNameLst>
                                          <p:attrName>style.visibility</p:attrName>
                                        </p:attrNameLst>
                                      </p:cBhvr>
                                      <p:to>
                                        <p:strVal val="visible"/>
                                      </p:to>
                                    </p:set>
                                    <p:animEffect transition="in" filter="fade">
                                      <p:cBhvr>
                                        <p:cTn id="92" dur="500"/>
                                        <p:tgtEl>
                                          <p:spTgt spid="18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82"/>
                                        </p:tgtEl>
                                        <p:attrNameLst>
                                          <p:attrName>style.visibility</p:attrName>
                                        </p:attrNameLst>
                                      </p:cBhvr>
                                      <p:to>
                                        <p:strVal val="visible"/>
                                      </p:to>
                                    </p:set>
                                    <p:animEffect transition="in" filter="fade">
                                      <p:cBhvr>
                                        <p:cTn id="95" dur="500"/>
                                        <p:tgtEl>
                                          <p:spTgt spid="18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05"/>
                                        </p:tgtEl>
                                        <p:attrNameLst>
                                          <p:attrName>style.visibility</p:attrName>
                                        </p:attrNameLst>
                                      </p:cBhvr>
                                      <p:to>
                                        <p:strVal val="visible"/>
                                      </p:to>
                                    </p:set>
                                    <p:animEffect transition="in" filter="fade">
                                      <p:cBhvr>
                                        <p:cTn id="100" dur="500"/>
                                        <p:tgtEl>
                                          <p:spTgt spid="20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06"/>
                                        </p:tgtEl>
                                        <p:attrNameLst>
                                          <p:attrName>style.visibility</p:attrName>
                                        </p:attrNameLst>
                                      </p:cBhvr>
                                      <p:to>
                                        <p:strVal val="visible"/>
                                      </p:to>
                                    </p:set>
                                    <p:animEffect transition="in" filter="fade">
                                      <p:cBhvr>
                                        <p:cTn id="103" dur="500"/>
                                        <p:tgtEl>
                                          <p:spTgt spid="206"/>
                                        </p:tgtEl>
                                      </p:cBhvr>
                                    </p:animEffect>
                                  </p:childTnLst>
                                </p:cTn>
                              </p:par>
                            </p:childTnLst>
                          </p:cTn>
                        </p:par>
                        <p:par>
                          <p:cTn id="104" fill="hold">
                            <p:stCondLst>
                              <p:cond delay="500"/>
                            </p:stCondLst>
                            <p:childTnLst>
                              <p:par>
                                <p:cTn id="105" presetID="22" presetClass="entr" presetSubtype="1" fill="hold" grpId="0" nodeType="afterEffect">
                                  <p:stCondLst>
                                    <p:cond delay="0"/>
                                  </p:stCondLst>
                                  <p:childTnLst>
                                    <p:set>
                                      <p:cBhvr>
                                        <p:cTn id="106" dur="1" fill="hold">
                                          <p:stCondLst>
                                            <p:cond delay="0"/>
                                          </p:stCondLst>
                                        </p:cTn>
                                        <p:tgtEl>
                                          <p:spTgt spid="154"/>
                                        </p:tgtEl>
                                        <p:attrNameLst>
                                          <p:attrName>style.visibility</p:attrName>
                                        </p:attrNameLst>
                                      </p:cBhvr>
                                      <p:to>
                                        <p:strVal val="visible"/>
                                      </p:to>
                                    </p:set>
                                    <p:animEffect transition="in" filter="wipe(up)">
                                      <p:cBhvr>
                                        <p:cTn id="107" dur="500"/>
                                        <p:tgtEl>
                                          <p:spTgt spid="15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88"/>
                                        </p:tgtEl>
                                        <p:attrNameLst>
                                          <p:attrName>style.visibility</p:attrName>
                                        </p:attrNameLst>
                                      </p:cBhvr>
                                      <p:to>
                                        <p:strVal val="visible"/>
                                      </p:to>
                                    </p:set>
                                    <p:animEffect transition="in" filter="fade">
                                      <p:cBhvr>
                                        <p:cTn id="112" dur="500"/>
                                        <p:tgtEl>
                                          <p:spTgt spid="18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90"/>
                                        </p:tgtEl>
                                        <p:attrNameLst>
                                          <p:attrName>style.visibility</p:attrName>
                                        </p:attrNameLst>
                                      </p:cBhvr>
                                      <p:to>
                                        <p:strVal val="visible"/>
                                      </p:to>
                                    </p:set>
                                    <p:animEffect transition="in" filter="fade">
                                      <p:cBhvr>
                                        <p:cTn id="115" dur="500"/>
                                        <p:tgtEl>
                                          <p:spTgt spid="19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92"/>
                                        </p:tgtEl>
                                        <p:attrNameLst>
                                          <p:attrName>style.visibility</p:attrName>
                                        </p:attrNameLst>
                                      </p:cBhvr>
                                      <p:to>
                                        <p:strVal val="visible"/>
                                      </p:to>
                                    </p:set>
                                    <p:animEffect transition="in" filter="fade">
                                      <p:cBhvr>
                                        <p:cTn id="118" dur="500"/>
                                        <p:tgtEl>
                                          <p:spTgt spid="19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93"/>
                                        </p:tgtEl>
                                        <p:attrNameLst>
                                          <p:attrName>style.visibility</p:attrName>
                                        </p:attrNameLst>
                                      </p:cBhvr>
                                      <p:to>
                                        <p:strVal val="visible"/>
                                      </p:to>
                                    </p:set>
                                    <p:animEffect transition="in" filter="fade">
                                      <p:cBhvr>
                                        <p:cTn id="121" dur="500"/>
                                        <p:tgtEl>
                                          <p:spTgt spid="193"/>
                                        </p:tgtEl>
                                      </p:cBhvr>
                                    </p:animEffect>
                                  </p:childTnLst>
                                </p:cTn>
                              </p:par>
                              <p:par>
                                <p:cTn id="122" presetID="10" presetClass="entr" presetSubtype="0" fill="hold" nodeType="withEffect">
                                  <p:stCondLst>
                                    <p:cond delay="0"/>
                                  </p:stCondLst>
                                  <p:childTnLst>
                                    <p:set>
                                      <p:cBhvr>
                                        <p:cTn id="123" dur="1" fill="hold">
                                          <p:stCondLst>
                                            <p:cond delay="0"/>
                                          </p:stCondLst>
                                        </p:cTn>
                                        <p:tgtEl>
                                          <p:spTgt spid="207"/>
                                        </p:tgtEl>
                                        <p:attrNameLst>
                                          <p:attrName>style.visibility</p:attrName>
                                        </p:attrNameLst>
                                      </p:cBhvr>
                                      <p:to>
                                        <p:strVal val="visible"/>
                                      </p:to>
                                    </p:set>
                                    <p:animEffect transition="in" filter="fade">
                                      <p:cBhvr>
                                        <p:cTn id="124" dur="500"/>
                                        <p:tgtEl>
                                          <p:spTgt spid="20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296"/>
                                        </p:tgtEl>
                                        <p:attrNameLst>
                                          <p:attrName>style.visibility</p:attrName>
                                        </p:attrNameLst>
                                      </p:cBhvr>
                                      <p:to>
                                        <p:strVal val="visible"/>
                                      </p:to>
                                    </p:set>
                                    <p:animEffect transition="in" filter="fade">
                                      <p:cBhvr>
                                        <p:cTn id="129" dur="500"/>
                                        <p:tgtEl>
                                          <p:spTgt spid="296"/>
                                        </p:tgtEl>
                                      </p:cBhvr>
                                    </p:animEffect>
                                  </p:childTnLst>
                                </p:cTn>
                              </p:par>
                              <p:par>
                                <p:cTn id="130" presetID="10" presetClass="entr" presetSubtype="0" fill="hold" nodeType="withEffect">
                                  <p:stCondLst>
                                    <p:cond delay="0"/>
                                  </p:stCondLst>
                                  <p:childTnLst>
                                    <p:set>
                                      <p:cBhvr>
                                        <p:cTn id="131" dur="1" fill="hold">
                                          <p:stCondLst>
                                            <p:cond delay="0"/>
                                          </p:stCondLst>
                                        </p:cTn>
                                        <p:tgtEl>
                                          <p:spTgt spid="217"/>
                                        </p:tgtEl>
                                        <p:attrNameLst>
                                          <p:attrName>style.visibility</p:attrName>
                                        </p:attrNameLst>
                                      </p:cBhvr>
                                      <p:to>
                                        <p:strVal val="visible"/>
                                      </p:to>
                                    </p:set>
                                    <p:animEffect transition="in" filter="fade">
                                      <p:cBhvr>
                                        <p:cTn id="132" dur="500"/>
                                        <p:tgtEl>
                                          <p:spTgt spid="217"/>
                                        </p:tgtEl>
                                      </p:cBhvr>
                                    </p:animEffect>
                                  </p:childTnLst>
                                </p:cTn>
                              </p:par>
                              <p:par>
                                <p:cTn id="133" presetID="10" presetClass="entr" presetSubtype="0" fill="hold" nodeType="withEffect">
                                  <p:stCondLst>
                                    <p:cond delay="0"/>
                                  </p:stCondLst>
                                  <p:childTnLst>
                                    <p:set>
                                      <p:cBhvr>
                                        <p:cTn id="134" dur="1" fill="hold">
                                          <p:stCondLst>
                                            <p:cond delay="0"/>
                                          </p:stCondLst>
                                        </p:cTn>
                                        <p:tgtEl>
                                          <p:spTgt spid="218"/>
                                        </p:tgtEl>
                                        <p:attrNameLst>
                                          <p:attrName>style.visibility</p:attrName>
                                        </p:attrNameLst>
                                      </p:cBhvr>
                                      <p:to>
                                        <p:strVal val="visible"/>
                                      </p:to>
                                    </p:set>
                                    <p:animEffect transition="in" filter="fade">
                                      <p:cBhvr>
                                        <p:cTn id="135" dur="500"/>
                                        <p:tgtEl>
                                          <p:spTgt spid="218"/>
                                        </p:tgtEl>
                                      </p:cBhvr>
                                    </p:animEffect>
                                  </p:childTnLst>
                                </p:cTn>
                              </p:par>
                              <p:par>
                                <p:cTn id="136" presetID="10" presetClass="entr" presetSubtype="0" fill="hold" nodeType="withEffect">
                                  <p:stCondLst>
                                    <p:cond delay="0"/>
                                  </p:stCondLst>
                                  <p:childTnLst>
                                    <p:set>
                                      <p:cBhvr>
                                        <p:cTn id="137" dur="1" fill="hold">
                                          <p:stCondLst>
                                            <p:cond delay="0"/>
                                          </p:stCondLst>
                                        </p:cTn>
                                        <p:tgtEl>
                                          <p:spTgt spid="219"/>
                                        </p:tgtEl>
                                        <p:attrNameLst>
                                          <p:attrName>style.visibility</p:attrName>
                                        </p:attrNameLst>
                                      </p:cBhvr>
                                      <p:to>
                                        <p:strVal val="visible"/>
                                      </p:to>
                                    </p:set>
                                    <p:animEffect transition="in" filter="fade">
                                      <p:cBhvr>
                                        <p:cTn id="138" dur="500"/>
                                        <p:tgtEl>
                                          <p:spTgt spid="219"/>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216"/>
                                        </p:tgtEl>
                                        <p:attrNameLst>
                                          <p:attrName>style.visibility</p:attrName>
                                        </p:attrNameLst>
                                      </p:cBhvr>
                                      <p:to>
                                        <p:strVal val="visible"/>
                                      </p:to>
                                    </p:set>
                                    <p:animEffect transition="in" filter="fade">
                                      <p:cBhvr>
                                        <p:cTn id="141" dur="500"/>
                                        <p:tgtEl>
                                          <p:spTgt spid="216"/>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95"/>
                                        </p:tgtEl>
                                        <p:attrNameLst>
                                          <p:attrName>style.visibility</p:attrName>
                                        </p:attrNameLst>
                                      </p:cBhvr>
                                      <p:to>
                                        <p:strVal val="visible"/>
                                      </p:to>
                                    </p:set>
                                    <p:animEffect transition="in" filter="fade">
                                      <p:cBhvr>
                                        <p:cTn id="144" dur="500"/>
                                        <p:tgtEl>
                                          <p:spTgt spid="295"/>
                                        </p:tgtEl>
                                      </p:cBhvr>
                                    </p:animEffect>
                                  </p:childTnLst>
                                </p:cTn>
                              </p:par>
                              <p:par>
                                <p:cTn id="145" presetID="10" presetClass="entr" presetSubtype="0" fill="hold" nodeType="withEffect">
                                  <p:stCondLst>
                                    <p:cond delay="0"/>
                                  </p:stCondLst>
                                  <p:childTnLst>
                                    <p:set>
                                      <p:cBhvr>
                                        <p:cTn id="146" dur="1" fill="hold">
                                          <p:stCondLst>
                                            <p:cond delay="0"/>
                                          </p:stCondLst>
                                        </p:cTn>
                                        <p:tgtEl>
                                          <p:spTgt spid="211"/>
                                        </p:tgtEl>
                                        <p:attrNameLst>
                                          <p:attrName>style.visibility</p:attrName>
                                        </p:attrNameLst>
                                      </p:cBhvr>
                                      <p:to>
                                        <p:strVal val="visible"/>
                                      </p:to>
                                    </p:set>
                                    <p:animEffect transition="in" filter="fade">
                                      <p:cBhvr>
                                        <p:cTn id="147" dur="500"/>
                                        <p:tgtEl>
                                          <p:spTgt spid="211"/>
                                        </p:tgtEl>
                                      </p:cBhvr>
                                    </p:animEffect>
                                  </p:childTnLst>
                                </p:cTn>
                              </p:par>
                              <p:par>
                                <p:cTn id="148" presetID="10" presetClass="entr" presetSubtype="0" fill="hold" nodeType="withEffect">
                                  <p:stCondLst>
                                    <p:cond delay="0"/>
                                  </p:stCondLst>
                                  <p:childTnLst>
                                    <p:set>
                                      <p:cBhvr>
                                        <p:cTn id="149" dur="1" fill="hold">
                                          <p:stCondLst>
                                            <p:cond delay="0"/>
                                          </p:stCondLst>
                                        </p:cTn>
                                        <p:tgtEl>
                                          <p:spTgt spid="212"/>
                                        </p:tgtEl>
                                        <p:attrNameLst>
                                          <p:attrName>style.visibility</p:attrName>
                                        </p:attrNameLst>
                                      </p:cBhvr>
                                      <p:to>
                                        <p:strVal val="visible"/>
                                      </p:to>
                                    </p:set>
                                    <p:animEffect transition="in" filter="fade">
                                      <p:cBhvr>
                                        <p:cTn id="150" dur="500"/>
                                        <p:tgtEl>
                                          <p:spTgt spid="212"/>
                                        </p:tgtEl>
                                      </p:cBhvr>
                                    </p:animEffect>
                                  </p:childTnLst>
                                </p:cTn>
                              </p:par>
                              <p:par>
                                <p:cTn id="151" presetID="10" presetClass="entr" presetSubtype="0" fill="hold" nodeType="withEffect">
                                  <p:stCondLst>
                                    <p:cond delay="0"/>
                                  </p:stCondLst>
                                  <p:childTnLst>
                                    <p:set>
                                      <p:cBhvr>
                                        <p:cTn id="152" dur="1" fill="hold">
                                          <p:stCondLst>
                                            <p:cond delay="0"/>
                                          </p:stCondLst>
                                        </p:cTn>
                                        <p:tgtEl>
                                          <p:spTgt spid="213"/>
                                        </p:tgtEl>
                                        <p:attrNameLst>
                                          <p:attrName>style.visibility</p:attrName>
                                        </p:attrNameLst>
                                      </p:cBhvr>
                                      <p:to>
                                        <p:strVal val="visible"/>
                                      </p:to>
                                    </p:set>
                                    <p:animEffect transition="in" filter="fade">
                                      <p:cBhvr>
                                        <p:cTn id="153" dur="500"/>
                                        <p:tgtEl>
                                          <p:spTgt spid="213"/>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210"/>
                                        </p:tgtEl>
                                        <p:attrNameLst>
                                          <p:attrName>style.visibility</p:attrName>
                                        </p:attrNameLst>
                                      </p:cBhvr>
                                      <p:to>
                                        <p:strVal val="visible"/>
                                      </p:to>
                                    </p:set>
                                    <p:animEffect transition="in" filter="fade">
                                      <p:cBhvr>
                                        <p:cTn id="156" dur="500"/>
                                        <p:tgtEl>
                                          <p:spTgt spid="210"/>
                                        </p:tgtEl>
                                      </p:cBhvr>
                                    </p:animEffect>
                                  </p:childTnLst>
                                </p:cTn>
                              </p:par>
                            </p:childTnLst>
                          </p:cTn>
                        </p:par>
                        <p:par>
                          <p:cTn id="157" fill="hold">
                            <p:stCondLst>
                              <p:cond delay="500"/>
                            </p:stCondLst>
                            <p:childTnLst>
                              <p:par>
                                <p:cTn id="158" presetID="22" presetClass="entr" presetSubtype="1" fill="hold" grpId="0" nodeType="afterEffect">
                                  <p:stCondLst>
                                    <p:cond delay="0"/>
                                  </p:stCondLst>
                                  <p:childTnLst>
                                    <p:set>
                                      <p:cBhvr>
                                        <p:cTn id="159" dur="1" fill="hold">
                                          <p:stCondLst>
                                            <p:cond delay="0"/>
                                          </p:stCondLst>
                                        </p:cTn>
                                        <p:tgtEl>
                                          <p:spTgt spid="155"/>
                                        </p:tgtEl>
                                        <p:attrNameLst>
                                          <p:attrName>style.visibility</p:attrName>
                                        </p:attrNameLst>
                                      </p:cBhvr>
                                      <p:to>
                                        <p:strVal val="visible"/>
                                      </p:to>
                                    </p:set>
                                    <p:animEffect transition="in" filter="wipe(up)">
                                      <p:cBhvr>
                                        <p:cTn id="160" dur="500"/>
                                        <p:tgtEl>
                                          <p:spTgt spid="155"/>
                                        </p:tgtEl>
                                      </p:cBhvr>
                                    </p:animEffect>
                                  </p:childTnLst>
                                </p:cTn>
                              </p:par>
                              <p:par>
                                <p:cTn id="161" presetID="22" presetClass="entr" presetSubtype="1" fill="hold" grpId="0" nodeType="withEffect">
                                  <p:stCondLst>
                                    <p:cond delay="0"/>
                                  </p:stCondLst>
                                  <p:childTnLst>
                                    <p:set>
                                      <p:cBhvr>
                                        <p:cTn id="162" dur="1" fill="hold">
                                          <p:stCondLst>
                                            <p:cond delay="0"/>
                                          </p:stCondLst>
                                        </p:cTn>
                                        <p:tgtEl>
                                          <p:spTgt spid="156"/>
                                        </p:tgtEl>
                                        <p:attrNameLst>
                                          <p:attrName>style.visibility</p:attrName>
                                        </p:attrNameLst>
                                      </p:cBhvr>
                                      <p:to>
                                        <p:strVal val="visible"/>
                                      </p:to>
                                    </p:set>
                                    <p:animEffect transition="in" filter="wipe(up)">
                                      <p:cBhvr>
                                        <p:cTn id="163" dur="500"/>
                                        <p:tgtEl>
                                          <p:spTgt spid="156"/>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60"/>
                                        </p:tgtEl>
                                        <p:attrNameLst>
                                          <p:attrName>style.visibility</p:attrName>
                                        </p:attrNameLst>
                                      </p:cBhvr>
                                      <p:to>
                                        <p:strVal val="visible"/>
                                      </p:to>
                                    </p:set>
                                    <p:animEffect transition="in" filter="fade">
                                      <p:cBhvr>
                                        <p:cTn id="168" dur="500"/>
                                        <p:tgtEl>
                                          <p:spTgt spid="160"/>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61"/>
                                        </p:tgtEl>
                                        <p:attrNameLst>
                                          <p:attrName>style.visibility</p:attrName>
                                        </p:attrNameLst>
                                      </p:cBhvr>
                                      <p:to>
                                        <p:strVal val="visible"/>
                                      </p:to>
                                    </p:set>
                                    <p:animEffect transition="in" filter="fade">
                                      <p:cBhvr>
                                        <p:cTn id="171" dur="500"/>
                                        <p:tgtEl>
                                          <p:spTgt spid="161"/>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59"/>
                                        </p:tgtEl>
                                        <p:attrNameLst>
                                          <p:attrName>style.visibility</p:attrName>
                                        </p:attrNameLst>
                                      </p:cBhvr>
                                      <p:to>
                                        <p:strVal val="visible"/>
                                      </p:to>
                                    </p:set>
                                    <p:animEffect transition="in" filter="fade">
                                      <p:cBhvr>
                                        <p:cTn id="174" dur="500"/>
                                        <p:tgtEl>
                                          <p:spTgt spid="159"/>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63"/>
                                        </p:tgtEl>
                                        <p:attrNameLst>
                                          <p:attrName>style.visibility</p:attrName>
                                        </p:attrNameLst>
                                      </p:cBhvr>
                                      <p:to>
                                        <p:strVal val="visible"/>
                                      </p:to>
                                    </p:set>
                                    <p:animEffect transition="in" filter="fade">
                                      <p:cBhvr>
                                        <p:cTn id="177" dur="500"/>
                                        <p:tgtEl>
                                          <p:spTgt spid="163"/>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164"/>
                                        </p:tgtEl>
                                        <p:attrNameLst>
                                          <p:attrName>style.visibility</p:attrName>
                                        </p:attrNameLst>
                                      </p:cBhvr>
                                      <p:to>
                                        <p:strVal val="visible"/>
                                      </p:to>
                                    </p:set>
                                    <p:animEffect transition="in" filter="fade">
                                      <p:cBhvr>
                                        <p:cTn id="180" dur="500"/>
                                        <p:tgtEl>
                                          <p:spTgt spid="164"/>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65"/>
                                        </p:tgtEl>
                                        <p:attrNameLst>
                                          <p:attrName>style.visibility</p:attrName>
                                        </p:attrNameLst>
                                      </p:cBhvr>
                                      <p:to>
                                        <p:strVal val="visible"/>
                                      </p:to>
                                    </p:set>
                                    <p:animEffect transition="in" filter="fade">
                                      <p:cBhvr>
                                        <p:cTn id="183" dur="500"/>
                                        <p:tgtEl>
                                          <p:spTgt spid="165"/>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73"/>
                                        </p:tgtEl>
                                        <p:attrNameLst>
                                          <p:attrName>style.visibility</p:attrName>
                                        </p:attrNameLst>
                                      </p:cBhvr>
                                      <p:to>
                                        <p:strVal val="visible"/>
                                      </p:to>
                                    </p:set>
                                    <p:animEffect transition="in" filter="fade">
                                      <p:cBhvr>
                                        <p:cTn id="186" dur="500"/>
                                        <p:tgtEl>
                                          <p:spTgt spid="173"/>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107"/>
                                        </p:tgtEl>
                                        <p:attrNameLst>
                                          <p:attrName>style.visibility</p:attrName>
                                        </p:attrNameLst>
                                      </p:cBhvr>
                                      <p:to>
                                        <p:strVal val="visible"/>
                                      </p:to>
                                    </p:set>
                                    <p:animEffect transition="in" filter="fade">
                                      <p:cBhvr>
                                        <p:cTn id="189" dur="500"/>
                                        <p:tgtEl>
                                          <p:spTgt spid="107"/>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143"/>
                                        </p:tgtEl>
                                        <p:attrNameLst>
                                          <p:attrName>style.visibility</p:attrName>
                                        </p:attrNameLst>
                                      </p:cBhvr>
                                      <p:to>
                                        <p:strVal val="visible"/>
                                      </p:to>
                                    </p:set>
                                    <p:animEffect transition="in" filter="fade">
                                      <p:cBhvr>
                                        <p:cTn id="192" dur="500"/>
                                        <p:tgtEl>
                                          <p:spTgt spid="143"/>
                                        </p:tgtEl>
                                      </p:cBhvr>
                                    </p:animEffect>
                                  </p:childTnLst>
                                </p:cTn>
                              </p:par>
                              <p:par>
                                <p:cTn id="193" presetID="10" presetClass="entr" presetSubtype="0" fill="hold" nodeType="withEffect">
                                  <p:stCondLst>
                                    <p:cond delay="0"/>
                                  </p:stCondLst>
                                  <p:childTnLst>
                                    <p:set>
                                      <p:cBhvr>
                                        <p:cTn id="194" dur="1" fill="hold">
                                          <p:stCondLst>
                                            <p:cond delay="0"/>
                                          </p:stCondLst>
                                        </p:cTn>
                                        <p:tgtEl>
                                          <p:spTgt spid="20"/>
                                        </p:tgtEl>
                                        <p:attrNameLst>
                                          <p:attrName>style.visibility</p:attrName>
                                        </p:attrNameLst>
                                      </p:cBhvr>
                                      <p:to>
                                        <p:strVal val="visible"/>
                                      </p:to>
                                    </p:set>
                                    <p:animEffect transition="in" filter="fade">
                                      <p:cBhvr>
                                        <p:cTn id="1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07" grpId="0" animBg="1"/>
      <p:bldP spid="143" grpId="0"/>
      <p:bldP spid="153" grpId="0" animBg="1"/>
      <p:bldP spid="154" grpId="0" animBg="1"/>
      <p:bldP spid="155" grpId="0" animBg="1"/>
      <p:bldP spid="156" grpId="0" animBg="1"/>
      <p:bldP spid="160" grpId="0" animBg="1"/>
      <p:bldP spid="161" grpId="0" animBg="1"/>
      <p:bldP spid="159" grpId="0"/>
      <p:bldP spid="163" grpId="0" animBg="1"/>
      <p:bldP spid="164" grpId="0" animBg="1"/>
      <p:bldP spid="165" grpId="0"/>
      <p:bldP spid="173" grpId="0"/>
      <p:bldP spid="203" grpId="0"/>
      <p:bldP spid="206" grpId="0"/>
      <p:bldP spid="188" grpId="0"/>
      <p:bldP spid="190" grpId="0" animBg="1"/>
      <p:bldP spid="192" grpId="0" animBg="1"/>
      <p:bldP spid="193" grpId="0"/>
      <p:bldP spid="295" grpId="0" animBg="1"/>
      <p:bldP spid="210" grpId="0"/>
      <p:bldP spid="296" grpId="0" animBg="1"/>
      <p:bldP spid="216" grpId="0"/>
      <p:bldP spid="183" grpId="0" animBg="1"/>
      <p:bldP spid="185" grpId="0" animBg="1"/>
      <p:bldP spid="180" grpId="0"/>
      <p:bldP spid="182" grpId="0"/>
      <p:bldP spid="286" grpId="0" animBg="1"/>
      <p:bldP spid="12" grpId="0" animBg="1"/>
      <p:bldP spid="14" grpId="0" animBg="1"/>
      <p:bldP spid="141" grpId="0"/>
      <p:bldP spid="142" grpId="0"/>
      <p:bldP spid="289" grpId="0"/>
      <p:bldP spid="292" grpId="0"/>
      <p:bldP spid="171" grpId="0" animBg="1"/>
      <p:bldP spid="172" grpId="0" animBg="1"/>
      <p:bldP spid="170" grpId="0"/>
      <p:bldP spid="195" grpId="0" animBg="1"/>
      <p:bldP spid="196" grpId="0"/>
      <p:bldP spid="20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D27FF-E2F7-91A4-B5C2-67969E818846}"/>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4A03051-FC74-13A3-FBD8-C13571B3BA16}"/>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C3DC7A41-A13A-DC8C-2216-47E712EE07EE}"/>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0465BDD0-F75F-BEDF-0FFD-C7038DA52FAE}"/>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9BE1E402-2472-C698-2045-633E75F8AFD5}"/>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税金の種類と仕組み</a:t>
            </a:r>
          </a:p>
        </p:txBody>
      </p:sp>
      <p:sp>
        <p:nvSpPr>
          <p:cNvPr id="140" name="テキスト ボックス 139">
            <a:extLst>
              <a:ext uri="{FF2B5EF4-FFF2-40B4-BE49-F238E27FC236}">
                <a16:creationId xmlns:a16="http://schemas.microsoft.com/office/drawing/2014/main" id="{DC7D362D-8859-70F5-B569-C417B87A30C2}"/>
              </a:ext>
            </a:extLst>
          </p:cNvPr>
          <p:cNvSpPr txBox="1"/>
          <p:nvPr/>
        </p:nvSpPr>
        <p:spPr>
          <a:xfrm>
            <a:off x="384136" y="1060844"/>
            <a:ext cx="2770382" cy="369332"/>
          </a:xfrm>
          <a:prstGeom prst="rect">
            <a:avLst/>
          </a:prstGeom>
          <a:noFill/>
        </p:spPr>
        <p:txBody>
          <a:bodyPr wrap="square" rtlCol="0">
            <a:spAutoFit/>
          </a:bodyPr>
          <a:lstStyle/>
          <a:p>
            <a:r>
              <a:rPr lang="ja-JP" altLang="en-US" b="1" spc="100" dirty="0">
                <a:latin typeface="BIZ UDPゴシック" panose="020B0400000000000000" pitchFamily="50" charset="-128"/>
                <a:ea typeface="BIZ UDPゴシック" panose="020B0400000000000000" pitchFamily="50" charset="-128"/>
              </a:rPr>
              <a:t>税金の流れと納め方</a:t>
            </a:r>
          </a:p>
        </p:txBody>
      </p:sp>
      <p:sp>
        <p:nvSpPr>
          <p:cNvPr id="9" name="矢印: 上 8">
            <a:extLst>
              <a:ext uri="{FF2B5EF4-FFF2-40B4-BE49-F238E27FC236}">
                <a16:creationId xmlns:a16="http://schemas.microsoft.com/office/drawing/2014/main" id="{4D025508-BB26-0145-1D8C-376137B92B16}"/>
              </a:ext>
            </a:extLst>
          </p:cNvPr>
          <p:cNvSpPr/>
          <p:nvPr/>
        </p:nvSpPr>
        <p:spPr>
          <a:xfrm rot="10800000">
            <a:off x="7884958" y="2922670"/>
            <a:ext cx="411445" cy="417815"/>
          </a:xfrm>
          <a:prstGeom prst="upArrow">
            <a:avLst/>
          </a:prstGeom>
          <a:solidFill>
            <a:srgbClr val="1469A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10" name="矢印: 上 9">
            <a:extLst>
              <a:ext uri="{FF2B5EF4-FFF2-40B4-BE49-F238E27FC236}">
                <a16:creationId xmlns:a16="http://schemas.microsoft.com/office/drawing/2014/main" id="{8EF3DE35-4BE2-E0FF-D4D0-3A40E2E1CD42}"/>
              </a:ext>
            </a:extLst>
          </p:cNvPr>
          <p:cNvSpPr/>
          <p:nvPr/>
        </p:nvSpPr>
        <p:spPr>
          <a:xfrm rot="10800000">
            <a:off x="3895597" y="2922670"/>
            <a:ext cx="411445" cy="417815"/>
          </a:xfrm>
          <a:prstGeom prst="upArrow">
            <a:avLst/>
          </a:prstGeom>
          <a:solidFill>
            <a:srgbClr val="1469A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E04A9054-0EF2-1FD1-B28A-95D1AF2630B1}"/>
              </a:ext>
            </a:extLst>
          </p:cNvPr>
          <p:cNvSpPr/>
          <p:nvPr/>
        </p:nvSpPr>
        <p:spPr bwMode="auto">
          <a:xfrm>
            <a:off x="2420201" y="4860364"/>
            <a:ext cx="129683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r" defTabSz="914400" latinLnBrk="0">
              <a:lnSpc>
                <a:spcPct val="100000"/>
              </a:lnSpc>
              <a:buClrTx/>
              <a:buSzTx/>
              <a:buFontTx/>
              <a:buNone/>
              <a:tabLst/>
            </a:pPr>
            <a:r>
              <a:rPr lang="ja-JP" altLang="en-US" b="1" dirty="0">
                <a:solidFill>
                  <a:srgbClr val="9374D2"/>
                </a:solidFill>
                <a:latin typeface="BIZ UDPゴシック" panose="020B0400000000000000" pitchFamily="50" charset="-128"/>
                <a:ea typeface="BIZ UDPゴシック" panose="020B0400000000000000" pitchFamily="50" charset="-128"/>
              </a:rPr>
              <a:t>所得税</a:t>
            </a:r>
          </a:p>
        </p:txBody>
      </p:sp>
      <p:sp>
        <p:nvSpPr>
          <p:cNvPr id="36" name="正方形/長方形 35">
            <a:extLst>
              <a:ext uri="{FF2B5EF4-FFF2-40B4-BE49-F238E27FC236}">
                <a16:creationId xmlns:a16="http://schemas.microsoft.com/office/drawing/2014/main" id="{14FA1137-9AB9-649F-9C7F-F76321A9B428}"/>
              </a:ext>
            </a:extLst>
          </p:cNvPr>
          <p:cNvSpPr/>
          <p:nvPr/>
        </p:nvSpPr>
        <p:spPr bwMode="auto">
          <a:xfrm>
            <a:off x="8474963" y="4860364"/>
            <a:ext cx="129683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defTabSz="914400" latinLnBrk="0">
              <a:lnSpc>
                <a:spcPct val="100000"/>
              </a:lnSpc>
              <a:buClrTx/>
              <a:buSzTx/>
              <a:buFontTx/>
              <a:buNone/>
              <a:tabLst/>
            </a:pPr>
            <a:r>
              <a:rPr lang="ja-JP" altLang="en-US" b="1" dirty="0">
                <a:solidFill>
                  <a:srgbClr val="9374D2"/>
                </a:solidFill>
                <a:latin typeface="BIZ UDPゴシック" panose="020B0400000000000000" pitchFamily="50" charset="-128"/>
                <a:ea typeface="BIZ UDPゴシック" panose="020B0400000000000000" pitchFamily="50" charset="-128"/>
              </a:rPr>
              <a:t>住民税</a:t>
            </a:r>
          </a:p>
        </p:txBody>
      </p:sp>
      <p:sp>
        <p:nvSpPr>
          <p:cNvPr id="29" name="正方形/長方形 28">
            <a:extLst>
              <a:ext uri="{FF2B5EF4-FFF2-40B4-BE49-F238E27FC236}">
                <a16:creationId xmlns:a16="http://schemas.microsoft.com/office/drawing/2014/main" id="{1B226CC6-5834-8A27-EDF5-1225D01B3FCA}"/>
              </a:ext>
            </a:extLst>
          </p:cNvPr>
          <p:cNvSpPr/>
          <p:nvPr/>
        </p:nvSpPr>
        <p:spPr bwMode="auto">
          <a:xfrm>
            <a:off x="6338862" y="5408986"/>
            <a:ext cx="3913935" cy="1251799"/>
          </a:xfrm>
          <a:prstGeom prst="rect">
            <a:avLst/>
          </a:prstGeom>
          <a:solidFill>
            <a:schemeClr val="bg1"/>
          </a:solidFill>
          <a:ln w="22225">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0" name="正方形/長方形 29">
            <a:extLst>
              <a:ext uri="{FF2B5EF4-FFF2-40B4-BE49-F238E27FC236}">
                <a16:creationId xmlns:a16="http://schemas.microsoft.com/office/drawing/2014/main" id="{74ECA9A8-76EC-0004-033A-38A3B0322554}"/>
              </a:ext>
            </a:extLst>
          </p:cNvPr>
          <p:cNvSpPr/>
          <p:nvPr/>
        </p:nvSpPr>
        <p:spPr bwMode="auto">
          <a:xfrm>
            <a:off x="6612084" y="5428950"/>
            <a:ext cx="1487626" cy="807361"/>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1469A5"/>
                </a:solidFill>
                <a:latin typeface="BIZ UDPゴシック" panose="020B0400000000000000" pitchFamily="50" charset="-128"/>
                <a:ea typeface="BIZ UDPゴシック" panose="020B0400000000000000" pitchFamily="50" charset="-128"/>
              </a:rPr>
              <a:t>都道府県</a:t>
            </a:r>
          </a:p>
          <a:p>
            <a:pPr marL="0" marR="0" indent="0" algn="ctr" defTabSz="914400" latinLnBrk="0">
              <a:lnSpc>
                <a:spcPct val="100000"/>
              </a:lnSpc>
              <a:buClrTx/>
              <a:buSzTx/>
              <a:buFontTx/>
              <a:buNone/>
              <a:tabLst/>
            </a:pPr>
            <a:r>
              <a:rPr lang="ja-JP" altLang="en-US" dirty="0">
                <a:solidFill>
                  <a:srgbClr val="1469A5"/>
                </a:solidFill>
                <a:latin typeface="BIZ UDPゴシック" panose="020B0400000000000000" pitchFamily="50" charset="-128"/>
                <a:ea typeface="BIZ UDPゴシック" panose="020B0400000000000000" pitchFamily="50" charset="-128"/>
              </a:rPr>
              <a:t>市町村</a:t>
            </a:r>
          </a:p>
        </p:txBody>
      </p:sp>
      <p:sp>
        <p:nvSpPr>
          <p:cNvPr id="31" name="正方形/長方形 30">
            <a:extLst>
              <a:ext uri="{FF2B5EF4-FFF2-40B4-BE49-F238E27FC236}">
                <a16:creationId xmlns:a16="http://schemas.microsoft.com/office/drawing/2014/main" id="{CD27BE24-8E8D-3256-A6C6-D763E1793AFF}"/>
              </a:ext>
            </a:extLst>
          </p:cNvPr>
          <p:cNvSpPr/>
          <p:nvPr/>
        </p:nvSpPr>
        <p:spPr bwMode="auto">
          <a:xfrm>
            <a:off x="6558010" y="6294619"/>
            <a:ext cx="1595774"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1469A5"/>
                </a:solidFill>
                <a:latin typeface="BIZ UDPゴシック" panose="020B0400000000000000" pitchFamily="50" charset="-128"/>
                <a:ea typeface="BIZ UDPゴシック" panose="020B0400000000000000" pitchFamily="50" charset="-128"/>
              </a:rPr>
              <a:t>（地方公共団体）</a:t>
            </a:r>
          </a:p>
        </p:txBody>
      </p:sp>
      <p:pic>
        <p:nvPicPr>
          <p:cNvPr id="32" name="グラフィックス 31">
            <a:extLst>
              <a:ext uri="{FF2B5EF4-FFF2-40B4-BE49-F238E27FC236}">
                <a16:creationId xmlns:a16="http://schemas.microsoft.com/office/drawing/2014/main" id="{4B34AD04-656E-3445-AAF9-41BB15AC167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44677" y="5491558"/>
            <a:ext cx="222440" cy="1301253"/>
          </a:xfrm>
          <a:prstGeom prst="rect">
            <a:avLst/>
          </a:prstGeom>
        </p:spPr>
      </p:pic>
      <p:pic>
        <p:nvPicPr>
          <p:cNvPr id="33" name="図 32">
            <a:extLst>
              <a:ext uri="{FF2B5EF4-FFF2-40B4-BE49-F238E27FC236}">
                <a16:creationId xmlns:a16="http://schemas.microsoft.com/office/drawing/2014/main" id="{4744418B-98DB-3C25-1CF4-5F1E3BF001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46970" y="5620117"/>
            <a:ext cx="1912009" cy="987190"/>
          </a:xfrm>
          <a:prstGeom prst="rect">
            <a:avLst/>
          </a:prstGeom>
        </p:spPr>
      </p:pic>
      <p:sp>
        <p:nvSpPr>
          <p:cNvPr id="38" name="正方形/長方形 37">
            <a:extLst>
              <a:ext uri="{FF2B5EF4-FFF2-40B4-BE49-F238E27FC236}">
                <a16:creationId xmlns:a16="http://schemas.microsoft.com/office/drawing/2014/main" id="{D827035C-FE3B-B8F4-E642-AA10B3D1550A}"/>
              </a:ext>
            </a:extLst>
          </p:cNvPr>
          <p:cNvSpPr/>
          <p:nvPr/>
        </p:nvSpPr>
        <p:spPr bwMode="auto">
          <a:xfrm>
            <a:off x="1939203" y="5408986"/>
            <a:ext cx="3913935" cy="1251798"/>
          </a:xfrm>
          <a:prstGeom prst="rect">
            <a:avLst/>
          </a:prstGeom>
          <a:solidFill>
            <a:schemeClr val="bg1"/>
          </a:solidFill>
          <a:ln w="22225">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9" name="正方形/長方形 38">
            <a:extLst>
              <a:ext uri="{FF2B5EF4-FFF2-40B4-BE49-F238E27FC236}">
                <a16:creationId xmlns:a16="http://schemas.microsoft.com/office/drawing/2014/main" id="{AA661612-4DF8-A081-5874-A9815ECB0B9B}"/>
              </a:ext>
            </a:extLst>
          </p:cNvPr>
          <p:cNvSpPr/>
          <p:nvPr/>
        </p:nvSpPr>
        <p:spPr bwMode="auto">
          <a:xfrm>
            <a:off x="2365202" y="5631207"/>
            <a:ext cx="1487626" cy="807361"/>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spcAft>
                <a:spcPts val="500"/>
              </a:spcAft>
              <a:buClrTx/>
              <a:buSzTx/>
              <a:buFontTx/>
              <a:buNone/>
              <a:tabLst/>
            </a:pPr>
            <a:r>
              <a:rPr lang="ja-JP" altLang="en-US" sz="2000" dirty="0">
                <a:solidFill>
                  <a:srgbClr val="1469A5"/>
                </a:solidFill>
                <a:latin typeface="BIZ UDPゴシック" panose="020B0400000000000000" pitchFamily="50" charset="-128"/>
                <a:ea typeface="BIZ UDPゴシック" panose="020B0400000000000000" pitchFamily="50" charset="-128"/>
              </a:rPr>
              <a:t>税務署</a:t>
            </a:r>
            <a:endParaRPr lang="en-US" altLang="ja-JP" sz="2000" dirty="0">
              <a:solidFill>
                <a:srgbClr val="1469A5"/>
              </a:solidFill>
              <a:latin typeface="BIZ UDPゴシック" panose="020B0400000000000000" pitchFamily="50" charset="-128"/>
              <a:ea typeface="BIZ UDPゴシック" panose="020B0400000000000000" pitchFamily="50" charset="-128"/>
            </a:endParaRPr>
          </a:p>
          <a:p>
            <a:pPr marL="0" marR="0" indent="0" algn="ctr" defTabSz="914400" latinLnBrk="0">
              <a:lnSpc>
                <a:spcPct val="100000"/>
              </a:lnSpc>
              <a:spcAft>
                <a:spcPts val="500"/>
              </a:spcAft>
              <a:buClrTx/>
              <a:buSzTx/>
              <a:buFontTx/>
              <a:buNone/>
              <a:tabLst/>
            </a:pPr>
            <a:r>
              <a:rPr lang="ja-JP" altLang="en-US" dirty="0">
                <a:solidFill>
                  <a:srgbClr val="1469A5"/>
                </a:solidFill>
                <a:latin typeface="BIZ UDPゴシック" panose="020B0400000000000000" pitchFamily="50" charset="-128"/>
                <a:ea typeface="BIZ UDPゴシック" panose="020B0400000000000000" pitchFamily="50" charset="-128"/>
              </a:rPr>
              <a:t>（国）</a:t>
            </a:r>
          </a:p>
        </p:txBody>
      </p:sp>
      <p:pic>
        <p:nvPicPr>
          <p:cNvPr id="40" name="図 39" descr="ダイアグラム&#10;&#10;自動的に生成された説明">
            <a:extLst>
              <a:ext uri="{FF2B5EF4-FFF2-40B4-BE49-F238E27FC236}">
                <a16:creationId xmlns:a16="http://schemas.microsoft.com/office/drawing/2014/main" id="{D40FBDF5-ABFC-77B0-76BA-AE02659DC3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6540" y="5462491"/>
            <a:ext cx="1176642" cy="1144816"/>
          </a:xfrm>
          <a:prstGeom prst="rect">
            <a:avLst/>
          </a:prstGeom>
        </p:spPr>
      </p:pic>
      <p:sp>
        <p:nvSpPr>
          <p:cNvPr id="16" name="正方形/長方形 15">
            <a:extLst>
              <a:ext uri="{FF2B5EF4-FFF2-40B4-BE49-F238E27FC236}">
                <a16:creationId xmlns:a16="http://schemas.microsoft.com/office/drawing/2014/main" id="{08370E34-D27C-675D-B409-8FD05CF3619F}"/>
              </a:ext>
            </a:extLst>
          </p:cNvPr>
          <p:cNvSpPr/>
          <p:nvPr/>
        </p:nvSpPr>
        <p:spPr bwMode="auto">
          <a:xfrm>
            <a:off x="1174976" y="1482670"/>
            <a:ext cx="4555852" cy="1368000"/>
          </a:xfrm>
          <a:prstGeom prst="rect">
            <a:avLst/>
          </a:prstGeom>
          <a:noFill/>
          <a:ln w="22225">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7" name="正方形/長方形 16">
            <a:extLst>
              <a:ext uri="{FF2B5EF4-FFF2-40B4-BE49-F238E27FC236}">
                <a16:creationId xmlns:a16="http://schemas.microsoft.com/office/drawing/2014/main" id="{63D3EA5F-6C34-ED85-4DD2-9B2A43258319}"/>
              </a:ext>
            </a:extLst>
          </p:cNvPr>
          <p:cNvSpPr/>
          <p:nvPr/>
        </p:nvSpPr>
        <p:spPr bwMode="auto">
          <a:xfrm>
            <a:off x="1174976" y="1482670"/>
            <a:ext cx="4555852" cy="388536"/>
          </a:xfrm>
          <a:prstGeom prst="rect">
            <a:avLst/>
          </a:prstGeom>
          <a:solidFill>
            <a:srgbClr val="1469A5"/>
          </a:solidFill>
          <a:ln w="6350" cap="flat" cmpd="sng" algn="ctr">
            <a:noFill/>
            <a:prstDash val="solid"/>
            <a:round/>
            <a:headEnd type="none" w="med" len="med"/>
            <a:tailEnd type="none" w="med" len="med"/>
          </a:ln>
          <a:effectLst/>
        </p:spPr>
        <p:txBody>
          <a:bodyPr vert="horz" wrap="square" lIns="91440" tIns="0" rIns="91440" bIns="3600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spc="100" dirty="0">
                <a:solidFill>
                  <a:schemeClr val="bg1"/>
                </a:solidFill>
                <a:latin typeface="BIZ UDPゴシック" panose="020B0400000000000000" pitchFamily="50" charset="-128"/>
                <a:ea typeface="BIZ UDPゴシック" panose="020B0400000000000000" pitchFamily="50" charset="-128"/>
              </a:rPr>
              <a:t>自分で商売をしている場合</a:t>
            </a:r>
          </a:p>
        </p:txBody>
      </p:sp>
      <p:sp>
        <p:nvSpPr>
          <p:cNvPr id="18" name="テキスト ボックス 17">
            <a:extLst>
              <a:ext uri="{FF2B5EF4-FFF2-40B4-BE49-F238E27FC236}">
                <a16:creationId xmlns:a16="http://schemas.microsoft.com/office/drawing/2014/main" id="{FB431ADD-F80E-4F05-0912-79097D6B3C3B}"/>
              </a:ext>
            </a:extLst>
          </p:cNvPr>
          <p:cNvSpPr txBox="1"/>
          <p:nvPr/>
        </p:nvSpPr>
        <p:spPr>
          <a:xfrm>
            <a:off x="1273683" y="1927485"/>
            <a:ext cx="3199463" cy="829138"/>
          </a:xfrm>
          <a:prstGeom prst="rect">
            <a:avLst/>
          </a:prstGeom>
          <a:noFill/>
        </p:spPr>
        <p:txBody>
          <a:bodyPr wrap="square" rtlCol="0">
            <a:spAutoFit/>
          </a:bodyPr>
          <a:lstStyle/>
          <a:p>
            <a:pPr>
              <a:lnSpc>
                <a:spcPct val="120000"/>
              </a:lnSpc>
              <a:spcBef>
                <a:spcPts val="0"/>
              </a:spcBef>
            </a:pPr>
            <a:r>
              <a:rPr lang="ja-JP" altLang="en-US" sz="1400" spc="100" dirty="0">
                <a:latin typeface="BIZ UDPゴシック" panose="020B0400000000000000" pitchFamily="50" charset="-128"/>
                <a:ea typeface="BIZ UDPゴシック" panose="020B0400000000000000" pitchFamily="50" charset="-128"/>
              </a:rPr>
              <a:t>ＹｏｕＴｕｂｅｒや大工さんなど自分で</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spcBef>
                <a:spcPts val="0"/>
              </a:spcBef>
            </a:pPr>
            <a:r>
              <a:rPr lang="ja-JP" altLang="en-US" sz="1400" spc="100" dirty="0">
                <a:latin typeface="BIZ UDPゴシック" panose="020B0400000000000000" pitchFamily="50" charset="-128"/>
                <a:ea typeface="BIZ UDPゴシック" panose="020B0400000000000000" pitchFamily="50" charset="-128"/>
              </a:rPr>
              <a:t>商売をしている方は確定申告で</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spcBef>
                <a:spcPts val="0"/>
              </a:spcBef>
            </a:pPr>
            <a:r>
              <a:rPr lang="ja-JP" altLang="en-US" sz="1400" spc="100" dirty="0">
                <a:latin typeface="BIZ UDPゴシック" panose="020B0400000000000000" pitchFamily="50" charset="-128"/>
                <a:ea typeface="BIZ UDPゴシック" panose="020B0400000000000000" pitchFamily="50" charset="-128"/>
              </a:rPr>
              <a:t>税金を納めています。</a:t>
            </a:r>
          </a:p>
        </p:txBody>
      </p:sp>
      <p:pic>
        <p:nvPicPr>
          <p:cNvPr id="61" name="図 60">
            <a:extLst>
              <a:ext uri="{FF2B5EF4-FFF2-40B4-BE49-F238E27FC236}">
                <a16:creationId xmlns:a16="http://schemas.microsoft.com/office/drawing/2014/main" id="{C6939E08-A95B-6D60-8279-A77A6BD72C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609021" y="1888077"/>
            <a:ext cx="779643" cy="957384"/>
          </a:xfrm>
          <a:prstGeom prst="rect">
            <a:avLst/>
          </a:prstGeom>
        </p:spPr>
      </p:pic>
      <p:sp>
        <p:nvSpPr>
          <p:cNvPr id="70" name="正方形/長方形 69">
            <a:extLst>
              <a:ext uri="{FF2B5EF4-FFF2-40B4-BE49-F238E27FC236}">
                <a16:creationId xmlns:a16="http://schemas.microsoft.com/office/drawing/2014/main" id="{2A7D1D31-FF49-3845-38D1-446519858C0A}"/>
              </a:ext>
            </a:extLst>
          </p:cNvPr>
          <p:cNvSpPr/>
          <p:nvPr/>
        </p:nvSpPr>
        <p:spPr bwMode="auto">
          <a:xfrm>
            <a:off x="6461173" y="1482670"/>
            <a:ext cx="4555852" cy="1368000"/>
          </a:xfrm>
          <a:prstGeom prst="rect">
            <a:avLst/>
          </a:prstGeom>
          <a:noFill/>
          <a:ln w="22225">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71" name="正方形/長方形 70">
            <a:extLst>
              <a:ext uri="{FF2B5EF4-FFF2-40B4-BE49-F238E27FC236}">
                <a16:creationId xmlns:a16="http://schemas.microsoft.com/office/drawing/2014/main" id="{75ABA6D5-258C-FB62-8DA7-EA8839EFEC9A}"/>
              </a:ext>
            </a:extLst>
          </p:cNvPr>
          <p:cNvSpPr/>
          <p:nvPr/>
        </p:nvSpPr>
        <p:spPr bwMode="auto">
          <a:xfrm>
            <a:off x="6461173" y="1482670"/>
            <a:ext cx="4555852" cy="388536"/>
          </a:xfrm>
          <a:prstGeom prst="rect">
            <a:avLst/>
          </a:prstGeom>
          <a:solidFill>
            <a:srgbClr val="1469A5"/>
          </a:solidFill>
          <a:ln w="6350" cap="flat" cmpd="sng" algn="ctr">
            <a:noFill/>
            <a:prstDash val="solid"/>
            <a:round/>
            <a:headEnd type="none" w="med" len="med"/>
            <a:tailEnd type="none" w="med" len="med"/>
          </a:ln>
          <a:effectLst/>
        </p:spPr>
        <p:txBody>
          <a:bodyPr vert="horz" wrap="square" lIns="91440" tIns="0" rIns="91440" bIns="3600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spc="100" dirty="0">
                <a:solidFill>
                  <a:schemeClr val="bg1"/>
                </a:solidFill>
                <a:latin typeface="BIZ UDPゴシック" panose="020B0400000000000000" pitchFamily="50" charset="-128"/>
                <a:ea typeface="BIZ UDPゴシック" panose="020B0400000000000000" pitchFamily="50" charset="-128"/>
              </a:rPr>
              <a:t>会社などに勤めている場合</a:t>
            </a:r>
          </a:p>
        </p:txBody>
      </p:sp>
      <p:sp>
        <p:nvSpPr>
          <p:cNvPr id="72" name="テキスト ボックス 71">
            <a:extLst>
              <a:ext uri="{FF2B5EF4-FFF2-40B4-BE49-F238E27FC236}">
                <a16:creationId xmlns:a16="http://schemas.microsoft.com/office/drawing/2014/main" id="{C5914D8B-D1D1-7A56-B4D0-B04F8DF95C8D}"/>
              </a:ext>
            </a:extLst>
          </p:cNvPr>
          <p:cNvSpPr txBox="1"/>
          <p:nvPr/>
        </p:nvSpPr>
        <p:spPr>
          <a:xfrm>
            <a:off x="6559880" y="1927485"/>
            <a:ext cx="3317147" cy="829138"/>
          </a:xfrm>
          <a:prstGeom prst="rect">
            <a:avLst/>
          </a:prstGeom>
          <a:noFill/>
        </p:spPr>
        <p:txBody>
          <a:bodyPr wrap="square" rtlCol="0">
            <a:spAutoFit/>
          </a:bodyPr>
          <a:lstStyle/>
          <a:p>
            <a:pPr>
              <a:lnSpc>
                <a:spcPct val="120000"/>
              </a:lnSpc>
              <a:spcBef>
                <a:spcPts val="0"/>
              </a:spcBef>
            </a:pPr>
            <a:r>
              <a:rPr lang="ja-JP" altLang="en-US" sz="1400" spc="100" dirty="0">
                <a:latin typeface="BIZ UDPゴシック" panose="020B0400000000000000" pitchFamily="50" charset="-128"/>
                <a:ea typeface="BIZ UDPゴシック" panose="020B0400000000000000" pitchFamily="50" charset="-128"/>
              </a:rPr>
              <a:t>会社員は、毎月会社から払われる</a:t>
            </a:r>
            <a:endParaRPr lang="en-US" altLang="ja-JP" sz="1400" spc="100" dirty="0">
              <a:latin typeface="BIZ UDPゴシック" panose="020B0400000000000000" pitchFamily="50" charset="-128"/>
              <a:ea typeface="BIZ UDPゴシック" panose="020B0400000000000000" pitchFamily="50" charset="-128"/>
            </a:endParaRPr>
          </a:p>
          <a:p>
            <a:pPr>
              <a:lnSpc>
                <a:spcPct val="120000"/>
              </a:lnSpc>
              <a:spcBef>
                <a:spcPts val="0"/>
              </a:spcBef>
            </a:pPr>
            <a:r>
              <a:rPr lang="ja-JP" altLang="en-US" sz="1400" spc="100" dirty="0">
                <a:latin typeface="BIZ UDPゴシック" panose="020B0400000000000000" pitchFamily="50" charset="-128"/>
                <a:ea typeface="BIZ UDPゴシック" panose="020B0400000000000000" pitchFamily="50" charset="-128"/>
              </a:rPr>
              <a:t>給料の中から、税金</a:t>
            </a:r>
            <a:r>
              <a:rPr lang="en-US" altLang="ja-JP" sz="1400" spc="100" dirty="0">
                <a:latin typeface="BIZ UDPゴシック" panose="020B0400000000000000" pitchFamily="50" charset="-128"/>
                <a:ea typeface="BIZ UDPゴシック" panose="020B0400000000000000" pitchFamily="50" charset="-128"/>
              </a:rPr>
              <a:t>(</a:t>
            </a:r>
            <a:r>
              <a:rPr lang="ja-JP" altLang="en-US" sz="1400" spc="100" dirty="0">
                <a:latin typeface="BIZ UDPゴシック" panose="020B0400000000000000" pitchFamily="50" charset="-128"/>
                <a:ea typeface="BIZ UDPゴシック" panose="020B0400000000000000" pitchFamily="50" charset="-128"/>
              </a:rPr>
              <a:t>所得税・住民税</a:t>
            </a:r>
            <a:r>
              <a:rPr lang="en-US" altLang="ja-JP" sz="1400" spc="100" dirty="0">
                <a:latin typeface="BIZ UDPゴシック" panose="020B0400000000000000" pitchFamily="50" charset="-128"/>
                <a:ea typeface="BIZ UDPゴシック" panose="020B0400000000000000" pitchFamily="50" charset="-128"/>
              </a:rPr>
              <a:t>)</a:t>
            </a:r>
          </a:p>
          <a:p>
            <a:pPr>
              <a:lnSpc>
                <a:spcPct val="120000"/>
              </a:lnSpc>
              <a:spcBef>
                <a:spcPts val="0"/>
              </a:spcBef>
            </a:pPr>
            <a:r>
              <a:rPr lang="ja-JP" altLang="en-US" sz="1400" spc="100" dirty="0">
                <a:latin typeface="BIZ UDPゴシック" panose="020B0400000000000000" pitchFamily="50" charset="-128"/>
                <a:ea typeface="BIZ UDPゴシック" panose="020B0400000000000000" pitchFamily="50" charset="-128"/>
              </a:rPr>
              <a:t>が差し引かれています。</a:t>
            </a:r>
          </a:p>
        </p:txBody>
      </p:sp>
      <p:pic>
        <p:nvPicPr>
          <p:cNvPr id="75" name="図 74">
            <a:extLst>
              <a:ext uri="{FF2B5EF4-FFF2-40B4-BE49-F238E27FC236}">
                <a16:creationId xmlns:a16="http://schemas.microsoft.com/office/drawing/2014/main" id="{36FFC073-32CD-033B-5582-EF3D8F2DD3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866979" y="1930259"/>
            <a:ext cx="1139998" cy="910363"/>
          </a:xfrm>
          <a:prstGeom prst="rect">
            <a:avLst/>
          </a:prstGeom>
        </p:spPr>
      </p:pic>
      <p:sp>
        <p:nvSpPr>
          <p:cNvPr id="55" name="正方形/長方形 54">
            <a:extLst>
              <a:ext uri="{FF2B5EF4-FFF2-40B4-BE49-F238E27FC236}">
                <a16:creationId xmlns:a16="http://schemas.microsoft.com/office/drawing/2014/main" id="{399062D6-0486-5F74-7FD0-B5A600BCF3BF}"/>
              </a:ext>
            </a:extLst>
          </p:cNvPr>
          <p:cNvSpPr/>
          <p:nvPr/>
        </p:nvSpPr>
        <p:spPr bwMode="auto">
          <a:xfrm>
            <a:off x="1174975" y="3357357"/>
            <a:ext cx="9842050" cy="1368000"/>
          </a:xfrm>
          <a:prstGeom prst="rect">
            <a:avLst/>
          </a:prstGeom>
          <a:noFill/>
          <a:ln w="22225">
            <a:gradFill flip="none" rotWithShape="1">
              <a:gsLst>
                <a:gs pos="50000">
                  <a:srgbClr val="9374D2"/>
                </a:gs>
                <a:gs pos="0">
                  <a:srgbClr val="26C1F2"/>
                </a:gs>
                <a:gs pos="24000">
                  <a:srgbClr val="26C1F2"/>
                </a:gs>
                <a:gs pos="100000">
                  <a:srgbClr val="DE5C5C"/>
                </a:gs>
                <a:gs pos="75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45" name="四角形: 角を丸くする 44">
            <a:extLst>
              <a:ext uri="{FF2B5EF4-FFF2-40B4-BE49-F238E27FC236}">
                <a16:creationId xmlns:a16="http://schemas.microsoft.com/office/drawing/2014/main" id="{E5AC7705-8A83-974D-D447-D7C036C6BC66}"/>
              </a:ext>
            </a:extLst>
          </p:cNvPr>
          <p:cNvSpPr/>
          <p:nvPr/>
        </p:nvSpPr>
        <p:spPr bwMode="auto">
          <a:xfrm>
            <a:off x="1273683" y="3460254"/>
            <a:ext cx="1301536" cy="345618"/>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0" rIns="91440" bIns="2520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spc="100" dirty="0">
                <a:solidFill>
                  <a:schemeClr val="bg1"/>
                </a:solidFill>
                <a:latin typeface="BIZ UDPゴシック" panose="020B0400000000000000" pitchFamily="50" charset="-128"/>
                <a:ea typeface="BIZ UDPゴシック" panose="020B0400000000000000" pitchFamily="50" charset="-128"/>
              </a:rPr>
              <a:t>個人事業主</a:t>
            </a:r>
          </a:p>
        </p:txBody>
      </p:sp>
      <p:sp>
        <p:nvSpPr>
          <p:cNvPr id="84" name="テキスト ボックス 83">
            <a:extLst>
              <a:ext uri="{FF2B5EF4-FFF2-40B4-BE49-F238E27FC236}">
                <a16:creationId xmlns:a16="http://schemas.microsoft.com/office/drawing/2014/main" id="{3D8D234C-09EA-030A-0BE5-8BAF6E3FAF3A}"/>
              </a:ext>
            </a:extLst>
          </p:cNvPr>
          <p:cNvSpPr txBox="1"/>
          <p:nvPr/>
        </p:nvSpPr>
        <p:spPr>
          <a:xfrm>
            <a:off x="1273683" y="3847173"/>
            <a:ext cx="2961292" cy="829138"/>
          </a:xfrm>
          <a:prstGeom prst="rect">
            <a:avLst/>
          </a:prstGeom>
          <a:noFill/>
        </p:spPr>
        <p:txBody>
          <a:bodyPr wrap="square" rtlCol="0">
            <a:spAutoFit/>
          </a:bodyPr>
          <a:lstStyle/>
          <a:p>
            <a:pPr>
              <a:lnSpc>
                <a:spcPct val="120000"/>
              </a:lnSpc>
              <a:spcBef>
                <a:spcPts val="0"/>
              </a:spcBef>
            </a:pPr>
            <a:r>
              <a:rPr lang="ja-JP" altLang="en-US" sz="1400" spc="100" dirty="0">
                <a:latin typeface="BIZ UDPゴシック" panose="020B0400000000000000" pitchFamily="50" charset="-128"/>
                <a:ea typeface="BIZ UDPゴシック" panose="020B0400000000000000" pitchFamily="50" charset="-128"/>
              </a:rPr>
              <a:t>自分で税金を計算して税務署に申告</a:t>
            </a:r>
            <a:r>
              <a:rPr lang="en-US" altLang="ja-JP" sz="1400" spc="100" dirty="0">
                <a:latin typeface="BIZ UDPゴシック" panose="020B0400000000000000" pitchFamily="50" charset="-128"/>
                <a:ea typeface="BIZ UDPゴシック" panose="020B0400000000000000" pitchFamily="50" charset="-128"/>
              </a:rPr>
              <a:t>(</a:t>
            </a:r>
            <a:r>
              <a:rPr lang="ja-JP" altLang="en-US" sz="1400" spc="100" dirty="0">
                <a:latin typeface="BIZ UDPゴシック" panose="020B0400000000000000" pitchFamily="50" charset="-128"/>
                <a:ea typeface="BIZ UDPゴシック" panose="020B0400000000000000" pitchFamily="50" charset="-128"/>
              </a:rPr>
              <a:t>申し出ること）し、納めます </a:t>
            </a:r>
            <a:r>
              <a:rPr lang="en-US" altLang="ja-JP" sz="1400" spc="100" dirty="0">
                <a:latin typeface="BIZ UDPゴシック" panose="020B0400000000000000" pitchFamily="50" charset="-128"/>
                <a:ea typeface="BIZ UDPゴシック" panose="020B0400000000000000" pitchFamily="50" charset="-128"/>
              </a:rPr>
              <a:t>(</a:t>
            </a:r>
            <a:r>
              <a:rPr lang="ja-JP" altLang="en-US" sz="1400" spc="100" dirty="0">
                <a:latin typeface="BIZ UDPゴシック" panose="020B0400000000000000" pitchFamily="50" charset="-128"/>
                <a:ea typeface="BIZ UDPゴシック" panose="020B0400000000000000" pitchFamily="50" charset="-128"/>
              </a:rPr>
              <a:t>確定申告</a:t>
            </a:r>
            <a:r>
              <a:rPr lang="en-US" altLang="ja-JP" sz="1400" spc="100" dirty="0">
                <a:latin typeface="BIZ UDPゴシック" panose="020B0400000000000000" pitchFamily="50" charset="-128"/>
                <a:ea typeface="BIZ UDPゴシック" panose="020B0400000000000000" pitchFamily="50" charset="-128"/>
              </a:rPr>
              <a:t>)</a:t>
            </a:r>
            <a:r>
              <a:rPr lang="ja-JP" altLang="en-US" sz="1400" spc="100" dirty="0">
                <a:latin typeface="BIZ UDPゴシック" panose="020B0400000000000000" pitchFamily="50" charset="-128"/>
                <a:ea typeface="BIZ UDPゴシック" panose="020B0400000000000000" pitchFamily="50" charset="-128"/>
              </a:rPr>
              <a:t>。</a:t>
            </a:r>
          </a:p>
        </p:txBody>
      </p:sp>
      <p:sp>
        <p:nvSpPr>
          <p:cNvPr id="47" name="四角形: 角を丸くする 46">
            <a:extLst>
              <a:ext uri="{FF2B5EF4-FFF2-40B4-BE49-F238E27FC236}">
                <a16:creationId xmlns:a16="http://schemas.microsoft.com/office/drawing/2014/main" id="{1CA408B3-F93F-D793-6E37-F756E9F0175C}"/>
              </a:ext>
            </a:extLst>
          </p:cNvPr>
          <p:cNvSpPr/>
          <p:nvPr/>
        </p:nvSpPr>
        <p:spPr bwMode="auto">
          <a:xfrm>
            <a:off x="6559880" y="3460254"/>
            <a:ext cx="1301536" cy="345618"/>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0" rIns="91440" bIns="2520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spc="100" dirty="0">
                <a:solidFill>
                  <a:schemeClr val="bg1"/>
                </a:solidFill>
                <a:latin typeface="BIZ UDPゴシック" panose="020B0400000000000000" pitchFamily="50" charset="-128"/>
                <a:ea typeface="BIZ UDPゴシック" panose="020B0400000000000000" pitchFamily="50" charset="-128"/>
              </a:rPr>
              <a:t>会社</a:t>
            </a:r>
          </a:p>
        </p:txBody>
      </p:sp>
      <p:sp>
        <p:nvSpPr>
          <p:cNvPr id="85" name="テキスト ボックス 84">
            <a:extLst>
              <a:ext uri="{FF2B5EF4-FFF2-40B4-BE49-F238E27FC236}">
                <a16:creationId xmlns:a16="http://schemas.microsoft.com/office/drawing/2014/main" id="{161EAAF5-B007-9D43-F126-CD8B566DCEF9}"/>
              </a:ext>
            </a:extLst>
          </p:cNvPr>
          <p:cNvSpPr txBox="1"/>
          <p:nvPr/>
        </p:nvSpPr>
        <p:spPr>
          <a:xfrm>
            <a:off x="6559881" y="3847173"/>
            <a:ext cx="2898764" cy="570605"/>
          </a:xfrm>
          <a:prstGeom prst="rect">
            <a:avLst/>
          </a:prstGeom>
          <a:noFill/>
        </p:spPr>
        <p:txBody>
          <a:bodyPr wrap="square" rtlCol="0">
            <a:spAutoFit/>
          </a:bodyPr>
          <a:lstStyle/>
          <a:p>
            <a:pPr>
              <a:lnSpc>
                <a:spcPct val="120000"/>
              </a:lnSpc>
              <a:spcBef>
                <a:spcPts val="0"/>
              </a:spcBef>
            </a:pPr>
            <a:r>
              <a:rPr lang="ja-JP" altLang="en-US" sz="1400" spc="100" dirty="0">
                <a:latin typeface="BIZ UDPゴシック" panose="020B0400000000000000" pitchFamily="50" charset="-128"/>
                <a:ea typeface="BIZ UDPゴシック" panose="020B0400000000000000" pitchFamily="50" charset="-128"/>
              </a:rPr>
              <a:t>会社は、社員から預かった税金をまとめて納めます（源泉徴収）。</a:t>
            </a:r>
          </a:p>
        </p:txBody>
      </p:sp>
      <p:pic>
        <p:nvPicPr>
          <p:cNvPr id="86" name="図 85">
            <a:extLst>
              <a:ext uri="{FF2B5EF4-FFF2-40B4-BE49-F238E27FC236}">
                <a16:creationId xmlns:a16="http://schemas.microsoft.com/office/drawing/2014/main" id="{192B5B8E-683E-35AA-F609-7DE1A6A156B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549723" y="3691165"/>
            <a:ext cx="1407964" cy="926687"/>
          </a:xfrm>
          <a:prstGeom prst="rect">
            <a:avLst/>
          </a:prstGeom>
        </p:spPr>
      </p:pic>
      <p:pic>
        <p:nvPicPr>
          <p:cNvPr id="89" name="図 88">
            <a:extLst>
              <a:ext uri="{FF2B5EF4-FFF2-40B4-BE49-F238E27FC236}">
                <a16:creationId xmlns:a16="http://schemas.microsoft.com/office/drawing/2014/main" id="{9D62FF5B-41CD-9EA5-F408-83B5D1DF2CB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95853" y="3586136"/>
            <a:ext cx="1205978" cy="1124358"/>
          </a:xfrm>
          <a:prstGeom prst="rect">
            <a:avLst/>
          </a:prstGeom>
        </p:spPr>
      </p:pic>
      <p:grpSp>
        <p:nvGrpSpPr>
          <p:cNvPr id="99" name="グループ化 98">
            <a:extLst>
              <a:ext uri="{FF2B5EF4-FFF2-40B4-BE49-F238E27FC236}">
                <a16:creationId xmlns:a16="http://schemas.microsoft.com/office/drawing/2014/main" id="{08CD13C3-A64A-8B4D-BA43-DAE16E3BA719}"/>
              </a:ext>
            </a:extLst>
          </p:cNvPr>
          <p:cNvGrpSpPr/>
          <p:nvPr/>
        </p:nvGrpSpPr>
        <p:grpSpPr>
          <a:xfrm>
            <a:off x="3690448" y="4729218"/>
            <a:ext cx="4811104" cy="669289"/>
            <a:chOff x="3690448" y="4729218"/>
            <a:chExt cx="4811104" cy="669289"/>
          </a:xfrm>
          <a:solidFill>
            <a:srgbClr val="9374D2"/>
          </a:solidFill>
        </p:grpSpPr>
        <p:sp>
          <p:nvSpPr>
            <p:cNvPr id="91" name="矢印: 上 90">
              <a:extLst>
                <a:ext uri="{FF2B5EF4-FFF2-40B4-BE49-F238E27FC236}">
                  <a16:creationId xmlns:a16="http://schemas.microsoft.com/office/drawing/2014/main" id="{18B97249-8D5B-D84C-BEF6-69BB605BA681}"/>
                </a:ext>
              </a:extLst>
            </p:cNvPr>
            <p:cNvSpPr/>
            <p:nvPr/>
          </p:nvSpPr>
          <p:spPr>
            <a:xfrm rot="10800000">
              <a:off x="3690448" y="4980692"/>
              <a:ext cx="411445" cy="417815"/>
            </a:xfrm>
            <a:prstGeom prst="upArrow">
              <a:avLst/>
            </a:prstGeom>
            <a:gr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sp>
          <p:nvSpPr>
            <p:cNvPr id="95" name="矢印: 上 94">
              <a:extLst>
                <a:ext uri="{FF2B5EF4-FFF2-40B4-BE49-F238E27FC236}">
                  <a16:creationId xmlns:a16="http://schemas.microsoft.com/office/drawing/2014/main" id="{28F94E84-CE58-C7CD-8A30-2828F68E4E74}"/>
                </a:ext>
              </a:extLst>
            </p:cNvPr>
            <p:cNvSpPr/>
            <p:nvPr/>
          </p:nvSpPr>
          <p:spPr>
            <a:xfrm rot="10800000">
              <a:off x="8090107" y="4980692"/>
              <a:ext cx="411445" cy="417815"/>
            </a:xfrm>
            <a:prstGeom prst="upArrow">
              <a:avLst/>
            </a:prstGeom>
            <a:gr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pc="100">
                <a:latin typeface="BIZ UDPゴシック" panose="020B0400000000000000" pitchFamily="50" charset="-128"/>
                <a:ea typeface="BIZ UDPゴシック" panose="020B0400000000000000" pitchFamily="50" charset="-128"/>
              </a:endParaRPr>
            </a:p>
          </p:txBody>
        </p:sp>
        <p:grpSp>
          <p:nvGrpSpPr>
            <p:cNvPr id="98" name="グループ化 97">
              <a:extLst>
                <a:ext uri="{FF2B5EF4-FFF2-40B4-BE49-F238E27FC236}">
                  <a16:creationId xmlns:a16="http://schemas.microsoft.com/office/drawing/2014/main" id="{1F82B998-8E3F-AB7C-935A-B9D6087C4869}"/>
                </a:ext>
              </a:extLst>
            </p:cNvPr>
            <p:cNvGrpSpPr/>
            <p:nvPr/>
          </p:nvGrpSpPr>
          <p:grpSpPr>
            <a:xfrm>
              <a:off x="3791100" y="4729218"/>
              <a:ext cx="4609721" cy="390675"/>
              <a:chOff x="3791100" y="4729218"/>
              <a:chExt cx="4609721" cy="390675"/>
            </a:xfrm>
            <a:grpFill/>
          </p:grpSpPr>
          <p:sp>
            <p:nvSpPr>
              <p:cNvPr id="96" name="正方形/長方形 95">
                <a:extLst>
                  <a:ext uri="{FF2B5EF4-FFF2-40B4-BE49-F238E27FC236}">
                    <a16:creationId xmlns:a16="http://schemas.microsoft.com/office/drawing/2014/main" id="{A766BD3F-7C65-40F3-33FF-ABE3FFDCC0CD}"/>
                  </a:ext>
                </a:extLst>
              </p:cNvPr>
              <p:cNvSpPr/>
              <p:nvPr/>
            </p:nvSpPr>
            <p:spPr>
              <a:xfrm>
                <a:off x="3791100" y="4966120"/>
                <a:ext cx="4609721" cy="15377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3A351369-4905-40ED-10AC-926FA1C2D72B}"/>
                  </a:ext>
                </a:extLst>
              </p:cNvPr>
              <p:cNvSpPr/>
              <p:nvPr/>
            </p:nvSpPr>
            <p:spPr>
              <a:xfrm rot="5400000">
                <a:off x="5933960" y="4814331"/>
                <a:ext cx="324000" cy="15377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102897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500"/>
                                        <p:tgtEl>
                                          <p:spTgt spid="7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par>
                                <p:cTn id="33" presetID="10" presetClass="entr" presetSubtype="0" fill="hold" nodeType="with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500"/>
                                        <p:tgtEl>
                                          <p:spTgt spid="7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500"/>
                                        <p:tgtEl>
                                          <p:spTgt spid="8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fade">
                                      <p:cBhvr>
                                        <p:cTn id="59" dur="500"/>
                                        <p:tgtEl>
                                          <p:spTgt spid="85"/>
                                        </p:tgtEl>
                                      </p:cBhvr>
                                    </p:animEffect>
                                  </p:childTnLst>
                                </p:cTn>
                              </p:par>
                              <p:par>
                                <p:cTn id="60" presetID="10" presetClass="entr" presetSubtype="0"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fade">
                                      <p:cBhvr>
                                        <p:cTn id="62" dur="500"/>
                                        <p:tgtEl>
                                          <p:spTgt spid="86"/>
                                        </p:tgtEl>
                                      </p:cBhvr>
                                    </p:animEffect>
                                  </p:childTnLst>
                                </p:cTn>
                              </p:par>
                              <p:par>
                                <p:cTn id="63" presetID="10" presetClass="entr" presetSubtype="0" fill="hold" nodeType="with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fade">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par>
                                <p:cTn id="89" presetID="10" presetClass="entr" presetSubtype="0"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par>
                                <p:cTn id="92" presetID="10"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500"/>
                                        <p:tgtEl>
                                          <p:spTgt spid="3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par>
                                <p:cTn id="101" presetID="10" presetClass="entr" presetSubtype="0" fill="hold"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9" grpId="0" animBg="1"/>
      <p:bldP spid="10" grpId="0" animBg="1"/>
      <p:bldP spid="35" grpId="0"/>
      <p:bldP spid="36" grpId="0"/>
      <p:bldP spid="29" grpId="0" animBg="1"/>
      <p:bldP spid="30" grpId="0"/>
      <p:bldP spid="31" grpId="0"/>
      <p:bldP spid="38" grpId="0" animBg="1"/>
      <p:bldP spid="39" grpId="0"/>
      <p:bldP spid="16" grpId="0" animBg="1"/>
      <p:bldP spid="17" grpId="0" animBg="1"/>
      <p:bldP spid="18" grpId="0"/>
      <p:bldP spid="70" grpId="0" animBg="1"/>
      <p:bldP spid="71" grpId="0" animBg="1"/>
      <p:bldP spid="72" grpId="0"/>
      <p:bldP spid="55" grpId="0" animBg="1"/>
      <p:bldP spid="45" grpId="0" animBg="1"/>
      <p:bldP spid="84" grpId="0"/>
      <p:bldP spid="47" grpId="0" animBg="1"/>
      <p:bldP spid="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3E185-BC4C-BB42-F83F-D38B6EB9745A}"/>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BD5A1CD9-6BD1-88FD-6108-F6E07395D1D0}"/>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74E5CF76-AF54-3E4A-CBBA-CA654287A57B}"/>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3912B0CD-584D-6D3C-AD64-BA932C509E45}"/>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F4D1365E-A1F4-F7DB-76B1-433C3DE29C61}"/>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105DF68B-6588-8D75-D30E-FAE0909DDD70}"/>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C11EE001-DBCB-3593-45D4-E56A9F86FEE0}"/>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A833B7D8-7C7C-0ED5-6849-E68B8AA13664}"/>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CCEF229B-D4B0-426E-9530-692DFF48FE43}"/>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02CF755D-096F-DB28-7012-1095AF8B2BF2}"/>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8AC388BB-54EF-144F-7CA8-1A66AC6653EF}"/>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A256AEC0-9AFE-B40E-53CD-22EF9B6CD3AD}"/>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8484E51E-732A-12C0-A7D3-E5041E068125}"/>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4D376563-BEA4-7E12-C2E2-AA53BACDC01B}"/>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030370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95A55-858D-DA75-60D0-B312DDC25B62}"/>
            </a:ext>
          </a:extLst>
        </p:cNvPr>
        <p:cNvGrpSpPr/>
        <p:nvPr/>
      </p:nvGrpSpPr>
      <p:grpSpPr>
        <a:xfrm>
          <a:off x="0" y="0"/>
          <a:ext cx="0" cy="0"/>
          <a:chOff x="0" y="0"/>
          <a:chExt cx="0" cy="0"/>
        </a:xfrm>
      </p:grpSpPr>
      <p:sp>
        <p:nvSpPr>
          <p:cNvPr id="74" name="四角形: 角を丸くする 73">
            <a:extLst>
              <a:ext uri="{FF2B5EF4-FFF2-40B4-BE49-F238E27FC236}">
                <a16:creationId xmlns:a16="http://schemas.microsoft.com/office/drawing/2014/main" id="{BA5A2D73-DDB6-AE95-7B23-40E3F4FF642F}"/>
              </a:ext>
            </a:extLst>
          </p:cNvPr>
          <p:cNvSpPr/>
          <p:nvPr/>
        </p:nvSpPr>
        <p:spPr>
          <a:xfrm>
            <a:off x="394630" y="3593384"/>
            <a:ext cx="3163184" cy="2746528"/>
          </a:xfrm>
          <a:prstGeom prst="roundRect">
            <a:avLst>
              <a:gd name="adj" fmla="val 4450"/>
            </a:avLst>
          </a:prstGeom>
          <a:solidFill>
            <a:schemeClr val="bg1"/>
          </a:solidFill>
          <a:ln w="19050">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9B328F01-83A9-3DDF-A1CF-A9AE725983E0}"/>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EC79BC4D-9CCF-AB01-BD6D-82324911179A}"/>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D5601305-41C3-F0F5-29B8-4CE7AB92F106}"/>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38D4E7CD-1258-6D83-DC08-97B849A14B59}"/>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税金の種類と仕組み</a:t>
            </a:r>
          </a:p>
        </p:txBody>
      </p:sp>
      <p:sp>
        <p:nvSpPr>
          <p:cNvPr id="6" name="テキスト ボックス 5">
            <a:extLst>
              <a:ext uri="{FF2B5EF4-FFF2-40B4-BE49-F238E27FC236}">
                <a16:creationId xmlns:a16="http://schemas.microsoft.com/office/drawing/2014/main" id="{00B7DE40-81EC-9AD0-AB68-96CBBE1F6B5D}"/>
              </a:ext>
            </a:extLst>
          </p:cNvPr>
          <p:cNvSpPr txBox="1"/>
          <p:nvPr/>
        </p:nvSpPr>
        <p:spPr>
          <a:xfrm>
            <a:off x="544150" y="3768405"/>
            <a:ext cx="2864144" cy="369332"/>
          </a:xfrm>
          <a:prstGeom prst="rect">
            <a:avLst/>
          </a:prstGeom>
          <a:noFill/>
        </p:spPr>
        <p:txBody>
          <a:bodyPr wrap="square" rtlCol="0">
            <a:spAutoFit/>
          </a:bodyPr>
          <a:lstStyle/>
          <a:p>
            <a:pPr algn="ctr"/>
            <a:r>
              <a:rPr lang="ja-JP" altLang="en-US" b="1" spc="100" dirty="0">
                <a:solidFill>
                  <a:srgbClr val="1469A5"/>
                </a:solidFill>
                <a:latin typeface="BIZ UDPゴシック" panose="020B0400000000000000" pitchFamily="50" charset="-128"/>
                <a:ea typeface="BIZ UDPゴシック" panose="020B0400000000000000" pitchFamily="50" charset="-128"/>
              </a:rPr>
              <a:t>消費税の軽減税率制度</a:t>
            </a:r>
          </a:p>
        </p:txBody>
      </p:sp>
      <p:sp>
        <p:nvSpPr>
          <p:cNvPr id="7" name="テキスト ボックス 6">
            <a:extLst>
              <a:ext uri="{FF2B5EF4-FFF2-40B4-BE49-F238E27FC236}">
                <a16:creationId xmlns:a16="http://schemas.microsoft.com/office/drawing/2014/main" id="{4339E505-9348-B837-AA97-A90B7772748D}"/>
              </a:ext>
            </a:extLst>
          </p:cNvPr>
          <p:cNvSpPr txBox="1"/>
          <p:nvPr/>
        </p:nvSpPr>
        <p:spPr>
          <a:xfrm>
            <a:off x="499186" y="4371190"/>
            <a:ext cx="3031302" cy="1759264"/>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令和元年</a:t>
            </a:r>
            <a:r>
              <a:rPr lang="en-US" altLang="ja-JP" sz="1600" spc="100" dirty="0">
                <a:latin typeface="BIZ UDPゴシック" panose="020B0400000000000000" pitchFamily="50" charset="-128"/>
                <a:ea typeface="BIZ UDPゴシック" panose="020B0400000000000000" pitchFamily="50" charset="-128"/>
              </a:rPr>
              <a:t>10</a:t>
            </a:r>
            <a:r>
              <a:rPr lang="ja-JP" altLang="en-US" sz="1600" spc="100" dirty="0">
                <a:latin typeface="BIZ UDPゴシック" panose="020B0400000000000000" pitchFamily="50" charset="-128"/>
                <a:ea typeface="BIZ UDPゴシック" panose="020B0400000000000000" pitchFamily="50" charset="-128"/>
              </a:rPr>
              <a:t>月１日から、消費税及び地方消費税の税率が</a:t>
            </a:r>
            <a:r>
              <a:rPr lang="en-US" altLang="ja-JP" sz="1600" spc="100" dirty="0">
                <a:latin typeface="BIZ UDPゴシック" panose="020B0400000000000000" pitchFamily="50" charset="-128"/>
                <a:ea typeface="BIZ UDPゴシック" panose="020B0400000000000000" pitchFamily="50" charset="-128"/>
              </a:rPr>
              <a:t>8</a:t>
            </a:r>
            <a:r>
              <a:rPr lang="ja-JP" altLang="en-US" sz="1600" spc="100" dirty="0">
                <a:latin typeface="BIZ UDPゴシック" panose="020B0400000000000000" pitchFamily="50" charset="-128"/>
                <a:ea typeface="BIZ UDPゴシック" panose="020B0400000000000000" pitchFamily="50" charset="-128"/>
              </a:rPr>
              <a:t>％から</a:t>
            </a:r>
            <a:r>
              <a:rPr lang="en-US" altLang="ja-JP" sz="1600" spc="100" dirty="0">
                <a:latin typeface="BIZ UDPゴシック" panose="020B0400000000000000" pitchFamily="50" charset="-128"/>
                <a:ea typeface="BIZ UDPゴシック" panose="020B0400000000000000" pitchFamily="50" charset="-128"/>
              </a:rPr>
              <a:t>10</a:t>
            </a:r>
            <a:r>
              <a:rPr lang="ja-JP" altLang="en-US" sz="1600" spc="100" dirty="0">
                <a:latin typeface="BIZ UDPゴシック" panose="020B0400000000000000" pitchFamily="50" charset="-128"/>
                <a:ea typeface="BIZ UDPゴシック" panose="020B0400000000000000" pitchFamily="50" charset="-128"/>
              </a:rPr>
              <a:t>％に引き上げられると同時に、消費税の軽減税率制度が実施されています。</a:t>
            </a:r>
          </a:p>
        </p:txBody>
      </p:sp>
      <p:sp>
        <p:nvSpPr>
          <p:cNvPr id="14" name="四角形: 角を丸くする 13">
            <a:extLst>
              <a:ext uri="{FF2B5EF4-FFF2-40B4-BE49-F238E27FC236}">
                <a16:creationId xmlns:a16="http://schemas.microsoft.com/office/drawing/2014/main" id="{FEB9076C-51B7-5332-9F63-0399BE1F8E31}"/>
              </a:ext>
            </a:extLst>
          </p:cNvPr>
          <p:cNvSpPr/>
          <p:nvPr/>
        </p:nvSpPr>
        <p:spPr>
          <a:xfrm>
            <a:off x="4979654" y="3951727"/>
            <a:ext cx="2903161" cy="230545"/>
          </a:xfrm>
          <a:prstGeom prst="roundRect">
            <a:avLst/>
          </a:prstGeom>
          <a:solidFill>
            <a:srgbClr val="F4ED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0" name="四角形: 角を丸くする 69">
            <a:extLst>
              <a:ext uri="{FF2B5EF4-FFF2-40B4-BE49-F238E27FC236}">
                <a16:creationId xmlns:a16="http://schemas.microsoft.com/office/drawing/2014/main" id="{B5E74B76-CE6E-1916-6751-AC3093299021}"/>
              </a:ext>
            </a:extLst>
          </p:cNvPr>
          <p:cNvSpPr/>
          <p:nvPr/>
        </p:nvSpPr>
        <p:spPr>
          <a:xfrm flipH="1">
            <a:off x="8071578" y="3951727"/>
            <a:ext cx="1802444" cy="23054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6" name="四角形: 角を丸くする 75">
            <a:extLst>
              <a:ext uri="{FF2B5EF4-FFF2-40B4-BE49-F238E27FC236}">
                <a16:creationId xmlns:a16="http://schemas.microsoft.com/office/drawing/2014/main" id="{918DD05A-182E-05F4-27CB-835515D09D83}"/>
              </a:ext>
            </a:extLst>
          </p:cNvPr>
          <p:cNvSpPr/>
          <p:nvPr/>
        </p:nvSpPr>
        <p:spPr>
          <a:xfrm flipH="1">
            <a:off x="9936739" y="3944893"/>
            <a:ext cx="1802444" cy="23054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38" name="グループ化 37">
            <a:extLst>
              <a:ext uri="{FF2B5EF4-FFF2-40B4-BE49-F238E27FC236}">
                <a16:creationId xmlns:a16="http://schemas.microsoft.com/office/drawing/2014/main" id="{9DDA327E-B3EC-68DB-F5DD-5E8AF321C08B}"/>
              </a:ext>
            </a:extLst>
          </p:cNvPr>
          <p:cNvGrpSpPr/>
          <p:nvPr/>
        </p:nvGrpSpPr>
        <p:grpSpPr>
          <a:xfrm>
            <a:off x="9055786" y="5672473"/>
            <a:ext cx="1684365" cy="722906"/>
            <a:chOff x="7539335" y="5301498"/>
            <a:chExt cx="2253989" cy="967380"/>
          </a:xfrm>
        </p:grpSpPr>
        <p:sp>
          <p:nvSpPr>
            <p:cNvPr id="33" name="四角形: 角を丸くする 32">
              <a:extLst>
                <a:ext uri="{FF2B5EF4-FFF2-40B4-BE49-F238E27FC236}">
                  <a16:creationId xmlns:a16="http://schemas.microsoft.com/office/drawing/2014/main" id="{23017229-4057-30CF-8989-0D035C232C16}"/>
                </a:ext>
              </a:extLst>
            </p:cNvPr>
            <p:cNvSpPr/>
            <p:nvPr/>
          </p:nvSpPr>
          <p:spPr>
            <a:xfrm>
              <a:off x="8708369" y="5301498"/>
              <a:ext cx="1084955" cy="967380"/>
            </a:xfrm>
            <a:prstGeom prst="roundRect">
              <a:avLst>
                <a:gd name="adj" fmla="val 6040"/>
              </a:avLst>
            </a:prstGeom>
            <a:solidFill>
              <a:srgbClr val="E8E8E8">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四角形: 角を丸くする 30">
              <a:extLst>
                <a:ext uri="{FF2B5EF4-FFF2-40B4-BE49-F238E27FC236}">
                  <a16:creationId xmlns:a16="http://schemas.microsoft.com/office/drawing/2014/main" id="{416FCA83-CFDE-CF77-8B53-029AEF9443C2}"/>
                </a:ext>
              </a:extLst>
            </p:cNvPr>
            <p:cNvSpPr/>
            <p:nvPr/>
          </p:nvSpPr>
          <p:spPr>
            <a:xfrm>
              <a:off x="7539335" y="5301498"/>
              <a:ext cx="1084955" cy="967380"/>
            </a:xfrm>
            <a:prstGeom prst="roundRect">
              <a:avLst>
                <a:gd name="adj" fmla="val 6040"/>
              </a:avLst>
            </a:prstGeom>
            <a:solidFill>
              <a:srgbClr val="E8E8E8">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99" name="図 98">
              <a:extLst>
                <a:ext uri="{FF2B5EF4-FFF2-40B4-BE49-F238E27FC236}">
                  <a16:creationId xmlns:a16="http://schemas.microsoft.com/office/drawing/2014/main" id="{2BE7322D-ADCD-E350-28C4-6FDDEAE93542}"/>
                </a:ext>
              </a:extLst>
            </p:cNvPr>
            <p:cNvPicPr>
              <a:picLocks noChangeAspect="1"/>
            </p:cNvPicPr>
            <p:nvPr/>
          </p:nvPicPr>
          <p:blipFill>
            <a:blip r:embed="rId3"/>
            <a:stretch>
              <a:fillRect/>
            </a:stretch>
          </p:blipFill>
          <p:spPr>
            <a:xfrm>
              <a:off x="7639850" y="5568583"/>
              <a:ext cx="761189" cy="648534"/>
            </a:xfrm>
            <a:prstGeom prst="rect">
              <a:avLst/>
            </a:prstGeom>
          </p:spPr>
        </p:pic>
        <p:pic>
          <p:nvPicPr>
            <p:cNvPr id="103" name="図 102">
              <a:extLst>
                <a:ext uri="{FF2B5EF4-FFF2-40B4-BE49-F238E27FC236}">
                  <a16:creationId xmlns:a16="http://schemas.microsoft.com/office/drawing/2014/main" id="{556697A5-7A7D-461F-6E31-9446B2980DEC}"/>
                </a:ext>
              </a:extLst>
            </p:cNvPr>
            <p:cNvPicPr>
              <a:picLocks noChangeAspect="1"/>
            </p:cNvPicPr>
            <p:nvPr/>
          </p:nvPicPr>
          <p:blipFill>
            <a:blip r:embed="rId4"/>
            <a:stretch>
              <a:fillRect/>
            </a:stretch>
          </p:blipFill>
          <p:spPr>
            <a:xfrm>
              <a:off x="8912115" y="5512471"/>
              <a:ext cx="677462" cy="714711"/>
            </a:xfrm>
            <a:prstGeom prst="rect">
              <a:avLst/>
            </a:prstGeom>
          </p:spPr>
        </p:pic>
      </p:grpSp>
      <p:grpSp>
        <p:nvGrpSpPr>
          <p:cNvPr id="37" name="グループ化 36">
            <a:extLst>
              <a:ext uri="{FF2B5EF4-FFF2-40B4-BE49-F238E27FC236}">
                <a16:creationId xmlns:a16="http://schemas.microsoft.com/office/drawing/2014/main" id="{536A9970-4823-BF9F-29FF-1614CC33A533}"/>
              </a:ext>
            </a:extLst>
          </p:cNvPr>
          <p:cNvGrpSpPr/>
          <p:nvPr/>
        </p:nvGrpSpPr>
        <p:grpSpPr>
          <a:xfrm>
            <a:off x="4930301" y="5073942"/>
            <a:ext cx="2877657" cy="605214"/>
            <a:chOff x="2018680" y="4500553"/>
            <a:chExt cx="3850832" cy="809887"/>
          </a:xfrm>
        </p:grpSpPr>
        <p:sp>
          <p:nvSpPr>
            <p:cNvPr id="22" name="四角形: 角を丸くする 21">
              <a:extLst>
                <a:ext uri="{FF2B5EF4-FFF2-40B4-BE49-F238E27FC236}">
                  <a16:creationId xmlns:a16="http://schemas.microsoft.com/office/drawing/2014/main" id="{DB2EFBA1-4560-5BB3-E92C-B29CA684F44F}"/>
                </a:ext>
              </a:extLst>
            </p:cNvPr>
            <p:cNvSpPr/>
            <p:nvPr/>
          </p:nvSpPr>
          <p:spPr>
            <a:xfrm>
              <a:off x="2018680" y="4500553"/>
              <a:ext cx="1216107" cy="804807"/>
            </a:xfrm>
            <a:prstGeom prst="roundRect">
              <a:avLst>
                <a:gd name="adj" fmla="val 8799"/>
              </a:avLst>
            </a:prstGeom>
            <a:solidFill>
              <a:srgbClr val="F7F4CB">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四角形: 角を丸くする 23">
              <a:extLst>
                <a:ext uri="{FF2B5EF4-FFF2-40B4-BE49-F238E27FC236}">
                  <a16:creationId xmlns:a16="http://schemas.microsoft.com/office/drawing/2014/main" id="{8C48A870-963C-A00D-7A0C-D23E18A13F20}"/>
                </a:ext>
              </a:extLst>
            </p:cNvPr>
            <p:cNvSpPr/>
            <p:nvPr/>
          </p:nvSpPr>
          <p:spPr>
            <a:xfrm>
              <a:off x="3343359" y="4500553"/>
              <a:ext cx="1216107" cy="804807"/>
            </a:xfrm>
            <a:prstGeom prst="roundRect">
              <a:avLst>
                <a:gd name="adj" fmla="val 8799"/>
              </a:avLst>
            </a:prstGeom>
            <a:solidFill>
              <a:srgbClr val="F7F4CB">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四角形: 角を丸くする 24">
              <a:extLst>
                <a:ext uri="{FF2B5EF4-FFF2-40B4-BE49-F238E27FC236}">
                  <a16:creationId xmlns:a16="http://schemas.microsoft.com/office/drawing/2014/main" id="{7A2AA8AF-C9FA-03D4-1C87-D79A0993302C}"/>
                </a:ext>
              </a:extLst>
            </p:cNvPr>
            <p:cNvSpPr/>
            <p:nvPr/>
          </p:nvSpPr>
          <p:spPr>
            <a:xfrm>
              <a:off x="4653405" y="4500553"/>
              <a:ext cx="1216107" cy="804807"/>
            </a:xfrm>
            <a:prstGeom prst="roundRect">
              <a:avLst>
                <a:gd name="adj" fmla="val 8799"/>
              </a:avLst>
            </a:prstGeom>
            <a:solidFill>
              <a:srgbClr val="F7F4CB">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32" name="図 31">
              <a:extLst>
                <a:ext uri="{FF2B5EF4-FFF2-40B4-BE49-F238E27FC236}">
                  <a16:creationId xmlns:a16="http://schemas.microsoft.com/office/drawing/2014/main" id="{2D2DA315-7831-BD04-D2E5-BAAD55626802}"/>
                </a:ext>
              </a:extLst>
            </p:cNvPr>
            <p:cNvPicPr>
              <a:picLocks noChangeAspect="1"/>
            </p:cNvPicPr>
            <p:nvPr/>
          </p:nvPicPr>
          <p:blipFill>
            <a:blip r:embed="rId5"/>
            <a:stretch>
              <a:fillRect/>
            </a:stretch>
          </p:blipFill>
          <p:spPr>
            <a:xfrm>
              <a:off x="4782255" y="4607880"/>
              <a:ext cx="958407" cy="702560"/>
            </a:xfrm>
            <a:prstGeom prst="rect">
              <a:avLst/>
            </a:prstGeom>
          </p:spPr>
        </p:pic>
        <p:pic>
          <p:nvPicPr>
            <p:cNvPr id="40" name="図 39">
              <a:extLst>
                <a:ext uri="{FF2B5EF4-FFF2-40B4-BE49-F238E27FC236}">
                  <a16:creationId xmlns:a16="http://schemas.microsoft.com/office/drawing/2014/main" id="{AB8352CF-FF41-9C2F-47CD-30E924764F00}"/>
                </a:ext>
              </a:extLst>
            </p:cNvPr>
            <p:cNvPicPr>
              <a:picLocks noChangeAspect="1"/>
            </p:cNvPicPr>
            <p:nvPr/>
          </p:nvPicPr>
          <p:blipFill>
            <a:blip r:embed="rId6"/>
            <a:stretch>
              <a:fillRect/>
            </a:stretch>
          </p:blipFill>
          <p:spPr>
            <a:xfrm>
              <a:off x="2201940" y="4676618"/>
              <a:ext cx="849587" cy="581436"/>
            </a:xfrm>
            <a:prstGeom prst="rect">
              <a:avLst/>
            </a:prstGeom>
          </p:spPr>
        </p:pic>
        <p:pic>
          <p:nvPicPr>
            <p:cNvPr id="46" name="図 45">
              <a:extLst>
                <a:ext uri="{FF2B5EF4-FFF2-40B4-BE49-F238E27FC236}">
                  <a16:creationId xmlns:a16="http://schemas.microsoft.com/office/drawing/2014/main" id="{A5F9E137-653A-89B2-B09C-74F807CD54A5}"/>
                </a:ext>
              </a:extLst>
            </p:cNvPr>
            <p:cNvPicPr>
              <a:picLocks noChangeAspect="1"/>
            </p:cNvPicPr>
            <p:nvPr/>
          </p:nvPicPr>
          <p:blipFill>
            <a:blip r:embed="rId7"/>
            <a:srcRect l="25932" t="16823" r="23950" b="19937"/>
            <a:stretch>
              <a:fillRect/>
            </a:stretch>
          </p:blipFill>
          <p:spPr>
            <a:xfrm>
              <a:off x="3685049" y="4579778"/>
              <a:ext cx="532727" cy="672201"/>
            </a:xfrm>
            <a:prstGeom prst="rect">
              <a:avLst/>
            </a:prstGeom>
          </p:spPr>
        </p:pic>
      </p:grpSp>
      <p:sp>
        <p:nvSpPr>
          <p:cNvPr id="27" name="四角形: 角を丸くする 26">
            <a:extLst>
              <a:ext uri="{FF2B5EF4-FFF2-40B4-BE49-F238E27FC236}">
                <a16:creationId xmlns:a16="http://schemas.microsoft.com/office/drawing/2014/main" id="{F0803BE7-853C-D7A5-5775-7220607D3CAD}"/>
              </a:ext>
            </a:extLst>
          </p:cNvPr>
          <p:cNvSpPr/>
          <p:nvPr/>
        </p:nvSpPr>
        <p:spPr>
          <a:xfrm>
            <a:off x="8096603" y="4342498"/>
            <a:ext cx="1752392" cy="904104"/>
          </a:xfrm>
          <a:prstGeom prst="roundRect">
            <a:avLst>
              <a:gd name="adj" fmla="val 6040"/>
            </a:avLst>
          </a:prstGeom>
          <a:solidFill>
            <a:srgbClr val="E8E8E8">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四角形: 角を丸くする 7">
            <a:extLst>
              <a:ext uri="{FF2B5EF4-FFF2-40B4-BE49-F238E27FC236}">
                <a16:creationId xmlns:a16="http://schemas.microsoft.com/office/drawing/2014/main" id="{C42B7134-D064-8F9A-2FBA-AF46D8260452}"/>
              </a:ext>
            </a:extLst>
          </p:cNvPr>
          <p:cNvSpPr/>
          <p:nvPr/>
        </p:nvSpPr>
        <p:spPr>
          <a:xfrm>
            <a:off x="3945860" y="4342498"/>
            <a:ext cx="908775" cy="601418"/>
          </a:xfrm>
          <a:prstGeom prst="roundRect">
            <a:avLst>
              <a:gd name="adj" fmla="val 8799"/>
            </a:avLst>
          </a:prstGeom>
          <a:solidFill>
            <a:srgbClr val="F7F4CB">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四角形: 角を丸くする 12">
            <a:extLst>
              <a:ext uri="{FF2B5EF4-FFF2-40B4-BE49-F238E27FC236}">
                <a16:creationId xmlns:a16="http://schemas.microsoft.com/office/drawing/2014/main" id="{E93B788A-4B4F-507E-551D-20541225643E}"/>
              </a:ext>
            </a:extLst>
          </p:cNvPr>
          <p:cNvSpPr/>
          <p:nvPr/>
        </p:nvSpPr>
        <p:spPr>
          <a:xfrm>
            <a:off x="4930301" y="4342498"/>
            <a:ext cx="908775" cy="602746"/>
          </a:xfrm>
          <a:prstGeom prst="roundRect">
            <a:avLst>
              <a:gd name="adj" fmla="val 8799"/>
            </a:avLst>
          </a:prstGeom>
          <a:solidFill>
            <a:srgbClr val="F7F4CB">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四角形: 角を丸くする 17">
            <a:extLst>
              <a:ext uri="{FF2B5EF4-FFF2-40B4-BE49-F238E27FC236}">
                <a16:creationId xmlns:a16="http://schemas.microsoft.com/office/drawing/2014/main" id="{5369C994-5C78-5F9E-EE4B-9E5A671BB82B}"/>
              </a:ext>
            </a:extLst>
          </p:cNvPr>
          <p:cNvSpPr/>
          <p:nvPr/>
        </p:nvSpPr>
        <p:spPr>
          <a:xfrm>
            <a:off x="5914742" y="4342498"/>
            <a:ext cx="908775" cy="602608"/>
          </a:xfrm>
          <a:prstGeom prst="roundRect">
            <a:avLst>
              <a:gd name="adj" fmla="val 8799"/>
            </a:avLst>
          </a:prstGeom>
          <a:solidFill>
            <a:srgbClr val="F7F4CB">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四角形: 角を丸くする 18">
            <a:extLst>
              <a:ext uri="{FF2B5EF4-FFF2-40B4-BE49-F238E27FC236}">
                <a16:creationId xmlns:a16="http://schemas.microsoft.com/office/drawing/2014/main" id="{667785F4-3313-1551-17E0-0CF2749EA02F}"/>
              </a:ext>
            </a:extLst>
          </p:cNvPr>
          <p:cNvSpPr/>
          <p:nvPr/>
        </p:nvSpPr>
        <p:spPr>
          <a:xfrm>
            <a:off x="6899183" y="4342498"/>
            <a:ext cx="908775" cy="601418"/>
          </a:xfrm>
          <a:prstGeom prst="roundRect">
            <a:avLst>
              <a:gd name="adj" fmla="val 8799"/>
            </a:avLst>
          </a:prstGeom>
          <a:solidFill>
            <a:srgbClr val="F7F4CB">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41" name="図 40">
            <a:extLst>
              <a:ext uri="{FF2B5EF4-FFF2-40B4-BE49-F238E27FC236}">
                <a16:creationId xmlns:a16="http://schemas.microsoft.com/office/drawing/2014/main" id="{943F5DC8-B634-168F-C3A4-6059329DCC85}"/>
              </a:ext>
            </a:extLst>
          </p:cNvPr>
          <p:cNvPicPr>
            <a:picLocks noChangeAspect="1"/>
          </p:cNvPicPr>
          <p:nvPr/>
        </p:nvPicPr>
        <p:blipFill>
          <a:blip r:embed="rId8"/>
          <a:stretch>
            <a:fillRect/>
          </a:stretch>
        </p:blipFill>
        <p:spPr>
          <a:xfrm>
            <a:off x="4203863" y="4423924"/>
            <a:ext cx="392768" cy="482979"/>
          </a:xfrm>
          <a:prstGeom prst="rect">
            <a:avLst/>
          </a:prstGeom>
        </p:spPr>
      </p:pic>
      <p:pic>
        <p:nvPicPr>
          <p:cNvPr id="28" name="図 27">
            <a:extLst>
              <a:ext uri="{FF2B5EF4-FFF2-40B4-BE49-F238E27FC236}">
                <a16:creationId xmlns:a16="http://schemas.microsoft.com/office/drawing/2014/main" id="{E72D8F3C-5586-782B-FB34-6D0138F896F8}"/>
              </a:ext>
            </a:extLst>
          </p:cNvPr>
          <p:cNvPicPr>
            <a:picLocks noChangeAspect="1"/>
          </p:cNvPicPr>
          <p:nvPr/>
        </p:nvPicPr>
        <p:blipFill>
          <a:blip r:embed="rId9"/>
          <a:stretch>
            <a:fillRect/>
          </a:stretch>
        </p:blipFill>
        <p:spPr>
          <a:xfrm>
            <a:off x="7271149" y="4451109"/>
            <a:ext cx="176386" cy="454989"/>
          </a:xfrm>
          <a:prstGeom prst="rect">
            <a:avLst/>
          </a:prstGeom>
        </p:spPr>
      </p:pic>
      <p:pic>
        <p:nvPicPr>
          <p:cNvPr id="36" name="図 35">
            <a:extLst>
              <a:ext uri="{FF2B5EF4-FFF2-40B4-BE49-F238E27FC236}">
                <a16:creationId xmlns:a16="http://schemas.microsoft.com/office/drawing/2014/main" id="{84427522-FAB9-3C16-4362-40F4413551CF}"/>
              </a:ext>
            </a:extLst>
          </p:cNvPr>
          <p:cNvPicPr>
            <a:picLocks noChangeAspect="1"/>
          </p:cNvPicPr>
          <p:nvPr/>
        </p:nvPicPr>
        <p:blipFill>
          <a:blip r:embed="rId10"/>
          <a:stretch>
            <a:fillRect/>
          </a:stretch>
        </p:blipFill>
        <p:spPr>
          <a:xfrm>
            <a:off x="6023435" y="4493399"/>
            <a:ext cx="691390" cy="331429"/>
          </a:xfrm>
          <a:prstGeom prst="rect">
            <a:avLst/>
          </a:prstGeom>
        </p:spPr>
      </p:pic>
      <p:pic>
        <p:nvPicPr>
          <p:cNvPr id="84" name="図 83">
            <a:extLst>
              <a:ext uri="{FF2B5EF4-FFF2-40B4-BE49-F238E27FC236}">
                <a16:creationId xmlns:a16="http://schemas.microsoft.com/office/drawing/2014/main" id="{E2E56259-1BBB-909A-920B-F976BF360C24}"/>
              </a:ext>
            </a:extLst>
          </p:cNvPr>
          <p:cNvPicPr>
            <a:picLocks noChangeAspect="1"/>
          </p:cNvPicPr>
          <p:nvPr/>
        </p:nvPicPr>
        <p:blipFill>
          <a:blip r:embed="rId11"/>
          <a:srcRect l="3802" t="10236" r="1414" b="10936"/>
          <a:stretch>
            <a:fillRect/>
          </a:stretch>
        </p:blipFill>
        <p:spPr>
          <a:xfrm>
            <a:off x="8146382" y="4395026"/>
            <a:ext cx="1652883" cy="851576"/>
          </a:xfrm>
          <a:prstGeom prst="rect">
            <a:avLst/>
          </a:prstGeom>
        </p:spPr>
      </p:pic>
      <p:sp>
        <p:nvSpPr>
          <p:cNvPr id="30" name="四角形: 角を丸くする 29">
            <a:extLst>
              <a:ext uri="{FF2B5EF4-FFF2-40B4-BE49-F238E27FC236}">
                <a16:creationId xmlns:a16="http://schemas.microsoft.com/office/drawing/2014/main" id="{40AC0C8B-7608-32AD-ACC7-4909CBC6969B}"/>
              </a:ext>
            </a:extLst>
          </p:cNvPr>
          <p:cNvSpPr/>
          <p:nvPr/>
        </p:nvSpPr>
        <p:spPr>
          <a:xfrm>
            <a:off x="10860293" y="4342498"/>
            <a:ext cx="722616" cy="904105"/>
          </a:xfrm>
          <a:prstGeom prst="roundRect">
            <a:avLst>
              <a:gd name="adj" fmla="val 6040"/>
            </a:avLst>
          </a:prstGeom>
          <a:solidFill>
            <a:srgbClr val="E8E8E8">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四角形: 角を丸くする 28">
            <a:extLst>
              <a:ext uri="{FF2B5EF4-FFF2-40B4-BE49-F238E27FC236}">
                <a16:creationId xmlns:a16="http://schemas.microsoft.com/office/drawing/2014/main" id="{FCB01D1E-6D63-D882-31AA-5D7AC45093CC}"/>
              </a:ext>
            </a:extLst>
          </p:cNvPr>
          <p:cNvSpPr/>
          <p:nvPr/>
        </p:nvSpPr>
        <p:spPr>
          <a:xfrm>
            <a:off x="10093014" y="4342498"/>
            <a:ext cx="722616" cy="904104"/>
          </a:xfrm>
          <a:prstGeom prst="roundRect">
            <a:avLst>
              <a:gd name="adj" fmla="val 6040"/>
            </a:avLst>
          </a:prstGeom>
          <a:solidFill>
            <a:srgbClr val="E8E8E8">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89" name="図 88">
            <a:extLst>
              <a:ext uri="{FF2B5EF4-FFF2-40B4-BE49-F238E27FC236}">
                <a16:creationId xmlns:a16="http://schemas.microsoft.com/office/drawing/2014/main" id="{BEEA27BC-8BFA-8C09-90B3-DC2F7C0D1ED0}"/>
              </a:ext>
            </a:extLst>
          </p:cNvPr>
          <p:cNvPicPr>
            <a:picLocks noChangeAspect="1"/>
          </p:cNvPicPr>
          <p:nvPr/>
        </p:nvPicPr>
        <p:blipFill>
          <a:blip r:embed="rId12"/>
          <a:stretch>
            <a:fillRect/>
          </a:stretch>
        </p:blipFill>
        <p:spPr>
          <a:xfrm>
            <a:off x="10345830" y="4463872"/>
            <a:ext cx="216984" cy="714462"/>
          </a:xfrm>
          <a:prstGeom prst="rect">
            <a:avLst/>
          </a:prstGeom>
        </p:spPr>
      </p:pic>
      <p:pic>
        <p:nvPicPr>
          <p:cNvPr id="93" name="図 92">
            <a:extLst>
              <a:ext uri="{FF2B5EF4-FFF2-40B4-BE49-F238E27FC236}">
                <a16:creationId xmlns:a16="http://schemas.microsoft.com/office/drawing/2014/main" id="{2C5D509E-6E66-DFD0-9D85-7B7723142F67}"/>
              </a:ext>
            </a:extLst>
          </p:cNvPr>
          <p:cNvPicPr>
            <a:picLocks noChangeAspect="1"/>
          </p:cNvPicPr>
          <p:nvPr/>
        </p:nvPicPr>
        <p:blipFill>
          <a:blip r:embed="rId13"/>
          <a:stretch>
            <a:fillRect/>
          </a:stretch>
        </p:blipFill>
        <p:spPr>
          <a:xfrm>
            <a:off x="11128243" y="4470682"/>
            <a:ext cx="185480" cy="721592"/>
          </a:xfrm>
          <a:prstGeom prst="rect">
            <a:avLst/>
          </a:prstGeom>
        </p:spPr>
      </p:pic>
      <p:grpSp>
        <p:nvGrpSpPr>
          <p:cNvPr id="10" name="グループ化 9">
            <a:extLst>
              <a:ext uri="{FF2B5EF4-FFF2-40B4-BE49-F238E27FC236}">
                <a16:creationId xmlns:a16="http://schemas.microsoft.com/office/drawing/2014/main" id="{94D718FC-5C78-541F-5696-0A9514324017}"/>
              </a:ext>
            </a:extLst>
          </p:cNvPr>
          <p:cNvGrpSpPr/>
          <p:nvPr/>
        </p:nvGrpSpPr>
        <p:grpSpPr>
          <a:xfrm>
            <a:off x="5081933" y="4395026"/>
            <a:ext cx="605510" cy="519044"/>
            <a:chOff x="2219670" y="3669344"/>
            <a:chExt cx="900927" cy="772276"/>
          </a:xfrm>
        </p:grpSpPr>
        <p:pic>
          <p:nvPicPr>
            <p:cNvPr id="56" name="図 55">
              <a:extLst>
                <a:ext uri="{FF2B5EF4-FFF2-40B4-BE49-F238E27FC236}">
                  <a16:creationId xmlns:a16="http://schemas.microsoft.com/office/drawing/2014/main" id="{9C4A814D-DC3E-E53E-2CFB-0BFFCD73CC05}"/>
                </a:ext>
              </a:extLst>
            </p:cNvPr>
            <p:cNvPicPr>
              <a:picLocks noChangeAspect="1"/>
            </p:cNvPicPr>
            <p:nvPr/>
          </p:nvPicPr>
          <p:blipFill>
            <a:blip r:embed="rId14"/>
            <a:srcRect l="22232" b="8504"/>
            <a:stretch>
              <a:fillRect/>
            </a:stretch>
          </p:blipFill>
          <p:spPr>
            <a:xfrm>
              <a:off x="2532436" y="3669344"/>
              <a:ext cx="582158" cy="772276"/>
            </a:xfrm>
            <a:prstGeom prst="rect">
              <a:avLst/>
            </a:prstGeom>
          </p:spPr>
        </p:pic>
        <p:pic>
          <p:nvPicPr>
            <p:cNvPr id="51" name="図 50">
              <a:extLst>
                <a:ext uri="{FF2B5EF4-FFF2-40B4-BE49-F238E27FC236}">
                  <a16:creationId xmlns:a16="http://schemas.microsoft.com/office/drawing/2014/main" id="{A8030111-614C-AFCE-D332-BB6FE34CBD2F}"/>
                </a:ext>
              </a:extLst>
            </p:cNvPr>
            <p:cNvPicPr>
              <a:picLocks noChangeAspect="1"/>
            </p:cNvPicPr>
            <p:nvPr/>
          </p:nvPicPr>
          <p:blipFill>
            <a:blip r:embed="rId15"/>
            <a:stretch>
              <a:fillRect/>
            </a:stretch>
          </p:blipFill>
          <p:spPr>
            <a:xfrm>
              <a:off x="2852997" y="4117014"/>
              <a:ext cx="267600" cy="226086"/>
            </a:xfrm>
            <a:prstGeom prst="rect">
              <a:avLst/>
            </a:prstGeom>
          </p:spPr>
        </p:pic>
        <p:pic>
          <p:nvPicPr>
            <p:cNvPr id="9" name="図 8">
              <a:extLst>
                <a:ext uri="{FF2B5EF4-FFF2-40B4-BE49-F238E27FC236}">
                  <a16:creationId xmlns:a16="http://schemas.microsoft.com/office/drawing/2014/main" id="{7F78CDEA-8121-9B7B-E924-5BA6D5F9891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219670" y="3807063"/>
              <a:ext cx="374510" cy="528720"/>
            </a:xfrm>
            <a:prstGeom prst="rect">
              <a:avLst/>
            </a:prstGeom>
          </p:spPr>
        </p:pic>
      </p:grpSp>
      <p:sp>
        <p:nvSpPr>
          <p:cNvPr id="26" name="四角形: 角を丸くする 25">
            <a:extLst>
              <a:ext uri="{FF2B5EF4-FFF2-40B4-BE49-F238E27FC236}">
                <a16:creationId xmlns:a16="http://schemas.microsoft.com/office/drawing/2014/main" id="{84615353-6E09-1FFF-E7B3-99A339188D21}"/>
              </a:ext>
            </a:extLst>
          </p:cNvPr>
          <p:cNvSpPr/>
          <p:nvPr/>
        </p:nvSpPr>
        <p:spPr>
          <a:xfrm>
            <a:off x="6294232" y="5797711"/>
            <a:ext cx="1513727" cy="601418"/>
          </a:xfrm>
          <a:prstGeom prst="roundRect">
            <a:avLst>
              <a:gd name="adj" fmla="val 8799"/>
            </a:avLst>
          </a:prstGeom>
          <a:solidFill>
            <a:srgbClr val="F7F4CB">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9" name="正方形/長方形 108">
            <a:extLst>
              <a:ext uri="{FF2B5EF4-FFF2-40B4-BE49-F238E27FC236}">
                <a16:creationId xmlns:a16="http://schemas.microsoft.com/office/drawing/2014/main" id="{33681995-1C59-EC63-25DF-C2C43EBA14F0}"/>
              </a:ext>
            </a:extLst>
          </p:cNvPr>
          <p:cNvSpPr/>
          <p:nvPr/>
        </p:nvSpPr>
        <p:spPr>
          <a:xfrm>
            <a:off x="7963757" y="3580961"/>
            <a:ext cx="26902" cy="274652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3" name="楕円 52">
            <a:extLst>
              <a:ext uri="{FF2B5EF4-FFF2-40B4-BE49-F238E27FC236}">
                <a16:creationId xmlns:a16="http://schemas.microsoft.com/office/drawing/2014/main" id="{08E83596-2D3A-59BC-8A7E-1A22AC0033D7}"/>
              </a:ext>
            </a:extLst>
          </p:cNvPr>
          <p:cNvSpPr/>
          <p:nvPr/>
        </p:nvSpPr>
        <p:spPr>
          <a:xfrm>
            <a:off x="6684600" y="6034540"/>
            <a:ext cx="1097539" cy="360839"/>
          </a:xfrm>
          <a:prstGeom prst="ellipse">
            <a:avLst/>
          </a:prstGeom>
          <a:solidFill>
            <a:srgbClr val="F2B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楕円 22">
            <a:extLst>
              <a:ext uri="{FF2B5EF4-FFF2-40B4-BE49-F238E27FC236}">
                <a16:creationId xmlns:a16="http://schemas.microsoft.com/office/drawing/2014/main" id="{F04F1F3A-E504-1C29-62BB-52B818081141}"/>
              </a:ext>
            </a:extLst>
          </p:cNvPr>
          <p:cNvSpPr/>
          <p:nvPr/>
        </p:nvSpPr>
        <p:spPr>
          <a:xfrm>
            <a:off x="3686815" y="5904455"/>
            <a:ext cx="2567241" cy="635159"/>
          </a:xfrm>
          <a:prstGeom prst="ellipse">
            <a:avLst/>
          </a:prstGeom>
          <a:solidFill>
            <a:srgbClr val="C7DB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テキスト ボックス 56">
            <a:extLst>
              <a:ext uri="{FF2B5EF4-FFF2-40B4-BE49-F238E27FC236}">
                <a16:creationId xmlns:a16="http://schemas.microsoft.com/office/drawing/2014/main" id="{67CAF302-5B35-B54E-6ECC-7D3DC8A43C9F}"/>
              </a:ext>
            </a:extLst>
          </p:cNvPr>
          <p:cNvSpPr txBox="1"/>
          <p:nvPr/>
        </p:nvSpPr>
        <p:spPr>
          <a:xfrm>
            <a:off x="4065691" y="4200803"/>
            <a:ext cx="669112" cy="253916"/>
          </a:xfrm>
          <a:prstGeom prst="rect">
            <a:avLst/>
          </a:prstGeom>
          <a:noFill/>
        </p:spPr>
        <p:txBody>
          <a:bodyPr wrap="square" rtlCol="0">
            <a:spAutoFit/>
          </a:bodyPr>
          <a:lstStyle/>
          <a:p>
            <a:pPr algn="ctr"/>
            <a:r>
              <a:rPr lang="ja-JP" altLang="en-US" sz="1050" spc="100" dirty="0">
                <a:latin typeface="BIZ UDPゴシック" panose="020B0400000000000000" pitchFamily="50" charset="-128"/>
                <a:ea typeface="BIZ UDPゴシック" panose="020B0400000000000000" pitchFamily="50" charset="-128"/>
              </a:rPr>
              <a:t>新聞</a:t>
            </a:r>
          </a:p>
        </p:txBody>
      </p:sp>
      <p:sp>
        <p:nvSpPr>
          <p:cNvPr id="58" name="テキスト ボックス 57">
            <a:extLst>
              <a:ext uri="{FF2B5EF4-FFF2-40B4-BE49-F238E27FC236}">
                <a16:creationId xmlns:a16="http://schemas.microsoft.com/office/drawing/2014/main" id="{B687BB64-5010-5564-45CB-2AABFCAD97DA}"/>
              </a:ext>
            </a:extLst>
          </p:cNvPr>
          <p:cNvSpPr txBox="1"/>
          <p:nvPr/>
        </p:nvSpPr>
        <p:spPr>
          <a:xfrm>
            <a:off x="5050132" y="4200803"/>
            <a:ext cx="669112" cy="253916"/>
          </a:xfrm>
          <a:prstGeom prst="rect">
            <a:avLst/>
          </a:prstGeom>
          <a:noFill/>
        </p:spPr>
        <p:txBody>
          <a:bodyPr wrap="square" rtlCol="0">
            <a:spAutoFit/>
          </a:bodyPr>
          <a:lstStyle/>
          <a:p>
            <a:pPr algn="ctr"/>
            <a:r>
              <a:rPr lang="ja-JP" altLang="en-US" sz="1050" spc="100" dirty="0">
                <a:latin typeface="BIZ UDPゴシック" panose="020B0400000000000000" pitchFamily="50" charset="-128"/>
                <a:ea typeface="BIZ UDPゴシック" panose="020B0400000000000000" pitchFamily="50" charset="-128"/>
              </a:rPr>
              <a:t>野菜</a:t>
            </a:r>
          </a:p>
        </p:txBody>
      </p:sp>
      <p:sp>
        <p:nvSpPr>
          <p:cNvPr id="47" name="テキスト ボックス 46">
            <a:extLst>
              <a:ext uri="{FF2B5EF4-FFF2-40B4-BE49-F238E27FC236}">
                <a16:creationId xmlns:a16="http://schemas.microsoft.com/office/drawing/2014/main" id="{9D033FD9-472D-5B70-9A94-55AA4884729F}"/>
              </a:ext>
            </a:extLst>
          </p:cNvPr>
          <p:cNvSpPr txBox="1"/>
          <p:nvPr/>
        </p:nvSpPr>
        <p:spPr>
          <a:xfrm>
            <a:off x="6034574" y="4200803"/>
            <a:ext cx="669112" cy="253916"/>
          </a:xfrm>
          <a:prstGeom prst="rect">
            <a:avLst/>
          </a:prstGeom>
          <a:noFill/>
        </p:spPr>
        <p:txBody>
          <a:bodyPr wrap="square" rtlCol="0">
            <a:spAutoFit/>
          </a:bodyPr>
          <a:lstStyle/>
          <a:p>
            <a:pPr algn="ctr"/>
            <a:r>
              <a:rPr lang="ja-JP" altLang="en-US" sz="1050" spc="100" dirty="0">
                <a:latin typeface="BIZ UDPゴシック" panose="020B0400000000000000" pitchFamily="50" charset="-128"/>
                <a:ea typeface="BIZ UDPゴシック" panose="020B0400000000000000" pitchFamily="50" charset="-128"/>
              </a:rPr>
              <a:t>弁当</a:t>
            </a:r>
          </a:p>
        </p:txBody>
      </p:sp>
      <p:sp>
        <p:nvSpPr>
          <p:cNvPr id="48" name="テキスト ボックス 47">
            <a:extLst>
              <a:ext uri="{FF2B5EF4-FFF2-40B4-BE49-F238E27FC236}">
                <a16:creationId xmlns:a16="http://schemas.microsoft.com/office/drawing/2014/main" id="{346B029B-A12A-6954-832F-1C633D0DAADA}"/>
              </a:ext>
            </a:extLst>
          </p:cNvPr>
          <p:cNvSpPr txBox="1"/>
          <p:nvPr/>
        </p:nvSpPr>
        <p:spPr>
          <a:xfrm>
            <a:off x="7019013" y="4200803"/>
            <a:ext cx="669112" cy="253916"/>
          </a:xfrm>
          <a:prstGeom prst="rect">
            <a:avLst/>
          </a:prstGeom>
          <a:noFill/>
        </p:spPr>
        <p:txBody>
          <a:bodyPr wrap="square" rtlCol="0">
            <a:spAutoFit/>
          </a:bodyPr>
          <a:lstStyle/>
          <a:p>
            <a:pPr algn="ctr"/>
            <a:r>
              <a:rPr lang="ja-JP" altLang="en-US" sz="1050" spc="100" dirty="0">
                <a:latin typeface="BIZ UDPゴシック" panose="020B0400000000000000" pitchFamily="50" charset="-128"/>
                <a:ea typeface="BIZ UDPゴシック" panose="020B0400000000000000" pitchFamily="50" charset="-128"/>
              </a:rPr>
              <a:t>飲料</a:t>
            </a:r>
          </a:p>
        </p:txBody>
      </p:sp>
      <p:sp>
        <p:nvSpPr>
          <p:cNvPr id="49" name="テキスト ボックス 48">
            <a:extLst>
              <a:ext uri="{FF2B5EF4-FFF2-40B4-BE49-F238E27FC236}">
                <a16:creationId xmlns:a16="http://schemas.microsoft.com/office/drawing/2014/main" id="{CA80C184-5D89-62DB-52B2-0516121A78E6}"/>
              </a:ext>
            </a:extLst>
          </p:cNvPr>
          <p:cNvSpPr txBox="1"/>
          <p:nvPr/>
        </p:nvSpPr>
        <p:spPr>
          <a:xfrm>
            <a:off x="7019013" y="4940071"/>
            <a:ext cx="669112" cy="253916"/>
          </a:xfrm>
          <a:prstGeom prst="rect">
            <a:avLst/>
          </a:prstGeom>
          <a:noFill/>
        </p:spPr>
        <p:txBody>
          <a:bodyPr wrap="square" rtlCol="0">
            <a:spAutoFit/>
          </a:bodyPr>
          <a:lstStyle/>
          <a:p>
            <a:pPr algn="ctr"/>
            <a:r>
              <a:rPr lang="ja-JP" altLang="en-US" sz="1050" spc="100" dirty="0">
                <a:latin typeface="BIZ UDPゴシック" panose="020B0400000000000000" pitchFamily="50" charset="-128"/>
                <a:ea typeface="BIZ UDPゴシック" panose="020B0400000000000000" pitchFamily="50" charset="-128"/>
              </a:rPr>
              <a:t>パン</a:t>
            </a:r>
          </a:p>
        </p:txBody>
      </p:sp>
      <p:sp>
        <p:nvSpPr>
          <p:cNvPr id="50" name="テキスト ボックス 49">
            <a:extLst>
              <a:ext uri="{FF2B5EF4-FFF2-40B4-BE49-F238E27FC236}">
                <a16:creationId xmlns:a16="http://schemas.microsoft.com/office/drawing/2014/main" id="{3D974D9C-76A5-D5CC-44DD-C2A5C07CDC3B}"/>
              </a:ext>
            </a:extLst>
          </p:cNvPr>
          <p:cNvSpPr txBox="1"/>
          <p:nvPr/>
        </p:nvSpPr>
        <p:spPr>
          <a:xfrm>
            <a:off x="5050132" y="4940071"/>
            <a:ext cx="669112" cy="253916"/>
          </a:xfrm>
          <a:prstGeom prst="rect">
            <a:avLst/>
          </a:prstGeom>
          <a:noFill/>
        </p:spPr>
        <p:txBody>
          <a:bodyPr wrap="square" rtlCol="0">
            <a:spAutoFit/>
          </a:bodyPr>
          <a:lstStyle/>
          <a:p>
            <a:pPr algn="ctr"/>
            <a:r>
              <a:rPr lang="ja-JP" altLang="en-US" sz="1050" spc="100" dirty="0">
                <a:latin typeface="BIZ UDPゴシック" panose="020B0400000000000000" pitchFamily="50" charset="-128"/>
                <a:ea typeface="BIZ UDPゴシック" panose="020B0400000000000000" pitchFamily="50" charset="-128"/>
              </a:rPr>
              <a:t>魚</a:t>
            </a:r>
          </a:p>
        </p:txBody>
      </p:sp>
      <p:sp>
        <p:nvSpPr>
          <p:cNvPr id="52" name="テキスト ボックス 51">
            <a:extLst>
              <a:ext uri="{FF2B5EF4-FFF2-40B4-BE49-F238E27FC236}">
                <a16:creationId xmlns:a16="http://schemas.microsoft.com/office/drawing/2014/main" id="{BAEA37F5-DF6C-462A-0043-0381F189F102}"/>
              </a:ext>
            </a:extLst>
          </p:cNvPr>
          <p:cNvSpPr txBox="1"/>
          <p:nvPr/>
        </p:nvSpPr>
        <p:spPr>
          <a:xfrm>
            <a:off x="6040041" y="4940071"/>
            <a:ext cx="669112" cy="253916"/>
          </a:xfrm>
          <a:prstGeom prst="rect">
            <a:avLst/>
          </a:prstGeom>
          <a:noFill/>
        </p:spPr>
        <p:txBody>
          <a:bodyPr wrap="square" rtlCol="0">
            <a:spAutoFit/>
          </a:bodyPr>
          <a:lstStyle/>
          <a:p>
            <a:pPr algn="ctr"/>
            <a:r>
              <a:rPr lang="ja-JP" altLang="en-US" sz="1050" spc="100" dirty="0">
                <a:latin typeface="BIZ UDPゴシック" panose="020B0400000000000000" pitchFamily="50" charset="-128"/>
                <a:ea typeface="BIZ UDPゴシック" panose="020B0400000000000000" pitchFamily="50" charset="-128"/>
              </a:rPr>
              <a:t>精米</a:t>
            </a:r>
          </a:p>
        </p:txBody>
      </p:sp>
      <p:sp>
        <p:nvSpPr>
          <p:cNvPr id="11" name="四角形: 角を丸くする 10">
            <a:extLst>
              <a:ext uri="{FF2B5EF4-FFF2-40B4-BE49-F238E27FC236}">
                <a16:creationId xmlns:a16="http://schemas.microsoft.com/office/drawing/2014/main" id="{DF627B09-34C3-2C53-D130-7199ED912C62}"/>
              </a:ext>
            </a:extLst>
          </p:cNvPr>
          <p:cNvSpPr/>
          <p:nvPr/>
        </p:nvSpPr>
        <p:spPr>
          <a:xfrm>
            <a:off x="4215233" y="3580961"/>
            <a:ext cx="3667581" cy="295924"/>
          </a:xfrm>
          <a:prstGeom prst="roundRect">
            <a:avLst/>
          </a:prstGeom>
          <a:solidFill>
            <a:srgbClr val="F7F4CB"/>
          </a:solidFill>
          <a:ln>
            <a:solidFill>
              <a:srgbClr val="F4ED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テキスト ボックス 11">
            <a:extLst>
              <a:ext uri="{FF2B5EF4-FFF2-40B4-BE49-F238E27FC236}">
                <a16:creationId xmlns:a16="http://schemas.microsoft.com/office/drawing/2014/main" id="{94E5C196-880D-844A-89A1-BC857591B186}"/>
              </a:ext>
            </a:extLst>
          </p:cNvPr>
          <p:cNvSpPr txBox="1"/>
          <p:nvPr/>
        </p:nvSpPr>
        <p:spPr>
          <a:xfrm>
            <a:off x="4822546" y="3559761"/>
            <a:ext cx="2452955" cy="307777"/>
          </a:xfrm>
          <a:prstGeom prst="rect">
            <a:avLst/>
          </a:prstGeom>
          <a:noFill/>
        </p:spPr>
        <p:txBody>
          <a:bodyPr wrap="square" rtlCol="0">
            <a:spAutoFit/>
          </a:bodyPr>
          <a:lstStyle/>
          <a:p>
            <a:pPr algn="ctr"/>
            <a:r>
              <a:rPr lang="ja-JP" altLang="en-US" sz="1400" spc="100" dirty="0">
                <a:latin typeface="BIZ UDPゴシック" panose="020B0400000000000000" pitchFamily="50" charset="-128"/>
                <a:ea typeface="BIZ UDPゴシック" panose="020B0400000000000000" pitchFamily="50" charset="-128"/>
              </a:rPr>
              <a:t>軽減税率対象品目</a:t>
            </a:r>
          </a:p>
        </p:txBody>
      </p:sp>
      <p:sp>
        <p:nvSpPr>
          <p:cNvPr id="15" name="テキスト ボックス 14">
            <a:extLst>
              <a:ext uri="{FF2B5EF4-FFF2-40B4-BE49-F238E27FC236}">
                <a16:creationId xmlns:a16="http://schemas.microsoft.com/office/drawing/2014/main" id="{2F498FA1-F2EC-C63E-890A-C66949574F61}"/>
              </a:ext>
            </a:extLst>
          </p:cNvPr>
          <p:cNvSpPr txBox="1"/>
          <p:nvPr/>
        </p:nvSpPr>
        <p:spPr>
          <a:xfrm>
            <a:off x="5199371" y="3916887"/>
            <a:ext cx="2463727" cy="276999"/>
          </a:xfrm>
          <a:prstGeom prst="rect">
            <a:avLst/>
          </a:prstGeom>
          <a:noFill/>
        </p:spPr>
        <p:txBody>
          <a:bodyPr wrap="square" rtlCol="0">
            <a:spAutoFit/>
          </a:bodyPr>
          <a:lstStyle/>
          <a:p>
            <a:pPr algn="ctr"/>
            <a:r>
              <a:rPr lang="ja-JP" altLang="en-US" sz="1200" spc="100" dirty="0">
                <a:latin typeface="BIZ UDPゴシック" panose="020B0400000000000000" pitchFamily="50" charset="-128"/>
                <a:ea typeface="BIZ UDPゴシック" panose="020B0400000000000000" pitchFamily="50" charset="-128"/>
              </a:rPr>
              <a:t>飲食料品</a:t>
            </a:r>
          </a:p>
        </p:txBody>
      </p:sp>
      <p:sp>
        <p:nvSpPr>
          <p:cNvPr id="20" name="楕円 19">
            <a:extLst>
              <a:ext uri="{FF2B5EF4-FFF2-40B4-BE49-F238E27FC236}">
                <a16:creationId xmlns:a16="http://schemas.microsoft.com/office/drawing/2014/main" id="{005E295C-F622-ECD7-B469-BDC1D81FAA37}"/>
              </a:ext>
            </a:extLst>
          </p:cNvPr>
          <p:cNvSpPr/>
          <p:nvPr/>
        </p:nvSpPr>
        <p:spPr>
          <a:xfrm>
            <a:off x="3944263" y="3438560"/>
            <a:ext cx="593100" cy="593100"/>
          </a:xfrm>
          <a:prstGeom prst="ellipse">
            <a:avLst/>
          </a:prstGeom>
          <a:solidFill>
            <a:srgbClr val="3B98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テキスト ボックス 20">
            <a:extLst>
              <a:ext uri="{FF2B5EF4-FFF2-40B4-BE49-F238E27FC236}">
                <a16:creationId xmlns:a16="http://schemas.microsoft.com/office/drawing/2014/main" id="{3C8DDC85-B012-EB49-53DB-15934118BB28}"/>
              </a:ext>
            </a:extLst>
          </p:cNvPr>
          <p:cNvSpPr txBox="1"/>
          <p:nvPr/>
        </p:nvSpPr>
        <p:spPr>
          <a:xfrm>
            <a:off x="3972659" y="3537618"/>
            <a:ext cx="564773" cy="338554"/>
          </a:xfrm>
          <a:prstGeom prst="rect">
            <a:avLst/>
          </a:prstGeom>
          <a:noFill/>
        </p:spPr>
        <p:txBody>
          <a:bodyPr wrap="square" rtlCol="0">
            <a:spAutoFit/>
          </a:bodyPr>
          <a:lstStyle/>
          <a:p>
            <a:pPr algn="ctr"/>
            <a:r>
              <a:rPr lang="en-US" altLang="ja-JP" sz="1600" b="1" spc="100" dirty="0">
                <a:solidFill>
                  <a:schemeClr val="bg1"/>
                </a:solidFill>
                <a:latin typeface="BIZ UDPゴシック" panose="020B0400000000000000" pitchFamily="50" charset="-128"/>
                <a:ea typeface="BIZ UDPゴシック" panose="020B0400000000000000" pitchFamily="50" charset="-128"/>
              </a:rPr>
              <a:t>8</a:t>
            </a:r>
            <a:r>
              <a:rPr lang="ja-JP" altLang="en-US" sz="1100" spc="100" dirty="0">
                <a:solidFill>
                  <a:schemeClr val="bg1"/>
                </a:solidFill>
                <a:latin typeface="BIZ UDPゴシック" panose="020B0400000000000000" pitchFamily="50" charset="-128"/>
                <a:ea typeface="BIZ UDPゴシック" panose="020B0400000000000000" pitchFamily="50" charset="-128"/>
              </a:rPr>
              <a:t>％</a:t>
            </a:r>
            <a:endParaRPr lang="ja-JP" altLang="en-US" sz="1400" spc="100" dirty="0">
              <a:solidFill>
                <a:schemeClr val="bg1"/>
              </a:solidFill>
              <a:latin typeface="BIZ UDPゴシック" panose="020B0400000000000000" pitchFamily="50" charset="-128"/>
              <a:ea typeface="BIZ UDPゴシック" panose="020B0400000000000000" pitchFamily="50" charset="-128"/>
            </a:endParaRPr>
          </a:p>
        </p:txBody>
      </p:sp>
      <p:sp>
        <p:nvSpPr>
          <p:cNvPr id="72" name="四角形: 角を丸くする 71">
            <a:extLst>
              <a:ext uri="{FF2B5EF4-FFF2-40B4-BE49-F238E27FC236}">
                <a16:creationId xmlns:a16="http://schemas.microsoft.com/office/drawing/2014/main" id="{32950733-6B98-E84F-1214-B73D8D317079}"/>
              </a:ext>
            </a:extLst>
          </p:cNvPr>
          <p:cNvSpPr/>
          <p:nvPr/>
        </p:nvSpPr>
        <p:spPr>
          <a:xfrm flipH="1">
            <a:off x="8071602" y="3580961"/>
            <a:ext cx="3667581" cy="295924"/>
          </a:xfrm>
          <a:prstGeom prst="roundRect">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3" name="テキスト ボックス 72">
            <a:extLst>
              <a:ext uri="{FF2B5EF4-FFF2-40B4-BE49-F238E27FC236}">
                <a16:creationId xmlns:a16="http://schemas.microsoft.com/office/drawing/2014/main" id="{D7B3ED7B-0BBB-968A-F3BD-C6717496CB33}"/>
              </a:ext>
            </a:extLst>
          </p:cNvPr>
          <p:cNvSpPr txBox="1"/>
          <p:nvPr/>
        </p:nvSpPr>
        <p:spPr>
          <a:xfrm flipH="1">
            <a:off x="8678915" y="3559761"/>
            <a:ext cx="2452955" cy="307777"/>
          </a:xfrm>
          <a:prstGeom prst="rect">
            <a:avLst/>
          </a:prstGeom>
          <a:noFill/>
        </p:spPr>
        <p:txBody>
          <a:bodyPr wrap="square" rtlCol="0">
            <a:spAutoFit/>
          </a:bodyPr>
          <a:lstStyle/>
          <a:p>
            <a:pPr algn="ctr"/>
            <a:r>
              <a:rPr lang="zh-TW" altLang="en-US" sz="1400" spc="100" dirty="0">
                <a:latin typeface="BIZ UDPゴシック" panose="020B0400000000000000" pitchFamily="50" charset="-128"/>
                <a:ea typeface="BIZ UDPゴシック" panose="020B0400000000000000" pitchFamily="50" charset="-128"/>
              </a:rPr>
              <a:t>標準税率対象品目</a:t>
            </a:r>
            <a:endParaRPr lang="ja-JP" altLang="en-US" sz="1400" spc="100" dirty="0">
              <a:latin typeface="BIZ UDPゴシック" panose="020B0400000000000000" pitchFamily="50" charset="-128"/>
              <a:ea typeface="BIZ UDPゴシック" panose="020B0400000000000000" pitchFamily="50" charset="-128"/>
            </a:endParaRPr>
          </a:p>
        </p:txBody>
      </p:sp>
      <p:sp>
        <p:nvSpPr>
          <p:cNvPr id="71" name="テキスト ボックス 70">
            <a:extLst>
              <a:ext uri="{FF2B5EF4-FFF2-40B4-BE49-F238E27FC236}">
                <a16:creationId xmlns:a16="http://schemas.microsoft.com/office/drawing/2014/main" id="{463D1AFE-6C55-9689-89D8-345FE5335943}"/>
              </a:ext>
            </a:extLst>
          </p:cNvPr>
          <p:cNvSpPr txBox="1"/>
          <p:nvPr/>
        </p:nvSpPr>
        <p:spPr>
          <a:xfrm flipH="1">
            <a:off x="8208015" y="3916887"/>
            <a:ext cx="1529619" cy="276999"/>
          </a:xfrm>
          <a:prstGeom prst="rect">
            <a:avLst/>
          </a:prstGeom>
          <a:noFill/>
        </p:spPr>
        <p:txBody>
          <a:bodyPr wrap="square" rtlCol="0">
            <a:spAutoFit/>
          </a:bodyPr>
          <a:lstStyle/>
          <a:p>
            <a:pPr algn="ctr"/>
            <a:r>
              <a:rPr lang="ja-JP" altLang="en-US" sz="1200" spc="100" dirty="0">
                <a:latin typeface="BIZ UDPゴシック" panose="020B0400000000000000" pitchFamily="50" charset="-128"/>
                <a:ea typeface="BIZ UDPゴシック" panose="020B0400000000000000" pitchFamily="50" charset="-128"/>
              </a:rPr>
              <a:t>外　食</a:t>
            </a:r>
          </a:p>
        </p:txBody>
      </p:sp>
      <p:sp>
        <p:nvSpPr>
          <p:cNvPr id="68" name="楕円 67">
            <a:extLst>
              <a:ext uri="{FF2B5EF4-FFF2-40B4-BE49-F238E27FC236}">
                <a16:creationId xmlns:a16="http://schemas.microsoft.com/office/drawing/2014/main" id="{AB8DA656-0C03-7AE6-3FFF-FB3B2B7A6D8C}"/>
              </a:ext>
            </a:extLst>
          </p:cNvPr>
          <p:cNvSpPr/>
          <p:nvPr/>
        </p:nvSpPr>
        <p:spPr>
          <a:xfrm flipH="1">
            <a:off x="11307021" y="3438560"/>
            <a:ext cx="593100" cy="593100"/>
          </a:xfrm>
          <a:prstGeom prst="ellipse">
            <a:avLst/>
          </a:prstGeom>
          <a:solidFill>
            <a:srgbClr val="FA8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9" name="テキスト ボックス 68">
            <a:extLst>
              <a:ext uri="{FF2B5EF4-FFF2-40B4-BE49-F238E27FC236}">
                <a16:creationId xmlns:a16="http://schemas.microsoft.com/office/drawing/2014/main" id="{0A6EC7D7-D19A-1DCD-B1D4-065CFDA41534}"/>
              </a:ext>
            </a:extLst>
          </p:cNvPr>
          <p:cNvSpPr txBox="1"/>
          <p:nvPr/>
        </p:nvSpPr>
        <p:spPr>
          <a:xfrm flipH="1">
            <a:off x="11275288" y="3537618"/>
            <a:ext cx="695145" cy="338554"/>
          </a:xfrm>
          <a:prstGeom prst="rect">
            <a:avLst/>
          </a:prstGeom>
          <a:noFill/>
        </p:spPr>
        <p:txBody>
          <a:bodyPr wrap="square" rtlCol="0">
            <a:spAutoFit/>
          </a:bodyPr>
          <a:lstStyle/>
          <a:p>
            <a:pPr algn="ctr"/>
            <a:r>
              <a:rPr lang="en-US" altLang="ja-JP" sz="1600" b="1" spc="100" dirty="0">
                <a:solidFill>
                  <a:schemeClr val="bg1"/>
                </a:solidFill>
                <a:latin typeface="BIZ UDPゴシック" panose="020B0400000000000000" pitchFamily="50" charset="-128"/>
                <a:ea typeface="BIZ UDPゴシック" panose="020B0400000000000000" pitchFamily="50" charset="-128"/>
              </a:rPr>
              <a:t>10</a:t>
            </a:r>
            <a:r>
              <a:rPr lang="ja-JP" altLang="en-US" sz="1100" spc="100" dirty="0">
                <a:solidFill>
                  <a:schemeClr val="bg1"/>
                </a:solidFill>
                <a:latin typeface="BIZ UDPゴシック" panose="020B0400000000000000" pitchFamily="50" charset="-128"/>
                <a:ea typeface="BIZ UDPゴシック" panose="020B0400000000000000" pitchFamily="50" charset="-128"/>
              </a:rPr>
              <a:t>％</a:t>
            </a:r>
            <a:endParaRPr lang="ja-JP" altLang="en-US" sz="1400" spc="100" dirty="0">
              <a:solidFill>
                <a:schemeClr val="bg1"/>
              </a:solidFill>
              <a:latin typeface="BIZ UDPゴシック" panose="020B0400000000000000" pitchFamily="50" charset="-128"/>
              <a:ea typeface="BIZ UDPゴシック" panose="020B0400000000000000" pitchFamily="50" charset="-128"/>
            </a:endParaRPr>
          </a:p>
        </p:txBody>
      </p:sp>
      <p:sp>
        <p:nvSpPr>
          <p:cNvPr id="77" name="テキスト ボックス 76">
            <a:extLst>
              <a:ext uri="{FF2B5EF4-FFF2-40B4-BE49-F238E27FC236}">
                <a16:creationId xmlns:a16="http://schemas.microsoft.com/office/drawing/2014/main" id="{364CF43B-17AD-7B6E-9C8E-8067920B8024}"/>
              </a:ext>
            </a:extLst>
          </p:cNvPr>
          <p:cNvSpPr txBox="1"/>
          <p:nvPr/>
        </p:nvSpPr>
        <p:spPr>
          <a:xfrm flipH="1">
            <a:off x="10073152" y="3910052"/>
            <a:ext cx="1529619" cy="276999"/>
          </a:xfrm>
          <a:prstGeom prst="rect">
            <a:avLst/>
          </a:prstGeom>
          <a:noFill/>
        </p:spPr>
        <p:txBody>
          <a:bodyPr wrap="square" rtlCol="0">
            <a:spAutoFit/>
          </a:bodyPr>
          <a:lstStyle/>
          <a:p>
            <a:pPr algn="ctr"/>
            <a:r>
              <a:rPr lang="ja-JP" altLang="en-US" sz="1200" spc="100" dirty="0">
                <a:latin typeface="BIZ UDPゴシック" panose="020B0400000000000000" pitchFamily="50" charset="-128"/>
                <a:ea typeface="BIZ UDPゴシック" panose="020B0400000000000000" pitchFamily="50" charset="-128"/>
              </a:rPr>
              <a:t>酒　類</a:t>
            </a:r>
          </a:p>
        </p:txBody>
      </p:sp>
      <p:sp>
        <p:nvSpPr>
          <p:cNvPr id="79" name="四角形: 角を丸くする 78">
            <a:extLst>
              <a:ext uri="{FF2B5EF4-FFF2-40B4-BE49-F238E27FC236}">
                <a16:creationId xmlns:a16="http://schemas.microsoft.com/office/drawing/2014/main" id="{31D76F27-6613-F263-38D8-06DC205C3DF1}"/>
              </a:ext>
            </a:extLst>
          </p:cNvPr>
          <p:cNvSpPr/>
          <p:nvPr/>
        </p:nvSpPr>
        <p:spPr>
          <a:xfrm flipH="1">
            <a:off x="9004170" y="5305512"/>
            <a:ext cx="1802444" cy="19004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0" name="テキスト ボックス 79">
            <a:extLst>
              <a:ext uri="{FF2B5EF4-FFF2-40B4-BE49-F238E27FC236}">
                <a16:creationId xmlns:a16="http://schemas.microsoft.com/office/drawing/2014/main" id="{803F3C02-76DA-C4A6-54A1-9D69EB2DCFB4}"/>
              </a:ext>
            </a:extLst>
          </p:cNvPr>
          <p:cNvSpPr txBox="1"/>
          <p:nvPr/>
        </p:nvSpPr>
        <p:spPr>
          <a:xfrm flipH="1">
            <a:off x="9140583" y="5256140"/>
            <a:ext cx="1529619" cy="276999"/>
          </a:xfrm>
          <a:prstGeom prst="rect">
            <a:avLst/>
          </a:prstGeom>
          <a:noFill/>
        </p:spPr>
        <p:txBody>
          <a:bodyPr wrap="square" rtlCol="0">
            <a:spAutoFit/>
          </a:bodyPr>
          <a:lstStyle/>
          <a:p>
            <a:pPr algn="ctr"/>
            <a:r>
              <a:rPr lang="ja-JP" altLang="en-US" sz="1200" spc="100" dirty="0">
                <a:latin typeface="BIZ UDPゴシック" panose="020B0400000000000000" pitchFamily="50" charset="-128"/>
                <a:ea typeface="BIZ UDPゴシック" panose="020B0400000000000000" pitchFamily="50" charset="-128"/>
              </a:rPr>
              <a:t>その他</a:t>
            </a:r>
          </a:p>
        </p:txBody>
      </p:sp>
      <p:sp>
        <p:nvSpPr>
          <p:cNvPr id="85" name="テキスト ボックス 84">
            <a:extLst>
              <a:ext uri="{FF2B5EF4-FFF2-40B4-BE49-F238E27FC236}">
                <a16:creationId xmlns:a16="http://schemas.microsoft.com/office/drawing/2014/main" id="{47CD3D28-5F17-D37E-9F04-EFFA5D720747}"/>
              </a:ext>
            </a:extLst>
          </p:cNvPr>
          <p:cNvSpPr txBox="1"/>
          <p:nvPr/>
        </p:nvSpPr>
        <p:spPr>
          <a:xfrm>
            <a:off x="8177174" y="4200803"/>
            <a:ext cx="1591250" cy="253916"/>
          </a:xfrm>
          <a:prstGeom prst="rect">
            <a:avLst/>
          </a:prstGeom>
          <a:noFill/>
        </p:spPr>
        <p:txBody>
          <a:bodyPr wrap="square" rtlCol="0">
            <a:spAutoFit/>
          </a:bodyPr>
          <a:lstStyle/>
          <a:p>
            <a:pPr algn="ctr"/>
            <a:r>
              <a:rPr lang="ja-JP" altLang="en-US" sz="1050" spc="100" dirty="0">
                <a:latin typeface="BIZ UDPゴシック" panose="020B0400000000000000" pitchFamily="50" charset="-128"/>
                <a:ea typeface="BIZ UDPゴシック" panose="020B0400000000000000" pitchFamily="50" charset="-128"/>
              </a:rPr>
              <a:t>レストラン等での食事</a:t>
            </a:r>
          </a:p>
        </p:txBody>
      </p:sp>
      <p:sp>
        <p:nvSpPr>
          <p:cNvPr id="104" name="テキスト ボックス 103">
            <a:extLst>
              <a:ext uri="{FF2B5EF4-FFF2-40B4-BE49-F238E27FC236}">
                <a16:creationId xmlns:a16="http://schemas.microsoft.com/office/drawing/2014/main" id="{B9CDD6E1-B8DB-F0BB-89D0-F95B48DE3455}"/>
              </a:ext>
            </a:extLst>
          </p:cNvPr>
          <p:cNvSpPr txBox="1"/>
          <p:nvPr/>
        </p:nvSpPr>
        <p:spPr>
          <a:xfrm>
            <a:off x="8994885" y="5487535"/>
            <a:ext cx="932569" cy="422744"/>
          </a:xfrm>
          <a:prstGeom prst="rect">
            <a:avLst/>
          </a:prstGeom>
          <a:noFill/>
        </p:spPr>
        <p:txBody>
          <a:bodyPr wrap="square" rtlCol="0">
            <a:spAutoFit/>
          </a:bodyPr>
          <a:lstStyle/>
          <a:p>
            <a:pPr algn="ctr">
              <a:lnSpc>
                <a:spcPct val="110000"/>
              </a:lnSpc>
            </a:pPr>
            <a:r>
              <a:rPr lang="ja-JP" altLang="en-US" sz="1050" spc="100" dirty="0">
                <a:latin typeface="BIZ UDPゴシック" panose="020B0400000000000000" pitchFamily="50" charset="-128"/>
                <a:ea typeface="BIZ UDPゴシック" panose="020B0400000000000000" pitchFamily="50" charset="-128"/>
              </a:rPr>
              <a:t>医薬品・</a:t>
            </a:r>
          </a:p>
          <a:p>
            <a:pPr algn="ctr">
              <a:lnSpc>
                <a:spcPct val="110000"/>
              </a:lnSpc>
            </a:pPr>
            <a:r>
              <a:rPr lang="ja-JP" altLang="en-US" sz="1050" spc="100" dirty="0">
                <a:latin typeface="BIZ UDPゴシック" panose="020B0400000000000000" pitchFamily="50" charset="-128"/>
                <a:ea typeface="BIZ UDPゴシック" panose="020B0400000000000000" pitchFamily="50" charset="-128"/>
              </a:rPr>
              <a:t>医薬部外品</a:t>
            </a:r>
          </a:p>
        </p:txBody>
      </p:sp>
      <p:sp>
        <p:nvSpPr>
          <p:cNvPr id="105" name="テキスト ボックス 104">
            <a:extLst>
              <a:ext uri="{FF2B5EF4-FFF2-40B4-BE49-F238E27FC236}">
                <a16:creationId xmlns:a16="http://schemas.microsoft.com/office/drawing/2014/main" id="{2477F62D-0F33-9E21-F795-4B7DA52D6092}"/>
              </a:ext>
            </a:extLst>
          </p:cNvPr>
          <p:cNvSpPr txBox="1"/>
          <p:nvPr/>
        </p:nvSpPr>
        <p:spPr>
          <a:xfrm>
            <a:off x="9868483" y="5563432"/>
            <a:ext cx="932569" cy="245003"/>
          </a:xfrm>
          <a:prstGeom prst="rect">
            <a:avLst/>
          </a:prstGeom>
          <a:noFill/>
        </p:spPr>
        <p:txBody>
          <a:bodyPr wrap="square" rtlCol="0">
            <a:spAutoFit/>
          </a:bodyPr>
          <a:lstStyle/>
          <a:p>
            <a:pPr algn="ctr">
              <a:lnSpc>
                <a:spcPct val="110000"/>
              </a:lnSpc>
            </a:pPr>
            <a:r>
              <a:rPr lang="ja-JP" altLang="en-US" sz="1050" spc="100" dirty="0">
                <a:latin typeface="BIZ UDPゴシック" panose="020B0400000000000000" pitchFamily="50" charset="-128"/>
                <a:ea typeface="BIZ UDPゴシック" panose="020B0400000000000000" pitchFamily="50" charset="-128"/>
              </a:rPr>
              <a:t>水道水</a:t>
            </a:r>
          </a:p>
        </p:txBody>
      </p:sp>
      <p:sp>
        <p:nvSpPr>
          <p:cNvPr id="106" name="矢印: 左 105">
            <a:extLst>
              <a:ext uri="{FF2B5EF4-FFF2-40B4-BE49-F238E27FC236}">
                <a16:creationId xmlns:a16="http://schemas.microsoft.com/office/drawing/2014/main" id="{B46DF757-9AD4-0CCF-421A-9AB1454E35AB}"/>
              </a:ext>
            </a:extLst>
          </p:cNvPr>
          <p:cNvSpPr/>
          <p:nvPr/>
        </p:nvSpPr>
        <p:spPr>
          <a:xfrm rot="18452260">
            <a:off x="7498847" y="5547168"/>
            <a:ext cx="1026002" cy="234115"/>
          </a:xfrm>
          <a:prstGeom prst="leftArrow">
            <a:avLst>
              <a:gd name="adj1" fmla="val 50000"/>
              <a:gd name="adj2" fmla="val 72209"/>
            </a:avLst>
          </a:prstGeom>
          <a:solidFill>
            <a:srgbClr val="F2B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7" name="テキスト ボックス 106">
            <a:extLst>
              <a:ext uri="{FF2B5EF4-FFF2-40B4-BE49-F238E27FC236}">
                <a16:creationId xmlns:a16="http://schemas.microsoft.com/office/drawing/2014/main" id="{77D8BF8D-711A-0DC5-A92F-E7C4636E1667}"/>
              </a:ext>
            </a:extLst>
          </p:cNvPr>
          <p:cNvSpPr txBox="1"/>
          <p:nvPr/>
        </p:nvSpPr>
        <p:spPr>
          <a:xfrm flipH="1">
            <a:off x="3786794" y="6023556"/>
            <a:ext cx="2409567" cy="470000"/>
          </a:xfrm>
          <a:prstGeom prst="rect">
            <a:avLst/>
          </a:prstGeom>
          <a:noFill/>
        </p:spPr>
        <p:txBody>
          <a:bodyPr wrap="square" rtlCol="0">
            <a:spAutoFit/>
          </a:bodyPr>
          <a:lstStyle/>
          <a:p>
            <a:pPr algn="ctr">
              <a:lnSpc>
                <a:spcPct val="110000"/>
              </a:lnSpc>
            </a:pPr>
            <a:r>
              <a:rPr lang="ja-JP" altLang="en-US" sz="1200" b="1" spc="100" dirty="0">
                <a:latin typeface="BIZ UDPゴシック" panose="020B0400000000000000" pitchFamily="50" charset="-128"/>
                <a:ea typeface="BIZ UDPゴシック" panose="020B0400000000000000" pitchFamily="50" charset="-128"/>
              </a:rPr>
              <a:t>テイクアウト・持ち帰り・宅配は</a:t>
            </a:r>
          </a:p>
          <a:p>
            <a:pPr algn="ctr">
              <a:lnSpc>
                <a:spcPct val="110000"/>
              </a:lnSpc>
            </a:pPr>
            <a:r>
              <a:rPr lang="ja-JP" altLang="en-US" sz="1200" b="1" spc="100" dirty="0">
                <a:latin typeface="BIZ UDPゴシック" panose="020B0400000000000000" pitchFamily="50" charset="-128"/>
                <a:ea typeface="BIZ UDPゴシック" panose="020B0400000000000000" pitchFamily="50" charset="-128"/>
              </a:rPr>
              <a:t>軽減税率</a:t>
            </a:r>
          </a:p>
        </p:txBody>
      </p:sp>
      <p:sp>
        <p:nvSpPr>
          <p:cNvPr id="108" name="矢印: 左 107">
            <a:extLst>
              <a:ext uri="{FF2B5EF4-FFF2-40B4-BE49-F238E27FC236}">
                <a16:creationId xmlns:a16="http://schemas.microsoft.com/office/drawing/2014/main" id="{819380C7-7972-78AF-F934-F42E148AFEF8}"/>
              </a:ext>
            </a:extLst>
          </p:cNvPr>
          <p:cNvSpPr/>
          <p:nvPr/>
        </p:nvSpPr>
        <p:spPr>
          <a:xfrm rot="10800000">
            <a:off x="6135818" y="6097901"/>
            <a:ext cx="539850" cy="234115"/>
          </a:xfrm>
          <a:prstGeom prst="leftArrow">
            <a:avLst>
              <a:gd name="adj1" fmla="val 50000"/>
              <a:gd name="adj2" fmla="val 72209"/>
            </a:avLst>
          </a:prstGeom>
          <a:solidFill>
            <a:srgbClr val="C7DB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7" name="図 16">
            <a:extLst>
              <a:ext uri="{FF2B5EF4-FFF2-40B4-BE49-F238E27FC236}">
                <a16:creationId xmlns:a16="http://schemas.microsoft.com/office/drawing/2014/main" id="{9736E18F-06DE-8EFA-BBB2-50BC07A4F08D}"/>
              </a:ext>
            </a:extLst>
          </p:cNvPr>
          <p:cNvPicPr>
            <a:picLocks noChangeAspect="1"/>
          </p:cNvPicPr>
          <p:nvPr/>
        </p:nvPicPr>
        <p:blipFill>
          <a:blip r:embed="rId17"/>
          <a:stretch>
            <a:fillRect/>
          </a:stretch>
        </p:blipFill>
        <p:spPr>
          <a:xfrm>
            <a:off x="7013655" y="5770123"/>
            <a:ext cx="439430" cy="557365"/>
          </a:xfrm>
          <a:prstGeom prst="rect">
            <a:avLst/>
          </a:prstGeom>
        </p:spPr>
      </p:pic>
      <p:sp>
        <p:nvSpPr>
          <p:cNvPr id="94" name="テキスト ボックス 93">
            <a:extLst>
              <a:ext uri="{FF2B5EF4-FFF2-40B4-BE49-F238E27FC236}">
                <a16:creationId xmlns:a16="http://schemas.microsoft.com/office/drawing/2014/main" id="{707DBE02-9FA8-AE35-2297-64F477A5403C}"/>
              </a:ext>
            </a:extLst>
          </p:cNvPr>
          <p:cNvSpPr txBox="1"/>
          <p:nvPr/>
        </p:nvSpPr>
        <p:spPr>
          <a:xfrm>
            <a:off x="10119766" y="4200802"/>
            <a:ext cx="669112" cy="253916"/>
          </a:xfrm>
          <a:prstGeom prst="rect">
            <a:avLst/>
          </a:prstGeom>
          <a:noFill/>
        </p:spPr>
        <p:txBody>
          <a:bodyPr wrap="square" rtlCol="0">
            <a:spAutoFit/>
          </a:bodyPr>
          <a:lstStyle/>
          <a:p>
            <a:pPr algn="ctr"/>
            <a:r>
              <a:rPr lang="ja-JP" altLang="en-US" sz="1050" spc="100" dirty="0">
                <a:latin typeface="BIZ UDPゴシック" panose="020B0400000000000000" pitchFamily="50" charset="-128"/>
                <a:ea typeface="BIZ UDPゴシック" panose="020B0400000000000000" pitchFamily="50" charset="-128"/>
              </a:rPr>
              <a:t>ビール</a:t>
            </a:r>
          </a:p>
        </p:txBody>
      </p:sp>
      <p:sp>
        <p:nvSpPr>
          <p:cNvPr id="95" name="テキスト ボックス 94">
            <a:extLst>
              <a:ext uri="{FF2B5EF4-FFF2-40B4-BE49-F238E27FC236}">
                <a16:creationId xmlns:a16="http://schemas.microsoft.com/office/drawing/2014/main" id="{1ED969F0-A345-3F2B-B349-B07F6BBA7E16}"/>
              </a:ext>
            </a:extLst>
          </p:cNvPr>
          <p:cNvSpPr txBox="1"/>
          <p:nvPr/>
        </p:nvSpPr>
        <p:spPr>
          <a:xfrm>
            <a:off x="10886427" y="4200802"/>
            <a:ext cx="669112" cy="253916"/>
          </a:xfrm>
          <a:prstGeom prst="rect">
            <a:avLst/>
          </a:prstGeom>
          <a:noFill/>
        </p:spPr>
        <p:txBody>
          <a:bodyPr wrap="square" rtlCol="0">
            <a:spAutoFit/>
          </a:bodyPr>
          <a:lstStyle/>
          <a:p>
            <a:pPr algn="ctr"/>
            <a:r>
              <a:rPr lang="ja-JP" altLang="en-US" sz="1050" spc="100" dirty="0">
                <a:latin typeface="BIZ UDPゴシック" panose="020B0400000000000000" pitchFamily="50" charset="-128"/>
                <a:ea typeface="BIZ UDPゴシック" panose="020B0400000000000000" pitchFamily="50" charset="-128"/>
              </a:rPr>
              <a:t>ワイン</a:t>
            </a:r>
          </a:p>
        </p:txBody>
      </p:sp>
      <p:sp>
        <p:nvSpPr>
          <p:cNvPr id="34" name="四角形: 角を丸くする 33">
            <a:extLst>
              <a:ext uri="{FF2B5EF4-FFF2-40B4-BE49-F238E27FC236}">
                <a16:creationId xmlns:a16="http://schemas.microsoft.com/office/drawing/2014/main" id="{AC902791-0E9A-31BB-FE23-2D140B2EA1D7}"/>
              </a:ext>
            </a:extLst>
          </p:cNvPr>
          <p:cNvSpPr/>
          <p:nvPr/>
        </p:nvSpPr>
        <p:spPr>
          <a:xfrm>
            <a:off x="393209" y="1220595"/>
            <a:ext cx="11345972" cy="2056017"/>
          </a:xfrm>
          <a:prstGeom prst="roundRect">
            <a:avLst>
              <a:gd name="adj" fmla="val 4369"/>
            </a:avLst>
          </a:prstGeom>
          <a:solidFill>
            <a:schemeClr val="bg1"/>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ED671B9F-B1D3-9237-F8C0-E2306B9B8B6D}"/>
              </a:ext>
            </a:extLst>
          </p:cNvPr>
          <p:cNvSpPr txBox="1"/>
          <p:nvPr/>
        </p:nvSpPr>
        <p:spPr>
          <a:xfrm>
            <a:off x="634819" y="2063937"/>
            <a:ext cx="2157860" cy="369332"/>
          </a:xfrm>
          <a:prstGeom prst="rect">
            <a:avLst/>
          </a:prstGeom>
          <a:noFill/>
        </p:spPr>
        <p:txBody>
          <a:bodyPr wrap="square">
            <a:spAutoFit/>
          </a:bodyPr>
          <a:lstStyle/>
          <a:p>
            <a:pPr algn="ctr">
              <a:spcAft>
                <a:spcPts val="1200"/>
              </a:spcAft>
            </a:pPr>
            <a:r>
              <a:rPr lang="en-US" altLang="ja-JP" spc="100" dirty="0">
                <a:latin typeface="BIZ UDPゴシック" panose="020B0400000000000000" pitchFamily="50" charset="-128"/>
                <a:ea typeface="BIZ UDPゴシック" panose="020B0400000000000000" pitchFamily="50" charset="-128"/>
              </a:rPr>
              <a:t>【</a:t>
            </a:r>
            <a:r>
              <a:rPr lang="ja-JP" altLang="en-US" spc="100" dirty="0">
                <a:latin typeface="BIZ UDPゴシック" panose="020B0400000000000000" pitchFamily="50" charset="-128"/>
                <a:ea typeface="BIZ UDPゴシック" panose="020B0400000000000000" pitchFamily="50" charset="-128"/>
              </a:rPr>
              <a:t>消費税の歴史</a:t>
            </a:r>
            <a:r>
              <a:rPr lang="en-US" altLang="ja-JP" spc="100" dirty="0">
                <a:latin typeface="BIZ UDPゴシック" panose="020B0400000000000000" pitchFamily="50" charset="-128"/>
                <a:ea typeface="BIZ UDPゴシック" panose="020B0400000000000000" pitchFamily="50" charset="-128"/>
              </a:rPr>
              <a:t>】</a:t>
            </a:r>
          </a:p>
        </p:txBody>
      </p:sp>
      <p:cxnSp>
        <p:nvCxnSpPr>
          <p:cNvPr id="78" name="直線コネクタ 77">
            <a:extLst>
              <a:ext uri="{FF2B5EF4-FFF2-40B4-BE49-F238E27FC236}">
                <a16:creationId xmlns:a16="http://schemas.microsoft.com/office/drawing/2014/main" id="{70F6C606-90C3-A7E1-73FC-55984C0153B4}"/>
              </a:ext>
            </a:extLst>
          </p:cNvPr>
          <p:cNvCxnSpPr>
            <a:cxnSpLocks/>
          </p:cNvCxnSpPr>
          <p:nvPr/>
        </p:nvCxnSpPr>
        <p:spPr>
          <a:xfrm>
            <a:off x="599422" y="4261109"/>
            <a:ext cx="2753601" cy="0"/>
          </a:xfrm>
          <a:prstGeom prst="line">
            <a:avLst/>
          </a:prstGeom>
          <a:ln w="19050">
            <a:solidFill>
              <a:srgbClr val="1469A5"/>
            </a:solidFill>
          </a:ln>
        </p:spPr>
        <p:style>
          <a:lnRef idx="2">
            <a:schemeClr val="accent1"/>
          </a:lnRef>
          <a:fillRef idx="0">
            <a:schemeClr val="accent1"/>
          </a:fillRef>
          <a:effectRef idx="1">
            <a:schemeClr val="accent1"/>
          </a:effectRef>
          <a:fontRef idx="minor">
            <a:schemeClr val="tx1"/>
          </a:fontRef>
        </p:style>
      </p:cxnSp>
      <p:cxnSp>
        <p:nvCxnSpPr>
          <p:cNvPr id="115" name="直線コネクタ 114">
            <a:extLst>
              <a:ext uri="{FF2B5EF4-FFF2-40B4-BE49-F238E27FC236}">
                <a16:creationId xmlns:a16="http://schemas.microsoft.com/office/drawing/2014/main" id="{75D13135-5E22-8F3E-BA52-B21B3B8E6AF4}"/>
              </a:ext>
            </a:extLst>
          </p:cNvPr>
          <p:cNvCxnSpPr>
            <a:cxnSpLocks/>
            <a:stCxn id="118" idx="4"/>
            <a:endCxn id="121" idx="0"/>
          </p:cNvCxnSpPr>
          <p:nvPr/>
        </p:nvCxnSpPr>
        <p:spPr>
          <a:xfrm>
            <a:off x="3246527" y="1657469"/>
            <a:ext cx="0" cy="1201317"/>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2" name="テキスト ボックス 41">
            <a:extLst>
              <a:ext uri="{FF2B5EF4-FFF2-40B4-BE49-F238E27FC236}">
                <a16:creationId xmlns:a16="http://schemas.microsoft.com/office/drawing/2014/main" id="{79157C3B-9146-C60C-110A-2015DE279460}"/>
              </a:ext>
            </a:extLst>
          </p:cNvPr>
          <p:cNvSpPr txBox="1"/>
          <p:nvPr/>
        </p:nvSpPr>
        <p:spPr>
          <a:xfrm>
            <a:off x="5564100" y="1388976"/>
            <a:ext cx="519694" cy="338554"/>
          </a:xfrm>
          <a:prstGeom prst="rect">
            <a:avLst/>
          </a:prstGeom>
          <a:noFill/>
        </p:spPr>
        <p:txBody>
          <a:bodyPr wrap="none" rtlCol="0">
            <a:spAutoFit/>
          </a:bodyPr>
          <a:lstStyle/>
          <a:p>
            <a:pPr algn="r"/>
            <a:r>
              <a:rPr kumimoji="1" lang="ja-JP" altLang="en-US" sz="1600" dirty="0">
                <a:latin typeface="BIZ UDPゴシック" panose="020B0400000000000000" pitchFamily="50" charset="-128"/>
                <a:ea typeface="BIZ UDPゴシック" panose="020B0400000000000000" pitchFamily="50" charset="-128"/>
              </a:rPr>
              <a:t>３</a:t>
            </a:r>
            <a:r>
              <a:rPr kumimoji="1" lang="ja-JP" altLang="en-US" sz="14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0C97B0B2-1196-2821-D9A9-2F414CC623D7}"/>
              </a:ext>
            </a:extLst>
          </p:cNvPr>
          <p:cNvSpPr txBox="1"/>
          <p:nvPr/>
        </p:nvSpPr>
        <p:spPr>
          <a:xfrm>
            <a:off x="3388517" y="1388976"/>
            <a:ext cx="2505457" cy="338554"/>
          </a:xfrm>
          <a:prstGeom prst="rect">
            <a:avLst/>
          </a:prstGeom>
          <a:noFill/>
        </p:spPr>
        <p:txBody>
          <a:bodyPr wrap="square">
            <a:spAutoFit/>
          </a:bodyPr>
          <a:lstStyle/>
          <a:p>
            <a:pPr>
              <a:spcAft>
                <a:spcPts val="1200"/>
              </a:spcAft>
            </a:pPr>
            <a:r>
              <a:rPr lang="en-US" altLang="ja-JP" sz="1600" spc="100" dirty="0">
                <a:latin typeface="BIZ UDPゴシック" panose="020B0400000000000000" pitchFamily="50" charset="-128"/>
                <a:ea typeface="BIZ UDPゴシック" panose="020B0400000000000000" pitchFamily="50" charset="-128"/>
              </a:rPr>
              <a:t>1989</a:t>
            </a:r>
            <a:r>
              <a:rPr lang="ja-JP" altLang="en-US" sz="1600" spc="100" dirty="0">
                <a:latin typeface="BIZ UDPゴシック" panose="020B0400000000000000" pitchFamily="50" charset="-128"/>
                <a:ea typeface="BIZ UDPゴシック" panose="020B0400000000000000" pitchFamily="50" charset="-128"/>
              </a:rPr>
              <a:t>年（平成元年） </a:t>
            </a:r>
            <a:endParaRPr lang="en-US" altLang="ja-JP" sz="1400" spc="100" dirty="0">
              <a:latin typeface="BIZ UDPゴシック" panose="020B0400000000000000" pitchFamily="50" charset="-128"/>
              <a:ea typeface="BIZ UDPゴシック" panose="020B0400000000000000" pitchFamily="50" charset="-128"/>
            </a:endParaRPr>
          </a:p>
        </p:txBody>
      </p:sp>
      <p:sp>
        <p:nvSpPr>
          <p:cNvPr id="118" name="楕円 117">
            <a:extLst>
              <a:ext uri="{FF2B5EF4-FFF2-40B4-BE49-F238E27FC236}">
                <a16:creationId xmlns:a16="http://schemas.microsoft.com/office/drawing/2014/main" id="{8D4D92E2-B479-CCEB-6CCF-9772A5B6479F}"/>
              </a:ext>
            </a:extLst>
          </p:cNvPr>
          <p:cNvSpPr/>
          <p:nvPr/>
        </p:nvSpPr>
        <p:spPr>
          <a:xfrm>
            <a:off x="3156835" y="1478085"/>
            <a:ext cx="179384" cy="179384"/>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F96E31A9-F44B-24C0-E493-3B6CD39B5A3F}"/>
              </a:ext>
            </a:extLst>
          </p:cNvPr>
          <p:cNvSpPr txBox="1"/>
          <p:nvPr/>
        </p:nvSpPr>
        <p:spPr>
          <a:xfrm>
            <a:off x="3388517" y="1849210"/>
            <a:ext cx="2505457" cy="338554"/>
          </a:xfrm>
          <a:prstGeom prst="rect">
            <a:avLst/>
          </a:prstGeom>
          <a:noFill/>
        </p:spPr>
        <p:txBody>
          <a:bodyPr wrap="square">
            <a:spAutoFit/>
          </a:bodyPr>
          <a:lstStyle/>
          <a:p>
            <a:pPr>
              <a:spcAft>
                <a:spcPts val="1200"/>
              </a:spcAft>
            </a:pPr>
            <a:r>
              <a:rPr lang="en-US" altLang="ja-JP" sz="1600" spc="100" dirty="0">
                <a:latin typeface="BIZ UDPゴシック" panose="020B0400000000000000" pitchFamily="50" charset="-128"/>
                <a:ea typeface="BIZ UDPゴシック" panose="020B0400000000000000" pitchFamily="50" charset="-128"/>
              </a:rPr>
              <a:t>1987</a:t>
            </a:r>
            <a:r>
              <a:rPr lang="ja-JP" altLang="en-US" sz="1600" spc="100" dirty="0">
                <a:latin typeface="BIZ UDPゴシック" panose="020B0400000000000000" pitchFamily="50" charset="-128"/>
                <a:ea typeface="BIZ UDPゴシック" panose="020B0400000000000000" pitchFamily="50" charset="-128"/>
              </a:rPr>
              <a:t>年（平成</a:t>
            </a:r>
            <a:r>
              <a:rPr lang="en-US" altLang="ja-JP" sz="1600" spc="100" dirty="0">
                <a:latin typeface="BIZ UDPゴシック" panose="020B0400000000000000" pitchFamily="50" charset="-128"/>
                <a:ea typeface="BIZ UDPゴシック" panose="020B0400000000000000" pitchFamily="50" charset="-128"/>
              </a:rPr>
              <a:t>9</a:t>
            </a:r>
            <a:r>
              <a:rPr lang="ja-JP" altLang="en-US" sz="1600" spc="100" dirty="0">
                <a:latin typeface="BIZ UDPゴシック" panose="020B0400000000000000" pitchFamily="50" charset="-128"/>
                <a:ea typeface="BIZ UDPゴシック" panose="020B0400000000000000" pitchFamily="50" charset="-128"/>
              </a:rPr>
              <a:t>年） </a:t>
            </a:r>
            <a:endParaRPr lang="en-US" altLang="ja-JP" sz="1400" spc="100" dirty="0">
              <a:latin typeface="BIZ UDPゴシック" panose="020B0400000000000000" pitchFamily="50" charset="-128"/>
              <a:ea typeface="BIZ UDPゴシック" panose="020B0400000000000000" pitchFamily="50" charset="-128"/>
            </a:endParaRPr>
          </a:p>
        </p:txBody>
      </p:sp>
      <p:sp>
        <p:nvSpPr>
          <p:cNvPr id="45" name="テキスト ボックス 44">
            <a:extLst>
              <a:ext uri="{FF2B5EF4-FFF2-40B4-BE49-F238E27FC236}">
                <a16:creationId xmlns:a16="http://schemas.microsoft.com/office/drawing/2014/main" id="{7CE9DEE7-0905-B295-BCB6-B6FAAEAB820C}"/>
              </a:ext>
            </a:extLst>
          </p:cNvPr>
          <p:cNvSpPr txBox="1"/>
          <p:nvPr/>
        </p:nvSpPr>
        <p:spPr>
          <a:xfrm>
            <a:off x="5564100" y="1849210"/>
            <a:ext cx="519694" cy="338554"/>
          </a:xfrm>
          <a:prstGeom prst="rect">
            <a:avLst/>
          </a:prstGeom>
          <a:noFill/>
        </p:spPr>
        <p:txBody>
          <a:bodyPr wrap="none" rtlCol="0">
            <a:spAutoFit/>
          </a:bodyPr>
          <a:lstStyle/>
          <a:p>
            <a:pPr algn="r"/>
            <a:r>
              <a:rPr kumimoji="1" lang="en-US" altLang="ja-JP" sz="1600" dirty="0">
                <a:latin typeface="BIZ UDPゴシック" panose="020B0400000000000000" pitchFamily="50" charset="-128"/>
                <a:ea typeface="BIZ UDPゴシック" panose="020B0400000000000000" pitchFamily="50" charset="-128"/>
              </a:rPr>
              <a:t>5</a:t>
            </a:r>
            <a:r>
              <a:rPr kumimoji="1" lang="ja-JP" altLang="en-US" sz="14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4" name="テキスト ボックス 53">
            <a:extLst>
              <a:ext uri="{FF2B5EF4-FFF2-40B4-BE49-F238E27FC236}">
                <a16:creationId xmlns:a16="http://schemas.microsoft.com/office/drawing/2014/main" id="{7FC21C16-4E7E-099C-2EA9-D024A0DDA97B}"/>
              </a:ext>
            </a:extLst>
          </p:cNvPr>
          <p:cNvSpPr txBox="1"/>
          <p:nvPr/>
        </p:nvSpPr>
        <p:spPr>
          <a:xfrm>
            <a:off x="5910443" y="1891101"/>
            <a:ext cx="2185749"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（地方消費税１％を含む）</a:t>
            </a:r>
          </a:p>
        </p:txBody>
      </p:sp>
      <p:sp>
        <p:nvSpPr>
          <p:cNvPr id="119" name="楕円 118">
            <a:extLst>
              <a:ext uri="{FF2B5EF4-FFF2-40B4-BE49-F238E27FC236}">
                <a16:creationId xmlns:a16="http://schemas.microsoft.com/office/drawing/2014/main" id="{D554D9E5-17BD-79D0-D30D-8B6C94887176}"/>
              </a:ext>
            </a:extLst>
          </p:cNvPr>
          <p:cNvSpPr/>
          <p:nvPr/>
        </p:nvSpPr>
        <p:spPr>
          <a:xfrm>
            <a:off x="3156835" y="1938319"/>
            <a:ext cx="179384" cy="179384"/>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3100C4DB-0D66-07DB-F4F8-EF6B032DD736}"/>
              </a:ext>
            </a:extLst>
          </p:cNvPr>
          <p:cNvSpPr txBox="1"/>
          <p:nvPr/>
        </p:nvSpPr>
        <p:spPr>
          <a:xfrm>
            <a:off x="3388517" y="2309444"/>
            <a:ext cx="2505457" cy="338554"/>
          </a:xfrm>
          <a:prstGeom prst="rect">
            <a:avLst/>
          </a:prstGeom>
          <a:noFill/>
        </p:spPr>
        <p:txBody>
          <a:bodyPr wrap="square">
            <a:spAutoFit/>
          </a:bodyPr>
          <a:lstStyle/>
          <a:p>
            <a:pPr>
              <a:spcAft>
                <a:spcPts val="1200"/>
              </a:spcAft>
            </a:pPr>
            <a:r>
              <a:rPr lang="en-US" altLang="ja-JP" sz="1600" spc="100" dirty="0">
                <a:latin typeface="BIZ UDPゴシック" panose="020B0400000000000000" pitchFamily="50" charset="-128"/>
                <a:ea typeface="BIZ UDPゴシック" panose="020B0400000000000000" pitchFamily="50" charset="-128"/>
              </a:rPr>
              <a:t>2014</a:t>
            </a:r>
            <a:r>
              <a:rPr lang="ja-JP" altLang="en-US" sz="1600" spc="100" dirty="0">
                <a:latin typeface="BIZ UDPゴシック" panose="020B0400000000000000" pitchFamily="50" charset="-128"/>
                <a:ea typeface="BIZ UDPゴシック" panose="020B0400000000000000" pitchFamily="50" charset="-128"/>
              </a:rPr>
              <a:t>年（平成</a:t>
            </a:r>
            <a:r>
              <a:rPr lang="en-US" altLang="ja-JP" sz="1600" spc="100" dirty="0">
                <a:latin typeface="BIZ UDPゴシック" panose="020B0400000000000000" pitchFamily="50" charset="-128"/>
                <a:ea typeface="BIZ UDPゴシック" panose="020B0400000000000000" pitchFamily="50" charset="-128"/>
              </a:rPr>
              <a:t>26</a:t>
            </a:r>
            <a:r>
              <a:rPr lang="ja-JP" altLang="en-US" sz="1600" spc="100" dirty="0">
                <a:latin typeface="BIZ UDPゴシック" panose="020B0400000000000000" pitchFamily="50" charset="-128"/>
                <a:ea typeface="BIZ UDPゴシック" panose="020B0400000000000000" pitchFamily="50" charset="-128"/>
              </a:rPr>
              <a:t>年） </a:t>
            </a:r>
            <a:endParaRPr lang="en-US" altLang="ja-JP" sz="1400" spc="100" dirty="0">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9A0AC2A4-39B8-3D97-CE3C-965526828FAF}"/>
              </a:ext>
            </a:extLst>
          </p:cNvPr>
          <p:cNvSpPr txBox="1"/>
          <p:nvPr/>
        </p:nvSpPr>
        <p:spPr>
          <a:xfrm>
            <a:off x="5564100" y="2309444"/>
            <a:ext cx="519694" cy="338554"/>
          </a:xfrm>
          <a:prstGeom prst="rect">
            <a:avLst/>
          </a:prstGeom>
          <a:noFill/>
        </p:spPr>
        <p:txBody>
          <a:bodyPr wrap="none" rtlCol="0">
            <a:spAutoFit/>
          </a:bodyPr>
          <a:lstStyle/>
          <a:p>
            <a:pPr algn="r"/>
            <a:r>
              <a:rPr lang="en-US" altLang="ja-JP" sz="1600" dirty="0">
                <a:latin typeface="BIZ UDPゴシック" panose="020B0400000000000000" pitchFamily="50" charset="-128"/>
                <a:ea typeface="BIZ UDPゴシック" panose="020B0400000000000000" pitchFamily="50" charset="-128"/>
              </a:rPr>
              <a:t>8</a:t>
            </a:r>
            <a:r>
              <a:rPr kumimoji="1" lang="ja-JP" altLang="en-US" sz="14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44F02601-C1DB-5A06-0EAE-176B141F5B9A}"/>
              </a:ext>
            </a:extLst>
          </p:cNvPr>
          <p:cNvSpPr txBox="1"/>
          <p:nvPr/>
        </p:nvSpPr>
        <p:spPr>
          <a:xfrm>
            <a:off x="5910443" y="2351335"/>
            <a:ext cx="2185749"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（地方消費税１</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％を含む）</a:t>
            </a:r>
          </a:p>
        </p:txBody>
      </p:sp>
      <p:sp>
        <p:nvSpPr>
          <p:cNvPr id="120" name="楕円 119">
            <a:extLst>
              <a:ext uri="{FF2B5EF4-FFF2-40B4-BE49-F238E27FC236}">
                <a16:creationId xmlns:a16="http://schemas.microsoft.com/office/drawing/2014/main" id="{29DBF280-0CE6-9B5E-DE3E-4F965AF55E77}"/>
              </a:ext>
            </a:extLst>
          </p:cNvPr>
          <p:cNvSpPr/>
          <p:nvPr/>
        </p:nvSpPr>
        <p:spPr>
          <a:xfrm>
            <a:off x="3156835" y="2398553"/>
            <a:ext cx="179384" cy="179384"/>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FE91B1D5-9093-48F2-12BF-0515D687FE2B}"/>
              </a:ext>
            </a:extLst>
          </p:cNvPr>
          <p:cNvSpPr txBox="1"/>
          <p:nvPr/>
        </p:nvSpPr>
        <p:spPr>
          <a:xfrm>
            <a:off x="5434257" y="2769677"/>
            <a:ext cx="649537" cy="338554"/>
          </a:xfrm>
          <a:prstGeom prst="rect">
            <a:avLst/>
          </a:prstGeom>
          <a:noFill/>
        </p:spPr>
        <p:txBody>
          <a:bodyPr wrap="none" rtlCol="0">
            <a:spAutoFit/>
          </a:bodyPr>
          <a:lstStyle/>
          <a:p>
            <a:pPr algn="r"/>
            <a:r>
              <a:rPr kumimoji="1" lang="en-US" altLang="ja-JP" sz="1600" dirty="0">
                <a:latin typeface="BIZ UDPゴシック" panose="020B0400000000000000" pitchFamily="50" charset="-128"/>
                <a:ea typeface="BIZ UDPゴシック" panose="020B0400000000000000" pitchFamily="50" charset="-128"/>
              </a:rPr>
              <a:t>10</a:t>
            </a:r>
            <a:r>
              <a:rPr kumimoji="1" lang="ja-JP" altLang="en-US" sz="14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3D000F42-A73D-1E68-84CE-709660A161EC}"/>
              </a:ext>
            </a:extLst>
          </p:cNvPr>
          <p:cNvSpPr txBox="1"/>
          <p:nvPr/>
        </p:nvSpPr>
        <p:spPr>
          <a:xfrm>
            <a:off x="3388517" y="2769677"/>
            <a:ext cx="2505457" cy="338554"/>
          </a:xfrm>
          <a:prstGeom prst="rect">
            <a:avLst/>
          </a:prstGeom>
          <a:noFill/>
        </p:spPr>
        <p:txBody>
          <a:bodyPr wrap="square">
            <a:spAutoFit/>
          </a:bodyPr>
          <a:lstStyle/>
          <a:p>
            <a:pPr>
              <a:spcAft>
                <a:spcPts val="1200"/>
              </a:spcAft>
            </a:pPr>
            <a:r>
              <a:rPr lang="en-US" altLang="ja-JP" sz="1600" spc="100" dirty="0">
                <a:latin typeface="BIZ UDPゴシック" panose="020B0400000000000000" pitchFamily="50" charset="-128"/>
                <a:ea typeface="BIZ UDPゴシック" panose="020B0400000000000000" pitchFamily="50" charset="-128"/>
              </a:rPr>
              <a:t>2019</a:t>
            </a:r>
            <a:r>
              <a:rPr lang="ja-JP" altLang="en-US" sz="1600" spc="100" dirty="0">
                <a:latin typeface="BIZ UDPゴシック" panose="020B0400000000000000" pitchFamily="50" charset="-128"/>
                <a:ea typeface="BIZ UDPゴシック" panose="020B0400000000000000" pitchFamily="50" charset="-128"/>
              </a:rPr>
              <a:t>年（令和元年） </a:t>
            </a:r>
            <a:endParaRPr lang="en-US" altLang="ja-JP" sz="1400" spc="100" dirty="0">
              <a:latin typeface="BIZ UDPゴシック" panose="020B0400000000000000" pitchFamily="50" charset="-128"/>
              <a:ea typeface="BIZ UDPゴシック" panose="020B0400000000000000" pitchFamily="50" charset="-128"/>
            </a:endParaRPr>
          </a:p>
        </p:txBody>
      </p:sp>
      <p:sp>
        <p:nvSpPr>
          <p:cNvPr id="60" name="テキスト ボックス 59">
            <a:extLst>
              <a:ext uri="{FF2B5EF4-FFF2-40B4-BE49-F238E27FC236}">
                <a16:creationId xmlns:a16="http://schemas.microsoft.com/office/drawing/2014/main" id="{D82E4C2B-01B1-6F09-D0A4-DB323681548C}"/>
              </a:ext>
            </a:extLst>
          </p:cNvPr>
          <p:cNvSpPr txBox="1"/>
          <p:nvPr/>
        </p:nvSpPr>
        <p:spPr>
          <a:xfrm>
            <a:off x="5910443" y="2811568"/>
            <a:ext cx="2185749"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（地方消費税</a:t>
            </a:r>
            <a:r>
              <a:rPr lang="en-US" altLang="ja-JP" sz="1200" dirty="0">
                <a:latin typeface="BIZ UDPゴシック" panose="020B0400000000000000" pitchFamily="50" charset="-128"/>
                <a:ea typeface="BIZ UDPゴシック" panose="020B0400000000000000" pitchFamily="50" charset="-128"/>
              </a:rPr>
              <a:t>2.2</a:t>
            </a:r>
            <a:r>
              <a:rPr lang="ja-JP" altLang="en-US" sz="1200" dirty="0">
                <a:latin typeface="BIZ UDPゴシック" panose="020B0400000000000000" pitchFamily="50" charset="-128"/>
                <a:ea typeface="BIZ UDPゴシック" panose="020B0400000000000000" pitchFamily="50" charset="-128"/>
              </a:rPr>
              <a:t>％を含む）</a:t>
            </a:r>
          </a:p>
        </p:txBody>
      </p:sp>
      <p:sp>
        <p:nvSpPr>
          <p:cNvPr id="64" name="テキスト ボックス 63">
            <a:extLst>
              <a:ext uri="{FF2B5EF4-FFF2-40B4-BE49-F238E27FC236}">
                <a16:creationId xmlns:a16="http://schemas.microsoft.com/office/drawing/2014/main" id="{001A9F49-A60B-D758-F9A0-A5E864FFDFBE}"/>
              </a:ext>
            </a:extLst>
          </p:cNvPr>
          <p:cNvSpPr txBox="1"/>
          <p:nvPr/>
        </p:nvSpPr>
        <p:spPr>
          <a:xfrm>
            <a:off x="7939714" y="2769677"/>
            <a:ext cx="2344745" cy="338554"/>
          </a:xfrm>
          <a:prstGeom prst="rect">
            <a:avLst/>
          </a:prstGeom>
          <a:noFill/>
        </p:spPr>
        <p:txBody>
          <a:bodyPr wrap="square">
            <a:spAutoFit/>
          </a:bodyPr>
          <a:lstStyle/>
          <a:p>
            <a:r>
              <a:rPr lang="ja-JP" altLang="en-US" sz="1600" spc="100" dirty="0">
                <a:latin typeface="BIZ UDPゴシック" panose="020B0400000000000000" pitchFamily="50" charset="-128"/>
                <a:ea typeface="BIZ UDPゴシック" panose="020B0400000000000000" pitchFamily="50" charset="-128"/>
              </a:rPr>
              <a:t>軽減税率制度の導入</a:t>
            </a:r>
          </a:p>
        </p:txBody>
      </p:sp>
      <p:sp>
        <p:nvSpPr>
          <p:cNvPr id="121" name="楕円 120">
            <a:extLst>
              <a:ext uri="{FF2B5EF4-FFF2-40B4-BE49-F238E27FC236}">
                <a16:creationId xmlns:a16="http://schemas.microsoft.com/office/drawing/2014/main" id="{470AE7E3-E7C8-1203-D9B8-5EAE7C4B48C6}"/>
              </a:ext>
            </a:extLst>
          </p:cNvPr>
          <p:cNvSpPr/>
          <p:nvPr/>
        </p:nvSpPr>
        <p:spPr>
          <a:xfrm>
            <a:off x="3156835" y="2858786"/>
            <a:ext cx="179384" cy="179384"/>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2" name="グラフィックス 121">
            <a:extLst>
              <a:ext uri="{FF2B5EF4-FFF2-40B4-BE49-F238E27FC236}">
                <a16:creationId xmlns:a16="http://schemas.microsoft.com/office/drawing/2014/main" id="{4FA29452-9F1C-8B93-DFE4-F3283F0E2CE8}"/>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rot="664611">
            <a:off x="8481132" y="1475581"/>
            <a:ext cx="882309" cy="1102886"/>
          </a:xfrm>
          <a:prstGeom prst="rect">
            <a:avLst/>
          </a:prstGeom>
        </p:spPr>
      </p:pic>
      <p:sp>
        <p:nvSpPr>
          <p:cNvPr id="128" name="テキスト ボックス 127">
            <a:extLst>
              <a:ext uri="{FF2B5EF4-FFF2-40B4-BE49-F238E27FC236}">
                <a16:creationId xmlns:a16="http://schemas.microsoft.com/office/drawing/2014/main" id="{87028A76-0B54-5B39-FE16-0457CEA9ECFB}"/>
              </a:ext>
            </a:extLst>
          </p:cNvPr>
          <p:cNvSpPr txBox="1"/>
          <p:nvPr/>
        </p:nvSpPr>
        <p:spPr>
          <a:xfrm>
            <a:off x="7954897" y="2695128"/>
            <a:ext cx="1017654" cy="184666"/>
          </a:xfrm>
          <a:prstGeom prst="rect">
            <a:avLst/>
          </a:prstGeom>
          <a:noFill/>
        </p:spPr>
        <p:txBody>
          <a:bodyPr wrap="square" rtlCol="0">
            <a:spAutoFit/>
          </a:bodyPr>
          <a:lstStyle/>
          <a:p>
            <a:pPr algn="dist">
              <a:spcAft>
                <a:spcPts val="500"/>
              </a:spcAft>
            </a:pPr>
            <a:r>
              <a:rPr lang="ja-JP" altLang="en-US" sz="600" spc="100" dirty="0">
                <a:latin typeface="BIZ UDPゴシック" panose="020B0400000000000000" pitchFamily="50" charset="-128"/>
                <a:ea typeface="BIZ UDPゴシック" panose="020B0400000000000000" pitchFamily="50" charset="-128"/>
              </a:rPr>
              <a:t>けいげんぜいりつ</a:t>
            </a:r>
          </a:p>
        </p:txBody>
      </p:sp>
    </p:spTree>
    <p:extLst>
      <p:ext uri="{BB962C8B-B14F-4D97-AF65-F5344CB8AC3E}">
        <p14:creationId xmlns:p14="http://schemas.microsoft.com/office/powerpoint/2010/main" val="2691741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500"/>
                                        <p:tgtEl>
                                          <p:spTgt spid="1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9"/>
                                        </p:tgtEl>
                                        <p:attrNameLst>
                                          <p:attrName>style.visibility</p:attrName>
                                        </p:attrNameLst>
                                      </p:cBhvr>
                                      <p:to>
                                        <p:strVal val="visible"/>
                                      </p:to>
                                    </p:set>
                                    <p:animEffect transition="in" filter="fade">
                                      <p:cBhvr>
                                        <p:cTn id="34" dur="500"/>
                                        <p:tgtEl>
                                          <p:spTgt spid="1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0"/>
                                        </p:tgtEl>
                                        <p:attrNameLst>
                                          <p:attrName>style.visibility</p:attrName>
                                        </p:attrNameLst>
                                      </p:cBhvr>
                                      <p:to>
                                        <p:strVal val="visible"/>
                                      </p:to>
                                    </p:set>
                                    <p:animEffect transition="in" filter="fade">
                                      <p:cBhvr>
                                        <p:cTn id="46" dur="500"/>
                                        <p:tgtEl>
                                          <p:spTgt spid="1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500"/>
                                        <p:tgtEl>
                                          <p:spTgt spid="6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1"/>
                                        </p:tgtEl>
                                        <p:attrNameLst>
                                          <p:attrName>style.visibility</p:attrName>
                                        </p:attrNameLst>
                                      </p:cBhvr>
                                      <p:to>
                                        <p:strVal val="visible"/>
                                      </p:to>
                                    </p:set>
                                    <p:animEffect transition="in" filter="fade">
                                      <p:cBhvr>
                                        <p:cTn id="61" dur="500"/>
                                        <p:tgtEl>
                                          <p:spTgt spid="121"/>
                                        </p:tgtEl>
                                      </p:cBhvr>
                                    </p:animEffect>
                                  </p:childTnLst>
                                </p:cTn>
                              </p:par>
                              <p:par>
                                <p:cTn id="62" presetID="10" presetClass="entr" presetSubtype="0" fill="hold" nodeType="withEffect">
                                  <p:stCondLst>
                                    <p:cond delay="0"/>
                                  </p:stCondLst>
                                  <p:childTnLst>
                                    <p:set>
                                      <p:cBhvr>
                                        <p:cTn id="63" dur="1" fill="hold">
                                          <p:stCondLst>
                                            <p:cond delay="0"/>
                                          </p:stCondLst>
                                        </p:cTn>
                                        <p:tgtEl>
                                          <p:spTgt spid="122"/>
                                        </p:tgtEl>
                                        <p:attrNameLst>
                                          <p:attrName>style.visibility</p:attrName>
                                        </p:attrNameLst>
                                      </p:cBhvr>
                                      <p:to>
                                        <p:strVal val="visible"/>
                                      </p:to>
                                    </p:set>
                                    <p:animEffect transition="in" filter="fade">
                                      <p:cBhvr>
                                        <p:cTn id="64" dur="500"/>
                                        <p:tgtEl>
                                          <p:spTgt spid="1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8"/>
                                        </p:tgtEl>
                                        <p:attrNameLst>
                                          <p:attrName>style.visibility</p:attrName>
                                        </p:attrNameLst>
                                      </p:cBhvr>
                                      <p:to>
                                        <p:strVal val="visible"/>
                                      </p:to>
                                    </p:set>
                                    <p:animEffect transition="in" filter="fade">
                                      <p:cBhvr>
                                        <p:cTn id="67" dur="500"/>
                                        <p:tgtEl>
                                          <p:spTgt spid="12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500"/>
                                        <p:tgtEl>
                                          <p:spTgt spid="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fade">
                                      <p:cBhvr>
                                        <p:cTn id="84" dur="500"/>
                                        <p:tgtEl>
                                          <p:spTgt spid="7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cTn>
                              </p:par>
                              <p:par>
                                <p:cTn id="88" presetID="10"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par>
                                <p:cTn id="91" presetID="10" presetClass="entr" presetSubtype="0"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500"/>
                                        <p:tgtEl>
                                          <p:spTgt spid="3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500"/>
                                        <p:tgtEl>
                                          <p:spTgt spid="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500"/>
                                        <p:tgtEl>
                                          <p:spTgt spid="1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500"/>
                                        <p:tgtEl>
                                          <p:spTgt spid="19"/>
                                        </p:tgtEl>
                                      </p:cBhvr>
                                    </p:animEffect>
                                  </p:childTnLst>
                                </p:cTn>
                              </p:par>
                              <p:par>
                                <p:cTn id="109" presetID="10"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500"/>
                                        <p:tgtEl>
                                          <p:spTgt spid="41"/>
                                        </p:tgtEl>
                                      </p:cBhvr>
                                    </p:animEffect>
                                  </p:childTnLst>
                                </p:cTn>
                              </p:par>
                              <p:par>
                                <p:cTn id="112" presetID="10" presetClass="entr" presetSubtype="0" fill="hold" nodeType="with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childTnLst>
                                </p:cTn>
                              </p:par>
                              <p:par>
                                <p:cTn id="115" presetID="10" presetClass="entr" presetSubtype="0" fill="hold" nodeType="with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fade">
                                      <p:cBhvr>
                                        <p:cTn id="117" dur="500"/>
                                        <p:tgtEl>
                                          <p:spTgt spid="36"/>
                                        </p:tgtEl>
                                      </p:cBhvr>
                                    </p:animEffect>
                                  </p:childTnLst>
                                </p:cTn>
                              </p:par>
                              <p:par>
                                <p:cTn id="118" presetID="10" presetClass="entr" presetSubtype="0" fill="hold" nodeType="withEffect">
                                  <p:stCondLst>
                                    <p:cond delay="0"/>
                                  </p:stCondLst>
                                  <p:childTnLst>
                                    <p:set>
                                      <p:cBhvr>
                                        <p:cTn id="119" dur="1" fill="hold">
                                          <p:stCondLst>
                                            <p:cond delay="0"/>
                                          </p:stCondLst>
                                        </p:cTn>
                                        <p:tgtEl>
                                          <p:spTgt spid="84"/>
                                        </p:tgtEl>
                                        <p:attrNameLst>
                                          <p:attrName>style.visibility</p:attrName>
                                        </p:attrNameLst>
                                      </p:cBhvr>
                                      <p:to>
                                        <p:strVal val="visible"/>
                                      </p:to>
                                    </p:set>
                                    <p:animEffect transition="in" filter="fade">
                                      <p:cBhvr>
                                        <p:cTn id="120" dur="500"/>
                                        <p:tgtEl>
                                          <p:spTgt spid="84"/>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500"/>
                                        <p:tgtEl>
                                          <p:spTgt spid="30"/>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fade">
                                      <p:cBhvr>
                                        <p:cTn id="126" dur="500"/>
                                        <p:tgtEl>
                                          <p:spTgt spid="29"/>
                                        </p:tgtEl>
                                      </p:cBhvr>
                                    </p:animEffect>
                                  </p:childTnLst>
                                </p:cTn>
                              </p:par>
                              <p:par>
                                <p:cTn id="127" presetID="10" presetClass="entr" presetSubtype="0" fill="hold" nodeType="withEffect">
                                  <p:stCondLst>
                                    <p:cond delay="0"/>
                                  </p:stCondLst>
                                  <p:childTnLst>
                                    <p:set>
                                      <p:cBhvr>
                                        <p:cTn id="128" dur="1" fill="hold">
                                          <p:stCondLst>
                                            <p:cond delay="0"/>
                                          </p:stCondLst>
                                        </p:cTn>
                                        <p:tgtEl>
                                          <p:spTgt spid="89"/>
                                        </p:tgtEl>
                                        <p:attrNameLst>
                                          <p:attrName>style.visibility</p:attrName>
                                        </p:attrNameLst>
                                      </p:cBhvr>
                                      <p:to>
                                        <p:strVal val="visible"/>
                                      </p:to>
                                    </p:set>
                                    <p:animEffect transition="in" filter="fade">
                                      <p:cBhvr>
                                        <p:cTn id="129" dur="500"/>
                                        <p:tgtEl>
                                          <p:spTgt spid="89"/>
                                        </p:tgtEl>
                                      </p:cBhvr>
                                    </p:animEffect>
                                  </p:childTnLst>
                                </p:cTn>
                              </p:par>
                              <p:par>
                                <p:cTn id="130" presetID="10" presetClass="entr" presetSubtype="0" fill="hold" nodeType="withEffect">
                                  <p:stCondLst>
                                    <p:cond delay="0"/>
                                  </p:stCondLst>
                                  <p:childTnLst>
                                    <p:set>
                                      <p:cBhvr>
                                        <p:cTn id="131" dur="1" fill="hold">
                                          <p:stCondLst>
                                            <p:cond delay="0"/>
                                          </p:stCondLst>
                                        </p:cTn>
                                        <p:tgtEl>
                                          <p:spTgt spid="93"/>
                                        </p:tgtEl>
                                        <p:attrNameLst>
                                          <p:attrName>style.visibility</p:attrName>
                                        </p:attrNameLst>
                                      </p:cBhvr>
                                      <p:to>
                                        <p:strVal val="visible"/>
                                      </p:to>
                                    </p:set>
                                    <p:animEffect transition="in" filter="fade">
                                      <p:cBhvr>
                                        <p:cTn id="132" dur="500"/>
                                        <p:tgtEl>
                                          <p:spTgt spid="93"/>
                                        </p:tgtEl>
                                      </p:cBhvr>
                                    </p:animEffect>
                                  </p:childTnLst>
                                </p:cTn>
                              </p:par>
                              <p:par>
                                <p:cTn id="133" presetID="10" presetClass="entr" presetSubtype="0" fill="hold" nodeType="with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fade">
                                      <p:cBhvr>
                                        <p:cTn id="135" dur="500"/>
                                        <p:tgtEl>
                                          <p:spTgt spid="10"/>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500"/>
                                        <p:tgtEl>
                                          <p:spTgt spid="2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09"/>
                                        </p:tgtEl>
                                        <p:attrNameLst>
                                          <p:attrName>style.visibility</p:attrName>
                                        </p:attrNameLst>
                                      </p:cBhvr>
                                      <p:to>
                                        <p:strVal val="visible"/>
                                      </p:to>
                                    </p:set>
                                    <p:animEffect transition="in" filter="fade">
                                      <p:cBhvr>
                                        <p:cTn id="141" dur="500"/>
                                        <p:tgtEl>
                                          <p:spTgt spid="109"/>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53"/>
                                        </p:tgtEl>
                                        <p:attrNameLst>
                                          <p:attrName>style.visibility</p:attrName>
                                        </p:attrNameLst>
                                      </p:cBhvr>
                                      <p:to>
                                        <p:strVal val="visible"/>
                                      </p:to>
                                    </p:set>
                                    <p:animEffect transition="in" filter="fade">
                                      <p:cBhvr>
                                        <p:cTn id="144" dur="500"/>
                                        <p:tgtEl>
                                          <p:spTgt spid="53"/>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fade">
                                      <p:cBhvr>
                                        <p:cTn id="147" dur="500"/>
                                        <p:tgtEl>
                                          <p:spTgt spid="2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57"/>
                                        </p:tgtEl>
                                        <p:attrNameLst>
                                          <p:attrName>style.visibility</p:attrName>
                                        </p:attrNameLst>
                                      </p:cBhvr>
                                      <p:to>
                                        <p:strVal val="visible"/>
                                      </p:to>
                                    </p:set>
                                    <p:animEffect transition="in" filter="fade">
                                      <p:cBhvr>
                                        <p:cTn id="150" dur="500"/>
                                        <p:tgtEl>
                                          <p:spTgt spid="57"/>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58"/>
                                        </p:tgtEl>
                                        <p:attrNameLst>
                                          <p:attrName>style.visibility</p:attrName>
                                        </p:attrNameLst>
                                      </p:cBhvr>
                                      <p:to>
                                        <p:strVal val="visible"/>
                                      </p:to>
                                    </p:set>
                                    <p:animEffect transition="in" filter="fade">
                                      <p:cBhvr>
                                        <p:cTn id="153" dur="500"/>
                                        <p:tgtEl>
                                          <p:spTgt spid="58"/>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47"/>
                                        </p:tgtEl>
                                        <p:attrNameLst>
                                          <p:attrName>style.visibility</p:attrName>
                                        </p:attrNameLst>
                                      </p:cBhvr>
                                      <p:to>
                                        <p:strVal val="visible"/>
                                      </p:to>
                                    </p:set>
                                    <p:animEffect transition="in" filter="fade">
                                      <p:cBhvr>
                                        <p:cTn id="156" dur="500"/>
                                        <p:tgtEl>
                                          <p:spTgt spid="47"/>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48"/>
                                        </p:tgtEl>
                                        <p:attrNameLst>
                                          <p:attrName>style.visibility</p:attrName>
                                        </p:attrNameLst>
                                      </p:cBhvr>
                                      <p:to>
                                        <p:strVal val="visible"/>
                                      </p:to>
                                    </p:set>
                                    <p:animEffect transition="in" filter="fade">
                                      <p:cBhvr>
                                        <p:cTn id="159" dur="500"/>
                                        <p:tgtEl>
                                          <p:spTgt spid="48"/>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49"/>
                                        </p:tgtEl>
                                        <p:attrNameLst>
                                          <p:attrName>style.visibility</p:attrName>
                                        </p:attrNameLst>
                                      </p:cBhvr>
                                      <p:to>
                                        <p:strVal val="visible"/>
                                      </p:to>
                                    </p:set>
                                    <p:animEffect transition="in" filter="fade">
                                      <p:cBhvr>
                                        <p:cTn id="162" dur="500"/>
                                        <p:tgtEl>
                                          <p:spTgt spid="49"/>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50"/>
                                        </p:tgtEl>
                                        <p:attrNameLst>
                                          <p:attrName>style.visibility</p:attrName>
                                        </p:attrNameLst>
                                      </p:cBhvr>
                                      <p:to>
                                        <p:strVal val="visible"/>
                                      </p:to>
                                    </p:set>
                                    <p:animEffect transition="in" filter="fade">
                                      <p:cBhvr>
                                        <p:cTn id="165" dur="500"/>
                                        <p:tgtEl>
                                          <p:spTgt spid="50"/>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52"/>
                                        </p:tgtEl>
                                        <p:attrNameLst>
                                          <p:attrName>style.visibility</p:attrName>
                                        </p:attrNameLst>
                                      </p:cBhvr>
                                      <p:to>
                                        <p:strVal val="visible"/>
                                      </p:to>
                                    </p:set>
                                    <p:animEffect transition="in" filter="fade">
                                      <p:cBhvr>
                                        <p:cTn id="168" dur="500"/>
                                        <p:tgtEl>
                                          <p:spTgt spid="52"/>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1"/>
                                        </p:tgtEl>
                                        <p:attrNameLst>
                                          <p:attrName>style.visibility</p:attrName>
                                        </p:attrNameLst>
                                      </p:cBhvr>
                                      <p:to>
                                        <p:strVal val="visible"/>
                                      </p:to>
                                    </p:set>
                                    <p:animEffect transition="in" filter="fade">
                                      <p:cBhvr>
                                        <p:cTn id="171" dur="500"/>
                                        <p:tgtEl>
                                          <p:spTgt spid="11"/>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2"/>
                                        </p:tgtEl>
                                        <p:attrNameLst>
                                          <p:attrName>style.visibility</p:attrName>
                                        </p:attrNameLst>
                                      </p:cBhvr>
                                      <p:to>
                                        <p:strVal val="visible"/>
                                      </p:to>
                                    </p:set>
                                    <p:animEffect transition="in" filter="fade">
                                      <p:cBhvr>
                                        <p:cTn id="174" dur="500"/>
                                        <p:tgtEl>
                                          <p:spTgt spid="12"/>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5"/>
                                        </p:tgtEl>
                                        <p:attrNameLst>
                                          <p:attrName>style.visibility</p:attrName>
                                        </p:attrNameLst>
                                      </p:cBhvr>
                                      <p:to>
                                        <p:strVal val="visible"/>
                                      </p:to>
                                    </p:set>
                                    <p:animEffect transition="in" filter="fade">
                                      <p:cBhvr>
                                        <p:cTn id="177" dur="500"/>
                                        <p:tgtEl>
                                          <p:spTgt spid="15"/>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20"/>
                                        </p:tgtEl>
                                        <p:attrNameLst>
                                          <p:attrName>style.visibility</p:attrName>
                                        </p:attrNameLst>
                                      </p:cBhvr>
                                      <p:to>
                                        <p:strVal val="visible"/>
                                      </p:to>
                                    </p:set>
                                    <p:animEffect transition="in" filter="fade">
                                      <p:cBhvr>
                                        <p:cTn id="180" dur="500"/>
                                        <p:tgtEl>
                                          <p:spTgt spid="20"/>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21"/>
                                        </p:tgtEl>
                                        <p:attrNameLst>
                                          <p:attrName>style.visibility</p:attrName>
                                        </p:attrNameLst>
                                      </p:cBhvr>
                                      <p:to>
                                        <p:strVal val="visible"/>
                                      </p:to>
                                    </p:set>
                                    <p:animEffect transition="in" filter="fade">
                                      <p:cBhvr>
                                        <p:cTn id="183" dur="500"/>
                                        <p:tgtEl>
                                          <p:spTgt spid="21"/>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72"/>
                                        </p:tgtEl>
                                        <p:attrNameLst>
                                          <p:attrName>style.visibility</p:attrName>
                                        </p:attrNameLst>
                                      </p:cBhvr>
                                      <p:to>
                                        <p:strVal val="visible"/>
                                      </p:to>
                                    </p:set>
                                    <p:animEffect transition="in" filter="fade">
                                      <p:cBhvr>
                                        <p:cTn id="186" dur="500"/>
                                        <p:tgtEl>
                                          <p:spTgt spid="72"/>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73"/>
                                        </p:tgtEl>
                                        <p:attrNameLst>
                                          <p:attrName>style.visibility</p:attrName>
                                        </p:attrNameLst>
                                      </p:cBhvr>
                                      <p:to>
                                        <p:strVal val="visible"/>
                                      </p:to>
                                    </p:set>
                                    <p:animEffect transition="in" filter="fade">
                                      <p:cBhvr>
                                        <p:cTn id="189" dur="500"/>
                                        <p:tgtEl>
                                          <p:spTgt spid="73"/>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71"/>
                                        </p:tgtEl>
                                        <p:attrNameLst>
                                          <p:attrName>style.visibility</p:attrName>
                                        </p:attrNameLst>
                                      </p:cBhvr>
                                      <p:to>
                                        <p:strVal val="visible"/>
                                      </p:to>
                                    </p:set>
                                    <p:animEffect transition="in" filter="fade">
                                      <p:cBhvr>
                                        <p:cTn id="192" dur="500"/>
                                        <p:tgtEl>
                                          <p:spTgt spid="71"/>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68"/>
                                        </p:tgtEl>
                                        <p:attrNameLst>
                                          <p:attrName>style.visibility</p:attrName>
                                        </p:attrNameLst>
                                      </p:cBhvr>
                                      <p:to>
                                        <p:strVal val="visible"/>
                                      </p:to>
                                    </p:set>
                                    <p:animEffect transition="in" filter="fade">
                                      <p:cBhvr>
                                        <p:cTn id="195" dur="500"/>
                                        <p:tgtEl>
                                          <p:spTgt spid="68"/>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69"/>
                                        </p:tgtEl>
                                        <p:attrNameLst>
                                          <p:attrName>style.visibility</p:attrName>
                                        </p:attrNameLst>
                                      </p:cBhvr>
                                      <p:to>
                                        <p:strVal val="visible"/>
                                      </p:to>
                                    </p:set>
                                    <p:animEffect transition="in" filter="fade">
                                      <p:cBhvr>
                                        <p:cTn id="198" dur="500"/>
                                        <p:tgtEl>
                                          <p:spTgt spid="69"/>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77"/>
                                        </p:tgtEl>
                                        <p:attrNameLst>
                                          <p:attrName>style.visibility</p:attrName>
                                        </p:attrNameLst>
                                      </p:cBhvr>
                                      <p:to>
                                        <p:strVal val="visible"/>
                                      </p:to>
                                    </p:set>
                                    <p:animEffect transition="in" filter="fade">
                                      <p:cBhvr>
                                        <p:cTn id="201" dur="500"/>
                                        <p:tgtEl>
                                          <p:spTgt spid="77"/>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79"/>
                                        </p:tgtEl>
                                        <p:attrNameLst>
                                          <p:attrName>style.visibility</p:attrName>
                                        </p:attrNameLst>
                                      </p:cBhvr>
                                      <p:to>
                                        <p:strVal val="visible"/>
                                      </p:to>
                                    </p:set>
                                    <p:animEffect transition="in" filter="fade">
                                      <p:cBhvr>
                                        <p:cTn id="204" dur="500"/>
                                        <p:tgtEl>
                                          <p:spTgt spid="79"/>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80"/>
                                        </p:tgtEl>
                                        <p:attrNameLst>
                                          <p:attrName>style.visibility</p:attrName>
                                        </p:attrNameLst>
                                      </p:cBhvr>
                                      <p:to>
                                        <p:strVal val="visible"/>
                                      </p:to>
                                    </p:set>
                                    <p:animEffect transition="in" filter="fade">
                                      <p:cBhvr>
                                        <p:cTn id="207" dur="500"/>
                                        <p:tgtEl>
                                          <p:spTgt spid="80"/>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85"/>
                                        </p:tgtEl>
                                        <p:attrNameLst>
                                          <p:attrName>style.visibility</p:attrName>
                                        </p:attrNameLst>
                                      </p:cBhvr>
                                      <p:to>
                                        <p:strVal val="visible"/>
                                      </p:to>
                                    </p:set>
                                    <p:animEffect transition="in" filter="fade">
                                      <p:cBhvr>
                                        <p:cTn id="210" dur="500"/>
                                        <p:tgtEl>
                                          <p:spTgt spid="85"/>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104"/>
                                        </p:tgtEl>
                                        <p:attrNameLst>
                                          <p:attrName>style.visibility</p:attrName>
                                        </p:attrNameLst>
                                      </p:cBhvr>
                                      <p:to>
                                        <p:strVal val="visible"/>
                                      </p:to>
                                    </p:set>
                                    <p:animEffect transition="in" filter="fade">
                                      <p:cBhvr>
                                        <p:cTn id="213" dur="500"/>
                                        <p:tgtEl>
                                          <p:spTgt spid="104"/>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105"/>
                                        </p:tgtEl>
                                        <p:attrNameLst>
                                          <p:attrName>style.visibility</p:attrName>
                                        </p:attrNameLst>
                                      </p:cBhvr>
                                      <p:to>
                                        <p:strVal val="visible"/>
                                      </p:to>
                                    </p:set>
                                    <p:animEffect transition="in" filter="fade">
                                      <p:cBhvr>
                                        <p:cTn id="216" dur="500"/>
                                        <p:tgtEl>
                                          <p:spTgt spid="105"/>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06"/>
                                        </p:tgtEl>
                                        <p:attrNameLst>
                                          <p:attrName>style.visibility</p:attrName>
                                        </p:attrNameLst>
                                      </p:cBhvr>
                                      <p:to>
                                        <p:strVal val="visible"/>
                                      </p:to>
                                    </p:set>
                                    <p:animEffect transition="in" filter="fade">
                                      <p:cBhvr>
                                        <p:cTn id="219" dur="500"/>
                                        <p:tgtEl>
                                          <p:spTgt spid="106"/>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107"/>
                                        </p:tgtEl>
                                        <p:attrNameLst>
                                          <p:attrName>style.visibility</p:attrName>
                                        </p:attrNameLst>
                                      </p:cBhvr>
                                      <p:to>
                                        <p:strVal val="visible"/>
                                      </p:to>
                                    </p:set>
                                    <p:animEffect transition="in" filter="fade">
                                      <p:cBhvr>
                                        <p:cTn id="222" dur="500"/>
                                        <p:tgtEl>
                                          <p:spTgt spid="107"/>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108"/>
                                        </p:tgtEl>
                                        <p:attrNameLst>
                                          <p:attrName>style.visibility</p:attrName>
                                        </p:attrNameLst>
                                      </p:cBhvr>
                                      <p:to>
                                        <p:strVal val="visible"/>
                                      </p:to>
                                    </p:set>
                                    <p:animEffect transition="in" filter="fade">
                                      <p:cBhvr>
                                        <p:cTn id="225" dur="500"/>
                                        <p:tgtEl>
                                          <p:spTgt spid="108"/>
                                        </p:tgtEl>
                                      </p:cBhvr>
                                    </p:animEffect>
                                  </p:childTnLst>
                                </p:cTn>
                              </p:par>
                              <p:par>
                                <p:cTn id="226" presetID="10" presetClass="entr" presetSubtype="0" fill="hold" nodeType="withEffect">
                                  <p:stCondLst>
                                    <p:cond delay="0"/>
                                  </p:stCondLst>
                                  <p:childTnLst>
                                    <p:set>
                                      <p:cBhvr>
                                        <p:cTn id="227" dur="1" fill="hold">
                                          <p:stCondLst>
                                            <p:cond delay="0"/>
                                          </p:stCondLst>
                                        </p:cTn>
                                        <p:tgtEl>
                                          <p:spTgt spid="17"/>
                                        </p:tgtEl>
                                        <p:attrNameLst>
                                          <p:attrName>style.visibility</p:attrName>
                                        </p:attrNameLst>
                                      </p:cBhvr>
                                      <p:to>
                                        <p:strVal val="visible"/>
                                      </p:to>
                                    </p:set>
                                    <p:animEffect transition="in" filter="fade">
                                      <p:cBhvr>
                                        <p:cTn id="228" dur="500"/>
                                        <p:tgtEl>
                                          <p:spTgt spid="17"/>
                                        </p:tgtEl>
                                      </p:cBhvr>
                                    </p:animEffect>
                                  </p:childTnLst>
                                </p:cTn>
                              </p:par>
                              <p:par>
                                <p:cTn id="229" presetID="10" presetClass="entr" presetSubtype="0" fill="hold" grpId="0" nodeType="withEffect">
                                  <p:stCondLst>
                                    <p:cond delay="0"/>
                                  </p:stCondLst>
                                  <p:childTnLst>
                                    <p:set>
                                      <p:cBhvr>
                                        <p:cTn id="230" dur="1" fill="hold">
                                          <p:stCondLst>
                                            <p:cond delay="0"/>
                                          </p:stCondLst>
                                        </p:cTn>
                                        <p:tgtEl>
                                          <p:spTgt spid="94"/>
                                        </p:tgtEl>
                                        <p:attrNameLst>
                                          <p:attrName>style.visibility</p:attrName>
                                        </p:attrNameLst>
                                      </p:cBhvr>
                                      <p:to>
                                        <p:strVal val="visible"/>
                                      </p:to>
                                    </p:set>
                                    <p:animEffect transition="in" filter="fade">
                                      <p:cBhvr>
                                        <p:cTn id="231" dur="500"/>
                                        <p:tgtEl>
                                          <p:spTgt spid="94"/>
                                        </p:tgtEl>
                                      </p:cBhvr>
                                    </p:animEffect>
                                  </p:childTnLst>
                                </p:cTn>
                              </p:par>
                              <p:par>
                                <p:cTn id="232" presetID="10" presetClass="entr" presetSubtype="0" fill="hold" grpId="0" nodeType="withEffect">
                                  <p:stCondLst>
                                    <p:cond delay="0"/>
                                  </p:stCondLst>
                                  <p:childTnLst>
                                    <p:set>
                                      <p:cBhvr>
                                        <p:cTn id="233" dur="1" fill="hold">
                                          <p:stCondLst>
                                            <p:cond delay="0"/>
                                          </p:stCondLst>
                                        </p:cTn>
                                        <p:tgtEl>
                                          <p:spTgt spid="95"/>
                                        </p:tgtEl>
                                        <p:attrNameLst>
                                          <p:attrName>style.visibility</p:attrName>
                                        </p:attrNameLst>
                                      </p:cBhvr>
                                      <p:to>
                                        <p:strVal val="visible"/>
                                      </p:to>
                                    </p:set>
                                    <p:animEffect transition="in" filter="fade">
                                      <p:cBhvr>
                                        <p:cTn id="234" dur="500"/>
                                        <p:tgtEl>
                                          <p:spTgt spid="95"/>
                                        </p:tgtEl>
                                      </p:cBhvr>
                                    </p:animEffect>
                                  </p:childTnLst>
                                </p:cTn>
                              </p:par>
                              <p:par>
                                <p:cTn id="235" presetID="10" presetClass="entr" presetSubtype="0" fill="hold" nodeType="withEffect">
                                  <p:stCondLst>
                                    <p:cond delay="0"/>
                                  </p:stCondLst>
                                  <p:childTnLst>
                                    <p:set>
                                      <p:cBhvr>
                                        <p:cTn id="236" dur="1" fill="hold">
                                          <p:stCondLst>
                                            <p:cond delay="0"/>
                                          </p:stCondLst>
                                        </p:cTn>
                                        <p:tgtEl>
                                          <p:spTgt spid="78"/>
                                        </p:tgtEl>
                                        <p:attrNameLst>
                                          <p:attrName>style.visibility</p:attrName>
                                        </p:attrNameLst>
                                      </p:cBhvr>
                                      <p:to>
                                        <p:strVal val="visible"/>
                                      </p:to>
                                    </p:set>
                                    <p:animEffect transition="in" filter="fade">
                                      <p:cBhvr>
                                        <p:cTn id="23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6" grpId="0"/>
      <p:bldP spid="7" grpId="0"/>
      <p:bldP spid="14" grpId="0" animBg="1"/>
      <p:bldP spid="70" grpId="0" animBg="1"/>
      <p:bldP spid="76" grpId="0" animBg="1"/>
      <p:bldP spid="27" grpId="0" animBg="1"/>
      <p:bldP spid="8" grpId="0" animBg="1"/>
      <p:bldP spid="13" grpId="0" animBg="1"/>
      <p:bldP spid="18" grpId="0" animBg="1"/>
      <p:bldP spid="19" grpId="0" animBg="1"/>
      <p:bldP spid="30" grpId="0" animBg="1"/>
      <p:bldP spid="29" grpId="0" animBg="1"/>
      <p:bldP spid="26" grpId="0" animBg="1"/>
      <p:bldP spid="109" grpId="0" animBg="1"/>
      <p:bldP spid="53" grpId="0" animBg="1"/>
      <p:bldP spid="23" grpId="0" animBg="1"/>
      <p:bldP spid="57" grpId="0"/>
      <p:bldP spid="58" grpId="0"/>
      <p:bldP spid="47" grpId="0"/>
      <p:bldP spid="48" grpId="0"/>
      <p:bldP spid="49" grpId="0"/>
      <p:bldP spid="50" grpId="0"/>
      <p:bldP spid="52" grpId="0"/>
      <p:bldP spid="11" grpId="0" animBg="1"/>
      <p:bldP spid="12" grpId="0"/>
      <p:bldP spid="15" grpId="0"/>
      <p:bldP spid="20" grpId="0" animBg="1"/>
      <p:bldP spid="21" grpId="0"/>
      <p:bldP spid="72" grpId="0" animBg="1"/>
      <p:bldP spid="73" grpId="0"/>
      <p:bldP spid="71" grpId="0"/>
      <p:bldP spid="68" grpId="0" animBg="1"/>
      <p:bldP spid="69" grpId="0"/>
      <p:bldP spid="77" grpId="0"/>
      <p:bldP spid="79" grpId="0" animBg="1"/>
      <p:bldP spid="80" grpId="0"/>
      <p:bldP spid="85" grpId="0"/>
      <p:bldP spid="104" grpId="0"/>
      <p:bldP spid="105" grpId="0"/>
      <p:bldP spid="106" grpId="0" animBg="1"/>
      <p:bldP spid="107" grpId="0"/>
      <p:bldP spid="108" grpId="0" animBg="1"/>
      <p:bldP spid="94" grpId="0"/>
      <p:bldP spid="95" grpId="0"/>
      <p:bldP spid="34" grpId="0" animBg="1"/>
      <p:bldP spid="39" grpId="0"/>
      <p:bldP spid="42" grpId="0"/>
      <p:bldP spid="43" grpId="0"/>
      <p:bldP spid="118" grpId="0" animBg="1"/>
      <p:bldP spid="44" grpId="0"/>
      <p:bldP spid="45" grpId="0"/>
      <p:bldP spid="54" grpId="0"/>
      <p:bldP spid="119" grpId="0" animBg="1"/>
      <p:bldP spid="61" grpId="0"/>
      <p:bldP spid="62" grpId="0"/>
      <p:bldP spid="63" grpId="0"/>
      <p:bldP spid="120" grpId="0" animBg="1"/>
      <p:bldP spid="59" grpId="0"/>
      <p:bldP spid="55" grpId="0"/>
      <p:bldP spid="60" grpId="0"/>
      <p:bldP spid="64" grpId="0"/>
      <p:bldP spid="121" grpId="0" animBg="1"/>
      <p:bldP spid="1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AEACB-6680-0DB3-9828-1E9A973E7AEA}"/>
            </a:ext>
          </a:extLst>
        </p:cNvPr>
        <p:cNvGrpSpPr/>
        <p:nvPr/>
      </p:nvGrpSpPr>
      <p:grpSpPr>
        <a:xfrm>
          <a:off x="0" y="0"/>
          <a:ext cx="0" cy="0"/>
          <a:chOff x="0" y="0"/>
          <a:chExt cx="0" cy="0"/>
        </a:xfrm>
      </p:grpSpPr>
      <p:sp>
        <p:nvSpPr>
          <p:cNvPr id="31" name="四角形: 角を丸くする 30">
            <a:extLst>
              <a:ext uri="{FF2B5EF4-FFF2-40B4-BE49-F238E27FC236}">
                <a16:creationId xmlns:a16="http://schemas.microsoft.com/office/drawing/2014/main" id="{E441E59E-D543-7154-A962-D0C6F38B976F}"/>
              </a:ext>
            </a:extLst>
          </p:cNvPr>
          <p:cNvSpPr/>
          <p:nvPr/>
        </p:nvSpPr>
        <p:spPr>
          <a:xfrm>
            <a:off x="684904" y="1550030"/>
            <a:ext cx="10822193" cy="4775466"/>
          </a:xfrm>
          <a:prstGeom prst="roundRect">
            <a:avLst>
              <a:gd name="adj" fmla="val 2541"/>
            </a:avLst>
          </a:prstGeom>
          <a:solidFill>
            <a:srgbClr val="FDF1F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732C8B85-17B7-19E7-2479-BF161F8370F0}"/>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3324C191-77F3-FCF0-5DC9-46697EA9942F}"/>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F4F7C35E-9592-3A81-04F1-85604D12578B}"/>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DF39D6CA-607C-0C09-3D29-E524B628334B}"/>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税金の種類と仕組み</a:t>
            </a:r>
          </a:p>
        </p:txBody>
      </p:sp>
      <p:sp>
        <p:nvSpPr>
          <p:cNvPr id="8" name="楕円 7">
            <a:extLst>
              <a:ext uri="{FF2B5EF4-FFF2-40B4-BE49-F238E27FC236}">
                <a16:creationId xmlns:a16="http://schemas.microsoft.com/office/drawing/2014/main" id="{AD2F35A6-DBD7-ACD4-F60B-B48CBE096A53}"/>
              </a:ext>
            </a:extLst>
          </p:cNvPr>
          <p:cNvSpPr/>
          <p:nvPr/>
        </p:nvSpPr>
        <p:spPr>
          <a:xfrm>
            <a:off x="920949"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02DC506-A76C-29F8-C8BC-0346BEFFB36A}"/>
              </a:ext>
            </a:extLst>
          </p:cNvPr>
          <p:cNvSpPr txBox="1"/>
          <p:nvPr/>
        </p:nvSpPr>
        <p:spPr>
          <a:xfrm>
            <a:off x="999721" y="1331503"/>
            <a:ext cx="461434" cy="400110"/>
          </a:xfrm>
          <a:prstGeom prst="rect">
            <a:avLst/>
          </a:prstGeom>
          <a:noFill/>
        </p:spPr>
        <p:txBody>
          <a:bodyPr wrap="squar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豆</a:t>
            </a:r>
          </a:p>
        </p:txBody>
      </p:sp>
      <p:sp>
        <p:nvSpPr>
          <p:cNvPr id="24" name="楕円 23">
            <a:extLst>
              <a:ext uri="{FF2B5EF4-FFF2-40B4-BE49-F238E27FC236}">
                <a16:creationId xmlns:a16="http://schemas.microsoft.com/office/drawing/2014/main" id="{1DFF63EA-7712-BA94-D28E-C550CB50AA85}"/>
              </a:ext>
            </a:extLst>
          </p:cNvPr>
          <p:cNvSpPr/>
          <p:nvPr/>
        </p:nvSpPr>
        <p:spPr>
          <a:xfrm>
            <a:off x="1400699"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10CAB4D8-9481-80F5-14B6-493A2E9DAB8A}"/>
              </a:ext>
            </a:extLst>
          </p:cNvPr>
          <p:cNvSpPr txBox="1"/>
          <p:nvPr/>
        </p:nvSpPr>
        <p:spPr>
          <a:xfrm>
            <a:off x="1479471" y="1331503"/>
            <a:ext cx="461434" cy="400110"/>
          </a:xfrm>
          <a:prstGeom prst="rect">
            <a:avLst/>
          </a:prstGeom>
          <a:noFill/>
        </p:spPr>
        <p:txBody>
          <a:bodyPr wrap="squar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知</a:t>
            </a:r>
          </a:p>
        </p:txBody>
      </p:sp>
      <p:sp>
        <p:nvSpPr>
          <p:cNvPr id="27" name="楕円 26">
            <a:extLst>
              <a:ext uri="{FF2B5EF4-FFF2-40B4-BE49-F238E27FC236}">
                <a16:creationId xmlns:a16="http://schemas.microsoft.com/office/drawing/2014/main" id="{5191F3C5-3D1A-0E63-0217-210D8A4D0BE7}"/>
              </a:ext>
            </a:extLst>
          </p:cNvPr>
          <p:cNvSpPr/>
          <p:nvPr/>
        </p:nvSpPr>
        <p:spPr>
          <a:xfrm>
            <a:off x="1880449"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4A303A49-C1DA-642C-6EA8-33565916C286}"/>
              </a:ext>
            </a:extLst>
          </p:cNvPr>
          <p:cNvSpPr txBox="1"/>
          <p:nvPr/>
        </p:nvSpPr>
        <p:spPr>
          <a:xfrm>
            <a:off x="1959221" y="1331503"/>
            <a:ext cx="461434" cy="400110"/>
          </a:xfrm>
          <a:prstGeom prst="rect">
            <a:avLst/>
          </a:prstGeom>
          <a:noFill/>
        </p:spPr>
        <p:txBody>
          <a:bodyPr wrap="squar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識</a:t>
            </a:r>
          </a:p>
        </p:txBody>
      </p:sp>
      <p:sp>
        <p:nvSpPr>
          <p:cNvPr id="33" name="テキスト ボックス 32">
            <a:extLst>
              <a:ext uri="{FF2B5EF4-FFF2-40B4-BE49-F238E27FC236}">
                <a16:creationId xmlns:a16="http://schemas.microsoft.com/office/drawing/2014/main" id="{B44D7909-2479-BF43-2F7C-9AE407DEFBB0}"/>
              </a:ext>
            </a:extLst>
          </p:cNvPr>
          <p:cNvSpPr txBox="1"/>
          <p:nvPr/>
        </p:nvSpPr>
        <p:spPr>
          <a:xfrm>
            <a:off x="1398956" y="1714403"/>
            <a:ext cx="9394088" cy="461665"/>
          </a:xfrm>
          <a:prstGeom prst="rect">
            <a:avLst/>
          </a:prstGeom>
          <a:noFill/>
        </p:spPr>
        <p:txBody>
          <a:bodyPr wrap="square" rtlCol="0">
            <a:spAutoFit/>
          </a:bodyPr>
          <a:lstStyle/>
          <a:p>
            <a:pPr algn="ctr"/>
            <a:r>
              <a:rPr lang="ja-JP" altLang="en-US" sz="2400" b="1" spc="100" dirty="0">
                <a:solidFill>
                  <a:srgbClr val="1469A5"/>
                </a:solidFill>
                <a:latin typeface="BIZ UDPゴシック" panose="020B0400000000000000" pitchFamily="50" charset="-128"/>
                <a:ea typeface="BIZ UDPゴシック" panose="020B0400000000000000" pitchFamily="50" charset="-128"/>
              </a:rPr>
              <a:t>みんなが納めた消費税の使いみち</a:t>
            </a:r>
          </a:p>
        </p:txBody>
      </p:sp>
      <p:sp>
        <p:nvSpPr>
          <p:cNvPr id="34" name="テキスト ボックス 33">
            <a:extLst>
              <a:ext uri="{FF2B5EF4-FFF2-40B4-BE49-F238E27FC236}">
                <a16:creationId xmlns:a16="http://schemas.microsoft.com/office/drawing/2014/main" id="{CCCDB828-23A1-79F7-9962-8B570C32D1F7}"/>
              </a:ext>
            </a:extLst>
          </p:cNvPr>
          <p:cNvSpPr txBox="1"/>
          <p:nvPr/>
        </p:nvSpPr>
        <p:spPr>
          <a:xfrm>
            <a:off x="980369" y="2255735"/>
            <a:ext cx="10231263" cy="106984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消費税（</a:t>
            </a:r>
            <a:r>
              <a:rPr lang="en-US" altLang="ja-JP" sz="1600" spc="100" dirty="0">
                <a:latin typeface="BIZ UDPゴシック" panose="020B0400000000000000" pitchFamily="50" charset="-128"/>
                <a:ea typeface="BIZ UDPゴシック" panose="020B0400000000000000" pitchFamily="50" charset="-128"/>
              </a:rPr>
              <a:t>7.8</a:t>
            </a:r>
            <a:r>
              <a:rPr lang="ja-JP" altLang="en-US" sz="1600" spc="100" dirty="0">
                <a:latin typeface="BIZ UDPゴシック" panose="020B0400000000000000" pitchFamily="50" charset="-128"/>
                <a:ea typeface="BIZ UDPゴシック" panose="020B0400000000000000" pitchFamily="50" charset="-128"/>
              </a:rPr>
              <a:t>％）は、私たちの老後を支える年金、医療、介護および子ども・子育て支援（社会保障４経費）に使われます。</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地方消費税（</a:t>
            </a:r>
            <a:r>
              <a:rPr lang="en-US" altLang="ja-JP" sz="1600" spc="100" dirty="0">
                <a:latin typeface="BIZ UDPゴシック" panose="020B0400000000000000" pitchFamily="50" charset="-128"/>
                <a:ea typeface="BIZ UDPゴシック" panose="020B0400000000000000" pitchFamily="50" charset="-128"/>
              </a:rPr>
              <a:t>2.2</a:t>
            </a:r>
            <a:r>
              <a:rPr lang="ja-JP" altLang="en-US" sz="1600" spc="100" dirty="0">
                <a:latin typeface="BIZ UDPゴシック" panose="020B0400000000000000" pitchFamily="50" charset="-128"/>
                <a:ea typeface="BIZ UDPゴシック" panose="020B0400000000000000" pitchFamily="50" charset="-128"/>
              </a:rPr>
              <a:t>％）は、消費税から配分される地方交付税と合わせて、社会保障費などに使われます。</a:t>
            </a:r>
          </a:p>
        </p:txBody>
      </p:sp>
      <p:sp>
        <p:nvSpPr>
          <p:cNvPr id="37" name="四角形: 角を丸くする 36">
            <a:extLst>
              <a:ext uri="{FF2B5EF4-FFF2-40B4-BE49-F238E27FC236}">
                <a16:creationId xmlns:a16="http://schemas.microsoft.com/office/drawing/2014/main" id="{7A457779-6D53-2BF8-C542-16CC73A446A3}"/>
              </a:ext>
            </a:extLst>
          </p:cNvPr>
          <p:cNvSpPr/>
          <p:nvPr/>
        </p:nvSpPr>
        <p:spPr>
          <a:xfrm>
            <a:off x="2266855" y="3565538"/>
            <a:ext cx="2516795" cy="2520000"/>
          </a:xfrm>
          <a:prstGeom prst="roundRect">
            <a:avLst>
              <a:gd name="adj" fmla="val 47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図形 53">
            <a:extLst>
              <a:ext uri="{FF2B5EF4-FFF2-40B4-BE49-F238E27FC236}">
                <a16:creationId xmlns:a16="http://schemas.microsoft.com/office/drawing/2014/main" id="{61FEF5EF-0B5F-4704-655B-1A085634BC3A}"/>
              </a:ext>
            </a:extLst>
          </p:cNvPr>
          <p:cNvSpPr/>
          <p:nvPr/>
        </p:nvSpPr>
        <p:spPr>
          <a:xfrm>
            <a:off x="2266856" y="3565538"/>
            <a:ext cx="2516795" cy="1965600"/>
          </a:xfrm>
          <a:custGeom>
            <a:avLst/>
            <a:gdLst>
              <a:gd name="csX0" fmla="*/ 121415 w 2516795"/>
              <a:gd name="csY0" fmla="*/ 0 h 1965600"/>
              <a:gd name="csX1" fmla="*/ 2395380 w 2516795"/>
              <a:gd name="csY1" fmla="*/ 0 h 1965600"/>
              <a:gd name="csX2" fmla="*/ 2516795 w 2516795"/>
              <a:gd name="csY2" fmla="*/ 121415 h 1965600"/>
              <a:gd name="csX3" fmla="*/ 2516795 w 2516795"/>
              <a:gd name="csY3" fmla="*/ 1715270 h 1965600"/>
              <a:gd name="csX4" fmla="*/ 2516795 w 2516795"/>
              <a:gd name="csY4" fmla="*/ 1844185 h 1965600"/>
              <a:gd name="csX5" fmla="*/ 2516795 w 2516795"/>
              <a:gd name="csY5" fmla="*/ 1965600 h 1965600"/>
              <a:gd name="csX6" fmla="*/ 2395380 w 2516795"/>
              <a:gd name="csY6" fmla="*/ 1965600 h 1965600"/>
              <a:gd name="csX7" fmla="*/ 121415 w 2516795"/>
              <a:gd name="csY7" fmla="*/ 1965600 h 1965600"/>
              <a:gd name="csX8" fmla="*/ 0 w 2516795"/>
              <a:gd name="csY8" fmla="*/ 1965600 h 1965600"/>
              <a:gd name="csX9" fmla="*/ 0 w 2516795"/>
              <a:gd name="csY9" fmla="*/ 1844185 h 1965600"/>
              <a:gd name="csX10" fmla="*/ 0 w 2516795"/>
              <a:gd name="csY10" fmla="*/ 1715270 h 1965600"/>
              <a:gd name="csX11" fmla="*/ 0 w 2516795"/>
              <a:gd name="csY11" fmla="*/ 121415 h 1965600"/>
              <a:gd name="csX12" fmla="*/ 121415 w 2516795"/>
              <a:gd name="csY12" fmla="*/ 0 h 1965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516795" h="1965600">
                <a:moveTo>
                  <a:pt x="121415" y="0"/>
                </a:moveTo>
                <a:lnTo>
                  <a:pt x="2395380" y="0"/>
                </a:lnTo>
                <a:cubicBezTo>
                  <a:pt x="2462436" y="0"/>
                  <a:pt x="2516795" y="54359"/>
                  <a:pt x="2516795" y="121415"/>
                </a:cubicBezTo>
                <a:lnTo>
                  <a:pt x="2516795" y="1715270"/>
                </a:lnTo>
                <a:lnTo>
                  <a:pt x="2516795" y="1844185"/>
                </a:lnTo>
                <a:lnTo>
                  <a:pt x="2516795" y="1965600"/>
                </a:lnTo>
                <a:lnTo>
                  <a:pt x="2395380" y="1965600"/>
                </a:lnTo>
                <a:lnTo>
                  <a:pt x="121415" y="1965600"/>
                </a:lnTo>
                <a:lnTo>
                  <a:pt x="0" y="1965600"/>
                </a:lnTo>
                <a:lnTo>
                  <a:pt x="0" y="1844185"/>
                </a:lnTo>
                <a:lnTo>
                  <a:pt x="0" y="1715270"/>
                </a:lnTo>
                <a:lnTo>
                  <a:pt x="0" y="121415"/>
                </a:lnTo>
                <a:cubicBezTo>
                  <a:pt x="0" y="54359"/>
                  <a:pt x="54359" y="0"/>
                  <a:pt x="121415" y="0"/>
                </a:cubicBezTo>
                <a:close/>
              </a:path>
            </a:pathLst>
          </a:custGeom>
          <a:solidFill>
            <a:srgbClr val="FCC4D4"/>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テキスト ボックス 5">
            <a:extLst>
              <a:ext uri="{FF2B5EF4-FFF2-40B4-BE49-F238E27FC236}">
                <a16:creationId xmlns:a16="http://schemas.microsoft.com/office/drawing/2014/main" id="{807E04EE-AAAE-31FB-33F5-0D666B355D76}"/>
              </a:ext>
            </a:extLst>
          </p:cNvPr>
          <p:cNvSpPr txBox="1"/>
          <p:nvPr/>
        </p:nvSpPr>
        <p:spPr>
          <a:xfrm>
            <a:off x="2803760" y="4250404"/>
            <a:ext cx="1442986" cy="595869"/>
          </a:xfrm>
          <a:prstGeom prst="rect">
            <a:avLst/>
          </a:prstGeom>
          <a:noFill/>
        </p:spPr>
        <p:txBody>
          <a:bodyPr wrap="square" rtlCol="0">
            <a:spAutoFit/>
          </a:bodyPr>
          <a:lstStyle/>
          <a:p>
            <a:pPr algn="ctr">
              <a:lnSpc>
                <a:spcPct val="110000"/>
              </a:lnSpc>
            </a:pPr>
            <a:r>
              <a:rPr lang="ja-JP" altLang="en-US" sz="1600" b="1" spc="100" dirty="0">
                <a:latin typeface="BIZ UDPゴシック" panose="020B0400000000000000" pitchFamily="50" charset="-128"/>
                <a:ea typeface="BIZ UDPゴシック" panose="020B0400000000000000" pitchFamily="50" charset="-128"/>
              </a:rPr>
              <a:t>消費税</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10000"/>
              </a:lnSpc>
            </a:pPr>
            <a:r>
              <a:rPr lang="en-US" altLang="ja-JP" sz="1600" b="1" spc="100" dirty="0">
                <a:latin typeface="BIZ UDPゴシック" panose="020B0400000000000000" pitchFamily="50" charset="-128"/>
                <a:ea typeface="BIZ UDPゴシック" panose="020B0400000000000000" pitchFamily="50" charset="-128"/>
              </a:rPr>
              <a:t>7.8</a:t>
            </a:r>
            <a:r>
              <a:rPr lang="ja-JP" altLang="en-US" sz="1600" b="1" spc="100" dirty="0">
                <a:latin typeface="BIZ UDPゴシック" panose="020B0400000000000000" pitchFamily="50" charset="-128"/>
                <a:ea typeface="BIZ UDPゴシック" panose="020B0400000000000000" pitchFamily="50" charset="-128"/>
              </a:rPr>
              <a:t>％</a:t>
            </a:r>
          </a:p>
        </p:txBody>
      </p:sp>
      <p:sp>
        <p:nvSpPr>
          <p:cNvPr id="44" name="フリーフォーム: 図形 43">
            <a:extLst>
              <a:ext uri="{FF2B5EF4-FFF2-40B4-BE49-F238E27FC236}">
                <a16:creationId xmlns:a16="http://schemas.microsoft.com/office/drawing/2014/main" id="{2188860F-1F25-393D-7B7B-90BE22D4856C}"/>
              </a:ext>
            </a:extLst>
          </p:cNvPr>
          <p:cNvSpPr/>
          <p:nvPr/>
        </p:nvSpPr>
        <p:spPr>
          <a:xfrm>
            <a:off x="2266855" y="5531138"/>
            <a:ext cx="2516795" cy="554400"/>
          </a:xfrm>
          <a:custGeom>
            <a:avLst/>
            <a:gdLst>
              <a:gd name="csX0" fmla="*/ 0 w 2516795"/>
              <a:gd name="csY0" fmla="*/ 0 h 554400"/>
              <a:gd name="csX1" fmla="*/ 123753 w 2516795"/>
              <a:gd name="csY1" fmla="*/ 0 h 554400"/>
              <a:gd name="csX2" fmla="*/ 2393042 w 2516795"/>
              <a:gd name="csY2" fmla="*/ 0 h 554400"/>
              <a:gd name="csX3" fmla="*/ 2516795 w 2516795"/>
              <a:gd name="csY3" fmla="*/ 0 h 554400"/>
              <a:gd name="csX4" fmla="*/ 2516795 w 2516795"/>
              <a:gd name="csY4" fmla="*/ 123753 h 554400"/>
              <a:gd name="csX5" fmla="*/ 2516795 w 2516795"/>
              <a:gd name="csY5" fmla="*/ 264698 h 554400"/>
              <a:gd name="csX6" fmla="*/ 2516795 w 2516795"/>
              <a:gd name="csY6" fmla="*/ 430647 h 554400"/>
              <a:gd name="csX7" fmla="*/ 2393042 w 2516795"/>
              <a:gd name="csY7" fmla="*/ 554400 h 554400"/>
              <a:gd name="csX8" fmla="*/ 123753 w 2516795"/>
              <a:gd name="csY8" fmla="*/ 554400 h 554400"/>
              <a:gd name="csX9" fmla="*/ 0 w 2516795"/>
              <a:gd name="csY9" fmla="*/ 430647 h 554400"/>
              <a:gd name="csX10" fmla="*/ 0 w 2516795"/>
              <a:gd name="csY10" fmla="*/ 264698 h 554400"/>
              <a:gd name="csX11" fmla="*/ 0 w 2516795"/>
              <a:gd name="csY11" fmla="*/ 123753 h 554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516795" h="554400">
                <a:moveTo>
                  <a:pt x="0" y="0"/>
                </a:moveTo>
                <a:lnTo>
                  <a:pt x="123753" y="0"/>
                </a:lnTo>
                <a:lnTo>
                  <a:pt x="2393042" y="0"/>
                </a:lnTo>
                <a:lnTo>
                  <a:pt x="2516795" y="0"/>
                </a:lnTo>
                <a:lnTo>
                  <a:pt x="2516795" y="123753"/>
                </a:lnTo>
                <a:lnTo>
                  <a:pt x="2516795" y="264698"/>
                </a:lnTo>
                <a:lnTo>
                  <a:pt x="2516795" y="430647"/>
                </a:lnTo>
                <a:cubicBezTo>
                  <a:pt x="2516795" y="498994"/>
                  <a:pt x="2461389" y="554400"/>
                  <a:pt x="2393042" y="554400"/>
                </a:cubicBezTo>
                <a:lnTo>
                  <a:pt x="123753" y="554400"/>
                </a:lnTo>
                <a:cubicBezTo>
                  <a:pt x="55406" y="554400"/>
                  <a:pt x="0" y="498994"/>
                  <a:pt x="0" y="430647"/>
                </a:cubicBezTo>
                <a:lnTo>
                  <a:pt x="0" y="264698"/>
                </a:lnTo>
                <a:lnTo>
                  <a:pt x="0" y="123753"/>
                </a:lnTo>
                <a:close/>
              </a:path>
            </a:pathLst>
          </a:custGeom>
          <a:solidFill>
            <a:schemeClr val="accent2">
              <a:lumMod val="40000"/>
              <a:lumOff val="60000"/>
            </a:schemeClr>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 name="テキスト ボックス 6">
            <a:extLst>
              <a:ext uri="{FF2B5EF4-FFF2-40B4-BE49-F238E27FC236}">
                <a16:creationId xmlns:a16="http://schemas.microsoft.com/office/drawing/2014/main" id="{9DF6D071-BB73-82BF-4BCC-F6A2314BBF6C}"/>
              </a:ext>
            </a:extLst>
          </p:cNvPr>
          <p:cNvSpPr txBox="1"/>
          <p:nvPr/>
        </p:nvSpPr>
        <p:spPr>
          <a:xfrm>
            <a:off x="2803759" y="5517261"/>
            <a:ext cx="1442986" cy="595869"/>
          </a:xfrm>
          <a:prstGeom prst="rect">
            <a:avLst/>
          </a:prstGeom>
          <a:noFill/>
        </p:spPr>
        <p:txBody>
          <a:bodyPr wrap="square" rtlCol="0">
            <a:spAutoFit/>
          </a:bodyPr>
          <a:lstStyle/>
          <a:p>
            <a:pPr algn="ctr">
              <a:lnSpc>
                <a:spcPct val="110000"/>
              </a:lnSpc>
            </a:pPr>
            <a:r>
              <a:rPr lang="ja-JP" altLang="en-US" sz="1600" b="1" spc="100" dirty="0">
                <a:latin typeface="BIZ UDPゴシック" panose="020B0400000000000000" pitchFamily="50" charset="-128"/>
                <a:ea typeface="BIZ UDPゴシック" panose="020B0400000000000000" pitchFamily="50" charset="-128"/>
              </a:rPr>
              <a:t>地方消費税</a:t>
            </a:r>
            <a:endParaRPr lang="en-US" altLang="ja-JP" sz="1600" b="1" spc="100" dirty="0">
              <a:latin typeface="BIZ UDPゴシック" panose="020B0400000000000000" pitchFamily="50" charset="-128"/>
              <a:ea typeface="BIZ UDPゴシック" panose="020B0400000000000000" pitchFamily="50" charset="-128"/>
            </a:endParaRPr>
          </a:p>
          <a:p>
            <a:pPr algn="ctr">
              <a:lnSpc>
                <a:spcPct val="110000"/>
              </a:lnSpc>
            </a:pPr>
            <a:r>
              <a:rPr lang="en-US" altLang="ja-JP" sz="1600" b="1" spc="100" dirty="0">
                <a:latin typeface="BIZ UDPゴシック" panose="020B0400000000000000" pitchFamily="50" charset="-128"/>
                <a:ea typeface="BIZ UDPゴシック" panose="020B0400000000000000" pitchFamily="50" charset="-128"/>
              </a:rPr>
              <a:t>2.2</a:t>
            </a:r>
            <a:r>
              <a:rPr lang="ja-JP" altLang="en-US" sz="1600" b="1" spc="100" dirty="0">
                <a:latin typeface="BIZ UDPゴシック" panose="020B0400000000000000" pitchFamily="50" charset="-128"/>
                <a:ea typeface="BIZ UDPゴシック" panose="020B0400000000000000" pitchFamily="50" charset="-128"/>
              </a:rPr>
              <a:t>％</a:t>
            </a:r>
          </a:p>
        </p:txBody>
      </p:sp>
      <p:sp>
        <p:nvSpPr>
          <p:cNvPr id="19" name="フリーフォーム: 図形 18">
            <a:extLst>
              <a:ext uri="{FF2B5EF4-FFF2-40B4-BE49-F238E27FC236}">
                <a16:creationId xmlns:a16="http://schemas.microsoft.com/office/drawing/2014/main" id="{433C67A8-0E49-D09A-70E7-82D7467F7761}"/>
              </a:ext>
            </a:extLst>
          </p:cNvPr>
          <p:cNvSpPr/>
          <p:nvPr/>
        </p:nvSpPr>
        <p:spPr>
          <a:xfrm>
            <a:off x="7408350" y="5049971"/>
            <a:ext cx="2516796" cy="1035566"/>
          </a:xfrm>
          <a:custGeom>
            <a:avLst/>
            <a:gdLst>
              <a:gd name="csX0" fmla="*/ 0 w 2516796"/>
              <a:gd name="csY0" fmla="*/ 0 h 1035566"/>
              <a:gd name="csX1" fmla="*/ 2516796 w 2516796"/>
              <a:gd name="csY1" fmla="*/ 0 h 1035566"/>
              <a:gd name="csX2" fmla="*/ 2516796 w 2516796"/>
              <a:gd name="csY2" fmla="*/ 481166 h 1035566"/>
              <a:gd name="csX3" fmla="*/ 2516796 w 2516796"/>
              <a:gd name="csY3" fmla="*/ 570515 h 1035566"/>
              <a:gd name="csX4" fmla="*/ 2516796 w 2516796"/>
              <a:gd name="csY4" fmla="*/ 604919 h 1035566"/>
              <a:gd name="csX5" fmla="*/ 2516796 w 2516796"/>
              <a:gd name="csY5" fmla="*/ 745864 h 1035566"/>
              <a:gd name="csX6" fmla="*/ 2516796 w 2516796"/>
              <a:gd name="csY6" fmla="*/ 911813 h 1035566"/>
              <a:gd name="csX7" fmla="*/ 2393043 w 2516796"/>
              <a:gd name="csY7" fmla="*/ 1035566 h 1035566"/>
              <a:gd name="csX8" fmla="*/ 123754 w 2516796"/>
              <a:gd name="csY8" fmla="*/ 1035566 h 1035566"/>
              <a:gd name="csX9" fmla="*/ 1 w 2516796"/>
              <a:gd name="csY9" fmla="*/ 911813 h 1035566"/>
              <a:gd name="csX10" fmla="*/ 1 w 2516796"/>
              <a:gd name="csY10" fmla="*/ 745864 h 1035566"/>
              <a:gd name="csX11" fmla="*/ 1 w 2516796"/>
              <a:gd name="csY11" fmla="*/ 604919 h 1035566"/>
              <a:gd name="csX12" fmla="*/ 1 w 2516796"/>
              <a:gd name="csY12" fmla="*/ 570515 h 1035566"/>
              <a:gd name="csX13" fmla="*/ 0 w 2516796"/>
              <a:gd name="csY13" fmla="*/ 570515 h 1035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516796" h="1035566">
                <a:moveTo>
                  <a:pt x="0" y="0"/>
                </a:moveTo>
                <a:lnTo>
                  <a:pt x="2516796" y="0"/>
                </a:lnTo>
                <a:lnTo>
                  <a:pt x="2516796" y="481166"/>
                </a:lnTo>
                <a:lnTo>
                  <a:pt x="2516796" y="570515"/>
                </a:lnTo>
                <a:lnTo>
                  <a:pt x="2516796" y="604919"/>
                </a:lnTo>
                <a:lnTo>
                  <a:pt x="2516796" y="745864"/>
                </a:lnTo>
                <a:lnTo>
                  <a:pt x="2516796" y="911813"/>
                </a:lnTo>
                <a:cubicBezTo>
                  <a:pt x="2516796" y="980160"/>
                  <a:pt x="2461390" y="1035566"/>
                  <a:pt x="2393043" y="1035566"/>
                </a:cubicBezTo>
                <a:lnTo>
                  <a:pt x="123754" y="1035566"/>
                </a:lnTo>
                <a:cubicBezTo>
                  <a:pt x="55407" y="1035566"/>
                  <a:pt x="1" y="980160"/>
                  <a:pt x="1" y="911813"/>
                </a:cubicBezTo>
                <a:lnTo>
                  <a:pt x="1" y="745864"/>
                </a:lnTo>
                <a:lnTo>
                  <a:pt x="1" y="604919"/>
                </a:lnTo>
                <a:lnTo>
                  <a:pt x="1" y="570515"/>
                </a:lnTo>
                <a:lnTo>
                  <a:pt x="0" y="570515"/>
                </a:lnTo>
                <a:close/>
              </a:path>
            </a:pathLst>
          </a:custGeom>
          <a:solidFill>
            <a:srgbClr val="F6F2C1"/>
          </a:solidFill>
          <a:ln>
            <a:solidFill>
              <a:srgbClr val="F0B76A"/>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3" name="テキスト ボックス 22">
            <a:extLst>
              <a:ext uri="{FF2B5EF4-FFF2-40B4-BE49-F238E27FC236}">
                <a16:creationId xmlns:a16="http://schemas.microsoft.com/office/drawing/2014/main" id="{3A490432-03F3-D1B7-AB9D-05E9B41C05E7}"/>
              </a:ext>
            </a:extLst>
          </p:cNvPr>
          <p:cNvSpPr txBox="1"/>
          <p:nvPr/>
        </p:nvSpPr>
        <p:spPr>
          <a:xfrm>
            <a:off x="7647086" y="5269820"/>
            <a:ext cx="2039324" cy="595869"/>
          </a:xfrm>
          <a:prstGeom prst="rect">
            <a:avLst/>
          </a:prstGeom>
          <a:noFill/>
        </p:spPr>
        <p:txBody>
          <a:bodyPr wrap="square" rtlCol="0">
            <a:spAutoFit/>
          </a:bodyPr>
          <a:lstStyle/>
          <a:p>
            <a:pPr algn="ctr">
              <a:lnSpc>
                <a:spcPct val="110000"/>
              </a:lnSpc>
            </a:pPr>
            <a:r>
              <a:rPr lang="ja-JP" altLang="en-US" sz="1600" b="1" spc="100" dirty="0">
                <a:latin typeface="BIZ UDPゴシック" panose="020B0400000000000000" pitchFamily="50" charset="-128"/>
                <a:ea typeface="BIZ UDPゴシック" panose="020B0400000000000000" pitchFamily="50" charset="-128"/>
              </a:rPr>
              <a:t>社会保障や</a:t>
            </a:r>
          </a:p>
          <a:p>
            <a:pPr algn="ctr">
              <a:lnSpc>
                <a:spcPct val="110000"/>
              </a:lnSpc>
            </a:pPr>
            <a:r>
              <a:rPr lang="ja-JP" altLang="en-US" sz="1600" b="1" spc="100" dirty="0">
                <a:latin typeface="BIZ UDPゴシック" panose="020B0400000000000000" pitchFamily="50" charset="-128"/>
                <a:ea typeface="BIZ UDPゴシック" panose="020B0400000000000000" pitchFamily="50" charset="-128"/>
              </a:rPr>
              <a:t>地域のために</a:t>
            </a:r>
          </a:p>
        </p:txBody>
      </p:sp>
      <p:sp>
        <p:nvSpPr>
          <p:cNvPr id="15" name="フリーフォーム: 図形 14">
            <a:extLst>
              <a:ext uri="{FF2B5EF4-FFF2-40B4-BE49-F238E27FC236}">
                <a16:creationId xmlns:a16="http://schemas.microsoft.com/office/drawing/2014/main" id="{1C4FE1E3-DC20-3C06-07A8-4DD33FC3A5F9}"/>
              </a:ext>
            </a:extLst>
          </p:cNvPr>
          <p:cNvSpPr/>
          <p:nvPr/>
        </p:nvSpPr>
        <p:spPr>
          <a:xfrm>
            <a:off x="7408350" y="3565538"/>
            <a:ext cx="2516795" cy="1484434"/>
          </a:xfrm>
          <a:custGeom>
            <a:avLst/>
            <a:gdLst>
              <a:gd name="csX0" fmla="*/ 121415 w 2516795"/>
              <a:gd name="csY0" fmla="*/ 0 h 1484434"/>
              <a:gd name="csX1" fmla="*/ 2395380 w 2516795"/>
              <a:gd name="csY1" fmla="*/ 0 h 1484434"/>
              <a:gd name="csX2" fmla="*/ 2516795 w 2516795"/>
              <a:gd name="csY2" fmla="*/ 121415 h 1484434"/>
              <a:gd name="csX3" fmla="*/ 2516795 w 2516795"/>
              <a:gd name="csY3" fmla="*/ 1484434 h 1484434"/>
              <a:gd name="csX4" fmla="*/ 0 w 2516795"/>
              <a:gd name="csY4" fmla="*/ 1484434 h 1484434"/>
              <a:gd name="csX5" fmla="*/ 0 w 2516795"/>
              <a:gd name="csY5" fmla="*/ 121415 h 1484434"/>
              <a:gd name="csX6" fmla="*/ 121415 w 2516795"/>
              <a:gd name="csY6" fmla="*/ 0 h 148443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16795" h="1484434">
                <a:moveTo>
                  <a:pt x="121415" y="0"/>
                </a:moveTo>
                <a:lnTo>
                  <a:pt x="2395380" y="0"/>
                </a:lnTo>
                <a:cubicBezTo>
                  <a:pt x="2462436" y="0"/>
                  <a:pt x="2516795" y="54359"/>
                  <a:pt x="2516795" y="121415"/>
                </a:cubicBezTo>
                <a:lnTo>
                  <a:pt x="2516795" y="1484434"/>
                </a:lnTo>
                <a:lnTo>
                  <a:pt x="0" y="1484434"/>
                </a:lnTo>
                <a:lnTo>
                  <a:pt x="0" y="121415"/>
                </a:lnTo>
                <a:cubicBezTo>
                  <a:pt x="0" y="54359"/>
                  <a:pt x="54359" y="0"/>
                  <a:pt x="121415" y="0"/>
                </a:cubicBezTo>
                <a:close/>
              </a:path>
            </a:pathLst>
          </a:custGeom>
          <a:solidFill>
            <a:srgbClr val="C8E1D0"/>
          </a:solidFill>
          <a:ln>
            <a:solidFill>
              <a:srgbClr val="49A265"/>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 name="テキスト ボックス 19">
            <a:extLst>
              <a:ext uri="{FF2B5EF4-FFF2-40B4-BE49-F238E27FC236}">
                <a16:creationId xmlns:a16="http://schemas.microsoft.com/office/drawing/2014/main" id="{5721A208-3D4C-ECB9-3E85-13B8DA609400}"/>
              </a:ext>
            </a:extLst>
          </p:cNvPr>
          <p:cNvSpPr txBox="1"/>
          <p:nvPr/>
        </p:nvSpPr>
        <p:spPr>
          <a:xfrm>
            <a:off x="7500390" y="3998053"/>
            <a:ext cx="2332715" cy="295915"/>
          </a:xfrm>
          <a:prstGeom prst="rect">
            <a:avLst/>
          </a:prstGeom>
          <a:noFill/>
        </p:spPr>
        <p:txBody>
          <a:bodyPr wrap="square" rtlCol="0">
            <a:spAutoFit/>
          </a:bodyPr>
          <a:lstStyle/>
          <a:p>
            <a:pPr algn="ctr">
              <a:lnSpc>
                <a:spcPct val="110000"/>
              </a:lnSpc>
            </a:pPr>
            <a:r>
              <a:rPr lang="ja-JP" altLang="en-US" sz="1400" spc="100" dirty="0">
                <a:latin typeface="BIZ UDPゴシック" panose="020B0400000000000000" pitchFamily="50" charset="-128"/>
                <a:ea typeface="BIZ UDPゴシック" panose="020B0400000000000000" pitchFamily="50" charset="-128"/>
              </a:rPr>
              <a:t>年金、医療、介護、少子化</a:t>
            </a:r>
          </a:p>
        </p:txBody>
      </p:sp>
      <p:sp>
        <p:nvSpPr>
          <p:cNvPr id="21" name="テキスト ボックス 20">
            <a:extLst>
              <a:ext uri="{FF2B5EF4-FFF2-40B4-BE49-F238E27FC236}">
                <a16:creationId xmlns:a16="http://schemas.microsoft.com/office/drawing/2014/main" id="{EE78994D-BA06-4DC1-EA77-EBD4B5AE1D7D}"/>
              </a:ext>
            </a:extLst>
          </p:cNvPr>
          <p:cNvSpPr txBox="1"/>
          <p:nvPr/>
        </p:nvSpPr>
        <p:spPr>
          <a:xfrm>
            <a:off x="7647085" y="4292432"/>
            <a:ext cx="2039324" cy="325025"/>
          </a:xfrm>
          <a:prstGeom prst="rect">
            <a:avLst/>
          </a:prstGeom>
          <a:noFill/>
        </p:spPr>
        <p:txBody>
          <a:bodyPr wrap="square" rtlCol="0">
            <a:spAutoFit/>
          </a:bodyPr>
          <a:lstStyle/>
          <a:p>
            <a:pPr algn="ctr">
              <a:lnSpc>
                <a:spcPct val="110000"/>
              </a:lnSpc>
            </a:pPr>
            <a:r>
              <a:rPr lang="ja-JP" altLang="en-US" sz="1600" b="1" spc="100" dirty="0">
                <a:latin typeface="BIZ UDPゴシック" panose="020B0400000000000000" pitchFamily="50" charset="-128"/>
                <a:ea typeface="BIZ UDPゴシック" panose="020B0400000000000000" pitchFamily="50" charset="-128"/>
              </a:rPr>
              <a:t>社会保障費</a:t>
            </a:r>
          </a:p>
        </p:txBody>
      </p:sp>
      <p:cxnSp>
        <p:nvCxnSpPr>
          <p:cNvPr id="46" name="直線コネクタ 45">
            <a:extLst>
              <a:ext uri="{FF2B5EF4-FFF2-40B4-BE49-F238E27FC236}">
                <a16:creationId xmlns:a16="http://schemas.microsoft.com/office/drawing/2014/main" id="{FB811D5F-B4F4-759E-690A-D121F28FF770}"/>
              </a:ext>
            </a:extLst>
          </p:cNvPr>
          <p:cNvCxnSpPr>
            <a:cxnSpLocks/>
          </p:cNvCxnSpPr>
          <p:nvPr/>
        </p:nvCxnSpPr>
        <p:spPr>
          <a:xfrm>
            <a:off x="4783650" y="5049971"/>
            <a:ext cx="2624700" cy="1"/>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02261B64-7FA6-B2EC-71FA-67645139363A}"/>
              </a:ext>
            </a:extLst>
          </p:cNvPr>
          <p:cNvCxnSpPr>
            <a:cxnSpLocks/>
          </p:cNvCxnSpPr>
          <p:nvPr/>
        </p:nvCxnSpPr>
        <p:spPr>
          <a:xfrm>
            <a:off x="4783650" y="6085536"/>
            <a:ext cx="2624700" cy="1"/>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1F4DEBE6-0713-B189-D0CC-E53955B3529C}"/>
              </a:ext>
            </a:extLst>
          </p:cNvPr>
          <p:cNvCxnSpPr>
            <a:cxnSpLocks/>
          </p:cNvCxnSpPr>
          <p:nvPr/>
        </p:nvCxnSpPr>
        <p:spPr>
          <a:xfrm>
            <a:off x="4783650" y="3565538"/>
            <a:ext cx="2624700" cy="1"/>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直線コネクタ 48">
            <a:extLst>
              <a:ext uri="{FF2B5EF4-FFF2-40B4-BE49-F238E27FC236}">
                <a16:creationId xmlns:a16="http://schemas.microsoft.com/office/drawing/2014/main" id="{517B476C-B951-E3F1-307E-33FC82E788F7}"/>
              </a:ext>
            </a:extLst>
          </p:cNvPr>
          <p:cNvCxnSpPr>
            <a:cxnSpLocks/>
          </p:cNvCxnSpPr>
          <p:nvPr/>
        </p:nvCxnSpPr>
        <p:spPr>
          <a:xfrm>
            <a:off x="4783650" y="5517260"/>
            <a:ext cx="2624700" cy="1"/>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矢印: 右 40">
            <a:extLst>
              <a:ext uri="{FF2B5EF4-FFF2-40B4-BE49-F238E27FC236}">
                <a16:creationId xmlns:a16="http://schemas.microsoft.com/office/drawing/2014/main" id="{A8C27912-C2DA-C767-B9FA-8301EF69D63B}"/>
              </a:ext>
            </a:extLst>
          </p:cNvPr>
          <p:cNvSpPr/>
          <p:nvPr/>
        </p:nvSpPr>
        <p:spPr>
          <a:xfrm>
            <a:off x="4903019" y="5059386"/>
            <a:ext cx="2385963" cy="457875"/>
          </a:xfrm>
          <a:prstGeom prst="rightArrow">
            <a:avLst>
              <a:gd name="adj1" fmla="val 61864"/>
              <a:gd name="adj2" fmla="val 50000"/>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781ED996-BCBB-18DB-3DE3-11AF2E3B3DA2}"/>
              </a:ext>
            </a:extLst>
          </p:cNvPr>
          <p:cNvSpPr txBox="1"/>
          <p:nvPr/>
        </p:nvSpPr>
        <p:spPr>
          <a:xfrm>
            <a:off x="5076338" y="5140366"/>
            <a:ext cx="2039324" cy="295915"/>
          </a:xfrm>
          <a:prstGeom prst="rect">
            <a:avLst/>
          </a:prstGeom>
          <a:noFill/>
        </p:spPr>
        <p:txBody>
          <a:bodyPr wrap="square" rtlCol="0">
            <a:spAutoFit/>
          </a:bodyPr>
          <a:lstStyle/>
          <a:p>
            <a:pPr algn="ctr">
              <a:lnSpc>
                <a:spcPct val="110000"/>
              </a:lnSpc>
            </a:pPr>
            <a:r>
              <a:rPr lang="ja-JP" altLang="en-US" sz="1400" b="1" spc="100" dirty="0">
                <a:solidFill>
                  <a:schemeClr val="bg1"/>
                </a:solidFill>
                <a:latin typeface="BIZ UDPゴシック" panose="020B0400000000000000" pitchFamily="50" charset="-128"/>
                <a:ea typeface="BIZ UDPゴシック" panose="020B0400000000000000" pitchFamily="50" charset="-128"/>
              </a:rPr>
              <a:t>地方交付税として</a:t>
            </a:r>
          </a:p>
        </p:txBody>
      </p:sp>
      <p:sp>
        <p:nvSpPr>
          <p:cNvPr id="53" name="矢印: 右 52">
            <a:extLst>
              <a:ext uri="{FF2B5EF4-FFF2-40B4-BE49-F238E27FC236}">
                <a16:creationId xmlns:a16="http://schemas.microsoft.com/office/drawing/2014/main" id="{1DFCCED1-2781-4873-86D4-34240B318F46}"/>
              </a:ext>
            </a:extLst>
          </p:cNvPr>
          <p:cNvSpPr/>
          <p:nvPr/>
        </p:nvSpPr>
        <p:spPr>
          <a:xfrm>
            <a:off x="4903019" y="4077901"/>
            <a:ext cx="2385963" cy="457875"/>
          </a:xfrm>
          <a:prstGeom prst="rightArrow">
            <a:avLst>
              <a:gd name="adj1" fmla="val 61864"/>
              <a:gd name="adj2" fmla="val 50000"/>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5DCB1F0D-0E9C-4DC1-2309-2640AAFBA399}"/>
              </a:ext>
            </a:extLst>
          </p:cNvPr>
          <p:cNvSpPr txBox="1"/>
          <p:nvPr/>
        </p:nvSpPr>
        <p:spPr>
          <a:xfrm>
            <a:off x="5076338" y="4158881"/>
            <a:ext cx="2039324" cy="295915"/>
          </a:xfrm>
          <a:prstGeom prst="rect">
            <a:avLst/>
          </a:prstGeom>
          <a:noFill/>
        </p:spPr>
        <p:txBody>
          <a:bodyPr wrap="square" rtlCol="0">
            <a:spAutoFit/>
          </a:bodyPr>
          <a:lstStyle/>
          <a:p>
            <a:pPr algn="ctr">
              <a:lnSpc>
                <a:spcPct val="110000"/>
              </a:lnSpc>
            </a:pPr>
            <a:r>
              <a:rPr lang="ja-JP" altLang="en-US" sz="1400" b="1" spc="100" dirty="0">
                <a:solidFill>
                  <a:schemeClr val="bg1"/>
                </a:solidFill>
                <a:latin typeface="BIZ UDPゴシック" panose="020B0400000000000000" pitchFamily="50" charset="-128"/>
                <a:ea typeface="BIZ UDPゴシック" panose="020B0400000000000000" pitchFamily="50" charset="-128"/>
              </a:rPr>
              <a:t>社会保障４経費</a:t>
            </a:r>
          </a:p>
        </p:txBody>
      </p:sp>
      <p:sp>
        <p:nvSpPr>
          <p:cNvPr id="57" name="矢印: 右 56">
            <a:extLst>
              <a:ext uri="{FF2B5EF4-FFF2-40B4-BE49-F238E27FC236}">
                <a16:creationId xmlns:a16="http://schemas.microsoft.com/office/drawing/2014/main" id="{1243D422-258D-3F80-2757-168D22D8A2A2}"/>
              </a:ext>
            </a:extLst>
          </p:cNvPr>
          <p:cNvSpPr/>
          <p:nvPr/>
        </p:nvSpPr>
        <p:spPr>
          <a:xfrm>
            <a:off x="4903019" y="5578668"/>
            <a:ext cx="2385963" cy="457875"/>
          </a:xfrm>
          <a:prstGeom prst="rightArrow">
            <a:avLst>
              <a:gd name="adj1" fmla="val 61864"/>
              <a:gd name="adj2" fmla="val 50000"/>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B748E820-B7BA-2B1C-A7D8-C23751BC9D25}"/>
              </a:ext>
            </a:extLst>
          </p:cNvPr>
          <p:cNvSpPr txBox="1"/>
          <p:nvPr/>
        </p:nvSpPr>
        <p:spPr>
          <a:xfrm>
            <a:off x="5076338" y="5659648"/>
            <a:ext cx="2039324" cy="295915"/>
          </a:xfrm>
          <a:prstGeom prst="rect">
            <a:avLst/>
          </a:prstGeom>
          <a:noFill/>
        </p:spPr>
        <p:txBody>
          <a:bodyPr wrap="square" rtlCol="0">
            <a:spAutoFit/>
          </a:bodyPr>
          <a:lstStyle/>
          <a:p>
            <a:pPr algn="ctr">
              <a:lnSpc>
                <a:spcPct val="110000"/>
              </a:lnSpc>
            </a:pPr>
            <a:r>
              <a:rPr lang="ja-JP" altLang="en-US" sz="1400" b="1" spc="100" dirty="0">
                <a:solidFill>
                  <a:schemeClr val="bg1"/>
                </a:solidFill>
                <a:latin typeface="BIZ UDPゴシック" panose="020B0400000000000000" pitchFamily="50" charset="-128"/>
                <a:ea typeface="BIZ UDPゴシック" panose="020B0400000000000000" pitchFamily="50" charset="-128"/>
              </a:rPr>
              <a:t>地方へ</a:t>
            </a:r>
          </a:p>
        </p:txBody>
      </p:sp>
    </p:spTree>
    <p:extLst>
      <p:ext uri="{BB962C8B-B14F-4D97-AF65-F5344CB8AC3E}">
        <p14:creationId xmlns:p14="http://schemas.microsoft.com/office/powerpoint/2010/main" val="2578697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500"/>
                                        <p:tgtEl>
                                          <p:spTgt spid="46"/>
                                        </p:tgtEl>
                                      </p:cBhvr>
                                    </p:animEffect>
                                  </p:childTnLst>
                                </p:cTn>
                              </p:par>
                              <p:par>
                                <p:cTn id="53" presetID="22" presetClass="entr" presetSubtype="8"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par>
                                <p:cTn id="56" presetID="22" presetClass="entr" presetSubtype="8"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left)">
                                      <p:cBhvr>
                                        <p:cTn id="58" dur="500"/>
                                        <p:tgtEl>
                                          <p:spTgt spid="4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left)">
                                      <p:cBhvr>
                                        <p:cTn id="64" dur="500"/>
                                        <p:tgtEl>
                                          <p:spTgt spid="50"/>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left)">
                                      <p:cBhvr>
                                        <p:cTn id="67" dur="500"/>
                                        <p:tgtEl>
                                          <p:spTgt spid="5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left)">
                                      <p:cBhvr>
                                        <p:cTn id="70" dur="500"/>
                                        <p:tgtEl>
                                          <p:spTgt spid="55"/>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left)">
                                      <p:cBhvr>
                                        <p:cTn id="73" dur="500"/>
                                        <p:tgtEl>
                                          <p:spTgt spid="57"/>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left)">
                                      <p:cBhvr>
                                        <p:cTn id="76" dur="500"/>
                                        <p:tgtEl>
                                          <p:spTgt spid="58"/>
                                        </p:tgtEl>
                                      </p:cBhvr>
                                    </p:animEffect>
                                  </p:childTnLst>
                                </p:cTn>
                              </p:par>
                              <p:par>
                                <p:cTn id="77" presetID="22" presetClass="entr" presetSubtype="8"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ipe(left)">
                                      <p:cBhvr>
                                        <p:cTn id="79" dur="500"/>
                                        <p:tgtEl>
                                          <p:spTgt spid="48"/>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500"/>
                                        <p:tgtEl>
                                          <p:spTgt spid="2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8" grpId="0" animBg="1"/>
      <p:bldP spid="10" grpId="0"/>
      <p:bldP spid="24" grpId="0" animBg="1"/>
      <p:bldP spid="25" grpId="0"/>
      <p:bldP spid="27" grpId="0" animBg="1"/>
      <p:bldP spid="29" grpId="0"/>
      <p:bldP spid="33" grpId="0"/>
      <p:bldP spid="34" grpId="0"/>
      <p:bldP spid="37" grpId="0" animBg="1"/>
      <p:bldP spid="54" grpId="0" animBg="1"/>
      <p:bldP spid="6" grpId="0"/>
      <p:bldP spid="44" grpId="0" animBg="1"/>
      <p:bldP spid="7" grpId="0"/>
      <p:bldP spid="19" grpId="0" animBg="1"/>
      <p:bldP spid="23" grpId="0"/>
      <p:bldP spid="15" grpId="0" animBg="1"/>
      <p:bldP spid="20" grpId="0"/>
      <p:bldP spid="21" grpId="0"/>
      <p:bldP spid="41" grpId="0" animBg="1"/>
      <p:bldP spid="50" grpId="0"/>
      <p:bldP spid="53" grpId="0" animBg="1"/>
      <p:bldP spid="55" grpId="0"/>
      <p:bldP spid="57" grpId="0" animBg="1"/>
      <p:bldP spid="5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C75EF-F2F8-8A35-8ADA-D17FE06C9ABB}"/>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F7FC0861-2536-08A7-4063-89F259A26BD8}"/>
              </a:ext>
            </a:extLst>
          </p:cNvPr>
          <p:cNvSpPr/>
          <p:nvPr/>
        </p:nvSpPr>
        <p:spPr>
          <a:xfrm>
            <a:off x="723717" y="1348509"/>
            <a:ext cx="10744566" cy="4366491"/>
          </a:xfrm>
          <a:prstGeom prst="roundRect">
            <a:avLst>
              <a:gd name="adj" fmla="val 5135"/>
            </a:avLst>
          </a:prstGeom>
          <a:solidFill>
            <a:srgbClr val="DCE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CA00079E-E73D-9315-1875-EE6F775877CF}"/>
              </a:ext>
            </a:extLst>
          </p:cNvPr>
          <p:cNvSpPr txBox="1"/>
          <p:nvPr/>
        </p:nvSpPr>
        <p:spPr>
          <a:xfrm>
            <a:off x="2348687" y="1685975"/>
            <a:ext cx="7935520" cy="452432"/>
          </a:xfrm>
          <a:prstGeom prst="rect">
            <a:avLst/>
          </a:prstGeom>
          <a:noFill/>
        </p:spPr>
        <p:txBody>
          <a:bodyPr wrap="square" rtlCol="0">
            <a:spAutoFit/>
          </a:bodyPr>
          <a:lstStyle/>
          <a:p>
            <a:pPr>
              <a:lnSpc>
                <a:spcPct val="140000"/>
              </a:lnSpc>
            </a:pPr>
            <a:r>
              <a:rPr lang="ja-JP" altLang="en-US" sz="2000" spc="100" dirty="0">
                <a:latin typeface="BIZ UDPゴシック" panose="020B0400000000000000" pitchFamily="50" charset="-128"/>
                <a:ea typeface="BIZ UDPゴシック" panose="020B0400000000000000" pitchFamily="50" charset="-128"/>
              </a:rPr>
              <a:t>なぜ消費税を導入したのでしょう？２つの理由を考えてみよう！</a:t>
            </a:r>
          </a:p>
        </p:txBody>
      </p:sp>
      <p:sp>
        <p:nvSpPr>
          <p:cNvPr id="2" name="四角形: 角を丸くする 1">
            <a:extLst>
              <a:ext uri="{FF2B5EF4-FFF2-40B4-BE49-F238E27FC236}">
                <a16:creationId xmlns:a16="http://schemas.microsoft.com/office/drawing/2014/main" id="{521ACB3A-F935-1D00-F8F4-D31B45D695FD}"/>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7FF6BA59-4879-E727-040E-AC8402CB7E0E}"/>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0B4EB904-582C-C717-7AA8-0EBD848AAD69}"/>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EA21C691-B986-7FC9-54F6-80B0EC79E028}"/>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税金の種類と仕組み</a:t>
            </a:r>
          </a:p>
        </p:txBody>
      </p:sp>
      <p:pic>
        <p:nvPicPr>
          <p:cNvPr id="9" name="Picture 29">
            <a:extLst>
              <a:ext uri="{FF2B5EF4-FFF2-40B4-BE49-F238E27FC236}">
                <a16:creationId xmlns:a16="http://schemas.microsoft.com/office/drawing/2014/main" id="{7AA78297-8919-6A3A-E352-365FC5D42E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flipH="1">
            <a:off x="10059569" y="3716716"/>
            <a:ext cx="1667321" cy="198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楕円 58">
            <a:extLst>
              <a:ext uri="{FF2B5EF4-FFF2-40B4-BE49-F238E27FC236}">
                <a16:creationId xmlns:a16="http://schemas.microsoft.com/office/drawing/2014/main" id="{BE4852E4-0471-87F1-9CE9-354A26C06FBB}"/>
              </a:ext>
            </a:extLst>
          </p:cNvPr>
          <p:cNvSpPr/>
          <p:nvPr/>
        </p:nvSpPr>
        <p:spPr>
          <a:xfrm>
            <a:off x="1729709" y="1602702"/>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F049442-E31C-E333-AD92-BBF12F4CBCED}"/>
              </a:ext>
            </a:extLst>
          </p:cNvPr>
          <p:cNvSpPr txBox="1"/>
          <p:nvPr/>
        </p:nvSpPr>
        <p:spPr>
          <a:xfrm>
            <a:off x="1729709" y="1693086"/>
            <a:ext cx="618978" cy="400110"/>
          </a:xfrm>
          <a:prstGeom prst="rect">
            <a:avLst/>
          </a:prstGeom>
          <a:noFill/>
        </p:spPr>
        <p:txBody>
          <a:bodyPr wrap="square" rtlCol="0">
            <a:spAutoFit/>
          </a:bodyPr>
          <a:lstStyle/>
          <a:p>
            <a:pPr algn="ctr"/>
            <a:r>
              <a:rPr lang="en-US" altLang="ja-JP" b="1" spc="100" dirty="0">
                <a:solidFill>
                  <a:schemeClr val="bg1"/>
                </a:solidFill>
                <a:latin typeface="BIZ UDPゴシック" panose="020B0400000000000000" pitchFamily="50" charset="-128"/>
                <a:ea typeface="BIZ UDPゴシック" panose="020B0400000000000000" pitchFamily="50" charset="-128"/>
              </a:rPr>
              <a:t>Q</a:t>
            </a:r>
            <a:r>
              <a:rPr lang="en-US" altLang="ja-JP" sz="2000" b="1" spc="100" dirty="0">
                <a:solidFill>
                  <a:schemeClr val="bg1"/>
                </a:solidFill>
                <a:latin typeface="BIZ UDPゴシック" panose="020B0400000000000000" pitchFamily="50" charset="-128"/>
                <a:ea typeface="BIZ UDPゴシック" panose="020B0400000000000000" pitchFamily="50" charset="-128"/>
              </a:rPr>
              <a:t>1</a:t>
            </a:r>
            <a:endParaRPr lang="ja-JP" altLang="en-US" b="1" spc="100" dirty="0">
              <a:solidFill>
                <a:schemeClr val="bg1"/>
              </a:solidFill>
              <a:latin typeface="BIZ UDPゴシック" panose="020B0400000000000000" pitchFamily="50" charset="-128"/>
              <a:ea typeface="BIZ UDPゴシック" panose="020B0400000000000000" pitchFamily="50" charset="-128"/>
            </a:endParaRPr>
          </a:p>
        </p:txBody>
      </p:sp>
      <p:sp>
        <p:nvSpPr>
          <p:cNvPr id="64" name="四角形: 角を丸くする 63">
            <a:extLst>
              <a:ext uri="{FF2B5EF4-FFF2-40B4-BE49-F238E27FC236}">
                <a16:creationId xmlns:a16="http://schemas.microsoft.com/office/drawing/2014/main" id="{B1164AFA-22B5-F170-052C-37E541311029}"/>
              </a:ext>
            </a:extLst>
          </p:cNvPr>
          <p:cNvSpPr/>
          <p:nvPr/>
        </p:nvSpPr>
        <p:spPr>
          <a:xfrm>
            <a:off x="1884840" y="2843839"/>
            <a:ext cx="7935520" cy="1072337"/>
          </a:xfrm>
          <a:prstGeom prst="roundRect">
            <a:avLst>
              <a:gd name="adj" fmla="val 5549"/>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BB2D5CA1-5FBF-450D-D60E-BF0D16B9BE14}"/>
              </a:ext>
            </a:extLst>
          </p:cNvPr>
          <p:cNvSpPr txBox="1"/>
          <p:nvPr/>
        </p:nvSpPr>
        <p:spPr>
          <a:xfrm>
            <a:off x="1978848" y="3160902"/>
            <a:ext cx="618978" cy="400110"/>
          </a:xfrm>
          <a:prstGeom prst="rect">
            <a:avLst/>
          </a:prstGeom>
          <a:noFill/>
        </p:spPr>
        <p:txBody>
          <a:bodyPr wrap="square" rtlCol="0">
            <a:spAutoFit/>
          </a:bodyPr>
          <a:lstStyle/>
          <a:p>
            <a:r>
              <a:rPr lang="ja-JP" altLang="en-US" sz="2000" spc="100" dirty="0">
                <a:solidFill>
                  <a:srgbClr val="DE5C5C"/>
                </a:solidFill>
                <a:latin typeface="BIZ UDPゴシック" panose="020B0400000000000000" pitchFamily="50" charset="-128"/>
                <a:ea typeface="BIZ UDPゴシック" panose="020B0400000000000000" pitchFamily="50" charset="-128"/>
              </a:rPr>
              <a:t>①</a:t>
            </a:r>
          </a:p>
        </p:txBody>
      </p:sp>
      <p:sp>
        <p:nvSpPr>
          <p:cNvPr id="67" name="四角形: 角を丸くする 66">
            <a:extLst>
              <a:ext uri="{FF2B5EF4-FFF2-40B4-BE49-F238E27FC236}">
                <a16:creationId xmlns:a16="http://schemas.microsoft.com/office/drawing/2014/main" id="{8877744B-FF91-5354-64D6-B135C9EA3B4A}"/>
              </a:ext>
            </a:extLst>
          </p:cNvPr>
          <p:cNvSpPr/>
          <p:nvPr/>
        </p:nvSpPr>
        <p:spPr>
          <a:xfrm>
            <a:off x="1884840" y="4157755"/>
            <a:ext cx="7935520" cy="1072337"/>
          </a:xfrm>
          <a:prstGeom prst="roundRect">
            <a:avLst>
              <a:gd name="adj" fmla="val 5549"/>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83856DAA-9AAD-2E69-5267-41F2FAD5FF7F}"/>
              </a:ext>
            </a:extLst>
          </p:cNvPr>
          <p:cNvSpPr txBox="1"/>
          <p:nvPr/>
        </p:nvSpPr>
        <p:spPr>
          <a:xfrm>
            <a:off x="1978848" y="4474818"/>
            <a:ext cx="618978" cy="400110"/>
          </a:xfrm>
          <a:prstGeom prst="rect">
            <a:avLst/>
          </a:prstGeom>
          <a:noFill/>
        </p:spPr>
        <p:txBody>
          <a:bodyPr wrap="square" rtlCol="0">
            <a:spAutoFit/>
          </a:bodyPr>
          <a:lstStyle/>
          <a:p>
            <a:r>
              <a:rPr lang="ja-JP" altLang="en-US" sz="2000" spc="100" dirty="0">
                <a:solidFill>
                  <a:srgbClr val="DE5C5C"/>
                </a:solidFill>
                <a:latin typeface="BIZ UDPゴシック" panose="020B0400000000000000" pitchFamily="50" charset="-128"/>
                <a:ea typeface="BIZ UDPゴシック" panose="020B0400000000000000" pitchFamily="50" charset="-128"/>
              </a:rPr>
              <a:t>②</a:t>
            </a:r>
          </a:p>
        </p:txBody>
      </p:sp>
    </p:spTree>
    <p:extLst>
      <p:ext uri="{BB962C8B-B14F-4D97-AF65-F5344CB8AC3E}">
        <p14:creationId xmlns:p14="http://schemas.microsoft.com/office/powerpoint/2010/main" val="2249209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500"/>
                                        <p:tgtEl>
                                          <p:spTgt spid="6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2" grpId="0"/>
      <p:bldP spid="59" grpId="0" animBg="1"/>
      <p:bldP spid="60" grpId="0"/>
      <p:bldP spid="64" grpId="0" animBg="1"/>
      <p:bldP spid="63" grpId="0"/>
      <p:bldP spid="67" grpId="0" animBg="1"/>
      <p:bldP spid="6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E0B98-719B-8D9F-C316-0194104F139D}"/>
            </a:ext>
          </a:extLst>
        </p:cNvPr>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A8E42784-3FE4-897B-6972-A1C8468BE703}"/>
              </a:ext>
            </a:extLst>
          </p:cNvPr>
          <p:cNvSpPr/>
          <p:nvPr/>
        </p:nvSpPr>
        <p:spPr>
          <a:xfrm>
            <a:off x="723717" y="1348509"/>
            <a:ext cx="10744566" cy="4366491"/>
          </a:xfrm>
          <a:prstGeom prst="roundRect">
            <a:avLst>
              <a:gd name="adj" fmla="val 5135"/>
            </a:avLst>
          </a:prstGeom>
          <a:solidFill>
            <a:srgbClr val="DCE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86BB571B-35D6-4A63-718F-AD415A7B2998}"/>
              </a:ext>
            </a:extLst>
          </p:cNvPr>
          <p:cNvSpPr txBox="1"/>
          <p:nvPr/>
        </p:nvSpPr>
        <p:spPr>
          <a:xfrm>
            <a:off x="2348687" y="1685975"/>
            <a:ext cx="7935520" cy="452432"/>
          </a:xfrm>
          <a:prstGeom prst="rect">
            <a:avLst/>
          </a:prstGeom>
          <a:noFill/>
        </p:spPr>
        <p:txBody>
          <a:bodyPr wrap="square" rtlCol="0">
            <a:spAutoFit/>
          </a:bodyPr>
          <a:lstStyle/>
          <a:p>
            <a:pPr>
              <a:lnSpc>
                <a:spcPct val="140000"/>
              </a:lnSpc>
            </a:pPr>
            <a:r>
              <a:rPr lang="ja-JP" altLang="en-US" sz="2000" spc="100" dirty="0">
                <a:latin typeface="BIZ UDPゴシック" panose="020B0400000000000000" pitchFamily="50" charset="-128"/>
                <a:ea typeface="BIZ UDPゴシック" panose="020B0400000000000000" pitchFamily="50" charset="-128"/>
              </a:rPr>
              <a:t>なぜ消費税を導入したのでしょう？２つの理由を考えてみよう！</a:t>
            </a:r>
          </a:p>
        </p:txBody>
      </p:sp>
      <p:pic>
        <p:nvPicPr>
          <p:cNvPr id="21" name="Picture 29">
            <a:extLst>
              <a:ext uri="{FF2B5EF4-FFF2-40B4-BE49-F238E27FC236}">
                <a16:creationId xmlns:a16="http://schemas.microsoft.com/office/drawing/2014/main" id="{42E8CFFA-AAC5-4BB3-1132-1C23441D33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flipH="1">
            <a:off x="10059569" y="3716716"/>
            <a:ext cx="1667321" cy="198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楕円 21">
            <a:extLst>
              <a:ext uri="{FF2B5EF4-FFF2-40B4-BE49-F238E27FC236}">
                <a16:creationId xmlns:a16="http://schemas.microsoft.com/office/drawing/2014/main" id="{90FA43CF-DCD3-C300-6193-F468325385D1}"/>
              </a:ext>
            </a:extLst>
          </p:cNvPr>
          <p:cNvSpPr/>
          <p:nvPr/>
        </p:nvSpPr>
        <p:spPr>
          <a:xfrm>
            <a:off x="1729709" y="1602702"/>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52F0CEA0-4F01-CC56-B117-81DFCBE9D9EE}"/>
              </a:ext>
            </a:extLst>
          </p:cNvPr>
          <p:cNvSpPr txBox="1"/>
          <p:nvPr/>
        </p:nvSpPr>
        <p:spPr>
          <a:xfrm>
            <a:off x="1729709" y="1693086"/>
            <a:ext cx="618978" cy="400110"/>
          </a:xfrm>
          <a:prstGeom prst="rect">
            <a:avLst/>
          </a:prstGeom>
          <a:noFill/>
        </p:spPr>
        <p:txBody>
          <a:bodyPr wrap="square" rtlCol="0">
            <a:spAutoFit/>
          </a:bodyPr>
          <a:lstStyle/>
          <a:p>
            <a:pPr algn="ctr"/>
            <a:r>
              <a:rPr lang="en-US" altLang="ja-JP" b="1" spc="100" dirty="0">
                <a:solidFill>
                  <a:schemeClr val="bg1"/>
                </a:solidFill>
                <a:latin typeface="BIZ UDPゴシック" panose="020B0400000000000000" pitchFamily="50" charset="-128"/>
                <a:ea typeface="BIZ UDPゴシック" panose="020B0400000000000000" pitchFamily="50" charset="-128"/>
              </a:rPr>
              <a:t>Q</a:t>
            </a:r>
            <a:r>
              <a:rPr lang="en-US" altLang="ja-JP" sz="2000" b="1" spc="100" dirty="0">
                <a:solidFill>
                  <a:schemeClr val="bg1"/>
                </a:solidFill>
                <a:latin typeface="BIZ UDPゴシック" panose="020B0400000000000000" pitchFamily="50" charset="-128"/>
                <a:ea typeface="BIZ UDPゴシック" panose="020B0400000000000000" pitchFamily="50" charset="-128"/>
              </a:rPr>
              <a:t>1</a:t>
            </a:r>
            <a:endParaRPr lang="ja-JP" altLang="en-US" b="1" spc="100" dirty="0">
              <a:solidFill>
                <a:schemeClr val="bg1"/>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5642FB2E-DBA2-54C9-DEE4-F2F50F084E61}"/>
              </a:ext>
            </a:extLst>
          </p:cNvPr>
          <p:cNvSpPr/>
          <p:nvPr/>
        </p:nvSpPr>
        <p:spPr>
          <a:xfrm>
            <a:off x="1884840" y="2843839"/>
            <a:ext cx="7935520" cy="1072337"/>
          </a:xfrm>
          <a:prstGeom prst="roundRect">
            <a:avLst>
              <a:gd name="adj" fmla="val 5549"/>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B3DAC58F-AA5E-3CE9-97B9-27C9120BE256}"/>
              </a:ext>
            </a:extLst>
          </p:cNvPr>
          <p:cNvSpPr txBox="1"/>
          <p:nvPr/>
        </p:nvSpPr>
        <p:spPr>
          <a:xfrm>
            <a:off x="1978848" y="3160902"/>
            <a:ext cx="618978" cy="400110"/>
          </a:xfrm>
          <a:prstGeom prst="rect">
            <a:avLst/>
          </a:prstGeom>
          <a:noFill/>
        </p:spPr>
        <p:txBody>
          <a:bodyPr wrap="square" rtlCol="0">
            <a:spAutoFit/>
          </a:bodyPr>
          <a:lstStyle/>
          <a:p>
            <a:r>
              <a:rPr lang="ja-JP" altLang="en-US" sz="2000" spc="100" dirty="0">
                <a:solidFill>
                  <a:srgbClr val="DE5C5C"/>
                </a:solidFill>
                <a:latin typeface="BIZ UDPゴシック" panose="020B0400000000000000" pitchFamily="50" charset="-128"/>
                <a:ea typeface="BIZ UDPゴシック" panose="020B0400000000000000" pitchFamily="50" charset="-128"/>
              </a:rPr>
              <a:t>①</a:t>
            </a:r>
          </a:p>
        </p:txBody>
      </p:sp>
      <p:sp>
        <p:nvSpPr>
          <p:cNvPr id="26" name="四角形: 角を丸くする 25">
            <a:extLst>
              <a:ext uri="{FF2B5EF4-FFF2-40B4-BE49-F238E27FC236}">
                <a16:creationId xmlns:a16="http://schemas.microsoft.com/office/drawing/2014/main" id="{FF6821B5-3FA7-64A5-A403-2AF66976552B}"/>
              </a:ext>
            </a:extLst>
          </p:cNvPr>
          <p:cNvSpPr/>
          <p:nvPr/>
        </p:nvSpPr>
        <p:spPr>
          <a:xfrm>
            <a:off x="1884840" y="4157755"/>
            <a:ext cx="7935520" cy="1072337"/>
          </a:xfrm>
          <a:prstGeom prst="roundRect">
            <a:avLst>
              <a:gd name="adj" fmla="val 5549"/>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EC23ABF4-8E37-EA34-468D-5AB9067B12D2}"/>
              </a:ext>
            </a:extLst>
          </p:cNvPr>
          <p:cNvSpPr txBox="1"/>
          <p:nvPr/>
        </p:nvSpPr>
        <p:spPr>
          <a:xfrm>
            <a:off x="1978848" y="4474818"/>
            <a:ext cx="618978" cy="400110"/>
          </a:xfrm>
          <a:prstGeom prst="rect">
            <a:avLst/>
          </a:prstGeom>
          <a:noFill/>
        </p:spPr>
        <p:txBody>
          <a:bodyPr wrap="square" rtlCol="0">
            <a:spAutoFit/>
          </a:bodyPr>
          <a:lstStyle/>
          <a:p>
            <a:r>
              <a:rPr lang="ja-JP" altLang="en-US" sz="2000" spc="100" dirty="0">
                <a:solidFill>
                  <a:srgbClr val="DE5C5C"/>
                </a:solidFill>
                <a:latin typeface="BIZ UDPゴシック" panose="020B0400000000000000" pitchFamily="50" charset="-128"/>
                <a:ea typeface="BIZ UDPゴシック" panose="020B0400000000000000" pitchFamily="50" charset="-128"/>
              </a:rPr>
              <a:t>②</a:t>
            </a:r>
          </a:p>
        </p:txBody>
      </p:sp>
      <p:sp>
        <p:nvSpPr>
          <p:cNvPr id="2" name="四角形: 角を丸くする 1">
            <a:extLst>
              <a:ext uri="{FF2B5EF4-FFF2-40B4-BE49-F238E27FC236}">
                <a16:creationId xmlns:a16="http://schemas.microsoft.com/office/drawing/2014/main" id="{EA01038B-53E7-7DB8-D935-E6B8AD559A41}"/>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373C2075-6470-B747-FD37-1BE7B76D9DE8}"/>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C9E2F5CE-E468-9C0B-98BE-DBFAA66CEDF3}"/>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4</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AF5A4188-068A-4FA1-3B6E-A00CF7A05822}"/>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税金の種類と仕組み</a:t>
            </a:r>
          </a:p>
        </p:txBody>
      </p:sp>
      <p:sp>
        <p:nvSpPr>
          <p:cNvPr id="6" name="テキスト ボックス 5">
            <a:extLst>
              <a:ext uri="{FF2B5EF4-FFF2-40B4-BE49-F238E27FC236}">
                <a16:creationId xmlns:a16="http://schemas.microsoft.com/office/drawing/2014/main" id="{03C6AC97-2B6B-3871-B9EF-8D16F0BC9556}"/>
              </a:ext>
            </a:extLst>
          </p:cNvPr>
          <p:cNvSpPr txBox="1"/>
          <p:nvPr/>
        </p:nvSpPr>
        <p:spPr>
          <a:xfrm>
            <a:off x="5298402" y="2301001"/>
            <a:ext cx="1108396" cy="461665"/>
          </a:xfrm>
          <a:prstGeom prst="rect">
            <a:avLst/>
          </a:prstGeom>
          <a:noFill/>
        </p:spPr>
        <p:txBody>
          <a:bodyPr wrap="square" rtlCol="0">
            <a:spAutoFit/>
          </a:bodyPr>
          <a:lstStyle/>
          <a:p>
            <a:pPr algn="ctr"/>
            <a:r>
              <a:rPr lang="ja-JP" altLang="en-US" sz="2400" b="1" spc="100" dirty="0">
                <a:solidFill>
                  <a:srgbClr val="DE5C5C"/>
                </a:solidFill>
                <a:latin typeface="BIZ UDPゴシック" panose="020B0400000000000000" pitchFamily="50" charset="-128"/>
                <a:ea typeface="BIZ UDPゴシック" panose="020B0400000000000000" pitchFamily="50" charset="-128"/>
              </a:rPr>
              <a:t>答え</a:t>
            </a:r>
          </a:p>
        </p:txBody>
      </p:sp>
      <p:sp>
        <p:nvSpPr>
          <p:cNvPr id="7" name="テキスト ボックス 6">
            <a:extLst>
              <a:ext uri="{FF2B5EF4-FFF2-40B4-BE49-F238E27FC236}">
                <a16:creationId xmlns:a16="http://schemas.microsoft.com/office/drawing/2014/main" id="{34925135-13EB-F6D2-186C-0CE32EA7E4B8}"/>
              </a:ext>
            </a:extLst>
          </p:cNvPr>
          <p:cNvSpPr txBox="1"/>
          <p:nvPr/>
        </p:nvSpPr>
        <p:spPr>
          <a:xfrm>
            <a:off x="2564095" y="3160902"/>
            <a:ext cx="7220863" cy="400110"/>
          </a:xfrm>
          <a:prstGeom prst="rect">
            <a:avLst/>
          </a:prstGeom>
          <a:noFill/>
        </p:spPr>
        <p:txBody>
          <a:bodyPr wrap="square" rtlCol="0">
            <a:spAutoFit/>
          </a:bodyPr>
          <a:lstStyle/>
          <a:p>
            <a:r>
              <a:rPr lang="ja-JP" altLang="en-US" sz="2000" b="1" spc="100" dirty="0">
                <a:solidFill>
                  <a:srgbClr val="DE5C5C"/>
                </a:solidFill>
                <a:latin typeface="BIZ UDPゴシック" panose="020B0400000000000000" pitchFamily="50" charset="-128"/>
                <a:ea typeface="BIZ UDPゴシック" panose="020B0400000000000000" pitchFamily="50" charset="-128"/>
              </a:rPr>
              <a:t>景気の変化に左右されにくく、税収が安定しているため。</a:t>
            </a:r>
          </a:p>
        </p:txBody>
      </p:sp>
      <p:sp>
        <p:nvSpPr>
          <p:cNvPr id="8" name="テキスト ボックス 7">
            <a:extLst>
              <a:ext uri="{FF2B5EF4-FFF2-40B4-BE49-F238E27FC236}">
                <a16:creationId xmlns:a16="http://schemas.microsoft.com/office/drawing/2014/main" id="{5863113F-45D1-96FC-570D-F30ED8027BB0}"/>
              </a:ext>
            </a:extLst>
          </p:cNvPr>
          <p:cNvSpPr txBox="1"/>
          <p:nvPr/>
        </p:nvSpPr>
        <p:spPr>
          <a:xfrm>
            <a:off x="2564095" y="4474818"/>
            <a:ext cx="7220863" cy="400110"/>
          </a:xfrm>
          <a:prstGeom prst="rect">
            <a:avLst/>
          </a:prstGeom>
          <a:noFill/>
        </p:spPr>
        <p:txBody>
          <a:bodyPr wrap="square" rtlCol="0">
            <a:spAutoFit/>
          </a:bodyPr>
          <a:lstStyle/>
          <a:p>
            <a:r>
              <a:rPr lang="ja-JP" altLang="en-US" sz="2000" b="1" spc="100" dirty="0">
                <a:solidFill>
                  <a:srgbClr val="DE5C5C"/>
                </a:solidFill>
                <a:latin typeface="BIZ UDPゴシック" panose="020B0400000000000000" pitchFamily="50" charset="-128"/>
                <a:ea typeface="BIZ UDPゴシック" panose="020B0400000000000000" pitchFamily="50" charset="-128"/>
              </a:rPr>
              <a:t>公平に、薄く広く、皆が負担する仕組みだから。</a:t>
            </a:r>
          </a:p>
        </p:txBody>
      </p:sp>
      <p:sp>
        <p:nvSpPr>
          <p:cNvPr id="10" name="テキスト ボックス 9">
            <a:extLst>
              <a:ext uri="{FF2B5EF4-FFF2-40B4-BE49-F238E27FC236}">
                <a16:creationId xmlns:a16="http://schemas.microsoft.com/office/drawing/2014/main" id="{E2825DF6-16EA-0101-F8B6-4AA2C8020EA0}"/>
              </a:ext>
            </a:extLst>
          </p:cNvPr>
          <p:cNvSpPr txBox="1"/>
          <p:nvPr/>
        </p:nvSpPr>
        <p:spPr>
          <a:xfrm>
            <a:off x="1672652" y="6503649"/>
            <a:ext cx="10519348" cy="261610"/>
          </a:xfrm>
          <a:prstGeom prst="rect">
            <a:avLst/>
          </a:prstGeom>
          <a:noFill/>
        </p:spPr>
        <p:txBody>
          <a:bodyPr wrap="square" rtlCol="0">
            <a:spAutoFit/>
          </a:bodyPr>
          <a:lstStyle/>
          <a:p>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２「税」の現状を知ろう</a:t>
            </a:r>
            <a:r>
              <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rPr>
              <a:t>…</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もっと知りたい税のこと 令和</a:t>
            </a:r>
            <a:r>
              <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rPr>
              <a:t>7</a:t>
            </a:r>
            <a:r>
              <a:rPr lang="ja-JP" altLang="en-US" sz="1100" spc="100">
                <a:solidFill>
                  <a:schemeClr val="bg2">
                    <a:lumMod val="50000"/>
                  </a:schemeClr>
                </a:solidFill>
                <a:latin typeface="BIZ UDPゴシック" panose="020B0400000000000000" pitchFamily="50" charset="-128"/>
                <a:ea typeface="BIZ UDPゴシック" panose="020B0400000000000000" pitchFamily="50" charset="-128"/>
              </a:rPr>
              <a:t>年</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６月</a:t>
            </a:r>
            <a:r>
              <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rPr>
              <a:t>:</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財務省 </a:t>
            </a:r>
            <a:r>
              <a:rPr lang="en-US" altLang="ja-JP" sz="900" dirty="0">
                <a:solidFill>
                  <a:schemeClr val="bg2">
                    <a:lumMod val="50000"/>
                  </a:schemeClr>
                </a:solidFill>
                <a:latin typeface="BIZ UDPゴシック" panose="020B0400000000000000" pitchFamily="50" charset="-128"/>
                <a:ea typeface="BIZ UDPゴシック" panose="020B0400000000000000" pitchFamily="50" charset="-128"/>
                <a:hlinkClick r:id="rId4"/>
              </a:rPr>
              <a:t>https://www.mof.go.jp/tax_policy/publication/brochure/zeisei0707_pdf/02.pdf</a:t>
            </a:r>
            <a:r>
              <a:rPr lang="ja-JP" altLang="en-US" sz="900" dirty="0">
                <a:solidFill>
                  <a:schemeClr val="bg2">
                    <a:lumMod val="50000"/>
                  </a:schemeClr>
                </a:solidFill>
                <a:latin typeface="BIZ UDPゴシック" panose="020B0400000000000000" pitchFamily="50" charset="-128"/>
                <a:ea typeface="BIZ UDPゴシック" panose="020B0400000000000000" pitchFamily="50" charset="-128"/>
              </a:rPr>
              <a:t>　　</a:t>
            </a:r>
            <a:endParaRPr lang="en-US" altLang="ja-JP" sz="800" dirty="0">
              <a:solidFill>
                <a:schemeClr val="bg2">
                  <a:lumMod val="50000"/>
                </a:schemeClr>
              </a:solidFill>
              <a:latin typeface="BIZ UDPゴシック" panose="020B0400000000000000" pitchFamily="50" charset="-128"/>
              <a:ea typeface="BIZ UDPゴシック" panose="020B0400000000000000" pitchFamily="50" charset="-128"/>
            </a:endParaRPr>
          </a:p>
        </p:txBody>
      </p:sp>
      <p:grpSp>
        <p:nvGrpSpPr>
          <p:cNvPr id="11" name="グループ化 10">
            <a:extLst>
              <a:ext uri="{FF2B5EF4-FFF2-40B4-BE49-F238E27FC236}">
                <a16:creationId xmlns:a16="http://schemas.microsoft.com/office/drawing/2014/main" id="{F6D4FB53-C7A7-3B2A-E61A-464880E73978}"/>
              </a:ext>
            </a:extLst>
          </p:cNvPr>
          <p:cNvGrpSpPr/>
          <p:nvPr/>
        </p:nvGrpSpPr>
        <p:grpSpPr>
          <a:xfrm>
            <a:off x="399826" y="6472805"/>
            <a:ext cx="1195849" cy="323298"/>
            <a:chOff x="877569" y="6427340"/>
            <a:chExt cx="1195849" cy="323298"/>
          </a:xfrm>
        </p:grpSpPr>
        <p:sp>
          <p:nvSpPr>
            <p:cNvPr id="12" name="四角形: 角を丸くする 11">
              <a:extLst>
                <a:ext uri="{FF2B5EF4-FFF2-40B4-BE49-F238E27FC236}">
                  <a16:creationId xmlns:a16="http://schemas.microsoft.com/office/drawing/2014/main" id="{E34C9C38-36FB-2AE4-734E-C5712386C271}"/>
                </a:ext>
              </a:extLst>
            </p:cNvPr>
            <p:cNvSpPr/>
            <p:nvPr/>
          </p:nvSpPr>
          <p:spPr>
            <a:xfrm>
              <a:off x="877569" y="6436044"/>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FB90F3B1-6D6E-FA09-2A4C-823B19DC3E4A}"/>
                </a:ext>
              </a:extLst>
            </p:cNvPr>
            <p:cNvSpPr txBox="1"/>
            <p:nvPr/>
          </p:nvSpPr>
          <p:spPr>
            <a:xfrm>
              <a:off x="877570" y="6427340"/>
              <a:ext cx="1195848" cy="307777"/>
            </a:xfrm>
            <a:prstGeom prst="rect">
              <a:avLst/>
            </a:prstGeom>
            <a:noFill/>
            <a:ln>
              <a:noFill/>
            </a:ln>
          </p:spPr>
          <p:txBody>
            <a:bodyPr wrap="square">
              <a:spAutoFit/>
            </a:bodyPr>
            <a:lstStyle/>
            <a:p>
              <a:r>
                <a:rPr lang="ja-JP" altLang="en-US" sz="1400" dirty="0">
                  <a:solidFill>
                    <a:srgbClr val="0070C0"/>
                  </a:solidFill>
                  <a:latin typeface="BIZ UDPゴシック" panose="020B0400000000000000" pitchFamily="50" charset="-128"/>
                  <a:ea typeface="BIZ UDPゴシック" panose="020B0400000000000000" pitchFamily="50" charset="-128"/>
                </a:rPr>
                <a:t>詳しく学ぼう</a:t>
              </a:r>
            </a:p>
          </p:txBody>
        </p:sp>
      </p:grpSp>
      <p:sp>
        <p:nvSpPr>
          <p:cNvPr id="15" name="Google Shape;105;p1">
            <a:extLst>
              <a:ext uri="{FF2B5EF4-FFF2-40B4-BE49-F238E27FC236}">
                <a16:creationId xmlns:a16="http://schemas.microsoft.com/office/drawing/2014/main" id="{7AB7F862-2BFA-F041-519C-526D14D9D120}"/>
              </a:ext>
            </a:extLst>
          </p:cNvPr>
          <p:cNvSpPr/>
          <p:nvPr/>
        </p:nvSpPr>
        <p:spPr>
          <a:xfrm>
            <a:off x="10835734" y="430905"/>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07;p1">
            <a:extLst>
              <a:ext uri="{FF2B5EF4-FFF2-40B4-BE49-F238E27FC236}">
                <a16:creationId xmlns:a16="http://schemas.microsoft.com/office/drawing/2014/main" id="{AE7E574F-7415-6B2A-F41F-C0C9FE42FA9B}"/>
              </a:ext>
            </a:extLst>
          </p:cNvPr>
          <p:cNvSpPr txBox="1"/>
          <p:nvPr/>
        </p:nvSpPr>
        <p:spPr>
          <a:xfrm>
            <a:off x="11031548" y="467310"/>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7" name="Google Shape;108;p1">
            <a:extLst>
              <a:ext uri="{FF2B5EF4-FFF2-40B4-BE49-F238E27FC236}">
                <a16:creationId xmlns:a16="http://schemas.microsoft.com/office/drawing/2014/main" id="{5B786E52-96C7-D2F2-89BA-8D79548130F2}"/>
              </a:ext>
            </a:extLst>
          </p:cNvPr>
          <p:cNvSpPr/>
          <p:nvPr/>
        </p:nvSpPr>
        <p:spPr>
          <a:xfrm rot="5400000">
            <a:off x="11602536" y="553532"/>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15;p1">
            <a:hlinkClick r:id="rId5" action="ppaction://hlinksldjump"/>
            <a:extLst>
              <a:ext uri="{FF2B5EF4-FFF2-40B4-BE49-F238E27FC236}">
                <a16:creationId xmlns:a16="http://schemas.microsoft.com/office/drawing/2014/main" id="{93A1EEA6-7C52-346B-C164-A27F8BF9D4A5}"/>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435950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3F0AFFBE-406E-3FFF-236B-4ABDD419B52F}"/>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909A2789-EBF5-A9EF-36B8-8A4BC3A36203}"/>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59EFB6C8-E3C9-4024-3C93-29829852D3D1}"/>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9E42A418-FE51-E5A1-B7DE-E40FAE36A5B6}"/>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福岡県や国の財政はどうなっているのだろう？</a:t>
            </a:r>
          </a:p>
        </p:txBody>
      </p:sp>
      <p:sp>
        <p:nvSpPr>
          <p:cNvPr id="12" name="テキスト ボックス 11">
            <a:extLst>
              <a:ext uri="{FF2B5EF4-FFF2-40B4-BE49-F238E27FC236}">
                <a16:creationId xmlns:a16="http://schemas.microsoft.com/office/drawing/2014/main" id="{6F599EF2-ABFE-2E4C-3B33-E256FE47E225}"/>
              </a:ext>
            </a:extLst>
          </p:cNvPr>
          <p:cNvSpPr txBox="1"/>
          <p:nvPr/>
        </p:nvSpPr>
        <p:spPr>
          <a:xfrm>
            <a:off x="1213186" y="2061446"/>
            <a:ext cx="9723519" cy="2735108"/>
          </a:xfrm>
          <a:prstGeom prst="rect">
            <a:avLst/>
          </a:prstGeom>
          <a:noFill/>
        </p:spPr>
        <p:txBody>
          <a:bodyPr wrap="square" rtlCol="0">
            <a:spAutoFit/>
          </a:bodyPr>
          <a:lstStyle/>
          <a:p>
            <a:pPr>
              <a:lnSpc>
                <a:spcPct val="140000"/>
              </a:lnSpc>
              <a:spcAft>
                <a:spcPts val="1000"/>
              </a:spcAft>
            </a:pPr>
            <a:r>
              <a:rPr lang="ja-JP" altLang="en-US" sz="2000" spc="100" dirty="0">
                <a:latin typeface="BIZ UDPゴシック" panose="020B0400000000000000" pitchFamily="50" charset="-128"/>
                <a:ea typeface="BIZ UDPゴシック" panose="020B0400000000000000" pitchFamily="50" charset="-128"/>
              </a:rPr>
              <a:t>地方公共団体や国はどのような目的や事業のために、どれぐらいの支出を行うか、また、それを賄う財源をいかにして集めるかという財政の内容を明らかにするために、一定の期間に区切って（会計年度）、歳入（収入）と歳出（支出）の予定を「予算」という形で示しています。</a:t>
            </a:r>
            <a:endParaRPr lang="en-US" altLang="ja-JP" sz="2000" spc="100" dirty="0">
              <a:latin typeface="BIZ UDPゴシック" panose="020B0400000000000000" pitchFamily="50" charset="-128"/>
              <a:ea typeface="BIZ UDPゴシック" panose="020B0400000000000000" pitchFamily="50" charset="-128"/>
            </a:endParaRPr>
          </a:p>
          <a:p>
            <a:pPr>
              <a:lnSpc>
                <a:spcPct val="140000"/>
              </a:lnSpc>
              <a:spcAft>
                <a:spcPts val="1000"/>
              </a:spcAft>
            </a:pPr>
            <a:r>
              <a:rPr lang="ja-JP" altLang="en-US" sz="2000" spc="100" dirty="0">
                <a:latin typeface="BIZ UDPゴシック" panose="020B0400000000000000" pitchFamily="50" charset="-128"/>
                <a:ea typeface="BIZ UDPゴシック" panose="020B0400000000000000" pitchFamily="50" charset="-128"/>
              </a:rPr>
              <a:t>福岡県や国の歳入はどれくらいの規模なのでしょうか。また、そのうち、税金で賄っている割合はどれくらいなのか、確かめてみましょう。</a:t>
            </a:r>
          </a:p>
        </p:txBody>
      </p:sp>
      <p:sp>
        <p:nvSpPr>
          <p:cNvPr id="13" name="四角形: 角を丸くする 12">
            <a:extLst>
              <a:ext uri="{FF2B5EF4-FFF2-40B4-BE49-F238E27FC236}">
                <a16:creationId xmlns:a16="http://schemas.microsoft.com/office/drawing/2014/main" id="{A63B77C7-B9D8-1D58-828E-F5FA3A4F95E8}"/>
              </a:ext>
            </a:extLst>
          </p:cNvPr>
          <p:cNvSpPr/>
          <p:nvPr/>
        </p:nvSpPr>
        <p:spPr>
          <a:xfrm>
            <a:off x="882412" y="1925326"/>
            <a:ext cx="10427176" cy="3117321"/>
          </a:xfrm>
          <a:prstGeom prst="roundRect">
            <a:avLst>
              <a:gd name="adj" fmla="val 6197"/>
            </a:avLst>
          </a:prstGeom>
          <a:noFill/>
          <a:ln>
            <a:solidFill>
              <a:srgbClr val="0040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9">
            <a:extLst>
              <a:ext uri="{FF2B5EF4-FFF2-40B4-BE49-F238E27FC236}">
                <a16:creationId xmlns:a16="http://schemas.microsoft.com/office/drawing/2014/main" id="{73E665CB-425A-78D0-BC94-C6829464CC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flipH="1">
            <a:off x="10145153" y="4428032"/>
            <a:ext cx="1667321" cy="198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111;p1">
            <a:extLst>
              <a:ext uri="{FF2B5EF4-FFF2-40B4-BE49-F238E27FC236}">
                <a16:creationId xmlns:a16="http://schemas.microsoft.com/office/drawing/2014/main" id="{12084FDB-A59E-7D33-C577-43F212BE49C8}"/>
              </a:ext>
            </a:extLst>
          </p:cNvPr>
          <p:cNvSpPr txBox="1"/>
          <p:nvPr/>
        </p:nvSpPr>
        <p:spPr>
          <a:xfrm>
            <a:off x="2594270" y="2463027"/>
            <a:ext cx="576596" cy="23233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まかな</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7" name="Google Shape;111;p1">
            <a:extLst>
              <a:ext uri="{FF2B5EF4-FFF2-40B4-BE49-F238E27FC236}">
                <a16:creationId xmlns:a16="http://schemas.microsoft.com/office/drawing/2014/main" id="{EEE6AB30-BDA2-2E7B-E2BA-EC87FEE9D75E}"/>
              </a:ext>
            </a:extLst>
          </p:cNvPr>
          <p:cNvSpPr txBox="1"/>
          <p:nvPr/>
        </p:nvSpPr>
        <p:spPr>
          <a:xfrm>
            <a:off x="10166586" y="3865154"/>
            <a:ext cx="576596" cy="23233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まかな</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870834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2" presetClass="entr" presetSubtype="2" decel="10000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12" grpId="0"/>
      <p:bldP spid="13" grpId="0" animBg="1"/>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04065-ABEE-9AB9-B037-6D5615675E58}"/>
            </a:ext>
          </a:extLst>
        </p:cNvPr>
        <p:cNvGrpSpPr/>
        <p:nvPr/>
      </p:nvGrpSpPr>
      <p:grpSpPr>
        <a:xfrm>
          <a:off x="0" y="0"/>
          <a:ext cx="0" cy="0"/>
          <a:chOff x="0" y="0"/>
          <a:chExt cx="0" cy="0"/>
        </a:xfrm>
      </p:grpSpPr>
      <p:graphicFrame>
        <p:nvGraphicFramePr>
          <p:cNvPr id="31" name="グラフ 30">
            <a:extLst>
              <a:ext uri="{FF2B5EF4-FFF2-40B4-BE49-F238E27FC236}">
                <a16:creationId xmlns:a16="http://schemas.microsoft.com/office/drawing/2014/main" id="{A852A82D-DB8D-E412-5E9A-4A608713C6FB}"/>
              </a:ext>
            </a:extLst>
          </p:cNvPr>
          <p:cNvGraphicFramePr>
            <a:graphicFrameLocks noChangeAspect="1"/>
          </p:cNvGraphicFramePr>
          <p:nvPr>
            <p:extLst>
              <p:ext uri="{D42A27DB-BD31-4B8C-83A1-F6EECF244321}">
                <p14:modId xmlns:p14="http://schemas.microsoft.com/office/powerpoint/2010/main" val="2344389674"/>
              </p:ext>
            </p:extLst>
          </p:nvPr>
        </p:nvGraphicFramePr>
        <p:xfrm>
          <a:off x="-1038453" y="1305310"/>
          <a:ext cx="8064000" cy="5376004"/>
        </p:xfrm>
        <a:graphic>
          <a:graphicData uri="http://schemas.openxmlformats.org/drawingml/2006/chart">
            <c:chart xmlns:c="http://schemas.openxmlformats.org/drawingml/2006/chart" xmlns:r="http://schemas.openxmlformats.org/officeDocument/2006/relationships" r:id="rId3"/>
          </a:graphicData>
        </a:graphic>
      </p:graphicFrame>
      <p:sp>
        <p:nvSpPr>
          <p:cNvPr id="43" name="楕円 42">
            <a:extLst>
              <a:ext uri="{FF2B5EF4-FFF2-40B4-BE49-F238E27FC236}">
                <a16:creationId xmlns:a16="http://schemas.microsoft.com/office/drawing/2014/main" id="{01E400F6-C01D-457D-6770-65570E3F38EA}"/>
              </a:ext>
            </a:extLst>
          </p:cNvPr>
          <p:cNvSpPr/>
          <p:nvPr/>
        </p:nvSpPr>
        <p:spPr>
          <a:xfrm>
            <a:off x="2213860" y="3201422"/>
            <a:ext cx="1559375" cy="15593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AFBF2605-77E0-BADA-D272-2EC75A55B442}"/>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2F2E4306-5ED5-4419-7F54-31329A090B4C}"/>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 name="Google Shape;111;p1">
            <a:extLst>
              <a:ext uri="{FF2B5EF4-FFF2-40B4-BE49-F238E27FC236}">
                <a16:creationId xmlns:a16="http://schemas.microsoft.com/office/drawing/2014/main" id="{731536C3-C1C5-A2CB-D11F-8129BE35704A}"/>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Google Shape;111;p1">
            <a:extLst>
              <a:ext uri="{FF2B5EF4-FFF2-40B4-BE49-F238E27FC236}">
                <a16:creationId xmlns:a16="http://schemas.microsoft.com/office/drawing/2014/main" id="{66C5BAAA-B623-9AF4-1383-586F82E352F7}"/>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福岡県や国の財政はどうなっているのだろう？</a:t>
            </a:r>
          </a:p>
        </p:txBody>
      </p:sp>
      <p:sp>
        <p:nvSpPr>
          <p:cNvPr id="26" name="テキスト ボックス 25">
            <a:extLst>
              <a:ext uri="{FF2B5EF4-FFF2-40B4-BE49-F238E27FC236}">
                <a16:creationId xmlns:a16="http://schemas.microsoft.com/office/drawing/2014/main" id="{C13B424A-8C5B-5AA1-DE25-33E4C6C2B3BA}"/>
              </a:ext>
            </a:extLst>
          </p:cNvPr>
          <p:cNvSpPr txBox="1"/>
          <p:nvPr/>
        </p:nvSpPr>
        <p:spPr>
          <a:xfrm rot="5400000">
            <a:off x="614403" y="1673275"/>
            <a:ext cx="4777635" cy="4620856"/>
          </a:xfrm>
          <a:prstGeom prst="rect">
            <a:avLst/>
          </a:prstGeom>
          <a:noFill/>
        </p:spPr>
        <p:txBody>
          <a:bodyPr wrap="none" rtlCol="0">
            <a:prstTxWarp prst="textArchUp">
              <a:avLst>
                <a:gd name="adj" fmla="val 13537494"/>
              </a:avLst>
            </a:prstTxWarp>
            <a:spAutoFit/>
          </a:bodyPr>
          <a:lstStyle/>
          <a:p>
            <a:r>
              <a:rPr lang="en-US" altLang="ja-JP" sz="1200" b="1" dirty="0">
                <a:solidFill>
                  <a:schemeClr val="bg1"/>
                </a:solidFill>
                <a:latin typeface="BIZ UDPゴシック" panose="020B0400000000000000" pitchFamily="50" charset="-128"/>
                <a:ea typeface="BIZ UDPゴシック" panose="020B0400000000000000" pitchFamily="50" charset="-128"/>
              </a:rPr>
              <a:t>8</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,308</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億円（</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36.1</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a:t>
            </a:r>
          </a:p>
        </p:txBody>
      </p:sp>
      <p:graphicFrame>
        <p:nvGraphicFramePr>
          <p:cNvPr id="4" name="グラフ 3">
            <a:extLst>
              <a:ext uri="{FF2B5EF4-FFF2-40B4-BE49-F238E27FC236}">
                <a16:creationId xmlns:a16="http://schemas.microsoft.com/office/drawing/2014/main" id="{A0FFBD02-363B-ECCE-6F18-8AC2EF0094D3}"/>
              </a:ext>
            </a:extLst>
          </p:cNvPr>
          <p:cNvGraphicFramePr/>
          <p:nvPr>
            <p:extLst>
              <p:ext uri="{D42A27DB-BD31-4B8C-83A1-F6EECF244321}">
                <p14:modId xmlns:p14="http://schemas.microsoft.com/office/powerpoint/2010/main" val="2206790792"/>
              </p:ext>
            </p:extLst>
          </p:nvPr>
        </p:nvGraphicFramePr>
        <p:xfrm>
          <a:off x="-471028" y="1671392"/>
          <a:ext cx="6929151" cy="4619434"/>
        </p:xfrm>
        <a:graphic>
          <a:graphicData uri="http://schemas.openxmlformats.org/drawingml/2006/chart">
            <c:chart xmlns:c="http://schemas.openxmlformats.org/drawingml/2006/chart" xmlns:r="http://schemas.openxmlformats.org/officeDocument/2006/relationships" r:id="rId4"/>
          </a:graphicData>
        </a:graphic>
      </p:graphicFrame>
      <p:sp>
        <p:nvSpPr>
          <p:cNvPr id="14" name="テキスト ボックス 13">
            <a:extLst>
              <a:ext uri="{FF2B5EF4-FFF2-40B4-BE49-F238E27FC236}">
                <a16:creationId xmlns:a16="http://schemas.microsoft.com/office/drawing/2014/main" id="{74D46ACC-56DC-EC54-C7CC-724195743960}"/>
              </a:ext>
            </a:extLst>
          </p:cNvPr>
          <p:cNvSpPr txBox="1"/>
          <p:nvPr/>
        </p:nvSpPr>
        <p:spPr>
          <a:xfrm>
            <a:off x="3250333" y="2159296"/>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地方消費税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3,085</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13.4%</a:t>
            </a:r>
            <a:r>
              <a:rPr kumimoji="1" lang="ja-JP" altLang="en-US" sz="1050" dirty="0">
                <a:latin typeface="BIZ UDPゴシック" panose="020B0400000000000000" pitchFamily="50" charset="-128"/>
                <a:ea typeface="BIZ UDPゴシック" panose="020B0400000000000000" pitchFamily="50" charset="-128"/>
              </a:rPr>
              <a:t>）</a:t>
            </a:r>
          </a:p>
        </p:txBody>
      </p:sp>
      <p:sp>
        <p:nvSpPr>
          <p:cNvPr id="9" name="テキスト ボックス 8">
            <a:extLst>
              <a:ext uri="{FF2B5EF4-FFF2-40B4-BE49-F238E27FC236}">
                <a16:creationId xmlns:a16="http://schemas.microsoft.com/office/drawing/2014/main" id="{3B87EE06-5A98-DCE2-A9CF-E8F01B10E5B0}"/>
              </a:ext>
            </a:extLst>
          </p:cNvPr>
          <p:cNvSpPr txBox="1"/>
          <p:nvPr/>
        </p:nvSpPr>
        <p:spPr>
          <a:xfrm>
            <a:off x="2663188" y="3575182"/>
            <a:ext cx="64633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総額</a:t>
            </a:r>
          </a:p>
        </p:txBody>
      </p:sp>
      <p:sp>
        <p:nvSpPr>
          <p:cNvPr id="10" name="テキスト ボックス 9">
            <a:extLst>
              <a:ext uri="{FF2B5EF4-FFF2-40B4-BE49-F238E27FC236}">
                <a16:creationId xmlns:a16="http://schemas.microsoft.com/office/drawing/2014/main" id="{1DED128A-62DF-E2FD-E428-D9F72BDDFD4A}"/>
              </a:ext>
            </a:extLst>
          </p:cNvPr>
          <p:cNvSpPr txBox="1"/>
          <p:nvPr/>
        </p:nvSpPr>
        <p:spPr>
          <a:xfrm>
            <a:off x="2240796" y="3894200"/>
            <a:ext cx="1491114" cy="338554"/>
          </a:xfrm>
          <a:prstGeom prst="rect">
            <a:avLst/>
          </a:prstGeom>
          <a:noFill/>
        </p:spPr>
        <p:txBody>
          <a:bodyPr wrap="none" rtlCol="0">
            <a:spAutoFit/>
          </a:bodyPr>
          <a:lstStyle/>
          <a:p>
            <a:pPr algn="ctr"/>
            <a:r>
              <a:rPr kumimoji="1" lang="ja-JP" altLang="en-US" sz="1600" b="1" dirty="0">
                <a:latin typeface="BIZ UDPゴシック" panose="020B0400000000000000" pitchFamily="50" charset="-128"/>
                <a:ea typeface="BIZ UDPゴシック" panose="020B0400000000000000" pitchFamily="50" charset="-128"/>
              </a:rPr>
              <a:t>２</a:t>
            </a:r>
            <a:r>
              <a:rPr kumimoji="1" lang="ja-JP" altLang="en-US" sz="1200" b="1" dirty="0">
                <a:latin typeface="BIZ UDPゴシック" panose="020B0400000000000000" pitchFamily="50" charset="-128"/>
                <a:ea typeface="BIZ UDPゴシック" panose="020B0400000000000000" pitchFamily="50" charset="-128"/>
              </a:rPr>
              <a:t>兆</a:t>
            </a:r>
            <a:r>
              <a:rPr lang="en-US" altLang="ja-JP" sz="1600" b="1" dirty="0">
                <a:latin typeface="BIZ UDPゴシック" panose="020B0400000000000000" pitchFamily="50" charset="-128"/>
                <a:ea typeface="BIZ UDPゴシック" panose="020B0400000000000000" pitchFamily="50" charset="-128"/>
              </a:rPr>
              <a:t>3</a:t>
            </a:r>
            <a:r>
              <a:rPr kumimoji="1" lang="en-US" altLang="ja-JP" sz="1600" b="1" dirty="0">
                <a:latin typeface="BIZ UDPゴシック" panose="020B0400000000000000" pitchFamily="50" charset="-128"/>
                <a:ea typeface="BIZ UDPゴシック" panose="020B0400000000000000" pitchFamily="50" charset="-128"/>
              </a:rPr>
              <a:t>,000</a:t>
            </a:r>
            <a:r>
              <a:rPr kumimoji="1" lang="ja-JP" altLang="en-US" sz="1200" b="1" dirty="0">
                <a:latin typeface="BIZ UDPゴシック" panose="020B0400000000000000" pitchFamily="50" charset="-128"/>
                <a:ea typeface="BIZ UDPゴシック" panose="020B0400000000000000" pitchFamily="50" charset="-128"/>
              </a:rPr>
              <a:t>億円</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1EBD11E6-A100-4E24-FCE4-6647DDFE7F82}"/>
              </a:ext>
            </a:extLst>
          </p:cNvPr>
          <p:cNvSpPr txBox="1"/>
          <p:nvPr/>
        </p:nvSpPr>
        <p:spPr>
          <a:xfrm>
            <a:off x="3696069" y="1637413"/>
            <a:ext cx="389850" cy="338554"/>
          </a:xfrm>
          <a:prstGeom prst="rect">
            <a:avLst/>
          </a:prstGeom>
          <a:noFill/>
        </p:spPr>
        <p:txBody>
          <a:bodyPr wrap="none" rtlCol="0">
            <a:spAutoFit/>
          </a:bodyPr>
          <a:lstStyle/>
          <a:p>
            <a:r>
              <a:rPr lang="ja-JP" altLang="en-US" sz="1600" b="1" dirty="0">
                <a:solidFill>
                  <a:schemeClr val="bg1"/>
                </a:solidFill>
                <a:latin typeface="BIZ UDPゴシック" panose="020B0400000000000000" pitchFamily="50" charset="-128"/>
                <a:ea typeface="BIZ UDPゴシック" panose="020B0400000000000000" pitchFamily="50" charset="-128"/>
              </a:rPr>
              <a:t>県</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2D83C6CE-DD85-63B2-41CA-D460EDF76442}"/>
              </a:ext>
            </a:extLst>
          </p:cNvPr>
          <p:cNvSpPr txBox="1"/>
          <p:nvPr/>
        </p:nvSpPr>
        <p:spPr>
          <a:xfrm>
            <a:off x="4223674" y="1923319"/>
            <a:ext cx="389850" cy="338554"/>
          </a:xfrm>
          <a:prstGeom prst="rect">
            <a:avLst/>
          </a:prstGeom>
          <a:noFill/>
        </p:spPr>
        <p:txBody>
          <a:bodyPr wrap="non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税</a:t>
            </a:r>
          </a:p>
        </p:txBody>
      </p:sp>
      <p:sp>
        <p:nvSpPr>
          <p:cNvPr id="27" name="テキスト ボックス 26">
            <a:extLst>
              <a:ext uri="{FF2B5EF4-FFF2-40B4-BE49-F238E27FC236}">
                <a16:creationId xmlns:a16="http://schemas.microsoft.com/office/drawing/2014/main" id="{09A2309B-C1F6-3D0C-8316-647183979549}"/>
              </a:ext>
            </a:extLst>
          </p:cNvPr>
          <p:cNvSpPr txBox="1"/>
          <p:nvPr/>
        </p:nvSpPr>
        <p:spPr>
          <a:xfrm>
            <a:off x="4111947" y="2968309"/>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事業税</a:t>
            </a:r>
          </a:p>
          <a:p>
            <a:pPr algn="ctr"/>
            <a:r>
              <a:rPr lang="en-US" altLang="ja-JP" sz="1050" dirty="0">
                <a:latin typeface="BIZ UDPゴシック" panose="020B0400000000000000" pitchFamily="50" charset="-128"/>
                <a:ea typeface="BIZ UDPゴシック" panose="020B0400000000000000" pitchFamily="50" charset="-128"/>
              </a:rPr>
              <a:t>2,165</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9.4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28" name="テキスト ボックス 27">
            <a:extLst>
              <a:ext uri="{FF2B5EF4-FFF2-40B4-BE49-F238E27FC236}">
                <a16:creationId xmlns:a16="http://schemas.microsoft.com/office/drawing/2014/main" id="{B98372D0-8CD0-0019-649F-E68E68119361}"/>
              </a:ext>
            </a:extLst>
          </p:cNvPr>
          <p:cNvSpPr txBox="1"/>
          <p:nvPr/>
        </p:nvSpPr>
        <p:spPr>
          <a:xfrm>
            <a:off x="4261093" y="3872811"/>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県民税</a:t>
            </a:r>
          </a:p>
          <a:p>
            <a:pPr algn="ctr"/>
            <a:r>
              <a:rPr lang="en-US" altLang="ja-JP" sz="1050" dirty="0">
                <a:latin typeface="BIZ UDPゴシック" panose="020B0400000000000000" pitchFamily="50" charset="-128"/>
                <a:ea typeface="BIZ UDPゴシック" panose="020B0400000000000000" pitchFamily="50" charset="-128"/>
              </a:rPr>
              <a:t>1,952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8</a:t>
            </a:r>
            <a:r>
              <a:rPr kumimoji="1" lang="en-US" altLang="ja-JP" sz="1050" dirty="0">
                <a:latin typeface="BIZ UDPゴシック" panose="020B0400000000000000" pitchFamily="50" charset="-128"/>
                <a:ea typeface="BIZ UDPゴシック" panose="020B0400000000000000" pitchFamily="50" charset="-128"/>
              </a:rPr>
              <a:t>.5%</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32" name="直線コネクタ 31">
            <a:extLst>
              <a:ext uri="{FF2B5EF4-FFF2-40B4-BE49-F238E27FC236}">
                <a16:creationId xmlns:a16="http://schemas.microsoft.com/office/drawing/2014/main" id="{5C74F6BC-B8C1-389F-F8CD-4E0386434B34}"/>
              </a:ext>
            </a:extLst>
          </p:cNvPr>
          <p:cNvCxnSpPr>
            <a:cxnSpLocks/>
            <a:endCxn id="36" idx="0"/>
          </p:cNvCxnSpPr>
          <p:nvPr/>
        </p:nvCxnSpPr>
        <p:spPr>
          <a:xfrm>
            <a:off x="4770752" y="4875990"/>
            <a:ext cx="755765" cy="627023"/>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812838B7-1B21-51EA-2FA0-02A824DFEEF7}"/>
              </a:ext>
            </a:extLst>
          </p:cNvPr>
          <p:cNvCxnSpPr>
            <a:cxnSpLocks/>
            <a:endCxn id="38" idx="0"/>
          </p:cNvCxnSpPr>
          <p:nvPr/>
        </p:nvCxnSpPr>
        <p:spPr>
          <a:xfrm>
            <a:off x="4594910" y="5105510"/>
            <a:ext cx="240256" cy="68189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52FBF2EC-A83C-A7AE-D8C7-88DE60E98411}"/>
              </a:ext>
            </a:extLst>
          </p:cNvPr>
          <p:cNvSpPr txBox="1"/>
          <p:nvPr/>
        </p:nvSpPr>
        <p:spPr>
          <a:xfrm>
            <a:off x="5126407" y="5503013"/>
            <a:ext cx="800219"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自動車税</a:t>
            </a:r>
          </a:p>
          <a:p>
            <a:pPr algn="ctr"/>
            <a:r>
              <a:rPr lang="en-US" altLang="ja-JP" sz="1050" dirty="0">
                <a:latin typeface="BIZ UDPゴシック" panose="020B0400000000000000" pitchFamily="50" charset="-128"/>
                <a:ea typeface="BIZ UDPゴシック" panose="020B0400000000000000" pitchFamily="50" charset="-128"/>
              </a:rPr>
              <a:t>599</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2.6</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38" name="テキスト ボックス 37">
            <a:extLst>
              <a:ext uri="{FF2B5EF4-FFF2-40B4-BE49-F238E27FC236}">
                <a16:creationId xmlns:a16="http://schemas.microsoft.com/office/drawing/2014/main" id="{49C0A19A-E729-91FF-3326-43E466D60D18}"/>
              </a:ext>
            </a:extLst>
          </p:cNvPr>
          <p:cNvSpPr txBox="1"/>
          <p:nvPr/>
        </p:nvSpPr>
        <p:spPr>
          <a:xfrm>
            <a:off x="4454292" y="5787407"/>
            <a:ext cx="761748"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507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2.2</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42" name="テキスト ボックス 41">
            <a:extLst>
              <a:ext uri="{FF2B5EF4-FFF2-40B4-BE49-F238E27FC236}">
                <a16:creationId xmlns:a16="http://schemas.microsoft.com/office/drawing/2014/main" id="{CE6812F0-8D95-21C7-C640-8EAC15F32159}"/>
              </a:ext>
            </a:extLst>
          </p:cNvPr>
          <p:cNvSpPr txBox="1"/>
          <p:nvPr/>
        </p:nvSpPr>
        <p:spPr>
          <a:xfrm>
            <a:off x="3069107" y="5171528"/>
            <a:ext cx="1415772" cy="637097"/>
          </a:xfrm>
          <a:prstGeom prst="rect">
            <a:avLst/>
          </a:prstGeom>
          <a:noFill/>
        </p:spPr>
        <p:txBody>
          <a:bodyPr wrap="none" rtlCol="0">
            <a:spAutoFit/>
          </a:bodyPr>
          <a:lstStyle/>
          <a:p>
            <a:pPr algn="ctr">
              <a:lnSpc>
                <a:spcPct val="120000"/>
              </a:lnSpc>
            </a:pPr>
            <a:r>
              <a:rPr kumimoji="1" lang="ja-JP" altLang="en-US" sz="1200" b="1" spc="-20" dirty="0">
                <a:latin typeface="BIZ UDPゴシック" panose="020B0400000000000000" pitchFamily="50" charset="-128"/>
                <a:ea typeface="BIZ UDPゴシック" panose="020B0400000000000000" pitchFamily="50" charset="-128"/>
              </a:rPr>
              <a:t>地方消費税清算金</a:t>
            </a:r>
          </a:p>
          <a:p>
            <a:pPr algn="ctr"/>
            <a:r>
              <a:rPr lang="en-US" altLang="ja-JP" sz="1050" dirty="0">
                <a:latin typeface="BIZ UDPゴシック" panose="020B0400000000000000" pitchFamily="50" charset="-128"/>
                <a:ea typeface="BIZ UDPゴシック" panose="020B0400000000000000" pitchFamily="50" charset="-128"/>
              </a:rPr>
              <a:t>2,986</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13.0%</a:t>
            </a:r>
            <a:r>
              <a:rPr kumimoji="1" lang="ja-JP" altLang="en-US" sz="1050" dirty="0">
                <a:latin typeface="BIZ UDPゴシック" panose="020B0400000000000000" pitchFamily="50" charset="-128"/>
                <a:ea typeface="BIZ UDPゴシック" panose="020B0400000000000000" pitchFamily="50" charset="-128"/>
              </a:rPr>
              <a:t>）</a:t>
            </a:r>
          </a:p>
        </p:txBody>
      </p:sp>
      <p:sp>
        <p:nvSpPr>
          <p:cNvPr id="47" name="テキスト ボックス 46">
            <a:extLst>
              <a:ext uri="{FF2B5EF4-FFF2-40B4-BE49-F238E27FC236}">
                <a16:creationId xmlns:a16="http://schemas.microsoft.com/office/drawing/2014/main" id="{337435BE-2960-5DA4-A5DB-EE011001BAB8}"/>
              </a:ext>
            </a:extLst>
          </p:cNvPr>
          <p:cNvSpPr txBox="1"/>
          <p:nvPr/>
        </p:nvSpPr>
        <p:spPr>
          <a:xfrm>
            <a:off x="2110655" y="5282847"/>
            <a:ext cx="90601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諸収入</a:t>
            </a:r>
          </a:p>
          <a:p>
            <a:pPr algn="ctr"/>
            <a:r>
              <a:rPr lang="en-US" altLang="ja-JP" sz="1050" dirty="0">
                <a:latin typeface="BIZ UDPゴシック" panose="020B0400000000000000" pitchFamily="50" charset="-128"/>
                <a:ea typeface="BIZ UDPゴシック" panose="020B0400000000000000" pitchFamily="50" charset="-128"/>
              </a:rPr>
              <a:t>2,370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10</a:t>
            </a:r>
            <a:r>
              <a:rPr kumimoji="1" lang="en-US" altLang="ja-JP"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48" name="テキスト ボックス 47">
            <a:extLst>
              <a:ext uri="{FF2B5EF4-FFF2-40B4-BE49-F238E27FC236}">
                <a16:creationId xmlns:a16="http://schemas.microsoft.com/office/drawing/2014/main" id="{1BA2B3C6-78C2-1DA2-C0F2-7593DEF58177}"/>
              </a:ext>
            </a:extLst>
          </p:cNvPr>
          <p:cNvSpPr txBox="1"/>
          <p:nvPr/>
        </p:nvSpPr>
        <p:spPr>
          <a:xfrm>
            <a:off x="764404" y="5792600"/>
            <a:ext cx="761748"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878</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3.8</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49" name="直線コネクタ 48">
            <a:extLst>
              <a:ext uri="{FF2B5EF4-FFF2-40B4-BE49-F238E27FC236}">
                <a16:creationId xmlns:a16="http://schemas.microsoft.com/office/drawing/2014/main" id="{AB304647-BDE9-4ADC-79C2-53BCFC3E09CC}"/>
              </a:ext>
            </a:extLst>
          </p:cNvPr>
          <p:cNvCxnSpPr>
            <a:cxnSpLocks/>
          </p:cNvCxnSpPr>
          <p:nvPr/>
        </p:nvCxnSpPr>
        <p:spPr>
          <a:xfrm flipH="1">
            <a:off x="1336848" y="5465568"/>
            <a:ext cx="329004" cy="312791"/>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9C7BA01A-0D61-D275-E477-52A6F92075DE}"/>
              </a:ext>
            </a:extLst>
          </p:cNvPr>
          <p:cNvSpPr txBox="1"/>
          <p:nvPr/>
        </p:nvSpPr>
        <p:spPr>
          <a:xfrm>
            <a:off x="919462" y="4155815"/>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地方交付税</a:t>
            </a:r>
          </a:p>
          <a:p>
            <a:pPr algn="ctr"/>
            <a:r>
              <a:rPr lang="en-US" altLang="ja-JP" sz="1050" dirty="0">
                <a:latin typeface="BIZ UDPゴシック" panose="020B0400000000000000" pitchFamily="50" charset="-128"/>
                <a:ea typeface="BIZ UDPゴシック" panose="020B0400000000000000" pitchFamily="50" charset="-128"/>
              </a:rPr>
              <a:t>3,143</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a:t>
            </a:r>
            <a:r>
              <a:rPr lang="en-US" altLang="ja-JP" sz="1050" dirty="0">
                <a:latin typeface="BIZ UDPゴシック" panose="020B0400000000000000" pitchFamily="50" charset="-128"/>
                <a:ea typeface="BIZ UDPゴシック" panose="020B0400000000000000" pitchFamily="50" charset="-128"/>
              </a:rPr>
              <a:t>.7</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58" name="テキスト ボックス 57">
            <a:extLst>
              <a:ext uri="{FF2B5EF4-FFF2-40B4-BE49-F238E27FC236}">
                <a16:creationId xmlns:a16="http://schemas.microsoft.com/office/drawing/2014/main" id="{17F83283-B669-2A3A-2FB4-13A10D6B4A07}"/>
              </a:ext>
            </a:extLst>
          </p:cNvPr>
          <p:cNvSpPr txBox="1"/>
          <p:nvPr/>
        </p:nvSpPr>
        <p:spPr>
          <a:xfrm>
            <a:off x="983754" y="3057628"/>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国庫支出金</a:t>
            </a:r>
          </a:p>
          <a:p>
            <a:pPr algn="ctr"/>
            <a:r>
              <a:rPr lang="en-US" altLang="ja-JP" sz="1050" dirty="0">
                <a:latin typeface="BIZ UDPゴシック" panose="020B0400000000000000" pitchFamily="50" charset="-128"/>
                <a:ea typeface="BIZ UDPゴシック" panose="020B0400000000000000" pitchFamily="50" charset="-128"/>
              </a:rPr>
              <a:t>2,172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9.4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59" name="テキスト ボックス 58">
            <a:extLst>
              <a:ext uri="{FF2B5EF4-FFF2-40B4-BE49-F238E27FC236}">
                <a16:creationId xmlns:a16="http://schemas.microsoft.com/office/drawing/2014/main" id="{5DDF7CD4-4135-EE1E-249A-BA979A14FBE2}"/>
              </a:ext>
            </a:extLst>
          </p:cNvPr>
          <p:cNvSpPr txBox="1"/>
          <p:nvPr/>
        </p:nvSpPr>
        <p:spPr>
          <a:xfrm>
            <a:off x="1445085" y="2222825"/>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県債</a:t>
            </a:r>
          </a:p>
          <a:p>
            <a:pPr algn="ctr"/>
            <a:r>
              <a:rPr lang="en-US" altLang="ja-JP" sz="1050" dirty="0">
                <a:latin typeface="BIZ UDPゴシック" panose="020B0400000000000000" pitchFamily="50" charset="-128"/>
                <a:ea typeface="BIZ UDPゴシック" panose="020B0400000000000000" pitchFamily="50" charset="-128"/>
              </a:rPr>
              <a:t>1,687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7</a:t>
            </a:r>
            <a:r>
              <a:rPr lang="en-US" altLang="ja-JP" sz="1050" dirty="0">
                <a:latin typeface="BIZ UDPゴシック" panose="020B0400000000000000" pitchFamily="50" charset="-128"/>
                <a:ea typeface="BIZ UDPゴシック" panose="020B0400000000000000" pitchFamily="50" charset="-128"/>
              </a:rPr>
              <a:t>.3</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60" name="テキスト ボックス 59">
            <a:extLst>
              <a:ext uri="{FF2B5EF4-FFF2-40B4-BE49-F238E27FC236}">
                <a16:creationId xmlns:a16="http://schemas.microsoft.com/office/drawing/2014/main" id="{98517B79-3C9C-F8BC-C60F-2D14C975633B}"/>
              </a:ext>
            </a:extLst>
          </p:cNvPr>
          <p:cNvSpPr txBox="1"/>
          <p:nvPr/>
        </p:nvSpPr>
        <p:spPr>
          <a:xfrm>
            <a:off x="2034379" y="1137187"/>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1,457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6.4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61" name="直線コネクタ 60">
            <a:extLst>
              <a:ext uri="{FF2B5EF4-FFF2-40B4-BE49-F238E27FC236}">
                <a16:creationId xmlns:a16="http://schemas.microsoft.com/office/drawing/2014/main" id="{7E414A83-56A1-E05D-7059-9C87FB4B3CEF}"/>
              </a:ext>
            </a:extLst>
          </p:cNvPr>
          <p:cNvCxnSpPr>
            <a:cxnSpLocks/>
            <a:endCxn id="60" idx="2"/>
          </p:cNvCxnSpPr>
          <p:nvPr/>
        </p:nvCxnSpPr>
        <p:spPr>
          <a:xfrm flipH="1" flipV="1">
            <a:off x="2478572" y="1774284"/>
            <a:ext cx="159853" cy="31901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72" name="正方形/長方形 71">
            <a:extLst>
              <a:ext uri="{FF2B5EF4-FFF2-40B4-BE49-F238E27FC236}">
                <a16:creationId xmlns:a16="http://schemas.microsoft.com/office/drawing/2014/main" id="{7037CB9E-F716-FED8-F0CC-3558B4F95AC2}"/>
              </a:ext>
            </a:extLst>
          </p:cNvPr>
          <p:cNvSpPr/>
          <p:nvPr/>
        </p:nvSpPr>
        <p:spPr>
          <a:xfrm>
            <a:off x="276799" y="1237234"/>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F383D7E5-A8FB-061A-3D1F-D163065C0E3C}"/>
              </a:ext>
            </a:extLst>
          </p:cNvPr>
          <p:cNvSpPr txBox="1"/>
          <p:nvPr/>
        </p:nvSpPr>
        <p:spPr>
          <a:xfrm>
            <a:off x="297568" y="1258523"/>
            <a:ext cx="1646605"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福岡県の歳入</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299410C0-5B5F-090F-C88A-01DD036A5E8D}"/>
              </a:ext>
            </a:extLst>
          </p:cNvPr>
          <p:cNvSpPr txBox="1"/>
          <p:nvPr/>
        </p:nvSpPr>
        <p:spPr>
          <a:xfrm rot="5400000">
            <a:off x="6807429" y="1673275"/>
            <a:ext cx="4777635" cy="4620856"/>
          </a:xfrm>
          <a:prstGeom prst="rect">
            <a:avLst/>
          </a:prstGeom>
          <a:noFill/>
        </p:spPr>
        <p:txBody>
          <a:bodyPr wrap="none" rtlCol="0">
            <a:prstTxWarp prst="textArchUp">
              <a:avLst>
                <a:gd name="adj" fmla="val 13537494"/>
              </a:avLst>
            </a:prstTxWarp>
            <a:spAutoFit/>
          </a:bodyPr>
          <a:lstStyle/>
          <a:p>
            <a:r>
              <a:rPr kumimoji="1" lang="en-US" altLang="ja-JP" sz="1200" b="1" dirty="0">
                <a:solidFill>
                  <a:schemeClr val="bg1"/>
                </a:solidFill>
                <a:latin typeface="BIZ UDPゴシック" panose="020B0400000000000000" pitchFamily="50" charset="-128"/>
                <a:ea typeface="BIZ UDPゴシック" panose="020B0400000000000000" pitchFamily="50" charset="-128"/>
              </a:rPr>
              <a:t>7,424</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億円（</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34.8</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a:t>
            </a:r>
          </a:p>
        </p:txBody>
      </p:sp>
      <p:graphicFrame>
        <p:nvGraphicFramePr>
          <p:cNvPr id="76" name="グラフ 75">
            <a:extLst>
              <a:ext uri="{FF2B5EF4-FFF2-40B4-BE49-F238E27FC236}">
                <a16:creationId xmlns:a16="http://schemas.microsoft.com/office/drawing/2014/main" id="{1F6ED00C-740E-3676-2836-B9F58FE4E5D4}"/>
              </a:ext>
            </a:extLst>
          </p:cNvPr>
          <p:cNvGraphicFramePr/>
          <p:nvPr>
            <p:extLst>
              <p:ext uri="{D42A27DB-BD31-4B8C-83A1-F6EECF244321}">
                <p14:modId xmlns:p14="http://schemas.microsoft.com/office/powerpoint/2010/main" val="3590366652"/>
              </p:ext>
            </p:extLst>
          </p:nvPr>
        </p:nvGraphicFramePr>
        <p:xfrm>
          <a:off x="5721998" y="1671392"/>
          <a:ext cx="6929151" cy="4619434"/>
        </p:xfrm>
        <a:graphic>
          <a:graphicData uri="http://schemas.openxmlformats.org/drawingml/2006/chart">
            <c:chart xmlns:c="http://schemas.openxmlformats.org/drawingml/2006/chart" xmlns:r="http://schemas.openxmlformats.org/officeDocument/2006/relationships" r:id="rId5"/>
          </a:graphicData>
        </a:graphic>
      </p:graphicFrame>
      <p:sp>
        <p:nvSpPr>
          <p:cNvPr id="78" name="テキスト ボックス 77">
            <a:extLst>
              <a:ext uri="{FF2B5EF4-FFF2-40B4-BE49-F238E27FC236}">
                <a16:creationId xmlns:a16="http://schemas.microsoft.com/office/drawing/2014/main" id="{99F7A831-1073-D719-BB92-A2D45FBCF467}"/>
              </a:ext>
            </a:extLst>
          </p:cNvPr>
          <p:cNvSpPr txBox="1"/>
          <p:nvPr/>
        </p:nvSpPr>
        <p:spPr>
          <a:xfrm>
            <a:off x="9484769" y="2319732"/>
            <a:ext cx="90601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教育費</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3,852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16.7%</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1" name="テキスト ボックス 80">
            <a:extLst>
              <a:ext uri="{FF2B5EF4-FFF2-40B4-BE49-F238E27FC236}">
                <a16:creationId xmlns:a16="http://schemas.microsoft.com/office/drawing/2014/main" id="{435FC9EF-8F2E-7E49-CF97-089AE4A1C4B3}"/>
              </a:ext>
            </a:extLst>
          </p:cNvPr>
          <p:cNvSpPr txBox="1"/>
          <p:nvPr/>
        </p:nvSpPr>
        <p:spPr>
          <a:xfrm>
            <a:off x="8856214" y="3575182"/>
            <a:ext cx="64633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総額</a:t>
            </a:r>
          </a:p>
        </p:txBody>
      </p:sp>
      <p:sp>
        <p:nvSpPr>
          <p:cNvPr id="82" name="テキスト ボックス 81">
            <a:extLst>
              <a:ext uri="{FF2B5EF4-FFF2-40B4-BE49-F238E27FC236}">
                <a16:creationId xmlns:a16="http://schemas.microsoft.com/office/drawing/2014/main" id="{D63D4558-F2DB-61E7-D9EB-DBB4C0118323}"/>
              </a:ext>
            </a:extLst>
          </p:cNvPr>
          <p:cNvSpPr txBox="1"/>
          <p:nvPr/>
        </p:nvSpPr>
        <p:spPr>
          <a:xfrm>
            <a:off x="8433822" y="3894200"/>
            <a:ext cx="1491114" cy="338554"/>
          </a:xfrm>
          <a:prstGeom prst="rect">
            <a:avLst/>
          </a:prstGeom>
          <a:noFill/>
        </p:spPr>
        <p:txBody>
          <a:bodyPr wrap="none" rtlCol="0">
            <a:spAutoFit/>
          </a:bodyPr>
          <a:lstStyle/>
          <a:p>
            <a:pPr algn="ctr"/>
            <a:r>
              <a:rPr kumimoji="1" lang="ja-JP" altLang="en-US" sz="1600" b="1" dirty="0">
                <a:latin typeface="BIZ UDPゴシック" panose="020B0400000000000000" pitchFamily="50" charset="-128"/>
                <a:ea typeface="BIZ UDPゴシック" panose="020B0400000000000000" pitchFamily="50" charset="-128"/>
              </a:rPr>
              <a:t>２</a:t>
            </a:r>
            <a:r>
              <a:rPr kumimoji="1" lang="ja-JP" altLang="en-US" sz="1200" b="1" dirty="0">
                <a:latin typeface="BIZ UDPゴシック" panose="020B0400000000000000" pitchFamily="50" charset="-128"/>
                <a:ea typeface="BIZ UDPゴシック" panose="020B0400000000000000" pitchFamily="50" charset="-128"/>
              </a:rPr>
              <a:t>兆</a:t>
            </a:r>
            <a:r>
              <a:rPr lang="en-US" altLang="ja-JP" sz="1600" b="1" dirty="0">
                <a:latin typeface="BIZ UDPゴシック" panose="020B0400000000000000" pitchFamily="50" charset="-128"/>
                <a:ea typeface="BIZ UDPゴシック" panose="020B0400000000000000" pitchFamily="50" charset="-128"/>
              </a:rPr>
              <a:t>3,000</a:t>
            </a:r>
            <a:r>
              <a:rPr kumimoji="1" lang="ja-JP" altLang="en-US" sz="1200" b="1" dirty="0">
                <a:latin typeface="BIZ UDPゴシック" panose="020B0400000000000000" pitchFamily="50" charset="-128"/>
                <a:ea typeface="BIZ UDPゴシック" panose="020B0400000000000000" pitchFamily="50" charset="-128"/>
              </a:rPr>
              <a:t>億円</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84" name="テキスト ボックス 83">
            <a:extLst>
              <a:ext uri="{FF2B5EF4-FFF2-40B4-BE49-F238E27FC236}">
                <a16:creationId xmlns:a16="http://schemas.microsoft.com/office/drawing/2014/main" id="{F144DC13-5D36-84F1-38DB-993339905D9F}"/>
              </a:ext>
            </a:extLst>
          </p:cNvPr>
          <p:cNvSpPr txBox="1"/>
          <p:nvPr/>
        </p:nvSpPr>
        <p:spPr>
          <a:xfrm>
            <a:off x="10302302" y="3363287"/>
            <a:ext cx="90601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保健</a:t>
            </a:r>
            <a:r>
              <a:rPr kumimoji="1" lang="ja-JP" altLang="en-US" sz="1200" b="1" dirty="0">
                <a:latin typeface="BIZ UDPゴシック" panose="020B0400000000000000" pitchFamily="50" charset="-128"/>
                <a:ea typeface="BIZ UDPゴシック" panose="020B0400000000000000" pitchFamily="50" charset="-128"/>
              </a:rPr>
              <a:t>費</a:t>
            </a:r>
          </a:p>
          <a:p>
            <a:pPr algn="ctr"/>
            <a:r>
              <a:rPr lang="en-US" altLang="ja-JP" sz="1050" dirty="0">
                <a:latin typeface="BIZ UDPゴシック" panose="020B0400000000000000" pitchFamily="50" charset="-128"/>
                <a:ea typeface="BIZ UDPゴシック" panose="020B0400000000000000" pitchFamily="50" charset="-128"/>
              </a:rPr>
              <a:t>2,624</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11</a:t>
            </a:r>
            <a:r>
              <a:rPr lang="en-US" altLang="ja-JP" sz="1050" dirty="0">
                <a:latin typeface="BIZ UDPゴシック" panose="020B0400000000000000" pitchFamily="50" charset="-128"/>
                <a:ea typeface="BIZ UDPゴシック" panose="020B0400000000000000" pitchFamily="50" charset="-128"/>
              </a:rPr>
              <a:t>.4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5" name="テキスト ボックス 84">
            <a:extLst>
              <a:ext uri="{FF2B5EF4-FFF2-40B4-BE49-F238E27FC236}">
                <a16:creationId xmlns:a16="http://schemas.microsoft.com/office/drawing/2014/main" id="{E721FA60-CB64-58D8-25B3-2E1A14BCF22D}"/>
              </a:ext>
            </a:extLst>
          </p:cNvPr>
          <p:cNvSpPr txBox="1"/>
          <p:nvPr/>
        </p:nvSpPr>
        <p:spPr>
          <a:xfrm>
            <a:off x="10104211" y="4442963"/>
            <a:ext cx="90601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公債費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2,602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11</a:t>
            </a:r>
            <a:r>
              <a:rPr kumimoji="1" lang="en-US" altLang="ja-JP" sz="1050" dirty="0">
                <a:latin typeface="BIZ UDPゴシック" panose="020B0400000000000000" pitchFamily="50" charset="-128"/>
                <a:ea typeface="BIZ UDPゴシック" panose="020B0400000000000000" pitchFamily="50" charset="-128"/>
              </a:rPr>
              <a:t>.3%</a:t>
            </a:r>
            <a:r>
              <a:rPr kumimoji="1" lang="ja-JP" altLang="en-US" sz="1050" dirty="0">
                <a:latin typeface="BIZ UDPゴシック" panose="020B0400000000000000" pitchFamily="50" charset="-128"/>
                <a:ea typeface="BIZ UDPゴシック" panose="020B0400000000000000" pitchFamily="50" charset="-128"/>
              </a:rPr>
              <a:t>）</a:t>
            </a:r>
          </a:p>
        </p:txBody>
      </p:sp>
      <p:sp>
        <p:nvSpPr>
          <p:cNvPr id="90" name="テキスト ボックス 89">
            <a:extLst>
              <a:ext uri="{FF2B5EF4-FFF2-40B4-BE49-F238E27FC236}">
                <a16:creationId xmlns:a16="http://schemas.microsoft.com/office/drawing/2014/main" id="{EA3FE76A-9187-EC97-938E-5E46EC8F8D3D}"/>
              </a:ext>
            </a:extLst>
          </p:cNvPr>
          <p:cNvSpPr txBox="1"/>
          <p:nvPr/>
        </p:nvSpPr>
        <p:spPr>
          <a:xfrm>
            <a:off x="9241304" y="5049474"/>
            <a:ext cx="906017" cy="669414"/>
          </a:xfrm>
          <a:prstGeom prst="rect">
            <a:avLst/>
          </a:prstGeom>
          <a:noFill/>
        </p:spPr>
        <p:txBody>
          <a:bodyPr wrap="none" rtlCol="0">
            <a:spAutoFit/>
          </a:bodyPr>
          <a:lstStyle/>
          <a:p>
            <a:pPr algn="ctr">
              <a:lnSpc>
                <a:spcPct val="120000"/>
              </a:lnSpc>
            </a:pPr>
            <a:r>
              <a:rPr kumimoji="1" lang="ja-JP" altLang="en-US" sz="1200" b="1" spc="-20" dirty="0">
                <a:latin typeface="BIZ UDPゴシック" panose="020B0400000000000000" pitchFamily="50" charset="-128"/>
                <a:ea typeface="BIZ UDPゴシック" panose="020B0400000000000000" pitchFamily="50" charset="-128"/>
              </a:rPr>
              <a:t>商工費</a:t>
            </a:r>
            <a:endParaRPr kumimoji="1" lang="en-US" altLang="ja-JP" sz="1200" b="1" spc="-20"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50" dirty="0">
                <a:latin typeface="BIZ UDPゴシック" panose="020B0400000000000000" pitchFamily="50" charset="-128"/>
                <a:ea typeface="BIZ UDPゴシック" panose="020B0400000000000000" pitchFamily="50" charset="-128"/>
              </a:rPr>
              <a:t>2,358</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10.3%</a:t>
            </a:r>
            <a:r>
              <a:rPr kumimoji="1" lang="ja-JP" altLang="en-US" sz="1050" dirty="0">
                <a:latin typeface="BIZ UDPゴシック" panose="020B0400000000000000" pitchFamily="50" charset="-128"/>
                <a:ea typeface="BIZ UDPゴシック" panose="020B0400000000000000" pitchFamily="50" charset="-128"/>
              </a:rPr>
              <a:t>）</a:t>
            </a:r>
          </a:p>
        </p:txBody>
      </p:sp>
      <p:sp>
        <p:nvSpPr>
          <p:cNvPr id="91" name="テキスト ボックス 90">
            <a:extLst>
              <a:ext uri="{FF2B5EF4-FFF2-40B4-BE49-F238E27FC236}">
                <a16:creationId xmlns:a16="http://schemas.microsoft.com/office/drawing/2014/main" id="{14BDB47C-57D1-812E-D6E1-0EDA3DE0B1EA}"/>
              </a:ext>
            </a:extLst>
          </p:cNvPr>
          <p:cNvSpPr txBox="1"/>
          <p:nvPr/>
        </p:nvSpPr>
        <p:spPr>
          <a:xfrm>
            <a:off x="8240979" y="5291050"/>
            <a:ext cx="95410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生活労働費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2,204</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9.6%</a:t>
            </a:r>
            <a:r>
              <a:rPr kumimoji="1" lang="ja-JP" altLang="en-US" sz="1050" dirty="0">
                <a:latin typeface="BIZ UDPゴシック" panose="020B0400000000000000" pitchFamily="50" charset="-128"/>
                <a:ea typeface="BIZ UDPゴシック" panose="020B0400000000000000" pitchFamily="50" charset="-128"/>
              </a:rPr>
              <a:t>）</a:t>
            </a:r>
          </a:p>
        </p:txBody>
      </p:sp>
      <p:sp>
        <p:nvSpPr>
          <p:cNvPr id="92" name="テキスト ボックス 91">
            <a:extLst>
              <a:ext uri="{FF2B5EF4-FFF2-40B4-BE49-F238E27FC236}">
                <a16:creationId xmlns:a16="http://schemas.microsoft.com/office/drawing/2014/main" id="{D66A51A9-DC08-8D39-F4E2-7D9843DAD5FE}"/>
              </a:ext>
            </a:extLst>
          </p:cNvPr>
          <p:cNvSpPr txBox="1"/>
          <p:nvPr/>
        </p:nvSpPr>
        <p:spPr>
          <a:xfrm>
            <a:off x="7473219" y="4927228"/>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警察費</a:t>
            </a:r>
          </a:p>
          <a:p>
            <a:pPr algn="ctr"/>
            <a:r>
              <a:rPr lang="en-US" altLang="ja-JP" sz="1050" dirty="0">
                <a:latin typeface="BIZ UDPゴシック" panose="020B0400000000000000" pitchFamily="50" charset="-128"/>
                <a:ea typeface="BIZ UDPゴシック" panose="020B0400000000000000" pitchFamily="50" charset="-128"/>
              </a:rPr>
              <a:t>1,493</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6</a:t>
            </a:r>
            <a:r>
              <a:rPr lang="en-US" altLang="ja-JP" sz="1050" dirty="0">
                <a:latin typeface="BIZ UDPゴシック" panose="020B0400000000000000" pitchFamily="50" charset="-128"/>
                <a:ea typeface="BIZ UDPゴシック" panose="020B0400000000000000" pitchFamily="50" charset="-128"/>
              </a:rPr>
              <a:t>.5</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94" name="テキスト ボックス 93">
            <a:extLst>
              <a:ext uri="{FF2B5EF4-FFF2-40B4-BE49-F238E27FC236}">
                <a16:creationId xmlns:a16="http://schemas.microsoft.com/office/drawing/2014/main" id="{983D5B0E-DE7F-43FF-F75C-5D3A8BEED4AD}"/>
              </a:ext>
            </a:extLst>
          </p:cNvPr>
          <p:cNvSpPr txBox="1"/>
          <p:nvPr/>
        </p:nvSpPr>
        <p:spPr>
          <a:xfrm>
            <a:off x="6311024" y="5027522"/>
            <a:ext cx="95410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県土整備費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1,344</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5.8</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95" name="テキスト ボックス 94">
            <a:extLst>
              <a:ext uri="{FF2B5EF4-FFF2-40B4-BE49-F238E27FC236}">
                <a16:creationId xmlns:a16="http://schemas.microsoft.com/office/drawing/2014/main" id="{6DF87896-5FC0-2F37-F437-98E107D281D2}"/>
              </a:ext>
            </a:extLst>
          </p:cNvPr>
          <p:cNvSpPr txBox="1"/>
          <p:nvPr/>
        </p:nvSpPr>
        <p:spPr>
          <a:xfrm>
            <a:off x="5700767" y="3722107"/>
            <a:ext cx="1277915" cy="478721"/>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農林水産業費</a:t>
            </a:r>
            <a:endParaRPr kumimoji="1" lang="en-US" altLang="ja-JP" sz="120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50" dirty="0">
                <a:latin typeface="BIZ UDPゴシック" panose="020B0400000000000000" pitchFamily="50" charset="-128"/>
                <a:ea typeface="BIZ UDPゴシック" panose="020B0400000000000000" pitchFamily="50" charset="-128"/>
              </a:rPr>
              <a:t>622</a:t>
            </a:r>
            <a:r>
              <a:rPr lang="ja-JP" altLang="en-US" sz="1050" dirty="0">
                <a:latin typeface="BIZ UDPゴシック" panose="020B0400000000000000" pitchFamily="50" charset="-128"/>
                <a:ea typeface="BIZ UDPゴシック" panose="020B0400000000000000" pitchFamily="50" charset="-128"/>
              </a:rPr>
              <a:t>億円</a:t>
            </a: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2</a:t>
            </a:r>
            <a:r>
              <a:rPr lang="en-US" altLang="ja-JP" sz="1050" dirty="0">
                <a:latin typeface="BIZ UDPゴシック" panose="020B0400000000000000" pitchFamily="50" charset="-128"/>
                <a:ea typeface="BIZ UDPゴシック" panose="020B0400000000000000" pitchFamily="50" charset="-128"/>
              </a:rPr>
              <a:t>.7</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96" name="テキスト ボックス 95">
            <a:extLst>
              <a:ext uri="{FF2B5EF4-FFF2-40B4-BE49-F238E27FC236}">
                <a16:creationId xmlns:a16="http://schemas.microsoft.com/office/drawing/2014/main" id="{9462D9C7-A6D1-49F1-2BEC-543BEA9244A9}"/>
              </a:ext>
            </a:extLst>
          </p:cNvPr>
          <p:cNvSpPr txBox="1"/>
          <p:nvPr/>
        </p:nvSpPr>
        <p:spPr>
          <a:xfrm>
            <a:off x="7575739" y="2343115"/>
            <a:ext cx="1415772" cy="8586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endParaRPr kumimoji="1" lang="en-US" altLang="ja-JP" sz="1200" b="1" dirty="0">
              <a:latin typeface="BIZ UDPゴシック" panose="020B0400000000000000" pitchFamily="50" charset="-128"/>
              <a:ea typeface="BIZ UDPゴシック" panose="020B0400000000000000" pitchFamily="50" charset="-128"/>
            </a:endParaRPr>
          </a:p>
          <a:p>
            <a:pPr algn="ctr">
              <a:lnSpc>
                <a:spcPct val="120000"/>
              </a:lnSpc>
            </a:pPr>
            <a:r>
              <a:rPr lang="ja-JP" altLang="en-US" sz="1200" b="1" dirty="0">
                <a:latin typeface="BIZ UDPゴシック" panose="020B0400000000000000" pitchFamily="50" charset="-128"/>
                <a:ea typeface="BIZ UDPゴシック" panose="020B0400000000000000" pitchFamily="50" charset="-128"/>
              </a:rPr>
              <a:t>（市町村交付金等）</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5,020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21.9</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98" name="直線コネクタ 97">
            <a:extLst>
              <a:ext uri="{FF2B5EF4-FFF2-40B4-BE49-F238E27FC236}">
                <a16:creationId xmlns:a16="http://schemas.microsoft.com/office/drawing/2014/main" id="{7D64BD49-2AFE-1C06-D965-C7E402E9C0B8}"/>
              </a:ext>
            </a:extLst>
          </p:cNvPr>
          <p:cNvCxnSpPr>
            <a:cxnSpLocks/>
          </p:cNvCxnSpPr>
          <p:nvPr/>
        </p:nvCxnSpPr>
        <p:spPr>
          <a:xfrm flipH="1">
            <a:off x="6974486" y="3783647"/>
            <a:ext cx="199932" cy="5575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99" name="正方形/長方形 98">
            <a:extLst>
              <a:ext uri="{FF2B5EF4-FFF2-40B4-BE49-F238E27FC236}">
                <a16:creationId xmlns:a16="http://schemas.microsoft.com/office/drawing/2014/main" id="{76F77EA3-9799-08CB-1E13-CF156E49F01B}"/>
              </a:ext>
            </a:extLst>
          </p:cNvPr>
          <p:cNvSpPr/>
          <p:nvPr/>
        </p:nvSpPr>
        <p:spPr>
          <a:xfrm>
            <a:off x="10228430" y="1237234"/>
            <a:ext cx="1688143" cy="450011"/>
          </a:xfrm>
          <a:prstGeom prst="rect">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88B79F11-42E6-FE95-BE0A-61EA7F0DFC92}"/>
              </a:ext>
            </a:extLst>
          </p:cNvPr>
          <p:cNvSpPr txBox="1"/>
          <p:nvPr/>
        </p:nvSpPr>
        <p:spPr>
          <a:xfrm>
            <a:off x="10249201" y="1258523"/>
            <a:ext cx="1646605"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福岡県の歳出</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175FC95-A1D5-6379-A1E6-151C0BC5337F}"/>
              </a:ext>
            </a:extLst>
          </p:cNvPr>
          <p:cNvSpPr txBox="1"/>
          <p:nvPr/>
        </p:nvSpPr>
        <p:spPr>
          <a:xfrm>
            <a:off x="5777895" y="4368903"/>
            <a:ext cx="1277914" cy="475515"/>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総務費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829</a:t>
            </a:r>
            <a:r>
              <a:rPr lang="ja-JP" altLang="en-US" sz="1050" dirty="0">
                <a:latin typeface="BIZ UDPゴシック" panose="020B0400000000000000" pitchFamily="50" charset="-128"/>
                <a:ea typeface="BIZ UDPゴシック" panose="020B0400000000000000" pitchFamily="50" charset="-128"/>
              </a:rPr>
              <a:t>億円</a:t>
            </a: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3.6</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6" name="テキスト ボックス 15">
            <a:extLst>
              <a:ext uri="{FF2B5EF4-FFF2-40B4-BE49-F238E27FC236}">
                <a16:creationId xmlns:a16="http://schemas.microsoft.com/office/drawing/2014/main" id="{AB1B2902-9014-BF01-7A6F-8F973B2F2EDB}"/>
              </a:ext>
            </a:extLst>
          </p:cNvPr>
          <p:cNvSpPr txBox="1"/>
          <p:nvPr/>
        </p:nvSpPr>
        <p:spPr>
          <a:xfrm>
            <a:off x="5872188" y="2896532"/>
            <a:ext cx="1175323" cy="478721"/>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環境費</a:t>
            </a:r>
            <a:endParaRPr kumimoji="1" lang="en-US" altLang="ja-JP" sz="120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50" dirty="0">
                <a:latin typeface="BIZ UDPゴシック" panose="020B0400000000000000" pitchFamily="50" charset="-128"/>
                <a:ea typeface="BIZ UDPゴシック" panose="020B0400000000000000" pitchFamily="50" charset="-128"/>
              </a:rPr>
              <a:t>52</a:t>
            </a:r>
            <a:r>
              <a:rPr lang="ja-JP" altLang="en-US" sz="1050" dirty="0">
                <a:latin typeface="BIZ UDPゴシック" panose="020B0400000000000000" pitchFamily="50" charset="-128"/>
                <a:ea typeface="BIZ UDPゴシック" panose="020B0400000000000000" pitchFamily="50" charset="-128"/>
              </a:rPr>
              <a:t>億円</a:t>
            </a: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0.2</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21" name="直線コネクタ 20">
            <a:extLst>
              <a:ext uri="{FF2B5EF4-FFF2-40B4-BE49-F238E27FC236}">
                <a16:creationId xmlns:a16="http://schemas.microsoft.com/office/drawing/2014/main" id="{50124D3F-9D04-B761-DD4C-47F3E185592B}"/>
              </a:ext>
            </a:extLst>
          </p:cNvPr>
          <p:cNvCxnSpPr>
            <a:cxnSpLocks/>
          </p:cNvCxnSpPr>
          <p:nvPr/>
        </p:nvCxnSpPr>
        <p:spPr>
          <a:xfrm flipH="1">
            <a:off x="6768671" y="4156265"/>
            <a:ext cx="520677" cy="28669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DBDAD3A4-D726-36EC-8063-8F8825A661D8}"/>
              </a:ext>
            </a:extLst>
          </p:cNvPr>
          <p:cNvCxnSpPr>
            <a:cxnSpLocks/>
          </p:cNvCxnSpPr>
          <p:nvPr/>
        </p:nvCxnSpPr>
        <p:spPr>
          <a:xfrm flipH="1" flipV="1">
            <a:off x="6749085" y="3402205"/>
            <a:ext cx="378298" cy="198401"/>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1" name="テキスト ボックス 10">
            <a:extLst>
              <a:ext uri="{FF2B5EF4-FFF2-40B4-BE49-F238E27FC236}">
                <a16:creationId xmlns:a16="http://schemas.microsoft.com/office/drawing/2014/main" id="{B80A0A32-AB45-7B2F-EC71-44327FB3C0AA}"/>
              </a:ext>
            </a:extLst>
          </p:cNvPr>
          <p:cNvSpPr txBox="1"/>
          <p:nvPr/>
        </p:nvSpPr>
        <p:spPr>
          <a:xfrm>
            <a:off x="4672373" y="1104977"/>
            <a:ext cx="2847254" cy="681405"/>
          </a:xfrm>
          <a:prstGeom prst="rect">
            <a:avLst/>
          </a:prstGeom>
          <a:noFill/>
        </p:spPr>
        <p:txBody>
          <a:bodyPr wrap="none" rtlCol="0">
            <a:spAutoFit/>
          </a:bodyPr>
          <a:lstStyle/>
          <a:p>
            <a:pPr algn="ctr">
              <a:lnSpc>
                <a:spcPct val="120000"/>
              </a:lnSpc>
            </a:pPr>
            <a:r>
              <a:rPr lang="ja-JP" altLang="en-US" sz="2000" b="1" spc="100" dirty="0">
                <a:solidFill>
                  <a:sysClr val="windowText" lastClr="000000"/>
                </a:solidFill>
                <a:latin typeface="BIZ UDPゴシック" panose="020B0400000000000000" pitchFamily="50" charset="-128"/>
                <a:ea typeface="BIZ UDPゴシック" panose="020B0400000000000000" pitchFamily="50" charset="-128"/>
              </a:rPr>
              <a:t>福岡県の財政</a:t>
            </a:r>
            <a:endParaRPr lang="en-US" altLang="ja-JP" sz="2000" b="1" spc="100" dirty="0">
              <a:solidFill>
                <a:sysClr val="windowText" lastClr="000000"/>
              </a:solidFill>
              <a:latin typeface="BIZ UDPゴシック" panose="020B0400000000000000" pitchFamily="50" charset="-128"/>
              <a:ea typeface="BIZ UDPゴシック" panose="020B0400000000000000" pitchFamily="50" charset="-128"/>
            </a:endParaRPr>
          </a:p>
          <a:p>
            <a:pPr algn="ctr">
              <a:lnSpc>
                <a:spcPct val="120000"/>
              </a:lnSpc>
            </a:pPr>
            <a:r>
              <a:rPr lang="ja-JP" altLang="en-US" sz="1400" b="1" spc="100" dirty="0">
                <a:solidFill>
                  <a:sysClr val="windowText" lastClr="000000"/>
                </a:solidFill>
                <a:latin typeface="BIZ UDPゴシック" panose="020B0400000000000000" pitchFamily="50" charset="-128"/>
                <a:ea typeface="BIZ UDPゴシック" panose="020B0400000000000000" pitchFamily="50" charset="-128"/>
              </a:rPr>
              <a:t>（令和</a:t>
            </a:r>
            <a:r>
              <a:rPr lang="en-US" altLang="ja-JP" sz="1400" b="1" spc="100" dirty="0">
                <a:solidFill>
                  <a:sysClr val="windowText" lastClr="000000"/>
                </a:solidFill>
                <a:latin typeface="BIZ UDPゴシック" panose="020B0400000000000000" pitchFamily="50" charset="-128"/>
                <a:ea typeface="BIZ UDPゴシック" panose="020B0400000000000000" pitchFamily="50" charset="-128"/>
              </a:rPr>
              <a:t>8</a:t>
            </a:r>
            <a:r>
              <a:rPr lang="ja-JP" altLang="en-US" sz="1400" b="1" spc="100" dirty="0">
                <a:solidFill>
                  <a:sysClr val="windowText" lastClr="000000"/>
                </a:solidFill>
                <a:latin typeface="BIZ UDPゴシック" panose="020B0400000000000000" pitchFamily="50" charset="-128"/>
                <a:ea typeface="BIZ UDPゴシック" panose="020B0400000000000000" pitchFamily="50" charset="-128"/>
              </a:rPr>
              <a:t>年度一般会計当初予算）</a:t>
            </a:r>
            <a:endParaRPr kumimoji="1" lang="ja-JP" altLang="en-US" sz="1400" b="1" spc="100" dirty="0">
              <a:solidFill>
                <a:sysClr val="windowText" lastClr="000000"/>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5A118019-8D29-6730-257C-1E95B9B9BB6D}"/>
              </a:ext>
            </a:extLst>
          </p:cNvPr>
          <p:cNvSpPr txBox="1"/>
          <p:nvPr/>
        </p:nvSpPr>
        <p:spPr>
          <a:xfrm>
            <a:off x="4711830" y="1718783"/>
            <a:ext cx="3492586" cy="215444"/>
          </a:xfrm>
          <a:prstGeom prst="rect">
            <a:avLst/>
          </a:prstGeom>
          <a:noFill/>
        </p:spPr>
        <p:txBody>
          <a:bodyPr wrap="square">
            <a:spAutoFit/>
          </a:bodyPr>
          <a:lstStyle/>
          <a:p>
            <a:r>
              <a:rPr lang="en-US" altLang="ja-JP" sz="800" spc="50" dirty="0">
                <a:latin typeface="BIZ UDPゴシック" panose="020B0400000000000000" pitchFamily="50" charset="-128"/>
                <a:ea typeface="BIZ UDPゴシック" panose="020B0400000000000000" pitchFamily="50" charset="-128"/>
              </a:rPr>
              <a:t>※</a:t>
            </a:r>
            <a:r>
              <a:rPr lang="ja-JP" altLang="en-US" sz="800" spc="50" dirty="0">
                <a:latin typeface="BIZ UDPゴシック" panose="020B0400000000000000" pitchFamily="50" charset="-128"/>
                <a:ea typeface="BIZ UDPゴシック" panose="020B0400000000000000" pitchFamily="50" charset="-128"/>
              </a:rPr>
              <a:t>端数処理の関係により合計が一致しない箇所があります。</a:t>
            </a:r>
          </a:p>
        </p:txBody>
      </p:sp>
      <p:cxnSp>
        <p:nvCxnSpPr>
          <p:cNvPr id="30" name="直線コネクタ 29">
            <a:extLst>
              <a:ext uri="{FF2B5EF4-FFF2-40B4-BE49-F238E27FC236}">
                <a16:creationId xmlns:a16="http://schemas.microsoft.com/office/drawing/2014/main" id="{BDDCD1FF-2D33-EB59-5129-4D00571CBE2C}"/>
              </a:ext>
            </a:extLst>
          </p:cNvPr>
          <p:cNvCxnSpPr>
            <a:cxnSpLocks/>
          </p:cNvCxnSpPr>
          <p:nvPr/>
        </p:nvCxnSpPr>
        <p:spPr>
          <a:xfrm flipH="1">
            <a:off x="7009138" y="4681440"/>
            <a:ext cx="452589" cy="34137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7049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fade">
                                      <p:cBhvr>
                                        <p:cTn id="65" dur="500"/>
                                        <p:tgtEl>
                                          <p:spTgt spid="5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500"/>
                                        <p:tgtEl>
                                          <p:spTgt spid="60"/>
                                        </p:tgtEl>
                                      </p:cBhvr>
                                    </p:animEffect>
                                  </p:childTnLst>
                                </p:cTn>
                              </p:par>
                              <p:par>
                                <p:cTn id="72" presetID="10"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fade">
                                      <p:cBhvr>
                                        <p:cTn id="77" dur="500"/>
                                        <p:tgtEl>
                                          <p:spTgt spid="7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500"/>
                                        <p:tgtEl>
                                          <p:spTgt spid="6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fade">
                                      <p:cBhvr>
                                        <p:cTn id="83" dur="500"/>
                                        <p:tgtEl>
                                          <p:spTgt spid="7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fade">
                                      <p:cBhvr>
                                        <p:cTn id="86" dur="500"/>
                                        <p:tgtEl>
                                          <p:spTgt spid="7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8"/>
                                        </p:tgtEl>
                                        <p:attrNameLst>
                                          <p:attrName>style.visibility</p:attrName>
                                        </p:attrNameLst>
                                      </p:cBhvr>
                                      <p:to>
                                        <p:strVal val="visible"/>
                                      </p:to>
                                    </p:set>
                                    <p:animEffect transition="in" filter="fade">
                                      <p:cBhvr>
                                        <p:cTn id="89" dur="500"/>
                                        <p:tgtEl>
                                          <p:spTgt spid="7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1"/>
                                        </p:tgtEl>
                                        <p:attrNameLst>
                                          <p:attrName>style.visibility</p:attrName>
                                        </p:attrNameLst>
                                      </p:cBhvr>
                                      <p:to>
                                        <p:strVal val="visible"/>
                                      </p:to>
                                    </p:set>
                                    <p:animEffect transition="in" filter="fade">
                                      <p:cBhvr>
                                        <p:cTn id="92" dur="500"/>
                                        <p:tgtEl>
                                          <p:spTgt spid="8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500"/>
                                        <p:tgtEl>
                                          <p:spTgt spid="8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84"/>
                                        </p:tgtEl>
                                        <p:attrNameLst>
                                          <p:attrName>style.visibility</p:attrName>
                                        </p:attrNameLst>
                                      </p:cBhvr>
                                      <p:to>
                                        <p:strVal val="visible"/>
                                      </p:to>
                                    </p:set>
                                    <p:animEffect transition="in" filter="fade">
                                      <p:cBhvr>
                                        <p:cTn id="98" dur="500"/>
                                        <p:tgtEl>
                                          <p:spTgt spid="8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85"/>
                                        </p:tgtEl>
                                        <p:attrNameLst>
                                          <p:attrName>style.visibility</p:attrName>
                                        </p:attrNameLst>
                                      </p:cBhvr>
                                      <p:to>
                                        <p:strVal val="visible"/>
                                      </p:to>
                                    </p:set>
                                    <p:animEffect transition="in" filter="fade">
                                      <p:cBhvr>
                                        <p:cTn id="101" dur="500"/>
                                        <p:tgtEl>
                                          <p:spTgt spid="8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90"/>
                                        </p:tgtEl>
                                        <p:attrNameLst>
                                          <p:attrName>style.visibility</p:attrName>
                                        </p:attrNameLst>
                                      </p:cBhvr>
                                      <p:to>
                                        <p:strVal val="visible"/>
                                      </p:to>
                                    </p:set>
                                    <p:animEffect transition="in" filter="fade">
                                      <p:cBhvr>
                                        <p:cTn id="104" dur="500"/>
                                        <p:tgtEl>
                                          <p:spTgt spid="9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91"/>
                                        </p:tgtEl>
                                        <p:attrNameLst>
                                          <p:attrName>style.visibility</p:attrName>
                                        </p:attrNameLst>
                                      </p:cBhvr>
                                      <p:to>
                                        <p:strVal val="visible"/>
                                      </p:to>
                                    </p:set>
                                    <p:animEffect transition="in" filter="fade">
                                      <p:cBhvr>
                                        <p:cTn id="107" dur="500"/>
                                        <p:tgtEl>
                                          <p:spTgt spid="9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2"/>
                                        </p:tgtEl>
                                        <p:attrNameLst>
                                          <p:attrName>style.visibility</p:attrName>
                                        </p:attrNameLst>
                                      </p:cBhvr>
                                      <p:to>
                                        <p:strVal val="visible"/>
                                      </p:to>
                                    </p:set>
                                    <p:animEffect transition="in" filter="fade">
                                      <p:cBhvr>
                                        <p:cTn id="110" dur="500"/>
                                        <p:tgtEl>
                                          <p:spTgt spid="9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4"/>
                                        </p:tgtEl>
                                        <p:attrNameLst>
                                          <p:attrName>style.visibility</p:attrName>
                                        </p:attrNameLst>
                                      </p:cBhvr>
                                      <p:to>
                                        <p:strVal val="visible"/>
                                      </p:to>
                                    </p:set>
                                    <p:animEffect transition="in" filter="fade">
                                      <p:cBhvr>
                                        <p:cTn id="113" dur="500"/>
                                        <p:tgtEl>
                                          <p:spTgt spid="9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fade">
                                      <p:cBhvr>
                                        <p:cTn id="116" dur="500"/>
                                        <p:tgtEl>
                                          <p:spTgt spid="9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96"/>
                                        </p:tgtEl>
                                        <p:attrNameLst>
                                          <p:attrName>style.visibility</p:attrName>
                                        </p:attrNameLst>
                                      </p:cBhvr>
                                      <p:to>
                                        <p:strVal val="visible"/>
                                      </p:to>
                                    </p:set>
                                    <p:animEffect transition="in" filter="fade">
                                      <p:cBhvr>
                                        <p:cTn id="119" dur="500"/>
                                        <p:tgtEl>
                                          <p:spTgt spid="96"/>
                                        </p:tgtEl>
                                      </p:cBhvr>
                                    </p:animEffect>
                                  </p:childTnLst>
                                </p:cTn>
                              </p:par>
                              <p:par>
                                <p:cTn id="120" presetID="10" presetClass="entr" presetSubtype="0" fill="hold" nodeType="with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fade">
                                      <p:cBhvr>
                                        <p:cTn id="122" dur="500"/>
                                        <p:tgtEl>
                                          <p:spTgt spid="9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99"/>
                                        </p:tgtEl>
                                        <p:attrNameLst>
                                          <p:attrName>style.visibility</p:attrName>
                                        </p:attrNameLst>
                                      </p:cBhvr>
                                      <p:to>
                                        <p:strVal val="visible"/>
                                      </p:to>
                                    </p:set>
                                    <p:animEffect transition="in" filter="fade">
                                      <p:cBhvr>
                                        <p:cTn id="125" dur="500"/>
                                        <p:tgtEl>
                                          <p:spTgt spid="99"/>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00"/>
                                        </p:tgtEl>
                                        <p:attrNameLst>
                                          <p:attrName>style.visibility</p:attrName>
                                        </p:attrNameLst>
                                      </p:cBhvr>
                                      <p:to>
                                        <p:strVal val="visible"/>
                                      </p:to>
                                    </p:set>
                                    <p:animEffect transition="in" filter="fade">
                                      <p:cBhvr>
                                        <p:cTn id="128" dur="500"/>
                                        <p:tgtEl>
                                          <p:spTgt spid="100"/>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fade">
                                      <p:cBhvr>
                                        <p:cTn id="131" dur="500"/>
                                        <p:tgtEl>
                                          <p:spTgt spid="15"/>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fade">
                                      <p:cBhvr>
                                        <p:cTn id="134" dur="500"/>
                                        <p:tgtEl>
                                          <p:spTgt spid="16"/>
                                        </p:tgtEl>
                                      </p:cBhvr>
                                    </p:animEffect>
                                  </p:childTnLst>
                                </p:cTn>
                              </p:par>
                              <p:par>
                                <p:cTn id="135" presetID="10" presetClass="entr" presetSubtype="0" fill="hold" nodeType="withEffect">
                                  <p:stCondLst>
                                    <p:cond delay="0"/>
                                  </p:stCondLst>
                                  <p:childTnLst>
                                    <p:set>
                                      <p:cBhvr>
                                        <p:cTn id="136" dur="1" fill="hold">
                                          <p:stCondLst>
                                            <p:cond delay="0"/>
                                          </p:stCondLst>
                                        </p:cTn>
                                        <p:tgtEl>
                                          <p:spTgt spid="21"/>
                                        </p:tgtEl>
                                        <p:attrNameLst>
                                          <p:attrName>style.visibility</p:attrName>
                                        </p:attrNameLst>
                                      </p:cBhvr>
                                      <p:to>
                                        <p:strVal val="visible"/>
                                      </p:to>
                                    </p:set>
                                    <p:animEffect transition="in" filter="fade">
                                      <p:cBhvr>
                                        <p:cTn id="137" dur="500"/>
                                        <p:tgtEl>
                                          <p:spTgt spid="21"/>
                                        </p:tgtEl>
                                      </p:cBhvr>
                                    </p:animEffect>
                                  </p:childTnLst>
                                </p:cTn>
                              </p:par>
                              <p:par>
                                <p:cTn id="138" presetID="10" presetClass="entr" presetSubtype="0" fill="hold" nodeType="with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500"/>
                                        <p:tgtEl>
                                          <p:spTgt spid="23"/>
                                        </p:tgtEl>
                                      </p:cBhvr>
                                    </p:animEffect>
                                  </p:childTnLst>
                                </p:cTn>
                              </p:par>
                              <p:par>
                                <p:cTn id="141" presetID="10" presetClass="entr" presetSubtype="0" fill="hold" nodeType="withEffect">
                                  <p:stCondLst>
                                    <p:cond delay="0"/>
                                  </p:stCondLst>
                                  <p:childTnLst>
                                    <p:set>
                                      <p:cBhvr>
                                        <p:cTn id="142" dur="1" fill="hold">
                                          <p:stCondLst>
                                            <p:cond delay="0"/>
                                          </p:stCondLst>
                                        </p:cTn>
                                        <p:tgtEl>
                                          <p:spTgt spid="30"/>
                                        </p:tgtEl>
                                        <p:attrNameLst>
                                          <p:attrName>style.visibility</p:attrName>
                                        </p:attrNameLst>
                                      </p:cBhvr>
                                      <p:to>
                                        <p:strVal val="visible"/>
                                      </p:to>
                                    </p:set>
                                    <p:animEffect transition="in" filter="fade">
                                      <p:cBhvr>
                                        <p:cTn id="143" dur="500"/>
                                        <p:tgtEl>
                                          <p:spTgt spid="30"/>
                                        </p:tgtEl>
                                      </p:cBhvr>
                                    </p:animEffect>
                                  </p:childTnLst>
                                </p:cTn>
                              </p:par>
                            </p:childTnLst>
                          </p:cTn>
                        </p:par>
                      </p:childTnLst>
                    </p:cTn>
                  </p:par>
                  <p:par>
                    <p:cTn id="144" fill="hold">
                      <p:stCondLst>
                        <p:cond delay="indefinite"/>
                      </p:stCondLst>
                      <p:childTnLst>
                        <p:par>
                          <p:cTn id="145" fill="hold">
                            <p:stCondLst>
                              <p:cond delay="0"/>
                            </p:stCondLst>
                            <p:childTnLst>
                              <p:par>
                                <p:cTn id="146" presetID="21" presetClass="entr" presetSubtype="1" fill="hold" grpId="0" nodeType="click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wheel(1)">
                                      <p:cBhvr>
                                        <p:cTn id="148" dur="1000"/>
                                        <p:tgtEl>
                                          <p:spTgt spid="31"/>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
                                        </p:tgtEl>
                                        <p:attrNameLst>
                                          <p:attrName>style.visibility</p:attrName>
                                        </p:attrNameLst>
                                      </p:cBhvr>
                                      <p:to>
                                        <p:strVal val="visible"/>
                                      </p:to>
                                    </p:set>
                                    <p:animEffect transition="in" filter="fade">
                                      <p:cBhvr>
                                        <p:cTn id="151" dur="500"/>
                                        <p:tgtEl>
                                          <p:spTgt spid="2"/>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3"/>
                                        </p:tgtEl>
                                        <p:attrNameLst>
                                          <p:attrName>style.visibility</p:attrName>
                                        </p:attrNameLst>
                                      </p:cBhvr>
                                      <p:to>
                                        <p:strVal val="visible"/>
                                      </p:to>
                                    </p:set>
                                    <p:animEffect transition="in" filter="fade">
                                      <p:cBhvr>
                                        <p:cTn id="1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P spid="43" grpId="0" animBg="1"/>
      <p:bldP spid="26" grpId="0"/>
      <p:bldGraphic spid="4" grpId="0">
        <p:bldAsOne/>
      </p:bldGraphic>
      <p:bldP spid="14" grpId="0"/>
      <p:bldP spid="9" grpId="0"/>
      <p:bldP spid="10" grpId="0"/>
      <p:bldP spid="2" grpId="0"/>
      <p:bldP spid="3" grpId="0"/>
      <p:bldP spid="27" grpId="0"/>
      <p:bldP spid="28" grpId="0"/>
      <p:bldP spid="36" grpId="0"/>
      <p:bldP spid="38" grpId="0"/>
      <p:bldP spid="42" grpId="0"/>
      <p:bldP spid="47" grpId="0"/>
      <p:bldP spid="48" grpId="0"/>
      <p:bldP spid="57" grpId="0"/>
      <p:bldP spid="58" grpId="0"/>
      <p:bldP spid="59" grpId="0"/>
      <p:bldP spid="60" grpId="0"/>
      <p:bldP spid="72" grpId="0" animBg="1"/>
      <p:bldP spid="66" grpId="0"/>
      <p:bldP spid="75" grpId="0"/>
      <p:bldGraphic spid="76" grpId="0">
        <p:bldAsOne/>
      </p:bldGraphic>
      <p:bldP spid="78" grpId="0"/>
      <p:bldP spid="81" grpId="0"/>
      <p:bldP spid="82" grpId="0"/>
      <p:bldP spid="84" grpId="0"/>
      <p:bldP spid="85" grpId="0"/>
      <p:bldP spid="90" grpId="0"/>
      <p:bldP spid="91" grpId="0"/>
      <p:bldP spid="92" grpId="0"/>
      <p:bldP spid="94" grpId="0"/>
      <p:bldP spid="95" grpId="0"/>
      <p:bldP spid="96" grpId="0"/>
      <p:bldP spid="99" grpId="0" animBg="1"/>
      <p:bldP spid="100" grpId="0"/>
      <p:bldP spid="15" grpId="0"/>
      <p:bldP spid="16" grpId="0"/>
      <p:bldP spid="11"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7BCC0-2586-FECF-3B74-C3CFF109B4AB}"/>
            </a:ext>
          </a:extLst>
        </p:cNvPr>
        <p:cNvGrpSpPr/>
        <p:nvPr/>
      </p:nvGrpSpPr>
      <p:grpSpPr>
        <a:xfrm>
          <a:off x="0" y="0"/>
          <a:ext cx="0" cy="0"/>
          <a:chOff x="0" y="0"/>
          <a:chExt cx="0" cy="0"/>
        </a:xfrm>
      </p:grpSpPr>
      <p:grpSp>
        <p:nvGrpSpPr>
          <p:cNvPr id="133" name="グループ化 132">
            <a:extLst>
              <a:ext uri="{FF2B5EF4-FFF2-40B4-BE49-F238E27FC236}">
                <a16:creationId xmlns:a16="http://schemas.microsoft.com/office/drawing/2014/main" id="{7CBF68CE-2697-9559-9436-D6AC91ECB0D3}"/>
              </a:ext>
            </a:extLst>
          </p:cNvPr>
          <p:cNvGrpSpPr/>
          <p:nvPr/>
        </p:nvGrpSpPr>
        <p:grpSpPr>
          <a:xfrm>
            <a:off x="-1038453" y="1104977"/>
            <a:ext cx="13689602" cy="5576337"/>
            <a:chOff x="-1038453" y="1104977"/>
            <a:chExt cx="13689602" cy="5576337"/>
          </a:xfrm>
        </p:grpSpPr>
        <p:graphicFrame>
          <p:nvGraphicFramePr>
            <p:cNvPr id="16" name="グラフ 15">
              <a:extLst>
                <a:ext uri="{FF2B5EF4-FFF2-40B4-BE49-F238E27FC236}">
                  <a16:creationId xmlns:a16="http://schemas.microsoft.com/office/drawing/2014/main" id="{4AD80CB2-8036-7197-0CA5-F28AF8DD4E23}"/>
                </a:ext>
              </a:extLst>
            </p:cNvPr>
            <p:cNvGraphicFramePr>
              <a:graphicFrameLocks noChangeAspect="1"/>
            </p:cNvGraphicFramePr>
            <p:nvPr>
              <p:extLst>
                <p:ext uri="{D42A27DB-BD31-4B8C-83A1-F6EECF244321}">
                  <p14:modId xmlns:p14="http://schemas.microsoft.com/office/powerpoint/2010/main" val="359646506"/>
                </p:ext>
              </p:extLst>
            </p:nvPr>
          </p:nvGraphicFramePr>
          <p:xfrm>
            <a:off x="-1038453" y="1305310"/>
            <a:ext cx="8064000" cy="5376004"/>
          </p:xfrm>
          <a:graphic>
            <a:graphicData uri="http://schemas.openxmlformats.org/drawingml/2006/chart">
              <c:chart xmlns:c="http://schemas.openxmlformats.org/drawingml/2006/chart" xmlns:r="http://schemas.openxmlformats.org/officeDocument/2006/relationships" r:id="rId2"/>
            </a:graphicData>
          </a:graphic>
        </p:graphicFrame>
        <p:sp>
          <p:nvSpPr>
            <p:cNvPr id="44" name="楕円 43">
              <a:extLst>
                <a:ext uri="{FF2B5EF4-FFF2-40B4-BE49-F238E27FC236}">
                  <a16:creationId xmlns:a16="http://schemas.microsoft.com/office/drawing/2014/main" id="{B6D215AB-F638-FCD5-6EA9-CEA0C751E4DB}"/>
                </a:ext>
              </a:extLst>
            </p:cNvPr>
            <p:cNvSpPr/>
            <p:nvPr/>
          </p:nvSpPr>
          <p:spPr>
            <a:xfrm>
              <a:off x="2213860" y="3201422"/>
              <a:ext cx="1559375" cy="15593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3C3F7614-1092-F6C9-3880-658614833DC9}"/>
                </a:ext>
              </a:extLst>
            </p:cNvPr>
            <p:cNvSpPr txBox="1"/>
            <p:nvPr/>
          </p:nvSpPr>
          <p:spPr>
            <a:xfrm rot="5400000">
              <a:off x="614403" y="1673275"/>
              <a:ext cx="4777635" cy="4620856"/>
            </a:xfrm>
            <a:prstGeom prst="rect">
              <a:avLst/>
            </a:prstGeom>
            <a:noFill/>
          </p:spPr>
          <p:txBody>
            <a:bodyPr wrap="none" rtlCol="0">
              <a:prstTxWarp prst="textArchUp">
                <a:avLst>
                  <a:gd name="adj" fmla="val 13537494"/>
                </a:avLst>
              </a:prstTxWarp>
              <a:spAutoFit/>
            </a:bodyPr>
            <a:lstStyle/>
            <a:p>
              <a:r>
                <a:rPr lang="en-US" altLang="ja-JP" sz="1200" b="1" dirty="0">
                  <a:solidFill>
                    <a:schemeClr val="bg1"/>
                  </a:solidFill>
                  <a:latin typeface="BIZ UDPゴシック" panose="020B0400000000000000" pitchFamily="50" charset="-128"/>
                  <a:ea typeface="BIZ UDPゴシック" panose="020B0400000000000000" pitchFamily="50" charset="-128"/>
                </a:rPr>
                <a:t>8</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,308</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億円（</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36.1</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a:t>
              </a:r>
            </a:p>
          </p:txBody>
        </p:sp>
        <p:graphicFrame>
          <p:nvGraphicFramePr>
            <p:cNvPr id="60" name="グラフ 59">
              <a:extLst>
                <a:ext uri="{FF2B5EF4-FFF2-40B4-BE49-F238E27FC236}">
                  <a16:creationId xmlns:a16="http://schemas.microsoft.com/office/drawing/2014/main" id="{DED7D622-94D9-1432-41E8-BF1638E7E49D}"/>
                </a:ext>
              </a:extLst>
            </p:cNvPr>
            <p:cNvGraphicFramePr/>
            <p:nvPr>
              <p:extLst>
                <p:ext uri="{D42A27DB-BD31-4B8C-83A1-F6EECF244321}">
                  <p14:modId xmlns:p14="http://schemas.microsoft.com/office/powerpoint/2010/main" val="2923509483"/>
                </p:ext>
              </p:extLst>
            </p:nvPr>
          </p:nvGraphicFramePr>
          <p:xfrm>
            <a:off x="-471028" y="1671392"/>
            <a:ext cx="6929151" cy="4619434"/>
          </p:xfrm>
          <a:graphic>
            <a:graphicData uri="http://schemas.openxmlformats.org/drawingml/2006/chart">
              <c:chart xmlns:c="http://schemas.openxmlformats.org/drawingml/2006/chart" xmlns:r="http://schemas.openxmlformats.org/officeDocument/2006/relationships" r:id="rId3"/>
            </a:graphicData>
          </a:graphic>
        </p:graphicFrame>
        <p:sp>
          <p:nvSpPr>
            <p:cNvPr id="61" name="テキスト ボックス 60">
              <a:extLst>
                <a:ext uri="{FF2B5EF4-FFF2-40B4-BE49-F238E27FC236}">
                  <a16:creationId xmlns:a16="http://schemas.microsoft.com/office/drawing/2014/main" id="{C3DD0170-AC0B-3CCF-364B-A6E00856E2A9}"/>
                </a:ext>
              </a:extLst>
            </p:cNvPr>
            <p:cNvSpPr txBox="1"/>
            <p:nvPr/>
          </p:nvSpPr>
          <p:spPr>
            <a:xfrm>
              <a:off x="3250333" y="2159296"/>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地方消費税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3,085</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13.4%</a:t>
              </a:r>
              <a:r>
                <a:rPr kumimoji="1" lang="ja-JP" altLang="en-US" sz="1050" dirty="0">
                  <a:latin typeface="BIZ UDPゴシック" panose="020B0400000000000000" pitchFamily="50" charset="-128"/>
                  <a:ea typeface="BIZ UDPゴシック" panose="020B0400000000000000" pitchFamily="50" charset="-128"/>
                </a:rPr>
                <a:t>）</a:t>
              </a:r>
            </a:p>
          </p:txBody>
        </p:sp>
        <p:sp>
          <p:nvSpPr>
            <p:cNvPr id="66" name="テキスト ボックス 65">
              <a:extLst>
                <a:ext uri="{FF2B5EF4-FFF2-40B4-BE49-F238E27FC236}">
                  <a16:creationId xmlns:a16="http://schemas.microsoft.com/office/drawing/2014/main" id="{DACB234F-869A-6467-A634-3A56B8029A78}"/>
                </a:ext>
              </a:extLst>
            </p:cNvPr>
            <p:cNvSpPr txBox="1"/>
            <p:nvPr/>
          </p:nvSpPr>
          <p:spPr>
            <a:xfrm>
              <a:off x="2663188" y="3575182"/>
              <a:ext cx="64633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総額</a:t>
              </a:r>
            </a:p>
          </p:txBody>
        </p:sp>
        <p:sp>
          <p:nvSpPr>
            <p:cNvPr id="68" name="テキスト ボックス 67">
              <a:extLst>
                <a:ext uri="{FF2B5EF4-FFF2-40B4-BE49-F238E27FC236}">
                  <a16:creationId xmlns:a16="http://schemas.microsoft.com/office/drawing/2014/main" id="{99026870-ED6E-1AA7-BA0E-5F9879CFF730}"/>
                </a:ext>
              </a:extLst>
            </p:cNvPr>
            <p:cNvSpPr txBox="1"/>
            <p:nvPr/>
          </p:nvSpPr>
          <p:spPr>
            <a:xfrm>
              <a:off x="2240796" y="3894200"/>
              <a:ext cx="1491114" cy="338554"/>
            </a:xfrm>
            <a:prstGeom prst="rect">
              <a:avLst/>
            </a:prstGeom>
            <a:noFill/>
          </p:spPr>
          <p:txBody>
            <a:bodyPr wrap="none" rtlCol="0">
              <a:spAutoFit/>
            </a:bodyPr>
            <a:lstStyle/>
            <a:p>
              <a:pPr algn="ctr"/>
              <a:r>
                <a:rPr kumimoji="1" lang="ja-JP" altLang="en-US" sz="1600" b="1" dirty="0">
                  <a:latin typeface="BIZ UDPゴシック" panose="020B0400000000000000" pitchFamily="50" charset="-128"/>
                  <a:ea typeface="BIZ UDPゴシック" panose="020B0400000000000000" pitchFamily="50" charset="-128"/>
                </a:rPr>
                <a:t>２</a:t>
              </a:r>
              <a:r>
                <a:rPr kumimoji="1" lang="ja-JP" altLang="en-US" sz="1200" b="1" dirty="0">
                  <a:latin typeface="BIZ UDPゴシック" panose="020B0400000000000000" pitchFamily="50" charset="-128"/>
                  <a:ea typeface="BIZ UDPゴシック" panose="020B0400000000000000" pitchFamily="50" charset="-128"/>
                </a:rPr>
                <a:t>兆</a:t>
              </a:r>
              <a:r>
                <a:rPr lang="en-US" altLang="ja-JP" sz="1600" b="1" dirty="0">
                  <a:latin typeface="BIZ UDPゴシック" panose="020B0400000000000000" pitchFamily="50" charset="-128"/>
                  <a:ea typeface="BIZ UDPゴシック" panose="020B0400000000000000" pitchFamily="50" charset="-128"/>
                </a:rPr>
                <a:t>3</a:t>
              </a:r>
              <a:r>
                <a:rPr kumimoji="1" lang="en-US" altLang="ja-JP" sz="1600" b="1" dirty="0">
                  <a:latin typeface="BIZ UDPゴシック" panose="020B0400000000000000" pitchFamily="50" charset="-128"/>
                  <a:ea typeface="BIZ UDPゴシック" panose="020B0400000000000000" pitchFamily="50" charset="-128"/>
                </a:rPr>
                <a:t>,000</a:t>
              </a:r>
              <a:r>
                <a:rPr kumimoji="1" lang="ja-JP" altLang="en-US" sz="1200" b="1" dirty="0">
                  <a:latin typeface="BIZ UDPゴシック" panose="020B0400000000000000" pitchFamily="50" charset="-128"/>
                  <a:ea typeface="BIZ UDPゴシック" panose="020B0400000000000000" pitchFamily="50" charset="-128"/>
                </a:rPr>
                <a:t>億円</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69" name="テキスト ボックス 68">
              <a:extLst>
                <a:ext uri="{FF2B5EF4-FFF2-40B4-BE49-F238E27FC236}">
                  <a16:creationId xmlns:a16="http://schemas.microsoft.com/office/drawing/2014/main" id="{48000344-CDEE-7C30-E968-0D40C6B96624}"/>
                </a:ext>
              </a:extLst>
            </p:cNvPr>
            <p:cNvSpPr txBox="1"/>
            <p:nvPr/>
          </p:nvSpPr>
          <p:spPr>
            <a:xfrm>
              <a:off x="3696069" y="1637413"/>
              <a:ext cx="389850" cy="338554"/>
            </a:xfrm>
            <a:prstGeom prst="rect">
              <a:avLst/>
            </a:prstGeom>
            <a:noFill/>
          </p:spPr>
          <p:txBody>
            <a:bodyPr wrap="none" rtlCol="0">
              <a:spAutoFit/>
            </a:bodyPr>
            <a:lstStyle/>
            <a:p>
              <a:r>
                <a:rPr lang="ja-JP" altLang="en-US" sz="1600" b="1" dirty="0">
                  <a:solidFill>
                    <a:schemeClr val="bg1"/>
                  </a:solidFill>
                  <a:latin typeface="BIZ UDPゴシック" panose="020B0400000000000000" pitchFamily="50" charset="-128"/>
                  <a:ea typeface="BIZ UDPゴシック" panose="020B0400000000000000" pitchFamily="50" charset="-128"/>
                </a:rPr>
                <a:t>県</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70" name="テキスト ボックス 69">
              <a:extLst>
                <a:ext uri="{FF2B5EF4-FFF2-40B4-BE49-F238E27FC236}">
                  <a16:creationId xmlns:a16="http://schemas.microsoft.com/office/drawing/2014/main" id="{D46A35DC-1977-7D46-E69B-FA3954B0CA14}"/>
                </a:ext>
              </a:extLst>
            </p:cNvPr>
            <p:cNvSpPr txBox="1"/>
            <p:nvPr/>
          </p:nvSpPr>
          <p:spPr>
            <a:xfrm>
              <a:off x="4223674" y="1923319"/>
              <a:ext cx="389850" cy="338554"/>
            </a:xfrm>
            <a:prstGeom prst="rect">
              <a:avLst/>
            </a:prstGeom>
            <a:noFill/>
          </p:spPr>
          <p:txBody>
            <a:bodyPr wrap="non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税</a:t>
              </a:r>
            </a:p>
          </p:txBody>
        </p:sp>
        <p:sp>
          <p:nvSpPr>
            <p:cNvPr id="71" name="テキスト ボックス 70">
              <a:extLst>
                <a:ext uri="{FF2B5EF4-FFF2-40B4-BE49-F238E27FC236}">
                  <a16:creationId xmlns:a16="http://schemas.microsoft.com/office/drawing/2014/main" id="{77113D14-C2C3-154A-4FB4-0A638AE1DC44}"/>
                </a:ext>
              </a:extLst>
            </p:cNvPr>
            <p:cNvSpPr txBox="1"/>
            <p:nvPr/>
          </p:nvSpPr>
          <p:spPr>
            <a:xfrm>
              <a:off x="4111947" y="2968309"/>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事業税</a:t>
              </a:r>
            </a:p>
            <a:p>
              <a:pPr algn="ctr"/>
              <a:r>
                <a:rPr lang="en-US" altLang="ja-JP" sz="1050" dirty="0">
                  <a:latin typeface="BIZ UDPゴシック" panose="020B0400000000000000" pitchFamily="50" charset="-128"/>
                  <a:ea typeface="BIZ UDPゴシック" panose="020B0400000000000000" pitchFamily="50" charset="-128"/>
                </a:rPr>
                <a:t>2,165</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9.4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2" name="テキスト ボックス 71">
              <a:extLst>
                <a:ext uri="{FF2B5EF4-FFF2-40B4-BE49-F238E27FC236}">
                  <a16:creationId xmlns:a16="http://schemas.microsoft.com/office/drawing/2014/main" id="{F9EC3FB9-30CE-AD2D-1301-948434DB8CF4}"/>
                </a:ext>
              </a:extLst>
            </p:cNvPr>
            <p:cNvSpPr txBox="1"/>
            <p:nvPr/>
          </p:nvSpPr>
          <p:spPr>
            <a:xfrm>
              <a:off x="4261093" y="3872811"/>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県民税</a:t>
              </a:r>
            </a:p>
            <a:p>
              <a:pPr algn="ctr"/>
              <a:r>
                <a:rPr lang="en-US" altLang="ja-JP" sz="1050" dirty="0">
                  <a:latin typeface="BIZ UDPゴシック" panose="020B0400000000000000" pitchFamily="50" charset="-128"/>
                  <a:ea typeface="BIZ UDPゴシック" panose="020B0400000000000000" pitchFamily="50" charset="-128"/>
                </a:rPr>
                <a:t>1,952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8</a:t>
              </a:r>
              <a:r>
                <a:rPr kumimoji="1" lang="en-US" altLang="ja-JP" sz="1050" dirty="0">
                  <a:latin typeface="BIZ UDPゴシック" panose="020B0400000000000000" pitchFamily="50" charset="-128"/>
                  <a:ea typeface="BIZ UDPゴシック" panose="020B0400000000000000" pitchFamily="50" charset="-128"/>
                </a:rPr>
                <a:t>.5%</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73" name="直線コネクタ 72">
              <a:extLst>
                <a:ext uri="{FF2B5EF4-FFF2-40B4-BE49-F238E27FC236}">
                  <a16:creationId xmlns:a16="http://schemas.microsoft.com/office/drawing/2014/main" id="{52C6BE0C-CCEB-EAD1-8350-7FDA64CE2EF2}"/>
                </a:ext>
              </a:extLst>
            </p:cNvPr>
            <p:cNvCxnSpPr>
              <a:cxnSpLocks/>
              <a:endCxn id="75" idx="0"/>
            </p:cNvCxnSpPr>
            <p:nvPr/>
          </p:nvCxnSpPr>
          <p:spPr>
            <a:xfrm>
              <a:off x="4770752" y="4875990"/>
              <a:ext cx="755765" cy="627023"/>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74" name="直線コネクタ 73">
              <a:extLst>
                <a:ext uri="{FF2B5EF4-FFF2-40B4-BE49-F238E27FC236}">
                  <a16:creationId xmlns:a16="http://schemas.microsoft.com/office/drawing/2014/main" id="{F154B45C-FF87-FE17-A7B9-0D80057E28B7}"/>
                </a:ext>
              </a:extLst>
            </p:cNvPr>
            <p:cNvCxnSpPr>
              <a:cxnSpLocks/>
              <a:endCxn id="76" idx="0"/>
            </p:cNvCxnSpPr>
            <p:nvPr/>
          </p:nvCxnSpPr>
          <p:spPr>
            <a:xfrm>
              <a:off x="4594910" y="5105510"/>
              <a:ext cx="240256" cy="68189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75" name="テキスト ボックス 74">
              <a:extLst>
                <a:ext uri="{FF2B5EF4-FFF2-40B4-BE49-F238E27FC236}">
                  <a16:creationId xmlns:a16="http://schemas.microsoft.com/office/drawing/2014/main" id="{923CB25A-46DF-E163-CF5C-A6D82424CF77}"/>
                </a:ext>
              </a:extLst>
            </p:cNvPr>
            <p:cNvSpPr txBox="1"/>
            <p:nvPr/>
          </p:nvSpPr>
          <p:spPr>
            <a:xfrm>
              <a:off x="5126407" y="5503013"/>
              <a:ext cx="800219"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自動車税</a:t>
              </a:r>
            </a:p>
            <a:p>
              <a:pPr algn="ctr"/>
              <a:r>
                <a:rPr lang="en-US" altLang="ja-JP" sz="1050" dirty="0">
                  <a:latin typeface="BIZ UDPゴシック" panose="020B0400000000000000" pitchFamily="50" charset="-128"/>
                  <a:ea typeface="BIZ UDPゴシック" panose="020B0400000000000000" pitchFamily="50" charset="-128"/>
                </a:rPr>
                <a:t>599</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2.6</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6" name="テキスト ボックス 75">
              <a:extLst>
                <a:ext uri="{FF2B5EF4-FFF2-40B4-BE49-F238E27FC236}">
                  <a16:creationId xmlns:a16="http://schemas.microsoft.com/office/drawing/2014/main" id="{83009043-D586-1259-1C2F-C65187CCEAEA}"/>
                </a:ext>
              </a:extLst>
            </p:cNvPr>
            <p:cNvSpPr txBox="1"/>
            <p:nvPr/>
          </p:nvSpPr>
          <p:spPr>
            <a:xfrm>
              <a:off x="4454292" y="5787407"/>
              <a:ext cx="761748"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507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2.2</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7" name="テキスト ボックス 76">
              <a:extLst>
                <a:ext uri="{FF2B5EF4-FFF2-40B4-BE49-F238E27FC236}">
                  <a16:creationId xmlns:a16="http://schemas.microsoft.com/office/drawing/2014/main" id="{97BFA839-EBFB-0EA9-709D-E78D14798E59}"/>
                </a:ext>
              </a:extLst>
            </p:cNvPr>
            <p:cNvSpPr txBox="1"/>
            <p:nvPr/>
          </p:nvSpPr>
          <p:spPr>
            <a:xfrm>
              <a:off x="3069107" y="5171528"/>
              <a:ext cx="1415772" cy="637097"/>
            </a:xfrm>
            <a:prstGeom prst="rect">
              <a:avLst/>
            </a:prstGeom>
            <a:noFill/>
          </p:spPr>
          <p:txBody>
            <a:bodyPr wrap="none" rtlCol="0">
              <a:spAutoFit/>
            </a:bodyPr>
            <a:lstStyle/>
            <a:p>
              <a:pPr algn="ctr">
                <a:lnSpc>
                  <a:spcPct val="120000"/>
                </a:lnSpc>
              </a:pPr>
              <a:r>
                <a:rPr kumimoji="1" lang="ja-JP" altLang="en-US" sz="1200" b="1" spc="-20" dirty="0">
                  <a:latin typeface="BIZ UDPゴシック" panose="020B0400000000000000" pitchFamily="50" charset="-128"/>
                  <a:ea typeface="BIZ UDPゴシック" panose="020B0400000000000000" pitchFamily="50" charset="-128"/>
                </a:rPr>
                <a:t>地方消費税清算金</a:t>
              </a:r>
            </a:p>
            <a:p>
              <a:pPr algn="ctr"/>
              <a:r>
                <a:rPr lang="en-US" altLang="ja-JP" sz="1050" dirty="0">
                  <a:latin typeface="BIZ UDPゴシック" panose="020B0400000000000000" pitchFamily="50" charset="-128"/>
                  <a:ea typeface="BIZ UDPゴシック" panose="020B0400000000000000" pitchFamily="50" charset="-128"/>
                </a:rPr>
                <a:t>2,986</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13.0%</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8" name="テキスト ボックス 77">
              <a:extLst>
                <a:ext uri="{FF2B5EF4-FFF2-40B4-BE49-F238E27FC236}">
                  <a16:creationId xmlns:a16="http://schemas.microsoft.com/office/drawing/2014/main" id="{FCC70E0C-A5C4-674F-EEF2-4B4520E37550}"/>
                </a:ext>
              </a:extLst>
            </p:cNvPr>
            <p:cNvSpPr txBox="1"/>
            <p:nvPr/>
          </p:nvSpPr>
          <p:spPr>
            <a:xfrm>
              <a:off x="2110655" y="5282847"/>
              <a:ext cx="90601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諸収入</a:t>
              </a:r>
            </a:p>
            <a:p>
              <a:pPr algn="ctr"/>
              <a:r>
                <a:rPr lang="en-US" altLang="ja-JP" sz="1050" dirty="0">
                  <a:latin typeface="BIZ UDPゴシック" panose="020B0400000000000000" pitchFamily="50" charset="-128"/>
                  <a:ea typeface="BIZ UDPゴシック" panose="020B0400000000000000" pitchFamily="50" charset="-128"/>
                </a:rPr>
                <a:t>2,370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10</a:t>
              </a:r>
              <a:r>
                <a:rPr kumimoji="1" lang="en-US" altLang="ja-JP"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9" name="テキスト ボックス 78">
              <a:extLst>
                <a:ext uri="{FF2B5EF4-FFF2-40B4-BE49-F238E27FC236}">
                  <a16:creationId xmlns:a16="http://schemas.microsoft.com/office/drawing/2014/main" id="{29175CC2-2B02-D32E-B8B6-BF56D13FC49A}"/>
                </a:ext>
              </a:extLst>
            </p:cNvPr>
            <p:cNvSpPr txBox="1"/>
            <p:nvPr/>
          </p:nvSpPr>
          <p:spPr>
            <a:xfrm>
              <a:off x="764404" y="5792600"/>
              <a:ext cx="761748"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878</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3.8</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80" name="直線コネクタ 79">
              <a:extLst>
                <a:ext uri="{FF2B5EF4-FFF2-40B4-BE49-F238E27FC236}">
                  <a16:creationId xmlns:a16="http://schemas.microsoft.com/office/drawing/2014/main" id="{724D64D1-FAEE-17F1-9F5B-94A92CC9B0BB}"/>
                </a:ext>
              </a:extLst>
            </p:cNvPr>
            <p:cNvCxnSpPr>
              <a:cxnSpLocks/>
            </p:cNvCxnSpPr>
            <p:nvPr/>
          </p:nvCxnSpPr>
          <p:spPr>
            <a:xfrm flipH="1">
              <a:off x="1336848" y="5465568"/>
              <a:ext cx="329004" cy="312791"/>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81" name="テキスト ボックス 80">
              <a:extLst>
                <a:ext uri="{FF2B5EF4-FFF2-40B4-BE49-F238E27FC236}">
                  <a16:creationId xmlns:a16="http://schemas.microsoft.com/office/drawing/2014/main" id="{1D19FA4D-299F-FAAE-DEC2-9A47FF0F5F8C}"/>
                </a:ext>
              </a:extLst>
            </p:cNvPr>
            <p:cNvSpPr txBox="1"/>
            <p:nvPr/>
          </p:nvSpPr>
          <p:spPr>
            <a:xfrm>
              <a:off x="919462" y="4155815"/>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地方交付税</a:t>
              </a:r>
            </a:p>
            <a:p>
              <a:pPr algn="ctr"/>
              <a:r>
                <a:rPr lang="en-US" altLang="ja-JP" sz="1050" dirty="0">
                  <a:latin typeface="BIZ UDPゴシック" panose="020B0400000000000000" pitchFamily="50" charset="-128"/>
                  <a:ea typeface="BIZ UDPゴシック" panose="020B0400000000000000" pitchFamily="50" charset="-128"/>
                </a:rPr>
                <a:t>3,143</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a:t>
              </a:r>
              <a:r>
                <a:rPr lang="en-US" altLang="ja-JP" sz="1050" dirty="0">
                  <a:latin typeface="BIZ UDPゴシック" panose="020B0400000000000000" pitchFamily="50" charset="-128"/>
                  <a:ea typeface="BIZ UDPゴシック" panose="020B0400000000000000" pitchFamily="50" charset="-128"/>
                </a:rPr>
                <a:t>.7</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2" name="テキスト ボックス 81">
              <a:extLst>
                <a:ext uri="{FF2B5EF4-FFF2-40B4-BE49-F238E27FC236}">
                  <a16:creationId xmlns:a16="http://schemas.microsoft.com/office/drawing/2014/main" id="{61089198-76AA-4599-C0DD-62296A43067E}"/>
                </a:ext>
              </a:extLst>
            </p:cNvPr>
            <p:cNvSpPr txBox="1"/>
            <p:nvPr/>
          </p:nvSpPr>
          <p:spPr>
            <a:xfrm>
              <a:off x="983754" y="3057628"/>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国庫支出金</a:t>
              </a:r>
            </a:p>
            <a:p>
              <a:pPr algn="ctr"/>
              <a:r>
                <a:rPr lang="en-US" altLang="ja-JP" sz="1050" dirty="0">
                  <a:latin typeface="BIZ UDPゴシック" panose="020B0400000000000000" pitchFamily="50" charset="-128"/>
                  <a:ea typeface="BIZ UDPゴシック" panose="020B0400000000000000" pitchFamily="50" charset="-128"/>
                </a:rPr>
                <a:t>2,172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9.4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3" name="テキスト ボックス 82">
              <a:extLst>
                <a:ext uri="{FF2B5EF4-FFF2-40B4-BE49-F238E27FC236}">
                  <a16:creationId xmlns:a16="http://schemas.microsoft.com/office/drawing/2014/main" id="{501BAB8A-B613-A1B8-D05B-AE18E09B21FA}"/>
                </a:ext>
              </a:extLst>
            </p:cNvPr>
            <p:cNvSpPr txBox="1"/>
            <p:nvPr/>
          </p:nvSpPr>
          <p:spPr>
            <a:xfrm>
              <a:off x="1445085" y="2222825"/>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県債</a:t>
              </a:r>
            </a:p>
            <a:p>
              <a:pPr algn="ctr"/>
              <a:r>
                <a:rPr lang="en-US" altLang="ja-JP" sz="1050" dirty="0">
                  <a:latin typeface="BIZ UDPゴシック" panose="020B0400000000000000" pitchFamily="50" charset="-128"/>
                  <a:ea typeface="BIZ UDPゴシック" panose="020B0400000000000000" pitchFamily="50" charset="-128"/>
                </a:rPr>
                <a:t>1,687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7</a:t>
              </a:r>
              <a:r>
                <a:rPr lang="en-US" altLang="ja-JP" sz="1050" dirty="0">
                  <a:latin typeface="BIZ UDPゴシック" panose="020B0400000000000000" pitchFamily="50" charset="-128"/>
                  <a:ea typeface="BIZ UDPゴシック" panose="020B0400000000000000" pitchFamily="50" charset="-128"/>
                </a:rPr>
                <a:t>.3</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4" name="テキスト ボックス 83">
              <a:extLst>
                <a:ext uri="{FF2B5EF4-FFF2-40B4-BE49-F238E27FC236}">
                  <a16:creationId xmlns:a16="http://schemas.microsoft.com/office/drawing/2014/main" id="{213658EB-846D-8879-7210-94E0421D5CE3}"/>
                </a:ext>
              </a:extLst>
            </p:cNvPr>
            <p:cNvSpPr txBox="1"/>
            <p:nvPr/>
          </p:nvSpPr>
          <p:spPr>
            <a:xfrm>
              <a:off x="2034379" y="1137187"/>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1,457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6.4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85" name="直線コネクタ 84">
              <a:extLst>
                <a:ext uri="{FF2B5EF4-FFF2-40B4-BE49-F238E27FC236}">
                  <a16:creationId xmlns:a16="http://schemas.microsoft.com/office/drawing/2014/main" id="{A91B84F8-D86A-FE90-440F-4EB8D3EB63B3}"/>
                </a:ext>
              </a:extLst>
            </p:cNvPr>
            <p:cNvCxnSpPr>
              <a:cxnSpLocks/>
              <a:endCxn id="84" idx="2"/>
            </p:cNvCxnSpPr>
            <p:nvPr/>
          </p:nvCxnSpPr>
          <p:spPr>
            <a:xfrm flipH="1" flipV="1">
              <a:off x="2478572" y="1774284"/>
              <a:ext cx="159853" cy="31901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86" name="正方形/長方形 85">
              <a:extLst>
                <a:ext uri="{FF2B5EF4-FFF2-40B4-BE49-F238E27FC236}">
                  <a16:creationId xmlns:a16="http://schemas.microsoft.com/office/drawing/2014/main" id="{51FE4FA6-4EDF-D730-5AEE-AEB6D2EB33E5}"/>
                </a:ext>
              </a:extLst>
            </p:cNvPr>
            <p:cNvSpPr/>
            <p:nvPr/>
          </p:nvSpPr>
          <p:spPr>
            <a:xfrm>
              <a:off x="276799" y="1237234"/>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id="{D15210A5-5064-F6A8-7333-5D02C4CA022C}"/>
                </a:ext>
              </a:extLst>
            </p:cNvPr>
            <p:cNvSpPr txBox="1"/>
            <p:nvPr/>
          </p:nvSpPr>
          <p:spPr>
            <a:xfrm>
              <a:off x="297568" y="1258523"/>
              <a:ext cx="1646605"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福岡県の歳入</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sp>
          <p:nvSpPr>
            <p:cNvPr id="108" name="テキスト ボックス 107">
              <a:extLst>
                <a:ext uri="{FF2B5EF4-FFF2-40B4-BE49-F238E27FC236}">
                  <a16:creationId xmlns:a16="http://schemas.microsoft.com/office/drawing/2014/main" id="{17525065-3907-1E82-1DF5-F0527E5E18D5}"/>
                </a:ext>
              </a:extLst>
            </p:cNvPr>
            <p:cNvSpPr txBox="1"/>
            <p:nvPr/>
          </p:nvSpPr>
          <p:spPr>
            <a:xfrm>
              <a:off x="4672373" y="1104977"/>
              <a:ext cx="2847254" cy="681405"/>
            </a:xfrm>
            <a:prstGeom prst="rect">
              <a:avLst/>
            </a:prstGeom>
            <a:noFill/>
          </p:spPr>
          <p:txBody>
            <a:bodyPr wrap="none" rtlCol="0">
              <a:spAutoFit/>
            </a:bodyPr>
            <a:lstStyle/>
            <a:p>
              <a:pPr algn="ctr">
                <a:lnSpc>
                  <a:spcPct val="120000"/>
                </a:lnSpc>
              </a:pPr>
              <a:r>
                <a:rPr lang="ja-JP" altLang="en-US" sz="2000" b="1" spc="100" dirty="0">
                  <a:solidFill>
                    <a:sysClr val="windowText" lastClr="000000"/>
                  </a:solidFill>
                  <a:latin typeface="BIZ UDPゴシック" panose="020B0400000000000000" pitchFamily="50" charset="-128"/>
                  <a:ea typeface="BIZ UDPゴシック" panose="020B0400000000000000" pitchFamily="50" charset="-128"/>
                </a:rPr>
                <a:t>福岡県の財政</a:t>
              </a:r>
              <a:endParaRPr lang="en-US" altLang="ja-JP" sz="2000" b="1" spc="100" dirty="0">
                <a:solidFill>
                  <a:sysClr val="windowText" lastClr="000000"/>
                </a:solidFill>
                <a:latin typeface="BIZ UDPゴシック" panose="020B0400000000000000" pitchFamily="50" charset="-128"/>
                <a:ea typeface="BIZ UDPゴシック" panose="020B0400000000000000" pitchFamily="50" charset="-128"/>
              </a:endParaRPr>
            </a:p>
            <a:p>
              <a:pPr algn="ctr">
                <a:lnSpc>
                  <a:spcPct val="120000"/>
                </a:lnSpc>
              </a:pPr>
              <a:r>
                <a:rPr lang="ja-JP" altLang="en-US" sz="1400" b="1" spc="100" dirty="0">
                  <a:solidFill>
                    <a:sysClr val="windowText" lastClr="000000"/>
                  </a:solidFill>
                  <a:latin typeface="BIZ UDPゴシック" panose="020B0400000000000000" pitchFamily="50" charset="-128"/>
                  <a:ea typeface="BIZ UDPゴシック" panose="020B0400000000000000" pitchFamily="50" charset="-128"/>
                </a:rPr>
                <a:t>（令和</a:t>
              </a:r>
              <a:r>
                <a:rPr lang="en-US" altLang="ja-JP" sz="1400" b="1" spc="100" dirty="0">
                  <a:solidFill>
                    <a:sysClr val="windowText" lastClr="000000"/>
                  </a:solidFill>
                  <a:latin typeface="BIZ UDPゴシック" panose="020B0400000000000000" pitchFamily="50" charset="-128"/>
                  <a:ea typeface="BIZ UDPゴシック" panose="020B0400000000000000" pitchFamily="50" charset="-128"/>
                </a:rPr>
                <a:t>8</a:t>
              </a:r>
              <a:r>
                <a:rPr lang="ja-JP" altLang="en-US" sz="1400" b="1" spc="100" dirty="0">
                  <a:solidFill>
                    <a:sysClr val="windowText" lastClr="000000"/>
                  </a:solidFill>
                  <a:latin typeface="BIZ UDPゴシック" panose="020B0400000000000000" pitchFamily="50" charset="-128"/>
                  <a:ea typeface="BIZ UDPゴシック" panose="020B0400000000000000" pitchFamily="50" charset="-128"/>
                </a:rPr>
                <a:t>年度一般会計当初予算）</a:t>
              </a:r>
              <a:endParaRPr kumimoji="1" lang="ja-JP" altLang="en-US" sz="1400" b="1" spc="100" dirty="0">
                <a:solidFill>
                  <a:sysClr val="windowText" lastClr="000000"/>
                </a:solidFill>
                <a:latin typeface="BIZ UDPゴシック" panose="020B0400000000000000" pitchFamily="50" charset="-128"/>
                <a:ea typeface="BIZ UDPゴシック" panose="020B0400000000000000" pitchFamily="50" charset="-128"/>
              </a:endParaRPr>
            </a:p>
          </p:txBody>
        </p:sp>
        <p:sp>
          <p:nvSpPr>
            <p:cNvPr id="109" name="テキスト ボックス 108">
              <a:extLst>
                <a:ext uri="{FF2B5EF4-FFF2-40B4-BE49-F238E27FC236}">
                  <a16:creationId xmlns:a16="http://schemas.microsoft.com/office/drawing/2014/main" id="{BCA6AABD-BBF5-A37A-1EA0-531A1324319B}"/>
                </a:ext>
              </a:extLst>
            </p:cNvPr>
            <p:cNvSpPr txBox="1"/>
            <p:nvPr/>
          </p:nvSpPr>
          <p:spPr>
            <a:xfrm>
              <a:off x="4711830" y="1718783"/>
              <a:ext cx="3492586" cy="215444"/>
            </a:xfrm>
            <a:prstGeom prst="rect">
              <a:avLst/>
            </a:prstGeom>
            <a:noFill/>
          </p:spPr>
          <p:txBody>
            <a:bodyPr wrap="square">
              <a:spAutoFit/>
            </a:bodyPr>
            <a:lstStyle/>
            <a:p>
              <a:r>
                <a:rPr lang="en-US" altLang="ja-JP" sz="800" spc="50" dirty="0">
                  <a:latin typeface="BIZ UDPゴシック" panose="020B0400000000000000" pitchFamily="50" charset="-128"/>
                  <a:ea typeface="BIZ UDPゴシック" panose="020B0400000000000000" pitchFamily="50" charset="-128"/>
                </a:rPr>
                <a:t>※</a:t>
              </a:r>
              <a:r>
                <a:rPr lang="ja-JP" altLang="en-US" sz="800" spc="50" dirty="0">
                  <a:latin typeface="BIZ UDPゴシック" panose="020B0400000000000000" pitchFamily="50" charset="-128"/>
                  <a:ea typeface="BIZ UDPゴシック" panose="020B0400000000000000" pitchFamily="50" charset="-128"/>
                </a:rPr>
                <a:t>端数処理の関係により合計が一致しない箇所があります。</a:t>
              </a:r>
            </a:p>
          </p:txBody>
        </p:sp>
        <p:sp>
          <p:nvSpPr>
            <p:cNvPr id="112" name="テキスト ボックス 111">
              <a:extLst>
                <a:ext uri="{FF2B5EF4-FFF2-40B4-BE49-F238E27FC236}">
                  <a16:creationId xmlns:a16="http://schemas.microsoft.com/office/drawing/2014/main" id="{8C98C3B7-5C08-2948-FC0F-829CA98CF723}"/>
                </a:ext>
              </a:extLst>
            </p:cNvPr>
            <p:cNvSpPr txBox="1"/>
            <p:nvPr/>
          </p:nvSpPr>
          <p:spPr>
            <a:xfrm rot="5400000">
              <a:off x="6807429" y="1673275"/>
              <a:ext cx="4777635" cy="4620856"/>
            </a:xfrm>
            <a:prstGeom prst="rect">
              <a:avLst/>
            </a:prstGeom>
            <a:noFill/>
          </p:spPr>
          <p:txBody>
            <a:bodyPr wrap="none" rtlCol="0">
              <a:prstTxWarp prst="textArchUp">
                <a:avLst>
                  <a:gd name="adj" fmla="val 13537494"/>
                </a:avLst>
              </a:prstTxWarp>
              <a:spAutoFit/>
            </a:bodyPr>
            <a:lstStyle/>
            <a:p>
              <a:r>
                <a:rPr kumimoji="1" lang="en-US" altLang="ja-JP" sz="1200" b="1" dirty="0">
                  <a:solidFill>
                    <a:schemeClr val="bg1"/>
                  </a:solidFill>
                  <a:latin typeface="BIZ UDPゴシック" panose="020B0400000000000000" pitchFamily="50" charset="-128"/>
                  <a:ea typeface="BIZ UDPゴシック" panose="020B0400000000000000" pitchFamily="50" charset="-128"/>
                </a:rPr>
                <a:t>7,424</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億円（</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34.8</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a:t>
              </a:r>
            </a:p>
          </p:txBody>
        </p:sp>
        <p:graphicFrame>
          <p:nvGraphicFramePr>
            <p:cNvPr id="113" name="グラフ 112">
              <a:extLst>
                <a:ext uri="{FF2B5EF4-FFF2-40B4-BE49-F238E27FC236}">
                  <a16:creationId xmlns:a16="http://schemas.microsoft.com/office/drawing/2014/main" id="{2C31A45F-F22F-F8D0-9C81-7CC23114C682}"/>
                </a:ext>
              </a:extLst>
            </p:cNvPr>
            <p:cNvGraphicFramePr/>
            <p:nvPr>
              <p:extLst>
                <p:ext uri="{D42A27DB-BD31-4B8C-83A1-F6EECF244321}">
                  <p14:modId xmlns:p14="http://schemas.microsoft.com/office/powerpoint/2010/main" val="4202080476"/>
                </p:ext>
              </p:extLst>
            </p:nvPr>
          </p:nvGraphicFramePr>
          <p:xfrm>
            <a:off x="5721998" y="1671392"/>
            <a:ext cx="6929151" cy="4619434"/>
          </p:xfrm>
          <a:graphic>
            <a:graphicData uri="http://schemas.openxmlformats.org/drawingml/2006/chart">
              <c:chart xmlns:c="http://schemas.openxmlformats.org/drawingml/2006/chart" xmlns:r="http://schemas.openxmlformats.org/officeDocument/2006/relationships" r:id="rId4"/>
            </a:graphicData>
          </a:graphic>
        </p:graphicFrame>
        <p:sp>
          <p:nvSpPr>
            <p:cNvPr id="114" name="テキスト ボックス 113">
              <a:extLst>
                <a:ext uri="{FF2B5EF4-FFF2-40B4-BE49-F238E27FC236}">
                  <a16:creationId xmlns:a16="http://schemas.microsoft.com/office/drawing/2014/main" id="{18E7CD40-A634-C33B-F6D5-0704B3A66567}"/>
                </a:ext>
              </a:extLst>
            </p:cNvPr>
            <p:cNvSpPr txBox="1"/>
            <p:nvPr/>
          </p:nvSpPr>
          <p:spPr>
            <a:xfrm>
              <a:off x="9484769" y="2319732"/>
              <a:ext cx="90601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教育費</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3,852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16.7%</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15" name="テキスト ボックス 114">
              <a:extLst>
                <a:ext uri="{FF2B5EF4-FFF2-40B4-BE49-F238E27FC236}">
                  <a16:creationId xmlns:a16="http://schemas.microsoft.com/office/drawing/2014/main" id="{45C1295C-995F-3C2A-9AB5-2A9226C00756}"/>
                </a:ext>
              </a:extLst>
            </p:cNvPr>
            <p:cNvSpPr txBox="1"/>
            <p:nvPr/>
          </p:nvSpPr>
          <p:spPr>
            <a:xfrm>
              <a:off x="8856214" y="3575182"/>
              <a:ext cx="64633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総額</a:t>
              </a:r>
            </a:p>
          </p:txBody>
        </p:sp>
        <p:sp>
          <p:nvSpPr>
            <p:cNvPr id="116" name="テキスト ボックス 115">
              <a:extLst>
                <a:ext uri="{FF2B5EF4-FFF2-40B4-BE49-F238E27FC236}">
                  <a16:creationId xmlns:a16="http://schemas.microsoft.com/office/drawing/2014/main" id="{F35D5F93-B0BB-61D0-9DA0-9AF0B3954688}"/>
                </a:ext>
              </a:extLst>
            </p:cNvPr>
            <p:cNvSpPr txBox="1"/>
            <p:nvPr/>
          </p:nvSpPr>
          <p:spPr>
            <a:xfrm>
              <a:off x="8433822" y="3894200"/>
              <a:ext cx="1491114" cy="338554"/>
            </a:xfrm>
            <a:prstGeom prst="rect">
              <a:avLst/>
            </a:prstGeom>
            <a:noFill/>
          </p:spPr>
          <p:txBody>
            <a:bodyPr wrap="none" rtlCol="0">
              <a:spAutoFit/>
            </a:bodyPr>
            <a:lstStyle/>
            <a:p>
              <a:pPr algn="ctr"/>
              <a:r>
                <a:rPr kumimoji="1" lang="ja-JP" altLang="en-US" sz="1600" b="1" dirty="0">
                  <a:latin typeface="BIZ UDPゴシック" panose="020B0400000000000000" pitchFamily="50" charset="-128"/>
                  <a:ea typeface="BIZ UDPゴシック" panose="020B0400000000000000" pitchFamily="50" charset="-128"/>
                </a:rPr>
                <a:t>２</a:t>
              </a:r>
              <a:r>
                <a:rPr kumimoji="1" lang="ja-JP" altLang="en-US" sz="1200" b="1" dirty="0">
                  <a:latin typeface="BIZ UDPゴシック" panose="020B0400000000000000" pitchFamily="50" charset="-128"/>
                  <a:ea typeface="BIZ UDPゴシック" panose="020B0400000000000000" pitchFamily="50" charset="-128"/>
                </a:rPr>
                <a:t>兆</a:t>
              </a:r>
              <a:r>
                <a:rPr lang="en-US" altLang="ja-JP" sz="1600" b="1" dirty="0">
                  <a:latin typeface="BIZ UDPゴシック" panose="020B0400000000000000" pitchFamily="50" charset="-128"/>
                  <a:ea typeface="BIZ UDPゴシック" panose="020B0400000000000000" pitchFamily="50" charset="-128"/>
                </a:rPr>
                <a:t>3,000</a:t>
              </a:r>
              <a:r>
                <a:rPr kumimoji="1" lang="ja-JP" altLang="en-US" sz="1200" b="1" dirty="0">
                  <a:latin typeface="BIZ UDPゴシック" panose="020B0400000000000000" pitchFamily="50" charset="-128"/>
                  <a:ea typeface="BIZ UDPゴシック" panose="020B0400000000000000" pitchFamily="50" charset="-128"/>
                </a:rPr>
                <a:t>億円</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117" name="テキスト ボックス 116">
              <a:extLst>
                <a:ext uri="{FF2B5EF4-FFF2-40B4-BE49-F238E27FC236}">
                  <a16:creationId xmlns:a16="http://schemas.microsoft.com/office/drawing/2014/main" id="{246E5C61-E308-7385-B0C1-F0A84907ACDC}"/>
                </a:ext>
              </a:extLst>
            </p:cNvPr>
            <p:cNvSpPr txBox="1"/>
            <p:nvPr/>
          </p:nvSpPr>
          <p:spPr>
            <a:xfrm>
              <a:off x="10302302" y="3363287"/>
              <a:ext cx="90601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保健</a:t>
              </a:r>
              <a:r>
                <a:rPr kumimoji="1" lang="ja-JP" altLang="en-US" sz="1200" b="1" dirty="0">
                  <a:latin typeface="BIZ UDPゴシック" panose="020B0400000000000000" pitchFamily="50" charset="-128"/>
                  <a:ea typeface="BIZ UDPゴシック" panose="020B0400000000000000" pitchFamily="50" charset="-128"/>
                </a:rPr>
                <a:t>費</a:t>
              </a:r>
            </a:p>
            <a:p>
              <a:pPr algn="ctr"/>
              <a:r>
                <a:rPr lang="en-US" altLang="ja-JP" sz="1050" dirty="0">
                  <a:latin typeface="BIZ UDPゴシック" panose="020B0400000000000000" pitchFamily="50" charset="-128"/>
                  <a:ea typeface="BIZ UDPゴシック" panose="020B0400000000000000" pitchFamily="50" charset="-128"/>
                </a:rPr>
                <a:t>2,624</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11</a:t>
              </a:r>
              <a:r>
                <a:rPr lang="en-US" altLang="ja-JP" sz="1050" dirty="0">
                  <a:latin typeface="BIZ UDPゴシック" panose="020B0400000000000000" pitchFamily="50" charset="-128"/>
                  <a:ea typeface="BIZ UDPゴシック" panose="020B0400000000000000" pitchFamily="50" charset="-128"/>
                </a:rPr>
                <a:t>.4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18" name="テキスト ボックス 117">
              <a:extLst>
                <a:ext uri="{FF2B5EF4-FFF2-40B4-BE49-F238E27FC236}">
                  <a16:creationId xmlns:a16="http://schemas.microsoft.com/office/drawing/2014/main" id="{6C326541-CF6B-DBF9-BCE8-8FDA697628CB}"/>
                </a:ext>
              </a:extLst>
            </p:cNvPr>
            <p:cNvSpPr txBox="1"/>
            <p:nvPr/>
          </p:nvSpPr>
          <p:spPr>
            <a:xfrm>
              <a:off x="10104211" y="4442963"/>
              <a:ext cx="90601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公債費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2,602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11</a:t>
              </a:r>
              <a:r>
                <a:rPr kumimoji="1" lang="en-US" altLang="ja-JP" sz="1050" dirty="0">
                  <a:latin typeface="BIZ UDPゴシック" panose="020B0400000000000000" pitchFamily="50" charset="-128"/>
                  <a:ea typeface="BIZ UDPゴシック" panose="020B0400000000000000" pitchFamily="50" charset="-128"/>
                </a:rPr>
                <a:t>.3%</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19" name="テキスト ボックス 118">
              <a:extLst>
                <a:ext uri="{FF2B5EF4-FFF2-40B4-BE49-F238E27FC236}">
                  <a16:creationId xmlns:a16="http://schemas.microsoft.com/office/drawing/2014/main" id="{AA199CAC-5420-3CAF-3C0B-3493B6C77608}"/>
                </a:ext>
              </a:extLst>
            </p:cNvPr>
            <p:cNvSpPr txBox="1"/>
            <p:nvPr/>
          </p:nvSpPr>
          <p:spPr>
            <a:xfrm>
              <a:off x="9241304" y="5049474"/>
              <a:ext cx="906017" cy="669414"/>
            </a:xfrm>
            <a:prstGeom prst="rect">
              <a:avLst/>
            </a:prstGeom>
            <a:noFill/>
          </p:spPr>
          <p:txBody>
            <a:bodyPr wrap="none" rtlCol="0">
              <a:spAutoFit/>
            </a:bodyPr>
            <a:lstStyle/>
            <a:p>
              <a:pPr algn="ctr">
                <a:lnSpc>
                  <a:spcPct val="120000"/>
                </a:lnSpc>
              </a:pPr>
              <a:r>
                <a:rPr kumimoji="1" lang="ja-JP" altLang="en-US" sz="1200" b="1" spc="-20" dirty="0">
                  <a:latin typeface="BIZ UDPゴシック" panose="020B0400000000000000" pitchFamily="50" charset="-128"/>
                  <a:ea typeface="BIZ UDPゴシック" panose="020B0400000000000000" pitchFamily="50" charset="-128"/>
                </a:rPr>
                <a:t>商工費</a:t>
              </a:r>
              <a:endParaRPr kumimoji="1" lang="en-US" altLang="ja-JP" sz="1200" b="1" spc="-20"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50" dirty="0">
                  <a:latin typeface="BIZ UDPゴシック" panose="020B0400000000000000" pitchFamily="50" charset="-128"/>
                  <a:ea typeface="BIZ UDPゴシック" panose="020B0400000000000000" pitchFamily="50" charset="-128"/>
                </a:rPr>
                <a:t>2,358</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10.3%</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20" name="テキスト ボックス 119">
              <a:extLst>
                <a:ext uri="{FF2B5EF4-FFF2-40B4-BE49-F238E27FC236}">
                  <a16:creationId xmlns:a16="http://schemas.microsoft.com/office/drawing/2014/main" id="{BADCB3BA-19B0-5C5C-7FE7-F8E9E14FAA46}"/>
                </a:ext>
              </a:extLst>
            </p:cNvPr>
            <p:cNvSpPr txBox="1"/>
            <p:nvPr/>
          </p:nvSpPr>
          <p:spPr>
            <a:xfrm>
              <a:off x="8240979" y="5291050"/>
              <a:ext cx="95410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生活労働費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2,204</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9.6%</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21" name="テキスト ボックス 120">
              <a:extLst>
                <a:ext uri="{FF2B5EF4-FFF2-40B4-BE49-F238E27FC236}">
                  <a16:creationId xmlns:a16="http://schemas.microsoft.com/office/drawing/2014/main" id="{1A5517D7-25B6-EDDA-2574-F01636EBF0D3}"/>
                </a:ext>
              </a:extLst>
            </p:cNvPr>
            <p:cNvSpPr txBox="1"/>
            <p:nvPr/>
          </p:nvSpPr>
          <p:spPr>
            <a:xfrm>
              <a:off x="7473219" y="4927228"/>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警察費</a:t>
              </a:r>
            </a:p>
            <a:p>
              <a:pPr algn="ctr"/>
              <a:r>
                <a:rPr lang="en-US" altLang="ja-JP" sz="1050" dirty="0">
                  <a:latin typeface="BIZ UDPゴシック" panose="020B0400000000000000" pitchFamily="50" charset="-128"/>
                  <a:ea typeface="BIZ UDPゴシック" panose="020B0400000000000000" pitchFamily="50" charset="-128"/>
                </a:rPr>
                <a:t>1,493</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6</a:t>
              </a:r>
              <a:r>
                <a:rPr lang="en-US" altLang="ja-JP" sz="1050" dirty="0">
                  <a:latin typeface="BIZ UDPゴシック" panose="020B0400000000000000" pitchFamily="50" charset="-128"/>
                  <a:ea typeface="BIZ UDPゴシック" panose="020B0400000000000000" pitchFamily="50" charset="-128"/>
                </a:rPr>
                <a:t>.5</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22" name="テキスト ボックス 121">
              <a:extLst>
                <a:ext uri="{FF2B5EF4-FFF2-40B4-BE49-F238E27FC236}">
                  <a16:creationId xmlns:a16="http://schemas.microsoft.com/office/drawing/2014/main" id="{3F9A0415-56F8-E430-E7AA-26AD527D65AD}"/>
                </a:ext>
              </a:extLst>
            </p:cNvPr>
            <p:cNvSpPr txBox="1"/>
            <p:nvPr/>
          </p:nvSpPr>
          <p:spPr>
            <a:xfrm>
              <a:off x="6311024" y="5027522"/>
              <a:ext cx="95410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県土整備費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1,344</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5.8</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23" name="テキスト ボックス 122">
              <a:extLst>
                <a:ext uri="{FF2B5EF4-FFF2-40B4-BE49-F238E27FC236}">
                  <a16:creationId xmlns:a16="http://schemas.microsoft.com/office/drawing/2014/main" id="{CB319128-47FD-213D-3487-B576D2800161}"/>
                </a:ext>
              </a:extLst>
            </p:cNvPr>
            <p:cNvSpPr txBox="1"/>
            <p:nvPr/>
          </p:nvSpPr>
          <p:spPr>
            <a:xfrm>
              <a:off x="5700767" y="3722107"/>
              <a:ext cx="1277915" cy="478721"/>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農林水産業費</a:t>
              </a:r>
              <a:endParaRPr kumimoji="1" lang="en-US" altLang="ja-JP" sz="120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50" dirty="0">
                  <a:latin typeface="BIZ UDPゴシック" panose="020B0400000000000000" pitchFamily="50" charset="-128"/>
                  <a:ea typeface="BIZ UDPゴシック" panose="020B0400000000000000" pitchFamily="50" charset="-128"/>
                </a:rPr>
                <a:t>622</a:t>
              </a:r>
              <a:r>
                <a:rPr lang="ja-JP" altLang="en-US" sz="1050" dirty="0">
                  <a:latin typeface="BIZ UDPゴシック" panose="020B0400000000000000" pitchFamily="50" charset="-128"/>
                  <a:ea typeface="BIZ UDPゴシック" panose="020B0400000000000000" pitchFamily="50" charset="-128"/>
                </a:rPr>
                <a:t>億円</a:t>
              </a: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2</a:t>
              </a:r>
              <a:r>
                <a:rPr lang="en-US" altLang="ja-JP" sz="1050" dirty="0">
                  <a:latin typeface="BIZ UDPゴシック" panose="020B0400000000000000" pitchFamily="50" charset="-128"/>
                  <a:ea typeface="BIZ UDPゴシック" panose="020B0400000000000000" pitchFamily="50" charset="-128"/>
                </a:rPr>
                <a:t>.7</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24" name="テキスト ボックス 123">
              <a:extLst>
                <a:ext uri="{FF2B5EF4-FFF2-40B4-BE49-F238E27FC236}">
                  <a16:creationId xmlns:a16="http://schemas.microsoft.com/office/drawing/2014/main" id="{29005255-6AA4-4F7E-BE43-D08B3E721F1C}"/>
                </a:ext>
              </a:extLst>
            </p:cNvPr>
            <p:cNvSpPr txBox="1"/>
            <p:nvPr/>
          </p:nvSpPr>
          <p:spPr>
            <a:xfrm>
              <a:off x="7575739" y="2343115"/>
              <a:ext cx="1415772" cy="8586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endParaRPr kumimoji="1" lang="en-US" altLang="ja-JP" sz="1200" b="1" dirty="0">
                <a:latin typeface="BIZ UDPゴシック" panose="020B0400000000000000" pitchFamily="50" charset="-128"/>
                <a:ea typeface="BIZ UDPゴシック" panose="020B0400000000000000" pitchFamily="50" charset="-128"/>
              </a:endParaRPr>
            </a:p>
            <a:p>
              <a:pPr algn="ctr">
                <a:lnSpc>
                  <a:spcPct val="120000"/>
                </a:lnSpc>
              </a:pPr>
              <a:r>
                <a:rPr lang="ja-JP" altLang="en-US" sz="1200" b="1" dirty="0">
                  <a:latin typeface="BIZ UDPゴシック" panose="020B0400000000000000" pitchFamily="50" charset="-128"/>
                  <a:ea typeface="BIZ UDPゴシック" panose="020B0400000000000000" pitchFamily="50" charset="-128"/>
                </a:rPr>
                <a:t>（市町村交付金等）</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5,020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21.9</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125" name="直線コネクタ 124">
              <a:extLst>
                <a:ext uri="{FF2B5EF4-FFF2-40B4-BE49-F238E27FC236}">
                  <a16:creationId xmlns:a16="http://schemas.microsoft.com/office/drawing/2014/main" id="{AD2EDD03-A582-6AF9-73C3-22E066782478}"/>
                </a:ext>
              </a:extLst>
            </p:cNvPr>
            <p:cNvCxnSpPr>
              <a:cxnSpLocks/>
            </p:cNvCxnSpPr>
            <p:nvPr/>
          </p:nvCxnSpPr>
          <p:spPr>
            <a:xfrm flipH="1">
              <a:off x="6974486" y="3783647"/>
              <a:ext cx="199932" cy="5575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26" name="正方形/長方形 125">
              <a:extLst>
                <a:ext uri="{FF2B5EF4-FFF2-40B4-BE49-F238E27FC236}">
                  <a16:creationId xmlns:a16="http://schemas.microsoft.com/office/drawing/2014/main" id="{FE9625DC-DD8C-CFA2-9599-871060FF9F50}"/>
                </a:ext>
              </a:extLst>
            </p:cNvPr>
            <p:cNvSpPr/>
            <p:nvPr/>
          </p:nvSpPr>
          <p:spPr>
            <a:xfrm>
              <a:off x="10228430" y="1237234"/>
              <a:ext cx="1688143" cy="450011"/>
            </a:xfrm>
            <a:prstGeom prst="rect">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テキスト ボックス 126">
              <a:extLst>
                <a:ext uri="{FF2B5EF4-FFF2-40B4-BE49-F238E27FC236}">
                  <a16:creationId xmlns:a16="http://schemas.microsoft.com/office/drawing/2014/main" id="{B0D55BA2-E4F6-F3AD-A136-0793F68392F9}"/>
                </a:ext>
              </a:extLst>
            </p:cNvPr>
            <p:cNvSpPr txBox="1"/>
            <p:nvPr/>
          </p:nvSpPr>
          <p:spPr>
            <a:xfrm>
              <a:off x="10249201" y="1258523"/>
              <a:ext cx="1646605"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福岡県の歳出</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sp>
          <p:nvSpPr>
            <p:cNvPr id="128" name="テキスト ボックス 127">
              <a:extLst>
                <a:ext uri="{FF2B5EF4-FFF2-40B4-BE49-F238E27FC236}">
                  <a16:creationId xmlns:a16="http://schemas.microsoft.com/office/drawing/2014/main" id="{D8AB2158-1BA9-88CE-25D6-E4985CB385D4}"/>
                </a:ext>
              </a:extLst>
            </p:cNvPr>
            <p:cNvSpPr txBox="1"/>
            <p:nvPr/>
          </p:nvSpPr>
          <p:spPr>
            <a:xfrm>
              <a:off x="5777895" y="4368903"/>
              <a:ext cx="1277914" cy="475515"/>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総務費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829</a:t>
              </a:r>
              <a:r>
                <a:rPr lang="ja-JP" altLang="en-US" sz="1050" dirty="0">
                  <a:latin typeface="BIZ UDPゴシック" panose="020B0400000000000000" pitchFamily="50" charset="-128"/>
                  <a:ea typeface="BIZ UDPゴシック" panose="020B0400000000000000" pitchFamily="50" charset="-128"/>
                </a:rPr>
                <a:t>億円</a:t>
              </a: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3.6</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29" name="テキスト ボックス 128">
              <a:extLst>
                <a:ext uri="{FF2B5EF4-FFF2-40B4-BE49-F238E27FC236}">
                  <a16:creationId xmlns:a16="http://schemas.microsoft.com/office/drawing/2014/main" id="{D50CDB35-6C61-501C-F195-38C1C023836F}"/>
                </a:ext>
              </a:extLst>
            </p:cNvPr>
            <p:cNvSpPr txBox="1"/>
            <p:nvPr/>
          </p:nvSpPr>
          <p:spPr>
            <a:xfrm>
              <a:off x="5872188" y="2896532"/>
              <a:ext cx="1175323" cy="478721"/>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環境費</a:t>
              </a:r>
              <a:endParaRPr kumimoji="1" lang="en-US" altLang="ja-JP" sz="120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50" dirty="0">
                  <a:latin typeface="BIZ UDPゴシック" panose="020B0400000000000000" pitchFamily="50" charset="-128"/>
                  <a:ea typeface="BIZ UDPゴシック" panose="020B0400000000000000" pitchFamily="50" charset="-128"/>
                </a:rPr>
                <a:t>52</a:t>
              </a:r>
              <a:r>
                <a:rPr lang="ja-JP" altLang="en-US" sz="1050" dirty="0">
                  <a:latin typeface="BIZ UDPゴシック" panose="020B0400000000000000" pitchFamily="50" charset="-128"/>
                  <a:ea typeface="BIZ UDPゴシック" panose="020B0400000000000000" pitchFamily="50" charset="-128"/>
                </a:rPr>
                <a:t>億円</a:t>
              </a: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0.2</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130" name="直線コネクタ 129">
              <a:extLst>
                <a:ext uri="{FF2B5EF4-FFF2-40B4-BE49-F238E27FC236}">
                  <a16:creationId xmlns:a16="http://schemas.microsoft.com/office/drawing/2014/main" id="{3189A7CF-82F5-3076-F879-1370DA92219A}"/>
                </a:ext>
              </a:extLst>
            </p:cNvPr>
            <p:cNvCxnSpPr>
              <a:cxnSpLocks/>
            </p:cNvCxnSpPr>
            <p:nvPr/>
          </p:nvCxnSpPr>
          <p:spPr>
            <a:xfrm flipH="1">
              <a:off x="6768671" y="4156265"/>
              <a:ext cx="520677" cy="28669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a:extLst>
                <a:ext uri="{FF2B5EF4-FFF2-40B4-BE49-F238E27FC236}">
                  <a16:creationId xmlns:a16="http://schemas.microsoft.com/office/drawing/2014/main" id="{867CE79B-9BC0-1EB1-E1B6-BE69C87DC24D}"/>
                </a:ext>
              </a:extLst>
            </p:cNvPr>
            <p:cNvCxnSpPr>
              <a:cxnSpLocks/>
            </p:cNvCxnSpPr>
            <p:nvPr/>
          </p:nvCxnSpPr>
          <p:spPr>
            <a:xfrm flipH="1" flipV="1">
              <a:off x="6749085" y="3402205"/>
              <a:ext cx="378298" cy="198401"/>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a:extLst>
                <a:ext uri="{FF2B5EF4-FFF2-40B4-BE49-F238E27FC236}">
                  <a16:creationId xmlns:a16="http://schemas.microsoft.com/office/drawing/2014/main" id="{A06FCE5C-0CFB-EC79-01D7-BDAAE78D1C48}"/>
                </a:ext>
              </a:extLst>
            </p:cNvPr>
            <p:cNvCxnSpPr>
              <a:cxnSpLocks/>
            </p:cNvCxnSpPr>
            <p:nvPr/>
          </p:nvCxnSpPr>
          <p:spPr>
            <a:xfrm flipH="1">
              <a:off x="7009138" y="4681440"/>
              <a:ext cx="452589" cy="34137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2" name="正方形/長方形 1">
            <a:extLst>
              <a:ext uri="{FF2B5EF4-FFF2-40B4-BE49-F238E27FC236}">
                <a16:creationId xmlns:a16="http://schemas.microsoft.com/office/drawing/2014/main" id="{0ECAE425-9A07-161F-5A7E-606A09C7B640}"/>
              </a:ext>
            </a:extLst>
          </p:cNvPr>
          <p:cNvSpPr/>
          <p:nvPr/>
        </p:nvSpPr>
        <p:spPr>
          <a:xfrm>
            <a:off x="0" y="0"/>
            <a:ext cx="12192000"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7C8A1FB8-AC8E-D561-3879-89F179D4420E}"/>
              </a:ext>
            </a:extLst>
          </p:cNvPr>
          <p:cNvSpPr/>
          <p:nvPr/>
        </p:nvSpPr>
        <p:spPr>
          <a:xfrm>
            <a:off x="381000" y="1170800"/>
            <a:ext cx="11430001" cy="5245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A286FBEF-09DB-A0DB-E355-85D1EBB9DE38}"/>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CE621938-1DD4-D612-0D0B-E1A5B9F353FE}"/>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Google Shape;111;p1">
            <a:extLst>
              <a:ext uri="{FF2B5EF4-FFF2-40B4-BE49-F238E27FC236}">
                <a16:creationId xmlns:a16="http://schemas.microsoft.com/office/drawing/2014/main" id="{43E9858C-3F55-2184-E5FA-BC6EEF1D775C}"/>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9" name="Google Shape;111;p1">
            <a:extLst>
              <a:ext uri="{FF2B5EF4-FFF2-40B4-BE49-F238E27FC236}">
                <a16:creationId xmlns:a16="http://schemas.microsoft.com/office/drawing/2014/main" id="{A1F46A06-955D-B35A-F4A7-BCE505462A4C}"/>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福岡県や国の財政はどうなっているのだろう？</a:t>
            </a:r>
          </a:p>
        </p:txBody>
      </p:sp>
      <p:sp>
        <p:nvSpPr>
          <p:cNvPr id="10" name="テキスト ボックス 9">
            <a:extLst>
              <a:ext uri="{FF2B5EF4-FFF2-40B4-BE49-F238E27FC236}">
                <a16:creationId xmlns:a16="http://schemas.microsoft.com/office/drawing/2014/main" id="{AE4CB58C-C887-E470-1358-D5EDE1A4B008}"/>
              </a:ext>
            </a:extLst>
          </p:cNvPr>
          <p:cNvSpPr txBox="1"/>
          <p:nvPr/>
        </p:nvSpPr>
        <p:spPr>
          <a:xfrm>
            <a:off x="1021242" y="1433653"/>
            <a:ext cx="10149517" cy="1656736"/>
          </a:xfrm>
          <a:prstGeom prst="rect">
            <a:avLst/>
          </a:prstGeom>
          <a:noFill/>
        </p:spPr>
        <p:txBody>
          <a:bodyPr wrap="square">
            <a:spAutoFit/>
          </a:bodyPr>
          <a:lstStyle/>
          <a:p>
            <a:pPr>
              <a:lnSpc>
                <a:spcPct val="140000"/>
              </a:lnSpc>
              <a:spcAft>
                <a:spcPts val="600"/>
              </a:spcAft>
            </a:pPr>
            <a:r>
              <a:rPr lang="ja-JP" altLang="en-US" spc="100" dirty="0">
                <a:latin typeface="BIZ UDPゴシック" panose="020B0400000000000000" pitchFamily="50" charset="-128"/>
                <a:ea typeface="BIZ UDPゴシック" panose="020B0400000000000000" pitchFamily="50" charset="-128"/>
              </a:rPr>
              <a:t>令和</a:t>
            </a:r>
            <a:r>
              <a:rPr lang="en-US" altLang="ja-JP" spc="100" dirty="0">
                <a:latin typeface="BIZ UDPゴシック" panose="020B0400000000000000" pitchFamily="50" charset="-128"/>
                <a:ea typeface="BIZ UDPゴシック" panose="020B0400000000000000" pitchFamily="50" charset="-128"/>
              </a:rPr>
              <a:t>8</a:t>
            </a:r>
            <a:r>
              <a:rPr lang="ja-JP" altLang="en-US" spc="100" dirty="0">
                <a:latin typeface="BIZ UDPゴシック" panose="020B0400000000000000" pitchFamily="50" charset="-128"/>
                <a:ea typeface="BIZ UDPゴシック" panose="020B0400000000000000" pitchFamily="50" charset="-128"/>
              </a:rPr>
              <a:t>年度当初予算では、県税は歳入全体の約３割以上を占めており、皆さんの暮らしを豊かにし、住み良い社会を築くための大切な財源となっています。</a:t>
            </a:r>
          </a:p>
          <a:p>
            <a:pPr>
              <a:lnSpc>
                <a:spcPct val="140000"/>
              </a:lnSpc>
              <a:spcAft>
                <a:spcPts val="600"/>
              </a:spcAft>
            </a:pPr>
            <a:r>
              <a:rPr lang="ja-JP" altLang="en-US" spc="100" dirty="0">
                <a:latin typeface="BIZ UDPゴシック" panose="020B0400000000000000" pitchFamily="50" charset="-128"/>
                <a:ea typeface="BIZ UDPゴシック" panose="020B0400000000000000" pitchFamily="50" charset="-128"/>
              </a:rPr>
              <a:t>県民の皆さんと手を携えて未来への扉を開き、本県を九州のリーダー県として、</a:t>
            </a:r>
            <a:r>
              <a:rPr lang="en-US" altLang="ja-JP" spc="100" dirty="0">
                <a:latin typeface="BIZ UDPゴシック" panose="020B0400000000000000" pitchFamily="50" charset="-128"/>
                <a:ea typeface="BIZ UDPゴシック" panose="020B0400000000000000" pitchFamily="50" charset="-128"/>
              </a:rPr>
              <a:t>                 </a:t>
            </a:r>
            <a:r>
              <a:rPr lang="ja-JP" altLang="en-US" spc="100" dirty="0">
                <a:latin typeface="BIZ UDPゴシック" panose="020B0400000000000000" pitchFamily="50" charset="-128"/>
                <a:ea typeface="BIZ UDPゴシック" panose="020B0400000000000000" pitchFamily="50" charset="-128"/>
              </a:rPr>
              <a:t>さらに飛躍・発展させ、県民の皆さんが安心してたくさんの笑顔で暮らせる福岡県を目指します。</a:t>
            </a:r>
          </a:p>
        </p:txBody>
      </p:sp>
      <p:pic>
        <p:nvPicPr>
          <p:cNvPr id="12" name="図 11">
            <a:extLst>
              <a:ext uri="{FF2B5EF4-FFF2-40B4-BE49-F238E27FC236}">
                <a16:creationId xmlns:a16="http://schemas.microsoft.com/office/drawing/2014/main" id="{F6765F52-B81C-1D59-8DA9-3A520AF99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842" y="3573374"/>
            <a:ext cx="3691436" cy="2460956"/>
          </a:xfrm>
          <a:prstGeom prst="rect">
            <a:avLst/>
          </a:prstGeom>
        </p:spPr>
      </p:pic>
      <p:sp>
        <p:nvSpPr>
          <p:cNvPr id="67" name="四角形: 角を丸くする 66">
            <a:extLst>
              <a:ext uri="{FF2B5EF4-FFF2-40B4-BE49-F238E27FC236}">
                <a16:creationId xmlns:a16="http://schemas.microsoft.com/office/drawing/2014/main" id="{F5933CBE-F29A-BFB7-E864-F209F8DBCF34}"/>
              </a:ext>
            </a:extLst>
          </p:cNvPr>
          <p:cNvSpPr/>
          <p:nvPr/>
        </p:nvSpPr>
        <p:spPr>
          <a:xfrm>
            <a:off x="4825920" y="3573374"/>
            <a:ext cx="6029232" cy="2088184"/>
          </a:xfrm>
          <a:prstGeom prst="roundRect">
            <a:avLst>
              <a:gd name="adj" fmla="val 5174"/>
            </a:avLst>
          </a:prstGeom>
          <a:solidFill>
            <a:srgbClr val="F7F4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1EFD0AE-E2CE-D833-0FE1-775F62EA06F0}"/>
              </a:ext>
            </a:extLst>
          </p:cNvPr>
          <p:cNvSpPr txBox="1"/>
          <p:nvPr/>
        </p:nvSpPr>
        <p:spPr>
          <a:xfrm>
            <a:off x="5028284" y="3710617"/>
            <a:ext cx="5719100" cy="1759264"/>
          </a:xfrm>
          <a:prstGeom prst="rect">
            <a:avLst/>
          </a:prstGeom>
          <a:noFill/>
        </p:spPr>
        <p:txBody>
          <a:bodyPr wrap="square">
            <a:spAutoFit/>
          </a:bodyPr>
          <a:lstStyle/>
          <a:p>
            <a:pPr>
              <a:lnSpc>
                <a:spcPct val="140000"/>
              </a:lnSpc>
              <a:spcAft>
                <a:spcPts val="600"/>
              </a:spcAft>
            </a:pPr>
            <a:r>
              <a:rPr lang="ja-JP" altLang="en-US" sz="1600" spc="100" dirty="0">
                <a:latin typeface="BIZ UDPゴシック" panose="020B0400000000000000" pitchFamily="50" charset="-128"/>
                <a:ea typeface="BIZ UDPゴシック" panose="020B0400000000000000" pitchFamily="50" charset="-128"/>
              </a:rPr>
              <a:t>福岡県では、県民が安心して暮らせるように、さまざまな公共サービスを行っています。これらの財源として、地方税（県税）を集め、どこに、何を、どんな目的で、どれくらいの金額を使い実施するかを、県民の代表者が「県議会」の場で決めています。</a:t>
            </a:r>
          </a:p>
        </p:txBody>
      </p:sp>
      <p:pic>
        <p:nvPicPr>
          <p:cNvPr id="19" name="図 18">
            <a:extLst>
              <a:ext uri="{FF2B5EF4-FFF2-40B4-BE49-F238E27FC236}">
                <a16:creationId xmlns:a16="http://schemas.microsoft.com/office/drawing/2014/main" id="{1453C355-8DD0-C795-FBAC-F05BD8B4D916}"/>
              </a:ext>
            </a:extLst>
          </p:cNvPr>
          <p:cNvPicPr>
            <a:picLocks noChangeAspect="1"/>
          </p:cNvPicPr>
          <p:nvPr/>
        </p:nvPicPr>
        <p:blipFill>
          <a:blip r:embed="rId6"/>
          <a:stretch>
            <a:fillRect/>
          </a:stretch>
        </p:blipFill>
        <p:spPr>
          <a:xfrm>
            <a:off x="10507715" y="4890655"/>
            <a:ext cx="1009028" cy="1526020"/>
          </a:xfrm>
          <a:prstGeom prst="rect">
            <a:avLst/>
          </a:prstGeom>
        </p:spPr>
      </p:pic>
      <p:sp>
        <p:nvSpPr>
          <p:cNvPr id="17" name="テキスト ボックス 16">
            <a:extLst>
              <a:ext uri="{FF2B5EF4-FFF2-40B4-BE49-F238E27FC236}">
                <a16:creationId xmlns:a16="http://schemas.microsoft.com/office/drawing/2014/main" id="{C50F89EE-5A74-7BF3-1AA2-7F10F220A169}"/>
              </a:ext>
            </a:extLst>
          </p:cNvPr>
          <p:cNvSpPr txBox="1"/>
          <p:nvPr/>
        </p:nvSpPr>
        <p:spPr>
          <a:xfrm>
            <a:off x="2333687" y="6036420"/>
            <a:ext cx="761747" cy="312073"/>
          </a:xfrm>
          <a:prstGeom prst="rect">
            <a:avLst/>
          </a:prstGeom>
          <a:noFill/>
        </p:spPr>
        <p:txBody>
          <a:bodyPr wrap="none" rtlCol="0">
            <a:spAutoFit/>
          </a:bodyPr>
          <a:lstStyle/>
          <a:p>
            <a:pPr algn="ctr">
              <a:lnSpc>
                <a:spcPct val="120000"/>
              </a:lnSpc>
            </a:pPr>
            <a:r>
              <a:rPr kumimoji="1" lang="ja-JP" altLang="en-US" sz="1400" spc="100" dirty="0">
                <a:latin typeface="BIZ UDPゴシック" panose="020B0400000000000000" pitchFamily="50" charset="-128"/>
                <a:ea typeface="BIZ UDPゴシック" panose="020B0400000000000000" pitchFamily="50" charset="-128"/>
              </a:rPr>
              <a:t>県議会</a:t>
            </a:r>
          </a:p>
        </p:txBody>
      </p:sp>
    </p:spTree>
    <p:extLst>
      <p:ext uri="{BB962C8B-B14F-4D97-AF65-F5344CB8AC3E}">
        <p14:creationId xmlns:p14="http://schemas.microsoft.com/office/powerpoint/2010/main" val="17762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3" presetClass="entr" presetSubtype="27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strVal val="2/3*#ppt_w"/>
                                          </p:val>
                                        </p:tav>
                                        <p:tav tm="100000">
                                          <p:val>
                                            <p:strVal val="#ppt_w"/>
                                          </p:val>
                                        </p:tav>
                                      </p:tavLst>
                                    </p:anim>
                                    <p:anim calcmode="lin" valueType="num">
                                      <p:cBhvr>
                                        <p:cTn id="11" dur="500" fill="hold"/>
                                        <p:tgtEl>
                                          <p:spTgt spid="3"/>
                                        </p:tgtEl>
                                        <p:attrNameLst>
                                          <p:attrName>ppt_h</p:attrName>
                                        </p:attrNameLst>
                                      </p:cBhvr>
                                      <p:tavLst>
                                        <p:tav tm="0">
                                          <p:val>
                                            <p:strVal val="2/3*#ppt_h"/>
                                          </p:val>
                                        </p:tav>
                                        <p:tav tm="100000">
                                          <p:val>
                                            <p:strVal val="#ppt_h"/>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p:bldP spid="67" grpId="0" animBg="1"/>
      <p:bldP spid="15"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A164A-3DB4-7EB9-3451-CFC1101C56B1}"/>
            </a:ext>
          </a:extLst>
        </p:cNvPr>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7E8D8EC-C6B8-23D7-D81A-F47A3000ABA9}"/>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6F2E10BD-33F0-713D-1E8B-84F965CA53C9}"/>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 name="Google Shape;111;p1">
            <a:extLst>
              <a:ext uri="{FF2B5EF4-FFF2-40B4-BE49-F238E27FC236}">
                <a16:creationId xmlns:a16="http://schemas.microsoft.com/office/drawing/2014/main" id="{964D1A53-7AE5-5F21-6940-46D386CBC51E}"/>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Google Shape;111;p1">
            <a:extLst>
              <a:ext uri="{FF2B5EF4-FFF2-40B4-BE49-F238E27FC236}">
                <a16:creationId xmlns:a16="http://schemas.microsoft.com/office/drawing/2014/main" id="{80A94A57-7F28-EEB9-D6D0-27F1CCE81AAA}"/>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福岡県や国の財政はどうなっているのだろう？</a:t>
            </a:r>
          </a:p>
        </p:txBody>
      </p:sp>
      <p:graphicFrame>
        <p:nvGraphicFramePr>
          <p:cNvPr id="25" name="グラフ 24">
            <a:extLst>
              <a:ext uri="{FF2B5EF4-FFF2-40B4-BE49-F238E27FC236}">
                <a16:creationId xmlns:a16="http://schemas.microsoft.com/office/drawing/2014/main" id="{33B810E8-99DF-CC6B-1A4C-209F07781E14}"/>
              </a:ext>
            </a:extLst>
          </p:cNvPr>
          <p:cNvGraphicFramePr>
            <a:graphicFrameLocks noChangeAspect="1"/>
          </p:cNvGraphicFramePr>
          <p:nvPr>
            <p:extLst>
              <p:ext uri="{D42A27DB-BD31-4B8C-83A1-F6EECF244321}">
                <p14:modId xmlns:p14="http://schemas.microsoft.com/office/powerpoint/2010/main" val="3558583782"/>
              </p:ext>
            </p:extLst>
          </p:nvPr>
        </p:nvGraphicFramePr>
        <p:xfrm>
          <a:off x="-1038453" y="1305310"/>
          <a:ext cx="8064000" cy="5376004"/>
        </p:xfrm>
        <a:graphic>
          <a:graphicData uri="http://schemas.openxmlformats.org/drawingml/2006/chart">
            <c:chart xmlns:c="http://schemas.openxmlformats.org/drawingml/2006/chart" xmlns:r="http://schemas.openxmlformats.org/officeDocument/2006/relationships" r:id="rId3"/>
          </a:graphicData>
        </a:graphic>
      </p:graphicFrame>
      <p:sp>
        <p:nvSpPr>
          <p:cNvPr id="29" name="楕円 28">
            <a:extLst>
              <a:ext uri="{FF2B5EF4-FFF2-40B4-BE49-F238E27FC236}">
                <a16:creationId xmlns:a16="http://schemas.microsoft.com/office/drawing/2014/main" id="{4849674C-7955-AFD6-C0AD-F532DA251D83}"/>
              </a:ext>
            </a:extLst>
          </p:cNvPr>
          <p:cNvSpPr/>
          <p:nvPr/>
        </p:nvSpPr>
        <p:spPr>
          <a:xfrm>
            <a:off x="2213860" y="3201422"/>
            <a:ext cx="1559375" cy="15593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E990ED90-372A-8844-15B3-61090986577D}"/>
              </a:ext>
            </a:extLst>
          </p:cNvPr>
          <p:cNvSpPr txBox="1"/>
          <p:nvPr/>
        </p:nvSpPr>
        <p:spPr>
          <a:xfrm rot="5400000">
            <a:off x="614403" y="1673275"/>
            <a:ext cx="4777635" cy="4620856"/>
          </a:xfrm>
          <a:prstGeom prst="rect">
            <a:avLst/>
          </a:prstGeom>
          <a:noFill/>
        </p:spPr>
        <p:txBody>
          <a:bodyPr wrap="none" rtlCol="0">
            <a:prstTxWarp prst="textArchUp">
              <a:avLst>
                <a:gd name="adj" fmla="val 13537494"/>
              </a:avLst>
            </a:prstTxWarp>
            <a:spAutoFit/>
          </a:bodyPr>
          <a:lstStyle/>
          <a:p>
            <a:r>
              <a:rPr lang="en-US" altLang="ja-JP" sz="1200" b="1" dirty="0">
                <a:solidFill>
                  <a:schemeClr val="bg1"/>
                </a:solidFill>
                <a:latin typeface="BIZ UDPゴシック" panose="020B0400000000000000" pitchFamily="50" charset="-128"/>
                <a:ea typeface="BIZ UDPゴシック" panose="020B0400000000000000" pitchFamily="50" charset="-128"/>
              </a:rPr>
              <a:t>8</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,308</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億円（</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36.1</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a:t>
            </a:r>
          </a:p>
        </p:txBody>
      </p:sp>
      <p:graphicFrame>
        <p:nvGraphicFramePr>
          <p:cNvPr id="33" name="グラフ 32">
            <a:extLst>
              <a:ext uri="{FF2B5EF4-FFF2-40B4-BE49-F238E27FC236}">
                <a16:creationId xmlns:a16="http://schemas.microsoft.com/office/drawing/2014/main" id="{AA6D6C57-0FDC-6EC1-FE78-00201A6A159B}"/>
              </a:ext>
            </a:extLst>
          </p:cNvPr>
          <p:cNvGraphicFramePr/>
          <p:nvPr>
            <p:extLst>
              <p:ext uri="{D42A27DB-BD31-4B8C-83A1-F6EECF244321}">
                <p14:modId xmlns:p14="http://schemas.microsoft.com/office/powerpoint/2010/main" val="2207628156"/>
              </p:ext>
            </p:extLst>
          </p:nvPr>
        </p:nvGraphicFramePr>
        <p:xfrm>
          <a:off x="-471028" y="1671392"/>
          <a:ext cx="6929151" cy="4619434"/>
        </p:xfrm>
        <a:graphic>
          <a:graphicData uri="http://schemas.openxmlformats.org/drawingml/2006/chart">
            <c:chart xmlns:c="http://schemas.openxmlformats.org/drawingml/2006/chart" xmlns:r="http://schemas.openxmlformats.org/officeDocument/2006/relationships" r:id="rId4"/>
          </a:graphicData>
        </a:graphic>
      </p:graphicFrame>
      <p:sp>
        <p:nvSpPr>
          <p:cNvPr id="35" name="テキスト ボックス 34">
            <a:extLst>
              <a:ext uri="{FF2B5EF4-FFF2-40B4-BE49-F238E27FC236}">
                <a16:creationId xmlns:a16="http://schemas.microsoft.com/office/drawing/2014/main" id="{C31EE79B-0205-5ACE-FE2A-8EF4252716B9}"/>
              </a:ext>
            </a:extLst>
          </p:cNvPr>
          <p:cNvSpPr txBox="1"/>
          <p:nvPr/>
        </p:nvSpPr>
        <p:spPr>
          <a:xfrm>
            <a:off x="3250333" y="2159296"/>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地方消費税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3,085</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13.4%</a:t>
            </a:r>
            <a:r>
              <a:rPr kumimoji="1" lang="ja-JP" altLang="en-US" sz="1050" dirty="0">
                <a:latin typeface="BIZ UDPゴシック" panose="020B0400000000000000" pitchFamily="50" charset="-128"/>
                <a:ea typeface="BIZ UDPゴシック" panose="020B0400000000000000" pitchFamily="50" charset="-128"/>
              </a:rPr>
              <a:t>）</a:t>
            </a:r>
          </a:p>
        </p:txBody>
      </p:sp>
      <p:sp>
        <p:nvSpPr>
          <p:cNvPr id="37" name="テキスト ボックス 36">
            <a:extLst>
              <a:ext uri="{FF2B5EF4-FFF2-40B4-BE49-F238E27FC236}">
                <a16:creationId xmlns:a16="http://schemas.microsoft.com/office/drawing/2014/main" id="{DCC96C96-D747-04FB-BB62-93E57EA44024}"/>
              </a:ext>
            </a:extLst>
          </p:cNvPr>
          <p:cNvSpPr txBox="1"/>
          <p:nvPr/>
        </p:nvSpPr>
        <p:spPr>
          <a:xfrm>
            <a:off x="2663188" y="3575182"/>
            <a:ext cx="64633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総額</a:t>
            </a:r>
          </a:p>
        </p:txBody>
      </p:sp>
      <p:sp>
        <p:nvSpPr>
          <p:cNvPr id="39" name="テキスト ボックス 38">
            <a:extLst>
              <a:ext uri="{FF2B5EF4-FFF2-40B4-BE49-F238E27FC236}">
                <a16:creationId xmlns:a16="http://schemas.microsoft.com/office/drawing/2014/main" id="{B260DA48-FEB2-5035-DA7F-81C31F1AC21A}"/>
              </a:ext>
            </a:extLst>
          </p:cNvPr>
          <p:cNvSpPr txBox="1"/>
          <p:nvPr/>
        </p:nvSpPr>
        <p:spPr>
          <a:xfrm>
            <a:off x="2240796" y="3894200"/>
            <a:ext cx="1491114" cy="338554"/>
          </a:xfrm>
          <a:prstGeom prst="rect">
            <a:avLst/>
          </a:prstGeom>
          <a:noFill/>
        </p:spPr>
        <p:txBody>
          <a:bodyPr wrap="none" rtlCol="0">
            <a:spAutoFit/>
          </a:bodyPr>
          <a:lstStyle/>
          <a:p>
            <a:pPr algn="ctr"/>
            <a:r>
              <a:rPr kumimoji="1" lang="ja-JP" altLang="en-US" sz="1600" b="1" dirty="0">
                <a:latin typeface="BIZ UDPゴシック" panose="020B0400000000000000" pitchFamily="50" charset="-128"/>
                <a:ea typeface="BIZ UDPゴシック" panose="020B0400000000000000" pitchFamily="50" charset="-128"/>
              </a:rPr>
              <a:t>２</a:t>
            </a:r>
            <a:r>
              <a:rPr kumimoji="1" lang="ja-JP" altLang="en-US" sz="1200" b="1" dirty="0">
                <a:latin typeface="BIZ UDPゴシック" panose="020B0400000000000000" pitchFamily="50" charset="-128"/>
                <a:ea typeface="BIZ UDPゴシック" panose="020B0400000000000000" pitchFamily="50" charset="-128"/>
              </a:rPr>
              <a:t>兆</a:t>
            </a:r>
            <a:r>
              <a:rPr lang="en-US" altLang="ja-JP" sz="1600" b="1" dirty="0">
                <a:latin typeface="BIZ UDPゴシック" panose="020B0400000000000000" pitchFamily="50" charset="-128"/>
                <a:ea typeface="BIZ UDPゴシック" panose="020B0400000000000000" pitchFamily="50" charset="-128"/>
              </a:rPr>
              <a:t>3</a:t>
            </a:r>
            <a:r>
              <a:rPr kumimoji="1" lang="en-US" altLang="ja-JP" sz="1600" b="1" dirty="0">
                <a:latin typeface="BIZ UDPゴシック" panose="020B0400000000000000" pitchFamily="50" charset="-128"/>
                <a:ea typeface="BIZ UDPゴシック" panose="020B0400000000000000" pitchFamily="50" charset="-128"/>
              </a:rPr>
              <a:t>,000</a:t>
            </a:r>
            <a:r>
              <a:rPr kumimoji="1" lang="ja-JP" altLang="en-US" sz="1200" b="1" dirty="0">
                <a:latin typeface="BIZ UDPゴシック" panose="020B0400000000000000" pitchFamily="50" charset="-128"/>
                <a:ea typeface="BIZ UDPゴシック" panose="020B0400000000000000" pitchFamily="50" charset="-128"/>
              </a:rPr>
              <a:t>億円</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1FB7A948-34D6-D356-1266-C29FA5BBACF8}"/>
              </a:ext>
            </a:extLst>
          </p:cNvPr>
          <p:cNvSpPr txBox="1"/>
          <p:nvPr/>
        </p:nvSpPr>
        <p:spPr>
          <a:xfrm>
            <a:off x="3696069" y="1637413"/>
            <a:ext cx="389850" cy="338554"/>
          </a:xfrm>
          <a:prstGeom prst="rect">
            <a:avLst/>
          </a:prstGeom>
          <a:noFill/>
        </p:spPr>
        <p:txBody>
          <a:bodyPr wrap="none" rtlCol="0">
            <a:spAutoFit/>
          </a:bodyPr>
          <a:lstStyle/>
          <a:p>
            <a:r>
              <a:rPr lang="ja-JP" altLang="en-US" sz="1600" b="1" dirty="0">
                <a:solidFill>
                  <a:schemeClr val="bg1"/>
                </a:solidFill>
                <a:latin typeface="BIZ UDPゴシック" panose="020B0400000000000000" pitchFamily="50" charset="-128"/>
                <a:ea typeface="BIZ UDPゴシック" panose="020B0400000000000000" pitchFamily="50" charset="-128"/>
              </a:rPr>
              <a:t>県</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010AC0A6-94A0-BFD8-556A-1CAB96B13EE5}"/>
              </a:ext>
            </a:extLst>
          </p:cNvPr>
          <p:cNvSpPr txBox="1"/>
          <p:nvPr/>
        </p:nvSpPr>
        <p:spPr>
          <a:xfrm>
            <a:off x="4223674" y="1923319"/>
            <a:ext cx="389850" cy="338554"/>
          </a:xfrm>
          <a:prstGeom prst="rect">
            <a:avLst/>
          </a:prstGeom>
          <a:noFill/>
        </p:spPr>
        <p:txBody>
          <a:bodyPr wrap="non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税</a:t>
            </a:r>
          </a:p>
        </p:txBody>
      </p:sp>
      <p:sp>
        <p:nvSpPr>
          <p:cNvPr id="43" name="テキスト ボックス 42">
            <a:extLst>
              <a:ext uri="{FF2B5EF4-FFF2-40B4-BE49-F238E27FC236}">
                <a16:creationId xmlns:a16="http://schemas.microsoft.com/office/drawing/2014/main" id="{B9D0E963-9FC5-CA0C-B36C-DB75643C587B}"/>
              </a:ext>
            </a:extLst>
          </p:cNvPr>
          <p:cNvSpPr txBox="1"/>
          <p:nvPr/>
        </p:nvSpPr>
        <p:spPr>
          <a:xfrm>
            <a:off x="4111947" y="2968309"/>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事業税</a:t>
            </a:r>
          </a:p>
          <a:p>
            <a:pPr algn="ctr"/>
            <a:r>
              <a:rPr lang="en-US" altLang="ja-JP" sz="1050" dirty="0">
                <a:latin typeface="BIZ UDPゴシック" panose="020B0400000000000000" pitchFamily="50" charset="-128"/>
                <a:ea typeface="BIZ UDPゴシック" panose="020B0400000000000000" pitchFamily="50" charset="-128"/>
              </a:rPr>
              <a:t>2,165</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9.4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44" name="テキスト ボックス 43">
            <a:extLst>
              <a:ext uri="{FF2B5EF4-FFF2-40B4-BE49-F238E27FC236}">
                <a16:creationId xmlns:a16="http://schemas.microsoft.com/office/drawing/2014/main" id="{C099135A-67F4-20A2-CEF3-47775D478595}"/>
              </a:ext>
            </a:extLst>
          </p:cNvPr>
          <p:cNvSpPr txBox="1"/>
          <p:nvPr/>
        </p:nvSpPr>
        <p:spPr>
          <a:xfrm>
            <a:off x="4261093" y="3872811"/>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県民税</a:t>
            </a:r>
          </a:p>
          <a:p>
            <a:pPr algn="ctr"/>
            <a:r>
              <a:rPr lang="en-US" altLang="ja-JP" sz="1050" dirty="0">
                <a:latin typeface="BIZ UDPゴシック" panose="020B0400000000000000" pitchFamily="50" charset="-128"/>
                <a:ea typeface="BIZ UDPゴシック" panose="020B0400000000000000" pitchFamily="50" charset="-128"/>
              </a:rPr>
              <a:t>1,952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8</a:t>
            </a:r>
            <a:r>
              <a:rPr kumimoji="1" lang="en-US" altLang="ja-JP" sz="1050" dirty="0">
                <a:latin typeface="BIZ UDPゴシック" panose="020B0400000000000000" pitchFamily="50" charset="-128"/>
                <a:ea typeface="BIZ UDPゴシック" panose="020B0400000000000000" pitchFamily="50" charset="-128"/>
              </a:rPr>
              <a:t>.5%</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45" name="直線コネクタ 44">
            <a:extLst>
              <a:ext uri="{FF2B5EF4-FFF2-40B4-BE49-F238E27FC236}">
                <a16:creationId xmlns:a16="http://schemas.microsoft.com/office/drawing/2014/main" id="{BC1746C4-A1D0-DFA8-A33E-2563F4358B5E}"/>
              </a:ext>
            </a:extLst>
          </p:cNvPr>
          <p:cNvCxnSpPr>
            <a:cxnSpLocks/>
            <a:endCxn id="50" idx="0"/>
          </p:cNvCxnSpPr>
          <p:nvPr/>
        </p:nvCxnSpPr>
        <p:spPr>
          <a:xfrm>
            <a:off x="4770752" y="4875990"/>
            <a:ext cx="755765" cy="627023"/>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6" name="直線コネクタ 45">
            <a:extLst>
              <a:ext uri="{FF2B5EF4-FFF2-40B4-BE49-F238E27FC236}">
                <a16:creationId xmlns:a16="http://schemas.microsoft.com/office/drawing/2014/main" id="{3C6EF8DC-39B2-513C-35A0-7B9EA2EC7526}"/>
              </a:ext>
            </a:extLst>
          </p:cNvPr>
          <p:cNvCxnSpPr>
            <a:cxnSpLocks/>
            <a:endCxn id="51" idx="0"/>
          </p:cNvCxnSpPr>
          <p:nvPr/>
        </p:nvCxnSpPr>
        <p:spPr>
          <a:xfrm>
            <a:off x="4594910" y="5105510"/>
            <a:ext cx="240256" cy="68189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0" name="テキスト ボックス 49">
            <a:extLst>
              <a:ext uri="{FF2B5EF4-FFF2-40B4-BE49-F238E27FC236}">
                <a16:creationId xmlns:a16="http://schemas.microsoft.com/office/drawing/2014/main" id="{6CE0555E-5B53-A6BD-1DCE-2CFF2E6FA9A8}"/>
              </a:ext>
            </a:extLst>
          </p:cNvPr>
          <p:cNvSpPr txBox="1"/>
          <p:nvPr/>
        </p:nvSpPr>
        <p:spPr>
          <a:xfrm>
            <a:off x="5126407" y="5503013"/>
            <a:ext cx="800219"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自動車税</a:t>
            </a:r>
          </a:p>
          <a:p>
            <a:pPr algn="ctr"/>
            <a:r>
              <a:rPr lang="en-US" altLang="ja-JP" sz="1050" dirty="0">
                <a:latin typeface="BIZ UDPゴシック" panose="020B0400000000000000" pitchFamily="50" charset="-128"/>
                <a:ea typeface="BIZ UDPゴシック" panose="020B0400000000000000" pitchFamily="50" charset="-128"/>
              </a:rPr>
              <a:t>599</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2.6</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51" name="テキスト ボックス 50">
            <a:extLst>
              <a:ext uri="{FF2B5EF4-FFF2-40B4-BE49-F238E27FC236}">
                <a16:creationId xmlns:a16="http://schemas.microsoft.com/office/drawing/2014/main" id="{FBAC1615-4607-E70F-0E2E-3653F866EE3B}"/>
              </a:ext>
            </a:extLst>
          </p:cNvPr>
          <p:cNvSpPr txBox="1"/>
          <p:nvPr/>
        </p:nvSpPr>
        <p:spPr>
          <a:xfrm>
            <a:off x="4454292" y="5787407"/>
            <a:ext cx="761748"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507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2.2</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52" name="テキスト ボックス 51">
            <a:extLst>
              <a:ext uri="{FF2B5EF4-FFF2-40B4-BE49-F238E27FC236}">
                <a16:creationId xmlns:a16="http://schemas.microsoft.com/office/drawing/2014/main" id="{9DC31279-7F05-4529-F539-91FB610C5650}"/>
              </a:ext>
            </a:extLst>
          </p:cNvPr>
          <p:cNvSpPr txBox="1"/>
          <p:nvPr/>
        </p:nvSpPr>
        <p:spPr>
          <a:xfrm>
            <a:off x="3069107" y="5171528"/>
            <a:ext cx="1415772" cy="637097"/>
          </a:xfrm>
          <a:prstGeom prst="rect">
            <a:avLst/>
          </a:prstGeom>
          <a:noFill/>
        </p:spPr>
        <p:txBody>
          <a:bodyPr wrap="none" rtlCol="0">
            <a:spAutoFit/>
          </a:bodyPr>
          <a:lstStyle/>
          <a:p>
            <a:pPr algn="ctr">
              <a:lnSpc>
                <a:spcPct val="120000"/>
              </a:lnSpc>
            </a:pPr>
            <a:r>
              <a:rPr kumimoji="1" lang="ja-JP" altLang="en-US" sz="1200" b="1" spc="-20" dirty="0">
                <a:latin typeface="BIZ UDPゴシック" panose="020B0400000000000000" pitchFamily="50" charset="-128"/>
                <a:ea typeface="BIZ UDPゴシック" panose="020B0400000000000000" pitchFamily="50" charset="-128"/>
              </a:rPr>
              <a:t>地方消費税清算金</a:t>
            </a:r>
          </a:p>
          <a:p>
            <a:pPr algn="ctr"/>
            <a:r>
              <a:rPr lang="en-US" altLang="ja-JP" sz="1050" dirty="0">
                <a:latin typeface="BIZ UDPゴシック" panose="020B0400000000000000" pitchFamily="50" charset="-128"/>
                <a:ea typeface="BIZ UDPゴシック" panose="020B0400000000000000" pitchFamily="50" charset="-128"/>
              </a:rPr>
              <a:t>2,986</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13.0%</a:t>
            </a:r>
            <a:r>
              <a:rPr kumimoji="1" lang="ja-JP" altLang="en-US" sz="1050" dirty="0">
                <a:latin typeface="BIZ UDPゴシック" panose="020B0400000000000000" pitchFamily="50" charset="-128"/>
                <a:ea typeface="BIZ UDPゴシック" panose="020B0400000000000000" pitchFamily="50" charset="-128"/>
              </a:rPr>
              <a:t>）</a:t>
            </a:r>
          </a:p>
        </p:txBody>
      </p:sp>
      <p:sp>
        <p:nvSpPr>
          <p:cNvPr id="53" name="テキスト ボックス 52">
            <a:extLst>
              <a:ext uri="{FF2B5EF4-FFF2-40B4-BE49-F238E27FC236}">
                <a16:creationId xmlns:a16="http://schemas.microsoft.com/office/drawing/2014/main" id="{F156DAB9-6780-5A7E-FB3B-6AF03B04C802}"/>
              </a:ext>
            </a:extLst>
          </p:cNvPr>
          <p:cNvSpPr txBox="1"/>
          <p:nvPr/>
        </p:nvSpPr>
        <p:spPr>
          <a:xfrm>
            <a:off x="2110655" y="5282847"/>
            <a:ext cx="90601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諸収入</a:t>
            </a:r>
          </a:p>
          <a:p>
            <a:pPr algn="ctr"/>
            <a:r>
              <a:rPr lang="en-US" altLang="ja-JP" sz="1050" dirty="0">
                <a:latin typeface="BIZ UDPゴシック" panose="020B0400000000000000" pitchFamily="50" charset="-128"/>
                <a:ea typeface="BIZ UDPゴシック" panose="020B0400000000000000" pitchFamily="50" charset="-128"/>
              </a:rPr>
              <a:t>2,370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10</a:t>
            </a:r>
            <a:r>
              <a:rPr kumimoji="1" lang="en-US" altLang="ja-JP"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54" name="テキスト ボックス 53">
            <a:extLst>
              <a:ext uri="{FF2B5EF4-FFF2-40B4-BE49-F238E27FC236}">
                <a16:creationId xmlns:a16="http://schemas.microsoft.com/office/drawing/2014/main" id="{18F83AB9-267C-4A65-6F30-15B39633074B}"/>
              </a:ext>
            </a:extLst>
          </p:cNvPr>
          <p:cNvSpPr txBox="1"/>
          <p:nvPr/>
        </p:nvSpPr>
        <p:spPr>
          <a:xfrm>
            <a:off x="764404" y="5792600"/>
            <a:ext cx="761748"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878</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3.8</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55" name="直線コネクタ 54">
            <a:extLst>
              <a:ext uri="{FF2B5EF4-FFF2-40B4-BE49-F238E27FC236}">
                <a16:creationId xmlns:a16="http://schemas.microsoft.com/office/drawing/2014/main" id="{F27282D2-C7E5-B19D-284F-858D62896A38}"/>
              </a:ext>
            </a:extLst>
          </p:cNvPr>
          <p:cNvCxnSpPr>
            <a:cxnSpLocks/>
          </p:cNvCxnSpPr>
          <p:nvPr/>
        </p:nvCxnSpPr>
        <p:spPr>
          <a:xfrm flipH="1">
            <a:off x="1336848" y="5465568"/>
            <a:ext cx="329004" cy="312791"/>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6" name="テキスト ボックス 55">
            <a:extLst>
              <a:ext uri="{FF2B5EF4-FFF2-40B4-BE49-F238E27FC236}">
                <a16:creationId xmlns:a16="http://schemas.microsoft.com/office/drawing/2014/main" id="{3C5B1953-8A96-84AD-C6B4-292F776F53BF}"/>
              </a:ext>
            </a:extLst>
          </p:cNvPr>
          <p:cNvSpPr txBox="1"/>
          <p:nvPr/>
        </p:nvSpPr>
        <p:spPr>
          <a:xfrm>
            <a:off x="919462" y="4155815"/>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地方交付税</a:t>
            </a:r>
          </a:p>
          <a:p>
            <a:pPr algn="ctr"/>
            <a:r>
              <a:rPr lang="en-US" altLang="ja-JP" sz="1050" dirty="0">
                <a:latin typeface="BIZ UDPゴシック" panose="020B0400000000000000" pitchFamily="50" charset="-128"/>
                <a:ea typeface="BIZ UDPゴシック" panose="020B0400000000000000" pitchFamily="50" charset="-128"/>
              </a:rPr>
              <a:t>3,143</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a:t>
            </a:r>
            <a:r>
              <a:rPr lang="en-US" altLang="ja-JP" sz="1050" dirty="0">
                <a:latin typeface="BIZ UDPゴシック" panose="020B0400000000000000" pitchFamily="50" charset="-128"/>
                <a:ea typeface="BIZ UDPゴシック" panose="020B0400000000000000" pitchFamily="50" charset="-128"/>
              </a:rPr>
              <a:t>.7</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62" name="テキスト ボックス 61">
            <a:extLst>
              <a:ext uri="{FF2B5EF4-FFF2-40B4-BE49-F238E27FC236}">
                <a16:creationId xmlns:a16="http://schemas.microsoft.com/office/drawing/2014/main" id="{57C7E2EC-FA66-244C-BBDC-F5A16DC75D87}"/>
              </a:ext>
            </a:extLst>
          </p:cNvPr>
          <p:cNvSpPr txBox="1"/>
          <p:nvPr/>
        </p:nvSpPr>
        <p:spPr>
          <a:xfrm>
            <a:off x="983754" y="3057628"/>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国庫支出金</a:t>
            </a:r>
          </a:p>
          <a:p>
            <a:pPr algn="ctr"/>
            <a:r>
              <a:rPr lang="en-US" altLang="ja-JP" sz="1050" dirty="0">
                <a:latin typeface="BIZ UDPゴシック" panose="020B0400000000000000" pitchFamily="50" charset="-128"/>
                <a:ea typeface="BIZ UDPゴシック" panose="020B0400000000000000" pitchFamily="50" charset="-128"/>
              </a:rPr>
              <a:t>2,172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9.4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63" name="テキスト ボックス 62">
            <a:extLst>
              <a:ext uri="{FF2B5EF4-FFF2-40B4-BE49-F238E27FC236}">
                <a16:creationId xmlns:a16="http://schemas.microsoft.com/office/drawing/2014/main" id="{D9E695EF-0BB0-F22E-97F9-2D76DBB2D96F}"/>
              </a:ext>
            </a:extLst>
          </p:cNvPr>
          <p:cNvSpPr txBox="1"/>
          <p:nvPr/>
        </p:nvSpPr>
        <p:spPr>
          <a:xfrm>
            <a:off x="1445085" y="2222825"/>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県債</a:t>
            </a:r>
          </a:p>
          <a:p>
            <a:pPr algn="ctr"/>
            <a:r>
              <a:rPr lang="en-US" altLang="ja-JP" sz="1050" dirty="0">
                <a:latin typeface="BIZ UDPゴシック" panose="020B0400000000000000" pitchFamily="50" charset="-128"/>
                <a:ea typeface="BIZ UDPゴシック" panose="020B0400000000000000" pitchFamily="50" charset="-128"/>
              </a:rPr>
              <a:t>1,687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7</a:t>
            </a:r>
            <a:r>
              <a:rPr lang="en-US" altLang="ja-JP" sz="1050" dirty="0">
                <a:latin typeface="BIZ UDPゴシック" panose="020B0400000000000000" pitchFamily="50" charset="-128"/>
                <a:ea typeface="BIZ UDPゴシック" panose="020B0400000000000000" pitchFamily="50" charset="-128"/>
              </a:rPr>
              <a:t>.3</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64" name="テキスト ボックス 63">
            <a:extLst>
              <a:ext uri="{FF2B5EF4-FFF2-40B4-BE49-F238E27FC236}">
                <a16:creationId xmlns:a16="http://schemas.microsoft.com/office/drawing/2014/main" id="{AD909D62-BECE-71C8-DFF5-79E682815582}"/>
              </a:ext>
            </a:extLst>
          </p:cNvPr>
          <p:cNvSpPr txBox="1"/>
          <p:nvPr/>
        </p:nvSpPr>
        <p:spPr>
          <a:xfrm>
            <a:off x="2034379" y="1137187"/>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1,457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6.4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65" name="直線コネクタ 64">
            <a:extLst>
              <a:ext uri="{FF2B5EF4-FFF2-40B4-BE49-F238E27FC236}">
                <a16:creationId xmlns:a16="http://schemas.microsoft.com/office/drawing/2014/main" id="{DD10F0BF-F0D0-4BAB-9C29-BE90BF31940E}"/>
              </a:ext>
            </a:extLst>
          </p:cNvPr>
          <p:cNvCxnSpPr>
            <a:cxnSpLocks/>
            <a:endCxn id="64" idx="2"/>
          </p:cNvCxnSpPr>
          <p:nvPr/>
        </p:nvCxnSpPr>
        <p:spPr>
          <a:xfrm flipH="1" flipV="1">
            <a:off x="2478572" y="1774284"/>
            <a:ext cx="159853" cy="31901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66" name="正方形/長方形 65">
            <a:extLst>
              <a:ext uri="{FF2B5EF4-FFF2-40B4-BE49-F238E27FC236}">
                <a16:creationId xmlns:a16="http://schemas.microsoft.com/office/drawing/2014/main" id="{6EA6ABA1-6D82-F553-9E86-2624B56237EB}"/>
              </a:ext>
            </a:extLst>
          </p:cNvPr>
          <p:cNvSpPr/>
          <p:nvPr/>
        </p:nvSpPr>
        <p:spPr>
          <a:xfrm>
            <a:off x="276799" y="1237234"/>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E1425DF4-F2F2-BAA9-BF48-FAB003BF3646}"/>
              </a:ext>
            </a:extLst>
          </p:cNvPr>
          <p:cNvSpPr txBox="1"/>
          <p:nvPr/>
        </p:nvSpPr>
        <p:spPr>
          <a:xfrm>
            <a:off x="297568" y="1258523"/>
            <a:ext cx="1646605"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福岡県の歳入</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sp>
        <p:nvSpPr>
          <p:cNvPr id="68" name="テキスト ボックス 67">
            <a:extLst>
              <a:ext uri="{FF2B5EF4-FFF2-40B4-BE49-F238E27FC236}">
                <a16:creationId xmlns:a16="http://schemas.microsoft.com/office/drawing/2014/main" id="{39658DE3-556A-3EED-25D3-FA13B58C7EC4}"/>
              </a:ext>
            </a:extLst>
          </p:cNvPr>
          <p:cNvSpPr txBox="1"/>
          <p:nvPr/>
        </p:nvSpPr>
        <p:spPr>
          <a:xfrm rot="5400000">
            <a:off x="6807429" y="1673275"/>
            <a:ext cx="4777635" cy="4620856"/>
          </a:xfrm>
          <a:prstGeom prst="rect">
            <a:avLst/>
          </a:prstGeom>
          <a:noFill/>
        </p:spPr>
        <p:txBody>
          <a:bodyPr wrap="none" rtlCol="0">
            <a:prstTxWarp prst="textArchUp">
              <a:avLst>
                <a:gd name="adj" fmla="val 13537494"/>
              </a:avLst>
            </a:prstTxWarp>
            <a:spAutoFit/>
          </a:bodyPr>
          <a:lstStyle/>
          <a:p>
            <a:r>
              <a:rPr kumimoji="1" lang="en-US" altLang="ja-JP" sz="1200" b="1" dirty="0">
                <a:solidFill>
                  <a:schemeClr val="bg1"/>
                </a:solidFill>
                <a:latin typeface="BIZ UDPゴシック" panose="020B0400000000000000" pitchFamily="50" charset="-128"/>
                <a:ea typeface="BIZ UDPゴシック" panose="020B0400000000000000" pitchFamily="50" charset="-128"/>
              </a:rPr>
              <a:t>7,424</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億円（</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34.8</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a:t>
            </a:r>
          </a:p>
        </p:txBody>
      </p:sp>
      <p:graphicFrame>
        <p:nvGraphicFramePr>
          <p:cNvPr id="69" name="グラフ 68">
            <a:extLst>
              <a:ext uri="{FF2B5EF4-FFF2-40B4-BE49-F238E27FC236}">
                <a16:creationId xmlns:a16="http://schemas.microsoft.com/office/drawing/2014/main" id="{AC394BCE-8802-05DD-93A3-A1CDD4914199}"/>
              </a:ext>
            </a:extLst>
          </p:cNvPr>
          <p:cNvGraphicFramePr/>
          <p:nvPr>
            <p:extLst>
              <p:ext uri="{D42A27DB-BD31-4B8C-83A1-F6EECF244321}">
                <p14:modId xmlns:p14="http://schemas.microsoft.com/office/powerpoint/2010/main" val="1023386035"/>
              </p:ext>
            </p:extLst>
          </p:nvPr>
        </p:nvGraphicFramePr>
        <p:xfrm>
          <a:off x="5721998" y="1671392"/>
          <a:ext cx="6929151" cy="4619434"/>
        </p:xfrm>
        <a:graphic>
          <a:graphicData uri="http://schemas.openxmlformats.org/drawingml/2006/chart">
            <c:chart xmlns:c="http://schemas.openxmlformats.org/drawingml/2006/chart" xmlns:r="http://schemas.openxmlformats.org/officeDocument/2006/relationships" r:id="rId5"/>
          </a:graphicData>
        </a:graphic>
      </p:graphicFrame>
      <p:sp>
        <p:nvSpPr>
          <p:cNvPr id="70" name="テキスト ボックス 69">
            <a:extLst>
              <a:ext uri="{FF2B5EF4-FFF2-40B4-BE49-F238E27FC236}">
                <a16:creationId xmlns:a16="http://schemas.microsoft.com/office/drawing/2014/main" id="{1DBE0FBF-4604-4F5D-57E9-1B7EC07FA226}"/>
              </a:ext>
            </a:extLst>
          </p:cNvPr>
          <p:cNvSpPr txBox="1"/>
          <p:nvPr/>
        </p:nvSpPr>
        <p:spPr>
          <a:xfrm>
            <a:off x="9484769" y="2319732"/>
            <a:ext cx="90601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教育費</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3,852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16.7%</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1" name="テキスト ボックス 70">
            <a:extLst>
              <a:ext uri="{FF2B5EF4-FFF2-40B4-BE49-F238E27FC236}">
                <a16:creationId xmlns:a16="http://schemas.microsoft.com/office/drawing/2014/main" id="{15EB4ECE-34AE-2FF1-7896-F58F7FE46B1C}"/>
              </a:ext>
            </a:extLst>
          </p:cNvPr>
          <p:cNvSpPr txBox="1"/>
          <p:nvPr/>
        </p:nvSpPr>
        <p:spPr>
          <a:xfrm>
            <a:off x="8856214" y="3575182"/>
            <a:ext cx="64633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総額</a:t>
            </a:r>
          </a:p>
        </p:txBody>
      </p:sp>
      <p:sp>
        <p:nvSpPr>
          <p:cNvPr id="72" name="テキスト ボックス 71">
            <a:extLst>
              <a:ext uri="{FF2B5EF4-FFF2-40B4-BE49-F238E27FC236}">
                <a16:creationId xmlns:a16="http://schemas.microsoft.com/office/drawing/2014/main" id="{F9516FD8-4770-2F55-2764-C4606043C4A0}"/>
              </a:ext>
            </a:extLst>
          </p:cNvPr>
          <p:cNvSpPr txBox="1"/>
          <p:nvPr/>
        </p:nvSpPr>
        <p:spPr>
          <a:xfrm>
            <a:off x="8433822" y="3894200"/>
            <a:ext cx="1491114" cy="338554"/>
          </a:xfrm>
          <a:prstGeom prst="rect">
            <a:avLst/>
          </a:prstGeom>
          <a:noFill/>
        </p:spPr>
        <p:txBody>
          <a:bodyPr wrap="none" rtlCol="0">
            <a:spAutoFit/>
          </a:bodyPr>
          <a:lstStyle/>
          <a:p>
            <a:pPr algn="ctr"/>
            <a:r>
              <a:rPr kumimoji="1" lang="ja-JP" altLang="en-US" sz="1600" b="1" dirty="0">
                <a:latin typeface="BIZ UDPゴシック" panose="020B0400000000000000" pitchFamily="50" charset="-128"/>
                <a:ea typeface="BIZ UDPゴシック" panose="020B0400000000000000" pitchFamily="50" charset="-128"/>
              </a:rPr>
              <a:t>２</a:t>
            </a:r>
            <a:r>
              <a:rPr kumimoji="1" lang="ja-JP" altLang="en-US" sz="1200" b="1" dirty="0">
                <a:latin typeface="BIZ UDPゴシック" panose="020B0400000000000000" pitchFamily="50" charset="-128"/>
                <a:ea typeface="BIZ UDPゴシック" panose="020B0400000000000000" pitchFamily="50" charset="-128"/>
              </a:rPr>
              <a:t>兆</a:t>
            </a:r>
            <a:r>
              <a:rPr lang="en-US" altLang="ja-JP" sz="1600" b="1" dirty="0">
                <a:latin typeface="BIZ UDPゴシック" panose="020B0400000000000000" pitchFamily="50" charset="-128"/>
                <a:ea typeface="BIZ UDPゴシック" panose="020B0400000000000000" pitchFamily="50" charset="-128"/>
              </a:rPr>
              <a:t>3,000</a:t>
            </a:r>
            <a:r>
              <a:rPr kumimoji="1" lang="ja-JP" altLang="en-US" sz="1200" b="1" dirty="0">
                <a:latin typeface="BIZ UDPゴシック" panose="020B0400000000000000" pitchFamily="50" charset="-128"/>
                <a:ea typeface="BIZ UDPゴシック" panose="020B0400000000000000" pitchFamily="50" charset="-128"/>
              </a:rPr>
              <a:t>億円</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73" name="テキスト ボックス 72">
            <a:extLst>
              <a:ext uri="{FF2B5EF4-FFF2-40B4-BE49-F238E27FC236}">
                <a16:creationId xmlns:a16="http://schemas.microsoft.com/office/drawing/2014/main" id="{65AB9A06-DDDE-33FE-AB46-B822DA22F392}"/>
              </a:ext>
            </a:extLst>
          </p:cNvPr>
          <p:cNvSpPr txBox="1"/>
          <p:nvPr/>
        </p:nvSpPr>
        <p:spPr>
          <a:xfrm>
            <a:off x="10302302" y="3363287"/>
            <a:ext cx="90601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保健</a:t>
            </a:r>
            <a:r>
              <a:rPr kumimoji="1" lang="ja-JP" altLang="en-US" sz="1200" b="1" dirty="0">
                <a:latin typeface="BIZ UDPゴシック" panose="020B0400000000000000" pitchFamily="50" charset="-128"/>
                <a:ea typeface="BIZ UDPゴシック" panose="020B0400000000000000" pitchFamily="50" charset="-128"/>
              </a:rPr>
              <a:t>費</a:t>
            </a:r>
          </a:p>
          <a:p>
            <a:pPr algn="ctr"/>
            <a:r>
              <a:rPr lang="en-US" altLang="ja-JP" sz="1050" dirty="0">
                <a:latin typeface="BIZ UDPゴシック" panose="020B0400000000000000" pitchFamily="50" charset="-128"/>
                <a:ea typeface="BIZ UDPゴシック" panose="020B0400000000000000" pitchFamily="50" charset="-128"/>
              </a:rPr>
              <a:t>2,624</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11</a:t>
            </a:r>
            <a:r>
              <a:rPr lang="en-US" altLang="ja-JP" sz="1050" dirty="0">
                <a:latin typeface="BIZ UDPゴシック" panose="020B0400000000000000" pitchFamily="50" charset="-128"/>
                <a:ea typeface="BIZ UDPゴシック" panose="020B0400000000000000" pitchFamily="50" charset="-128"/>
              </a:rPr>
              <a:t>.4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4" name="テキスト ボックス 73">
            <a:extLst>
              <a:ext uri="{FF2B5EF4-FFF2-40B4-BE49-F238E27FC236}">
                <a16:creationId xmlns:a16="http://schemas.microsoft.com/office/drawing/2014/main" id="{89ADB334-79C9-392B-F33C-8D95B28C0923}"/>
              </a:ext>
            </a:extLst>
          </p:cNvPr>
          <p:cNvSpPr txBox="1"/>
          <p:nvPr/>
        </p:nvSpPr>
        <p:spPr>
          <a:xfrm>
            <a:off x="10104211" y="4442963"/>
            <a:ext cx="90601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公債費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2,602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11</a:t>
            </a:r>
            <a:r>
              <a:rPr kumimoji="1" lang="en-US" altLang="ja-JP" sz="1050" dirty="0">
                <a:latin typeface="BIZ UDPゴシック" panose="020B0400000000000000" pitchFamily="50" charset="-128"/>
                <a:ea typeface="BIZ UDPゴシック" panose="020B0400000000000000" pitchFamily="50" charset="-128"/>
              </a:rPr>
              <a:t>.3%</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5" name="テキスト ボックス 74">
            <a:extLst>
              <a:ext uri="{FF2B5EF4-FFF2-40B4-BE49-F238E27FC236}">
                <a16:creationId xmlns:a16="http://schemas.microsoft.com/office/drawing/2014/main" id="{B61612E8-26F7-865B-0E70-0D3875B2F412}"/>
              </a:ext>
            </a:extLst>
          </p:cNvPr>
          <p:cNvSpPr txBox="1"/>
          <p:nvPr/>
        </p:nvSpPr>
        <p:spPr>
          <a:xfrm>
            <a:off x="9241304" y="5049474"/>
            <a:ext cx="906017" cy="669414"/>
          </a:xfrm>
          <a:prstGeom prst="rect">
            <a:avLst/>
          </a:prstGeom>
          <a:noFill/>
        </p:spPr>
        <p:txBody>
          <a:bodyPr wrap="none" rtlCol="0">
            <a:spAutoFit/>
          </a:bodyPr>
          <a:lstStyle/>
          <a:p>
            <a:pPr algn="ctr">
              <a:lnSpc>
                <a:spcPct val="120000"/>
              </a:lnSpc>
            </a:pPr>
            <a:r>
              <a:rPr kumimoji="1" lang="ja-JP" altLang="en-US" sz="1200" b="1" spc="-20" dirty="0">
                <a:latin typeface="BIZ UDPゴシック" panose="020B0400000000000000" pitchFamily="50" charset="-128"/>
                <a:ea typeface="BIZ UDPゴシック" panose="020B0400000000000000" pitchFamily="50" charset="-128"/>
              </a:rPr>
              <a:t>商工費</a:t>
            </a:r>
            <a:endParaRPr kumimoji="1" lang="en-US" altLang="ja-JP" sz="1200" b="1" spc="-20"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50" dirty="0">
                <a:latin typeface="BIZ UDPゴシック" panose="020B0400000000000000" pitchFamily="50" charset="-128"/>
                <a:ea typeface="BIZ UDPゴシック" panose="020B0400000000000000" pitchFamily="50" charset="-128"/>
              </a:rPr>
              <a:t>2,358</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10.3%</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7" name="テキスト ボックス 76">
            <a:extLst>
              <a:ext uri="{FF2B5EF4-FFF2-40B4-BE49-F238E27FC236}">
                <a16:creationId xmlns:a16="http://schemas.microsoft.com/office/drawing/2014/main" id="{31E6E18C-E81F-A734-A9F3-B030FAAFF634}"/>
              </a:ext>
            </a:extLst>
          </p:cNvPr>
          <p:cNvSpPr txBox="1"/>
          <p:nvPr/>
        </p:nvSpPr>
        <p:spPr>
          <a:xfrm>
            <a:off x="8240979" y="5291050"/>
            <a:ext cx="95410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生活労働費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2,204</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9.6%</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9" name="テキスト ボックス 78">
            <a:extLst>
              <a:ext uri="{FF2B5EF4-FFF2-40B4-BE49-F238E27FC236}">
                <a16:creationId xmlns:a16="http://schemas.microsoft.com/office/drawing/2014/main" id="{EE0B0173-7545-ADFA-4AF0-6500BC3417CE}"/>
              </a:ext>
            </a:extLst>
          </p:cNvPr>
          <p:cNvSpPr txBox="1"/>
          <p:nvPr/>
        </p:nvSpPr>
        <p:spPr>
          <a:xfrm>
            <a:off x="7473219" y="4927228"/>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警察費</a:t>
            </a:r>
          </a:p>
          <a:p>
            <a:pPr algn="ctr"/>
            <a:r>
              <a:rPr lang="en-US" altLang="ja-JP" sz="1050" dirty="0">
                <a:latin typeface="BIZ UDPゴシック" panose="020B0400000000000000" pitchFamily="50" charset="-128"/>
                <a:ea typeface="BIZ UDPゴシック" panose="020B0400000000000000" pitchFamily="50" charset="-128"/>
              </a:rPr>
              <a:t>1,493</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6</a:t>
            </a:r>
            <a:r>
              <a:rPr lang="en-US" altLang="ja-JP" sz="1050" dirty="0">
                <a:latin typeface="BIZ UDPゴシック" panose="020B0400000000000000" pitchFamily="50" charset="-128"/>
                <a:ea typeface="BIZ UDPゴシック" panose="020B0400000000000000" pitchFamily="50" charset="-128"/>
              </a:rPr>
              <a:t>.5</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0" name="テキスト ボックス 79">
            <a:extLst>
              <a:ext uri="{FF2B5EF4-FFF2-40B4-BE49-F238E27FC236}">
                <a16:creationId xmlns:a16="http://schemas.microsoft.com/office/drawing/2014/main" id="{B3CC31A7-1915-D19B-A50B-906C0AA92B2E}"/>
              </a:ext>
            </a:extLst>
          </p:cNvPr>
          <p:cNvSpPr txBox="1"/>
          <p:nvPr/>
        </p:nvSpPr>
        <p:spPr>
          <a:xfrm>
            <a:off x="6311024" y="5027522"/>
            <a:ext cx="954107"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県土整備費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1,344</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5.8</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3" name="テキスト ボックス 82">
            <a:extLst>
              <a:ext uri="{FF2B5EF4-FFF2-40B4-BE49-F238E27FC236}">
                <a16:creationId xmlns:a16="http://schemas.microsoft.com/office/drawing/2014/main" id="{C72F60C1-A2A8-FA0D-918C-EC8524141FEC}"/>
              </a:ext>
            </a:extLst>
          </p:cNvPr>
          <p:cNvSpPr txBox="1"/>
          <p:nvPr/>
        </p:nvSpPr>
        <p:spPr>
          <a:xfrm>
            <a:off x="5700767" y="3722107"/>
            <a:ext cx="1277915" cy="478721"/>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農林水産業費</a:t>
            </a:r>
            <a:endParaRPr kumimoji="1" lang="en-US" altLang="ja-JP" sz="120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50" dirty="0">
                <a:latin typeface="BIZ UDPゴシック" panose="020B0400000000000000" pitchFamily="50" charset="-128"/>
                <a:ea typeface="BIZ UDPゴシック" panose="020B0400000000000000" pitchFamily="50" charset="-128"/>
              </a:rPr>
              <a:t>622</a:t>
            </a:r>
            <a:r>
              <a:rPr lang="ja-JP" altLang="en-US" sz="1050" dirty="0">
                <a:latin typeface="BIZ UDPゴシック" panose="020B0400000000000000" pitchFamily="50" charset="-128"/>
                <a:ea typeface="BIZ UDPゴシック" panose="020B0400000000000000" pitchFamily="50" charset="-128"/>
              </a:rPr>
              <a:t>億円</a:t>
            </a: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2</a:t>
            </a:r>
            <a:r>
              <a:rPr lang="en-US" altLang="ja-JP" sz="1050" dirty="0">
                <a:latin typeface="BIZ UDPゴシック" panose="020B0400000000000000" pitchFamily="50" charset="-128"/>
                <a:ea typeface="BIZ UDPゴシック" panose="020B0400000000000000" pitchFamily="50" charset="-128"/>
              </a:rPr>
              <a:t>.7</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6" name="テキスト ボックス 85">
            <a:extLst>
              <a:ext uri="{FF2B5EF4-FFF2-40B4-BE49-F238E27FC236}">
                <a16:creationId xmlns:a16="http://schemas.microsoft.com/office/drawing/2014/main" id="{5988387B-7293-0FA5-1B32-59BF0F841CB5}"/>
              </a:ext>
            </a:extLst>
          </p:cNvPr>
          <p:cNvSpPr txBox="1"/>
          <p:nvPr/>
        </p:nvSpPr>
        <p:spPr>
          <a:xfrm>
            <a:off x="7575739" y="2343115"/>
            <a:ext cx="1415772" cy="8586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endParaRPr kumimoji="1" lang="en-US" altLang="ja-JP" sz="1200" b="1" dirty="0">
              <a:latin typeface="BIZ UDPゴシック" panose="020B0400000000000000" pitchFamily="50" charset="-128"/>
              <a:ea typeface="BIZ UDPゴシック" panose="020B0400000000000000" pitchFamily="50" charset="-128"/>
            </a:endParaRPr>
          </a:p>
          <a:p>
            <a:pPr algn="ctr">
              <a:lnSpc>
                <a:spcPct val="120000"/>
              </a:lnSpc>
            </a:pPr>
            <a:r>
              <a:rPr lang="ja-JP" altLang="en-US" sz="1200" b="1" dirty="0">
                <a:latin typeface="BIZ UDPゴシック" panose="020B0400000000000000" pitchFamily="50" charset="-128"/>
                <a:ea typeface="BIZ UDPゴシック" panose="020B0400000000000000" pitchFamily="50" charset="-128"/>
              </a:rPr>
              <a:t>（市町村交付金等）</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5,020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21.9</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87" name="直線コネクタ 86">
            <a:extLst>
              <a:ext uri="{FF2B5EF4-FFF2-40B4-BE49-F238E27FC236}">
                <a16:creationId xmlns:a16="http://schemas.microsoft.com/office/drawing/2014/main" id="{FFE17F37-50C8-8F07-6DB1-D01D0C625BD0}"/>
              </a:ext>
            </a:extLst>
          </p:cNvPr>
          <p:cNvCxnSpPr>
            <a:cxnSpLocks/>
          </p:cNvCxnSpPr>
          <p:nvPr/>
        </p:nvCxnSpPr>
        <p:spPr>
          <a:xfrm flipH="1">
            <a:off x="6974486" y="3783647"/>
            <a:ext cx="199932" cy="5575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88" name="正方形/長方形 87">
            <a:extLst>
              <a:ext uri="{FF2B5EF4-FFF2-40B4-BE49-F238E27FC236}">
                <a16:creationId xmlns:a16="http://schemas.microsoft.com/office/drawing/2014/main" id="{949D0761-2E20-232B-C71E-A2B4921F25FD}"/>
              </a:ext>
            </a:extLst>
          </p:cNvPr>
          <p:cNvSpPr/>
          <p:nvPr/>
        </p:nvSpPr>
        <p:spPr>
          <a:xfrm>
            <a:off x="10228430" y="1237234"/>
            <a:ext cx="1688143" cy="450011"/>
          </a:xfrm>
          <a:prstGeom prst="rect">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94FD1D00-EB61-0BAA-D38E-3FDE7295EEAA}"/>
              </a:ext>
            </a:extLst>
          </p:cNvPr>
          <p:cNvSpPr txBox="1"/>
          <p:nvPr/>
        </p:nvSpPr>
        <p:spPr>
          <a:xfrm>
            <a:off x="10249201" y="1258523"/>
            <a:ext cx="1646605"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福岡県の歳出</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sp>
        <p:nvSpPr>
          <p:cNvPr id="93" name="テキスト ボックス 92">
            <a:extLst>
              <a:ext uri="{FF2B5EF4-FFF2-40B4-BE49-F238E27FC236}">
                <a16:creationId xmlns:a16="http://schemas.microsoft.com/office/drawing/2014/main" id="{840C2445-F61D-D9F4-1D1E-A332AD92BC2B}"/>
              </a:ext>
            </a:extLst>
          </p:cNvPr>
          <p:cNvSpPr txBox="1"/>
          <p:nvPr/>
        </p:nvSpPr>
        <p:spPr>
          <a:xfrm>
            <a:off x="5777895" y="4368903"/>
            <a:ext cx="1277914" cy="475515"/>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総務費</a:t>
            </a:r>
            <a:endParaRPr kumimoji="1" lang="ja-JP" altLang="en-US"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829</a:t>
            </a:r>
            <a:r>
              <a:rPr lang="ja-JP" altLang="en-US" sz="1050" dirty="0">
                <a:latin typeface="BIZ UDPゴシック" panose="020B0400000000000000" pitchFamily="50" charset="-128"/>
                <a:ea typeface="BIZ UDPゴシック" panose="020B0400000000000000" pitchFamily="50" charset="-128"/>
              </a:rPr>
              <a:t>億円</a:t>
            </a: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3.6</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97" name="テキスト ボックス 96">
            <a:extLst>
              <a:ext uri="{FF2B5EF4-FFF2-40B4-BE49-F238E27FC236}">
                <a16:creationId xmlns:a16="http://schemas.microsoft.com/office/drawing/2014/main" id="{FA481737-7C6A-ED3C-C667-E99398F17933}"/>
              </a:ext>
            </a:extLst>
          </p:cNvPr>
          <p:cNvSpPr txBox="1"/>
          <p:nvPr/>
        </p:nvSpPr>
        <p:spPr>
          <a:xfrm>
            <a:off x="5872188" y="2896532"/>
            <a:ext cx="1175323" cy="478721"/>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環境費</a:t>
            </a:r>
            <a:endParaRPr kumimoji="1" lang="en-US" altLang="ja-JP" sz="120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50" dirty="0">
                <a:latin typeface="BIZ UDPゴシック" panose="020B0400000000000000" pitchFamily="50" charset="-128"/>
                <a:ea typeface="BIZ UDPゴシック" panose="020B0400000000000000" pitchFamily="50" charset="-128"/>
              </a:rPr>
              <a:t>52</a:t>
            </a:r>
            <a:r>
              <a:rPr lang="ja-JP" altLang="en-US" sz="1050" dirty="0">
                <a:latin typeface="BIZ UDPゴシック" panose="020B0400000000000000" pitchFamily="50" charset="-128"/>
                <a:ea typeface="BIZ UDPゴシック" panose="020B0400000000000000" pitchFamily="50" charset="-128"/>
              </a:rPr>
              <a:t>億円</a:t>
            </a: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0.2</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99" name="直線コネクタ 98">
            <a:extLst>
              <a:ext uri="{FF2B5EF4-FFF2-40B4-BE49-F238E27FC236}">
                <a16:creationId xmlns:a16="http://schemas.microsoft.com/office/drawing/2014/main" id="{39399488-72A6-3C29-9FC6-E10FACD7AB1F}"/>
              </a:ext>
            </a:extLst>
          </p:cNvPr>
          <p:cNvCxnSpPr>
            <a:cxnSpLocks/>
          </p:cNvCxnSpPr>
          <p:nvPr/>
        </p:nvCxnSpPr>
        <p:spPr>
          <a:xfrm flipH="1">
            <a:off x="6768671" y="4156265"/>
            <a:ext cx="520677" cy="28669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00" name="直線コネクタ 99">
            <a:extLst>
              <a:ext uri="{FF2B5EF4-FFF2-40B4-BE49-F238E27FC236}">
                <a16:creationId xmlns:a16="http://schemas.microsoft.com/office/drawing/2014/main" id="{00B3F8D6-14CF-8C97-F1E9-9AE4C5A74870}"/>
              </a:ext>
            </a:extLst>
          </p:cNvPr>
          <p:cNvCxnSpPr>
            <a:cxnSpLocks/>
          </p:cNvCxnSpPr>
          <p:nvPr/>
        </p:nvCxnSpPr>
        <p:spPr>
          <a:xfrm flipH="1" flipV="1">
            <a:off x="6749085" y="3402205"/>
            <a:ext cx="378298" cy="198401"/>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01" name="テキスト ボックス 100">
            <a:extLst>
              <a:ext uri="{FF2B5EF4-FFF2-40B4-BE49-F238E27FC236}">
                <a16:creationId xmlns:a16="http://schemas.microsoft.com/office/drawing/2014/main" id="{E6D20661-9061-9776-5D17-32D674525298}"/>
              </a:ext>
            </a:extLst>
          </p:cNvPr>
          <p:cNvSpPr txBox="1"/>
          <p:nvPr/>
        </p:nvSpPr>
        <p:spPr>
          <a:xfrm>
            <a:off x="4672373" y="1104977"/>
            <a:ext cx="2847254" cy="681405"/>
          </a:xfrm>
          <a:prstGeom prst="rect">
            <a:avLst/>
          </a:prstGeom>
          <a:noFill/>
        </p:spPr>
        <p:txBody>
          <a:bodyPr wrap="none" rtlCol="0">
            <a:spAutoFit/>
          </a:bodyPr>
          <a:lstStyle/>
          <a:p>
            <a:pPr algn="ctr">
              <a:lnSpc>
                <a:spcPct val="120000"/>
              </a:lnSpc>
            </a:pPr>
            <a:r>
              <a:rPr lang="ja-JP" altLang="en-US" sz="2000" b="1" spc="100" dirty="0">
                <a:solidFill>
                  <a:sysClr val="windowText" lastClr="000000"/>
                </a:solidFill>
                <a:latin typeface="BIZ UDPゴシック" panose="020B0400000000000000" pitchFamily="50" charset="-128"/>
                <a:ea typeface="BIZ UDPゴシック" panose="020B0400000000000000" pitchFamily="50" charset="-128"/>
              </a:rPr>
              <a:t>福岡県の財政</a:t>
            </a:r>
            <a:endParaRPr lang="en-US" altLang="ja-JP" sz="2000" b="1" spc="100" dirty="0">
              <a:solidFill>
                <a:sysClr val="windowText" lastClr="000000"/>
              </a:solidFill>
              <a:latin typeface="BIZ UDPゴシック" panose="020B0400000000000000" pitchFamily="50" charset="-128"/>
              <a:ea typeface="BIZ UDPゴシック" panose="020B0400000000000000" pitchFamily="50" charset="-128"/>
            </a:endParaRPr>
          </a:p>
          <a:p>
            <a:pPr algn="ctr">
              <a:lnSpc>
                <a:spcPct val="120000"/>
              </a:lnSpc>
            </a:pPr>
            <a:r>
              <a:rPr lang="ja-JP" altLang="en-US" sz="1400" b="1" spc="100" dirty="0">
                <a:solidFill>
                  <a:sysClr val="windowText" lastClr="000000"/>
                </a:solidFill>
                <a:latin typeface="BIZ UDPゴシック" panose="020B0400000000000000" pitchFamily="50" charset="-128"/>
                <a:ea typeface="BIZ UDPゴシック" panose="020B0400000000000000" pitchFamily="50" charset="-128"/>
              </a:rPr>
              <a:t>（令和</a:t>
            </a:r>
            <a:r>
              <a:rPr lang="en-US" altLang="ja-JP" sz="1400" b="1" spc="100" dirty="0">
                <a:solidFill>
                  <a:sysClr val="windowText" lastClr="000000"/>
                </a:solidFill>
                <a:latin typeface="BIZ UDPゴシック" panose="020B0400000000000000" pitchFamily="50" charset="-128"/>
                <a:ea typeface="BIZ UDPゴシック" panose="020B0400000000000000" pitchFamily="50" charset="-128"/>
              </a:rPr>
              <a:t>8</a:t>
            </a:r>
            <a:r>
              <a:rPr lang="ja-JP" altLang="en-US" sz="1400" b="1" spc="100" dirty="0">
                <a:solidFill>
                  <a:sysClr val="windowText" lastClr="000000"/>
                </a:solidFill>
                <a:latin typeface="BIZ UDPゴシック" panose="020B0400000000000000" pitchFamily="50" charset="-128"/>
                <a:ea typeface="BIZ UDPゴシック" panose="020B0400000000000000" pitchFamily="50" charset="-128"/>
              </a:rPr>
              <a:t>年度一般会計当初予算）</a:t>
            </a:r>
            <a:endParaRPr kumimoji="1" lang="ja-JP" altLang="en-US" sz="1400" b="1" spc="100" dirty="0">
              <a:solidFill>
                <a:sysClr val="windowText" lastClr="000000"/>
              </a:solidFill>
              <a:latin typeface="BIZ UDPゴシック" panose="020B0400000000000000" pitchFamily="50" charset="-128"/>
              <a:ea typeface="BIZ UDPゴシック" panose="020B0400000000000000" pitchFamily="50" charset="-128"/>
            </a:endParaRPr>
          </a:p>
        </p:txBody>
      </p:sp>
      <p:sp>
        <p:nvSpPr>
          <p:cNvPr id="102" name="テキスト ボックス 101">
            <a:extLst>
              <a:ext uri="{FF2B5EF4-FFF2-40B4-BE49-F238E27FC236}">
                <a16:creationId xmlns:a16="http://schemas.microsoft.com/office/drawing/2014/main" id="{757AC761-01F5-AF02-64DC-58AEB39A3F27}"/>
              </a:ext>
            </a:extLst>
          </p:cNvPr>
          <p:cNvSpPr txBox="1"/>
          <p:nvPr/>
        </p:nvSpPr>
        <p:spPr>
          <a:xfrm>
            <a:off x="4711830" y="1718783"/>
            <a:ext cx="3492586" cy="215444"/>
          </a:xfrm>
          <a:prstGeom prst="rect">
            <a:avLst/>
          </a:prstGeom>
          <a:noFill/>
        </p:spPr>
        <p:txBody>
          <a:bodyPr wrap="square">
            <a:spAutoFit/>
          </a:bodyPr>
          <a:lstStyle/>
          <a:p>
            <a:r>
              <a:rPr lang="en-US" altLang="ja-JP" sz="800" spc="50" dirty="0">
                <a:latin typeface="BIZ UDPゴシック" panose="020B0400000000000000" pitchFamily="50" charset="-128"/>
                <a:ea typeface="BIZ UDPゴシック" panose="020B0400000000000000" pitchFamily="50" charset="-128"/>
              </a:rPr>
              <a:t>※</a:t>
            </a:r>
            <a:r>
              <a:rPr lang="ja-JP" altLang="en-US" sz="800" spc="50" dirty="0">
                <a:latin typeface="BIZ UDPゴシック" panose="020B0400000000000000" pitchFamily="50" charset="-128"/>
                <a:ea typeface="BIZ UDPゴシック" panose="020B0400000000000000" pitchFamily="50" charset="-128"/>
              </a:rPr>
              <a:t>端数処理の関係により合計が一致しない箇所があります。</a:t>
            </a:r>
          </a:p>
        </p:txBody>
      </p:sp>
      <p:cxnSp>
        <p:nvCxnSpPr>
          <p:cNvPr id="103" name="直線コネクタ 102">
            <a:extLst>
              <a:ext uri="{FF2B5EF4-FFF2-40B4-BE49-F238E27FC236}">
                <a16:creationId xmlns:a16="http://schemas.microsoft.com/office/drawing/2014/main" id="{A6B8A8C6-7F5F-6AA6-C4C3-6B2E5BA28E36}"/>
              </a:ext>
            </a:extLst>
          </p:cNvPr>
          <p:cNvCxnSpPr>
            <a:cxnSpLocks/>
          </p:cNvCxnSpPr>
          <p:nvPr/>
        </p:nvCxnSpPr>
        <p:spPr>
          <a:xfrm flipH="1">
            <a:off x="7009138" y="4681440"/>
            <a:ext cx="452589" cy="34137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98816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00C20-AF74-0ED6-CE5F-3A29CB4F5397}"/>
            </a:ext>
          </a:extLst>
        </p:cNvPr>
        <p:cNvGrpSpPr/>
        <p:nvPr/>
      </p:nvGrpSpPr>
      <p:grpSpPr>
        <a:xfrm>
          <a:off x="0" y="0"/>
          <a:ext cx="0" cy="0"/>
          <a:chOff x="0" y="0"/>
          <a:chExt cx="0" cy="0"/>
        </a:xfrm>
      </p:grpSpPr>
      <p:graphicFrame>
        <p:nvGraphicFramePr>
          <p:cNvPr id="124" name="グラフ 123">
            <a:extLst>
              <a:ext uri="{FF2B5EF4-FFF2-40B4-BE49-F238E27FC236}">
                <a16:creationId xmlns:a16="http://schemas.microsoft.com/office/drawing/2014/main" id="{E1B50817-2F64-B184-3611-71E8D61511B4}"/>
              </a:ext>
            </a:extLst>
          </p:cNvPr>
          <p:cNvGraphicFramePr>
            <a:graphicFrameLocks noChangeAspect="1"/>
          </p:cNvGraphicFramePr>
          <p:nvPr>
            <p:extLst>
              <p:ext uri="{D42A27DB-BD31-4B8C-83A1-F6EECF244321}">
                <p14:modId xmlns:p14="http://schemas.microsoft.com/office/powerpoint/2010/main" val="4157244296"/>
              </p:ext>
            </p:extLst>
          </p:nvPr>
        </p:nvGraphicFramePr>
        <p:xfrm>
          <a:off x="-1038453" y="1305310"/>
          <a:ext cx="8064000" cy="5376004"/>
        </p:xfrm>
        <a:graphic>
          <a:graphicData uri="http://schemas.openxmlformats.org/drawingml/2006/chart">
            <c:chart xmlns:c="http://schemas.openxmlformats.org/drawingml/2006/chart" xmlns:r="http://schemas.openxmlformats.org/officeDocument/2006/relationships" r:id="rId3"/>
          </a:graphicData>
        </a:graphic>
      </p:graphicFrame>
      <p:sp>
        <p:nvSpPr>
          <p:cNvPr id="125" name="楕円 124">
            <a:extLst>
              <a:ext uri="{FF2B5EF4-FFF2-40B4-BE49-F238E27FC236}">
                <a16:creationId xmlns:a16="http://schemas.microsoft.com/office/drawing/2014/main" id="{0C0817C2-318D-FB7F-7E5C-141C230F7271}"/>
              </a:ext>
            </a:extLst>
          </p:cNvPr>
          <p:cNvSpPr/>
          <p:nvPr/>
        </p:nvSpPr>
        <p:spPr>
          <a:xfrm>
            <a:off x="2213860" y="3201422"/>
            <a:ext cx="1559375" cy="15593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テキスト ボックス 125">
            <a:extLst>
              <a:ext uri="{FF2B5EF4-FFF2-40B4-BE49-F238E27FC236}">
                <a16:creationId xmlns:a16="http://schemas.microsoft.com/office/drawing/2014/main" id="{CE20C019-550F-9B3F-4CD7-7F4856628EDA}"/>
              </a:ext>
            </a:extLst>
          </p:cNvPr>
          <p:cNvSpPr txBox="1"/>
          <p:nvPr/>
        </p:nvSpPr>
        <p:spPr>
          <a:xfrm rot="5400000">
            <a:off x="614403" y="1673275"/>
            <a:ext cx="4777635" cy="4620856"/>
          </a:xfrm>
          <a:prstGeom prst="rect">
            <a:avLst/>
          </a:prstGeom>
          <a:noFill/>
        </p:spPr>
        <p:txBody>
          <a:bodyPr wrap="none" rtlCol="0">
            <a:prstTxWarp prst="textArchUp">
              <a:avLst>
                <a:gd name="adj" fmla="val 13537494"/>
              </a:avLst>
            </a:prstTxWarp>
            <a:spAutoFit/>
          </a:bodyPr>
          <a:lstStyle/>
          <a:p>
            <a:r>
              <a:rPr lang="en-US" altLang="ja-JP" sz="1200" b="1" dirty="0">
                <a:solidFill>
                  <a:schemeClr val="bg1"/>
                </a:solidFill>
                <a:latin typeface="BIZ UDPゴシック" panose="020B0400000000000000" pitchFamily="50" charset="-128"/>
                <a:ea typeface="BIZ UDPゴシック" panose="020B0400000000000000" pitchFamily="50" charset="-128"/>
              </a:rPr>
              <a:t>8</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,308</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億円（</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36.1</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a:t>
            </a:r>
          </a:p>
        </p:txBody>
      </p:sp>
      <p:graphicFrame>
        <p:nvGraphicFramePr>
          <p:cNvPr id="127" name="グラフ 126">
            <a:extLst>
              <a:ext uri="{FF2B5EF4-FFF2-40B4-BE49-F238E27FC236}">
                <a16:creationId xmlns:a16="http://schemas.microsoft.com/office/drawing/2014/main" id="{94D62183-7730-61C1-F41F-B89D7DAF516F}"/>
              </a:ext>
            </a:extLst>
          </p:cNvPr>
          <p:cNvGraphicFramePr/>
          <p:nvPr>
            <p:extLst>
              <p:ext uri="{D42A27DB-BD31-4B8C-83A1-F6EECF244321}">
                <p14:modId xmlns:p14="http://schemas.microsoft.com/office/powerpoint/2010/main" val="3232640741"/>
              </p:ext>
            </p:extLst>
          </p:nvPr>
        </p:nvGraphicFramePr>
        <p:xfrm>
          <a:off x="-471028" y="1671392"/>
          <a:ext cx="6929151" cy="4619434"/>
        </p:xfrm>
        <a:graphic>
          <a:graphicData uri="http://schemas.openxmlformats.org/drawingml/2006/chart">
            <c:chart xmlns:c="http://schemas.openxmlformats.org/drawingml/2006/chart" xmlns:r="http://schemas.openxmlformats.org/officeDocument/2006/relationships" r:id="rId4"/>
          </a:graphicData>
        </a:graphic>
      </p:graphicFrame>
      <p:sp>
        <p:nvSpPr>
          <p:cNvPr id="128" name="テキスト ボックス 127">
            <a:extLst>
              <a:ext uri="{FF2B5EF4-FFF2-40B4-BE49-F238E27FC236}">
                <a16:creationId xmlns:a16="http://schemas.microsoft.com/office/drawing/2014/main" id="{66CD824E-99B6-654C-1E23-1B7CCC82D736}"/>
              </a:ext>
            </a:extLst>
          </p:cNvPr>
          <p:cNvSpPr txBox="1"/>
          <p:nvPr/>
        </p:nvSpPr>
        <p:spPr>
          <a:xfrm>
            <a:off x="3250333" y="2159296"/>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地方消費税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3,085</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13.4%</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29" name="テキスト ボックス 128">
            <a:extLst>
              <a:ext uri="{FF2B5EF4-FFF2-40B4-BE49-F238E27FC236}">
                <a16:creationId xmlns:a16="http://schemas.microsoft.com/office/drawing/2014/main" id="{BFC455D6-7C9B-29D9-26CE-E1470F468B68}"/>
              </a:ext>
            </a:extLst>
          </p:cNvPr>
          <p:cNvSpPr txBox="1"/>
          <p:nvPr/>
        </p:nvSpPr>
        <p:spPr>
          <a:xfrm>
            <a:off x="2663188" y="3575182"/>
            <a:ext cx="64633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総額</a:t>
            </a:r>
          </a:p>
        </p:txBody>
      </p:sp>
      <p:sp>
        <p:nvSpPr>
          <p:cNvPr id="130" name="テキスト ボックス 129">
            <a:extLst>
              <a:ext uri="{FF2B5EF4-FFF2-40B4-BE49-F238E27FC236}">
                <a16:creationId xmlns:a16="http://schemas.microsoft.com/office/drawing/2014/main" id="{A89BB68C-8FED-29BD-7B6D-1D9267D93E07}"/>
              </a:ext>
            </a:extLst>
          </p:cNvPr>
          <p:cNvSpPr txBox="1"/>
          <p:nvPr/>
        </p:nvSpPr>
        <p:spPr>
          <a:xfrm>
            <a:off x="2240796" y="3894200"/>
            <a:ext cx="1491114" cy="338554"/>
          </a:xfrm>
          <a:prstGeom prst="rect">
            <a:avLst/>
          </a:prstGeom>
          <a:noFill/>
        </p:spPr>
        <p:txBody>
          <a:bodyPr wrap="none" rtlCol="0">
            <a:spAutoFit/>
          </a:bodyPr>
          <a:lstStyle/>
          <a:p>
            <a:pPr algn="ctr"/>
            <a:r>
              <a:rPr kumimoji="1" lang="ja-JP" altLang="en-US" sz="1600" b="1" dirty="0">
                <a:latin typeface="BIZ UDPゴシック" panose="020B0400000000000000" pitchFamily="50" charset="-128"/>
                <a:ea typeface="BIZ UDPゴシック" panose="020B0400000000000000" pitchFamily="50" charset="-128"/>
              </a:rPr>
              <a:t>２</a:t>
            </a:r>
            <a:r>
              <a:rPr kumimoji="1" lang="ja-JP" altLang="en-US" sz="1200" b="1" dirty="0">
                <a:latin typeface="BIZ UDPゴシック" panose="020B0400000000000000" pitchFamily="50" charset="-128"/>
                <a:ea typeface="BIZ UDPゴシック" panose="020B0400000000000000" pitchFamily="50" charset="-128"/>
              </a:rPr>
              <a:t>兆</a:t>
            </a:r>
            <a:r>
              <a:rPr lang="en-US" altLang="ja-JP" sz="1600" b="1" dirty="0">
                <a:latin typeface="BIZ UDPゴシック" panose="020B0400000000000000" pitchFamily="50" charset="-128"/>
                <a:ea typeface="BIZ UDPゴシック" panose="020B0400000000000000" pitchFamily="50" charset="-128"/>
              </a:rPr>
              <a:t>3</a:t>
            </a:r>
            <a:r>
              <a:rPr kumimoji="1" lang="en-US" altLang="ja-JP" sz="1600" b="1" dirty="0">
                <a:latin typeface="BIZ UDPゴシック" panose="020B0400000000000000" pitchFamily="50" charset="-128"/>
                <a:ea typeface="BIZ UDPゴシック" panose="020B0400000000000000" pitchFamily="50" charset="-128"/>
              </a:rPr>
              <a:t>,000</a:t>
            </a:r>
            <a:r>
              <a:rPr kumimoji="1" lang="ja-JP" altLang="en-US" sz="1200" b="1" dirty="0">
                <a:latin typeface="BIZ UDPゴシック" panose="020B0400000000000000" pitchFamily="50" charset="-128"/>
                <a:ea typeface="BIZ UDPゴシック" panose="020B0400000000000000" pitchFamily="50" charset="-128"/>
              </a:rPr>
              <a:t>億円</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131" name="テキスト ボックス 130">
            <a:extLst>
              <a:ext uri="{FF2B5EF4-FFF2-40B4-BE49-F238E27FC236}">
                <a16:creationId xmlns:a16="http://schemas.microsoft.com/office/drawing/2014/main" id="{20E9BA8F-AC2F-8506-70F9-4B56A5F645AB}"/>
              </a:ext>
            </a:extLst>
          </p:cNvPr>
          <p:cNvSpPr txBox="1"/>
          <p:nvPr/>
        </p:nvSpPr>
        <p:spPr>
          <a:xfrm>
            <a:off x="3696069" y="1637413"/>
            <a:ext cx="389850" cy="338554"/>
          </a:xfrm>
          <a:prstGeom prst="rect">
            <a:avLst/>
          </a:prstGeom>
          <a:noFill/>
        </p:spPr>
        <p:txBody>
          <a:bodyPr wrap="none" rtlCol="0">
            <a:spAutoFit/>
          </a:bodyPr>
          <a:lstStyle/>
          <a:p>
            <a:r>
              <a:rPr lang="ja-JP" altLang="en-US" sz="1600" b="1" dirty="0">
                <a:solidFill>
                  <a:schemeClr val="bg1"/>
                </a:solidFill>
                <a:latin typeface="BIZ UDPゴシック" panose="020B0400000000000000" pitchFamily="50" charset="-128"/>
                <a:ea typeface="BIZ UDPゴシック" panose="020B0400000000000000" pitchFamily="50" charset="-128"/>
              </a:rPr>
              <a:t>県</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132" name="テキスト ボックス 131">
            <a:extLst>
              <a:ext uri="{FF2B5EF4-FFF2-40B4-BE49-F238E27FC236}">
                <a16:creationId xmlns:a16="http://schemas.microsoft.com/office/drawing/2014/main" id="{0FC33997-C3BE-D02A-D457-7E463D81E1AE}"/>
              </a:ext>
            </a:extLst>
          </p:cNvPr>
          <p:cNvSpPr txBox="1"/>
          <p:nvPr/>
        </p:nvSpPr>
        <p:spPr>
          <a:xfrm>
            <a:off x="4223674" y="1923319"/>
            <a:ext cx="389850" cy="338554"/>
          </a:xfrm>
          <a:prstGeom prst="rect">
            <a:avLst/>
          </a:prstGeom>
          <a:noFill/>
        </p:spPr>
        <p:txBody>
          <a:bodyPr wrap="non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税</a:t>
            </a:r>
          </a:p>
        </p:txBody>
      </p:sp>
      <p:sp>
        <p:nvSpPr>
          <p:cNvPr id="133" name="テキスト ボックス 132">
            <a:extLst>
              <a:ext uri="{FF2B5EF4-FFF2-40B4-BE49-F238E27FC236}">
                <a16:creationId xmlns:a16="http://schemas.microsoft.com/office/drawing/2014/main" id="{3A6D5D98-6503-C86C-CB2C-1476DA99A1DD}"/>
              </a:ext>
            </a:extLst>
          </p:cNvPr>
          <p:cNvSpPr txBox="1"/>
          <p:nvPr/>
        </p:nvSpPr>
        <p:spPr>
          <a:xfrm>
            <a:off x="4111947" y="2968309"/>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事業税</a:t>
            </a:r>
          </a:p>
          <a:p>
            <a:pPr algn="ctr"/>
            <a:r>
              <a:rPr lang="en-US" altLang="ja-JP" sz="1050" dirty="0">
                <a:latin typeface="BIZ UDPゴシック" panose="020B0400000000000000" pitchFamily="50" charset="-128"/>
                <a:ea typeface="BIZ UDPゴシック" panose="020B0400000000000000" pitchFamily="50" charset="-128"/>
              </a:rPr>
              <a:t>2,165</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9.4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34" name="テキスト ボックス 133">
            <a:extLst>
              <a:ext uri="{FF2B5EF4-FFF2-40B4-BE49-F238E27FC236}">
                <a16:creationId xmlns:a16="http://schemas.microsoft.com/office/drawing/2014/main" id="{2A3916F3-E090-3D60-7226-4D6FA16B3151}"/>
              </a:ext>
            </a:extLst>
          </p:cNvPr>
          <p:cNvSpPr txBox="1"/>
          <p:nvPr/>
        </p:nvSpPr>
        <p:spPr>
          <a:xfrm>
            <a:off x="4261093" y="3872811"/>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県民税</a:t>
            </a:r>
          </a:p>
          <a:p>
            <a:pPr algn="ctr"/>
            <a:r>
              <a:rPr lang="en-US" altLang="ja-JP" sz="1050" dirty="0">
                <a:latin typeface="BIZ UDPゴシック" panose="020B0400000000000000" pitchFamily="50" charset="-128"/>
                <a:ea typeface="BIZ UDPゴシック" panose="020B0400000000000000" pitchFamily="50" charset="-128"/>
              </a:rPr>
              <a:t>1,952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8</a:t>
            </a:r>
            <a:r>
              <a:rPr kumimoji="1" lang="en-US" altLang="ja-JP" sz="1050" dirty="0">
                <a:latin typeface="BIZ UDPゴシック" panose="020B0400000000000000" pitchFamily="50" charset="-128"/>
                <a:ea typeface="BIZ UDPゴシック" panose="020B0400000000000000" pitchFamily="50" charset="-128"/>
              </a:rPr>
              <a:t>.5%</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135" name="直線コネクタ 134">
            <a:extLst>
              <a:ext uri="{FF2B5EF4-FFF2-40B4-BE49-F238E27FC236}">
                <a16:creationId xmlns:a16="http://schemas.microsoft.com/office/drawing/2014/main" id="{5961F9B3-507D-3646-46B8-38F633412A99}"/>
              </a:ext>
            </a:extLst>
          </p:cNvPr>
          <p:cNvCxnSpPr>
            <a:cxnSpLocks/>
            <a:endCxn id="137" idx="0"/>
          </p:cNvCxnSpPr>
          <p:nvPr/>
        </p:nvCxnSpPr>
        <p:spPr>
          <a:xfrm>
            <a:off x="4770752" y="4875990"/>
            <a:ext cx="755765" cy="627023"/>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6" name="直線コネクタ 135">
            <a:extLst>
              <a:ext uri="{FF2B5EF4-FFF2-40B4-BE49-F238E27FC236}">
                <a16:creationId xmlns:a16="http://schemas.microsoft.com/office/drawing/2014/main" id="{C0C5E8B2-CD40-7FFC-6C28-B6F0858DE55B}"/>
              </a:ext>
            </a:extLst>
          </p:cNvPr>
          <p:cNvCxnSpPr>
            <a:cxnSpLocks/>
            <a:endCxn id="138" idx="0"/>
          </p:cNvCxnSpPr>
          <p:nvPr/>
        </p:nvCxnSpPr>
        <p:spPr>
          <a:xfrm>
            <a:off x="4594910" y="5105510"/>
            <a:ext cx="240256" cy="68189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37" name="テキスト ボックス 136">
            <a:extLst>
              <a:ext uri="{FF2B5EF4-FFF2-40B4-BE49-F238E27FC236}">
                <a16:creationId xmlns:a16="http://schemas.microsoft.com/office/drawing/2014/main" id="{72405294-2276-DE25-8BE1-7C1026898F94}"/>
              </a:ext>
            </a:extLst>
          </p:cNvPr>
          <p:cNvSpPr txBox="1"/>
          <p:nvPr/>
        </p:nvSpPr>
        <p:spPr>
          <a:xfrm>
            <a:off x="5126407" y="5503013"/>
            <a:ext cx="800219"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自動車税</a:t>
            </a:r>
          </a:p>
          <a:p>
            <a:pPr algn="ctr"/>
            <a:r>
              <a:rPr lang="en-US" altLang="ja-JP" sz="1050" dirty="0">
                <a:latin typeface="BIZ UDPゴシック" panose="020B0400000000000000" pitchFamily="50" charset="-128"/>
                <a:ea typeface="BIZ UDPゴシック" panose="020B0400000000000000" pitchFamily="50" charset="-128"/>
              </a:rPr>
              <a:t>599</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2.6</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38" name="テキスト ボックス 137">
            <a:extLst>
              <a:ext uri="{FF2B5EF4-FFF2-40B4-BE49-F238E27FC236}">
                <a16:creationId xmlns:a16="http://schemas.microsoft.com/office/drawing/2014/main" id="{AD922813-AC44-8071-8F18-F1A222BC070E}"/>
              </a:ext>
            </a:extLst>
          </p:cNvPr>
          <p:cNvSpPr txBox="1"/>
          <p:nvPr/>
        </p:nvSpPr>
        <p:spPr>
          <a:xfrm>
            <a:off x="4454292" y="5787407"/>
            <a:ext cx="761748"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507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2.2</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39" name="テキスト ボックス 138">
            <a:extLst>
              <a:ext uri="{FF2B5EF4-FFF2-40B4-BE49-F238E27FC236}">
                <a16:creationId xmlns:a16="http://schemas.microsoft.com/office/drawing/2014/main" id="{1D81F302-0558-344D-4BA8-8055B1FAFF72}"/>
              </a:ext>
            </a:extLst>
          </p:cNvPr>
          <p:cNvSpPr txBox="1"/>
          <p:nvPr/>
        </p:nvSpPr>
        <p:spPr>
          <a:xfrm>
            <a:off x="3069107" y="5171528"/>
            <a:ext cx="1415772" cy="637097"/>
          </a:xfrm>
          <a:prstGeom prst="rect">
            <a:avLst/>
          </a:prstGeom>
          <a:noFill/>
        </p:spPr>
        <p:txBody>
          <a:bodyPr wrap="none" rtlCol="0">
            <a:spAutoFit/>
          </a:bodyPr>
          <a:lstStyle/>
          <a:p>
            <a:pPr algn="ctr">
              <a:lnSpc>
                <a:spcPct val="120000"/>
              </a:lnSpc>
            </a:pPr>
            <a:r>
              <a:rPr kumimoji="1" lang="ja-JP" altLang="en-US" sz="1200" b="1" spc="-20" dirty="0">
                <a:latin typeface="BIZ UDPゴシック" panose="020B0400000000000000" pitchFamily="50" charset="-128"/>
                <a:ea typeface="BIZ UDPゴシック" panose="020B0400000000000000" pitchFamily="50" charset="-128"/>
              </a:rPr>
              <a:t>地方消費税清算金</a:t>
            </a:r>
          </a:p>
          <a:p>
            <a:pPr algn="ctr"/>
            <a:r>
              <a:rPr lang="en-US" altLang="ja-JP" sz="1050" dirty="0">
                <a:latin typeface="BIZ UDPゴシック" panose="020B0400000000000000" pitchFamily="50" charset="-128"/>
                <a:ea typeface="BIZ UDPゴシック" panose="020B0400000000000000" pitchFamily="50" charset="-128"/>
              </a:rPr>
              <a:t>2,986</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13.0%</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40" name="テキスト ボックス 139">
            <a:extLst>
              <a:ext uri="{FF2B5EF4-FFF2-40B4-BE49-F238E27FC236}">
                <a16:creationId xmlns:a16="http://schemas.microsoft.com/office/drawing/2014/main" id="{48A15692-2F6B-870C-ACF7-06EF995E9ABC}"/>
              </a:ext>
            </a:extLst>
          </p:cNvPr>
          <p:cNvSpPr txBox="1"/>
          <p:nvPr/>
        </p:nvSpPr>
        <p:spPr>
          <a:xfrm>
            <a:off x="2110655" y="5282847"/>
            <a:ext cx="90601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諸収入</a:t>
            </a:r>
          </a:p>
          <a:p>
            <a:pPr algn="ctr"/>
            <a:r>
              <a:rPr lang="en-US" altLang="ja-JP" sz="1050" dirty="0">
                <a:latin typeface="BIZ UDPゴシック" panose="020B0400000000000000" pitchFamily="50" charset="-128"/>
                <a:ea typeface="BIZ UDPゴシック" panose="020B0400000000000000" pitchFamily="50" charset="-128"/>
              </a:rPr>
              <a:t>2,370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10</a:t>
            </a:r>
            <a:r>
              <a:rPr kumimoji="1" lang="en-US" altLang="ja-JP"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41" name="テキスト ボックス 140">
            <a:extLst>
              <a:ext uri="{FF2B5EF4-FFF2-40B4-BE49-F238E27FC236}">
                <a16:creationId xmlns:a16="http://schemas.microsoft.com/office/drawing/2014/main" id="{B53B2391-E337-0C6E-7DE9-8F96FF5F69AB}"/>
              </a:ext>
            </a:extLst>
          </p:cNvPr>
          <p:cNvSpPr txBox="1"/>
          <p:nvPr/>
        </p:nvSpPr>
        <p:spPr>
          <a:xfrm>
            <a:off x="764404" y="5792600"/>
            <a:ext cx="761748"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878</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3.8</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142" name="直線コネクタ 141">
            <a:extLst>
              <a:ext uri="{FF2B5EF4-FFF2-40B4-BE49-F238E27FC236}">
                <a16:creationId xmlns:a16="http://schemas.microsoft.com/office/drawing/2014/main" id="{E6D99F23-A938-A873-BF59-CC2F03BFFDF4}"/>
              </a:ext>
            </a:extLst>
          </p:cNvPr>
          <p:cNvCxnSpPr>
            <a:cxnSpLocks/>
          </p:cNvCxnSpPr>
          <p:nvPr/>
        </p:nvCxnSpPr>
        <p:spPr>
          <a:xfrm flipH="1">
            <a:off x="1336848" y="5465568"/>
            <a:ext cx="329004" cy="312791"/>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43" name="テキスト ボックス 142">
            <a:extLst>
              <a:ext uri="{FF2B5EF4-FFF2-40B4-BE49-F238E27FC236}">
                <a16:creationId xmlns:a16="http://schemas.microsoft.com/office/drawing/2014/main" id="{90AB172E-DB01-B631-0643-CD5F3BC389C8}"/>
              </a:ext>
            </a:extLst>
          </p:cNvPr>
          <p:cNvSpPr txBox="1"/>
          <p:nvPr/>
        </p:nvSpPr>
        <p:spPr>
          <a:xfrm>
            <a:off x="919462" y="4155815"/>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地方交付税</a:t>
            </a:r>
          </a:p>
          <a:p>
            <a:pPr algn="ctr"/>
            <a:r>
              <a:rPr lang="en-US" altLang="ja-JP" sz="1050" dirty="0">
                <a:latin typeface="BIZ UDPゴシック" panose="020B0400000000000000" pitchFamily="50" charset="-128"/>
                <a:ea typeface="BIZ UDPゴシック" panose="020B0400000000000000" pitchFamily="50" charset="-128"/>
              </a:rPr>
              <a:t>3,143</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a:t>
            </a:r>
            <a:r>
              <a:rPr lang="en-US" altLang="ja-JP" sz="1050" dirty="0">
                <a:latin typeface="BIZ UDPゴシック" panose="020B0400000000000000" pitchFamily="50" charset="-128"/>
                <a:ea typeface="BIZ UDPゴシック" panose="020B0400000000000000" pitchFamily="50" charset="-128"/>
              </a:rPr>
              <a:t>.7</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44" name="テキスト ボックス 143">
            <a:extLst>
              <a:ext uri="{FF2B5EF4-FFF2-40B4-BE49-F238E27FC236}">
                <a16:creationId xmlns:a16="http://schemas.microsoft.com/office/drawing/2014/main" id="{479E4407-5BFA-F804-36F2-5E1CC386875F}"/>
              </a:ext>
            </a:extLst>
          </p:cNvPr>
          <p:cNvSpPr txBox="1"/>
          <p:nvPr/>
        </p:nvSpPr>
        <p:spPr>
          <a:xfrm>
            <a:off x="983754" y="3057628"/>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国庫支出金</a:t>
            </a:r>
          </a:p>
          <a:p>
            <a:pPr algn="ctr"/>
            <a:r>
              <a:rPr lang="en-US" altLang="ja-JP" sz="1050" dirty="0">
                <a:latin typeface="BIZ UDPゴシック" panose="020B0400000000000000" pitchFamily="50" charset="-128"/>
                <a:ea typeface="BIZ UDPゴシック" panose="020B0400000000000000" pitchFamily="50" charset="-128"/>
              </a:rPr>
              <a:t>2,172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9.4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45" name="テキスト ボックス 144">
            <a:extLst>
              <a:ext uri="{FF2B5EF4-FFF2-40B4-BE49-F238E27FC236}">
                <a16:creationId xmlns:a16="http://schemas.microsoft.com/office/drawing/2014/main" id="{3BAD1F59-ABC9-9BA6-17E0-A145DF818F5D}"/>
              </a:ext>
            </a:extLst>
          </p:cNvPr>
          <p:cNvSpPr txBox="1"/>
          <p:nvPr/>
        </p:nvSpPr>
        <p:spPr>
          <a:xfrm>
            <a:off x="1445085" y="2222825"/>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県債</a:t>
            </a:r>
          </a:p>
          <a:p>
            <a:pPr algn="ctr"/>
            <a:r>
              <a:rPr lang="en-US" altLang="ja-JP" sz="1050" dirty="0">
                <a:latin typeface="BIZ UDPゴシック" panose="020B0400000000000000" pitchFamily="50" charset="-128"/>
                <a:ea typeface="BIZ UDPゴシック" panose="020B0400000000000000" pitchFamily="50" charset="-128"/>
              </a:rPr>
              <a:t>1,687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7</a:t>
            </a:r>
            <a:r>
              <a:rPr lang="en-US" altLang="ja-JP" sz="1050" dirty="0">
                <a:latin typeface="BIZ UDPゴシック" panose="020B0400000000000000" pitchFamily="50" charset="-128"/>
                <a:ea typeface="BIZ UDPゴシック" panose="020B0400000000000000" pitchFamily="50" charset="-128"/>
              </a:rPr>
              <a:t>.3</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46" name="テキスト ボックス 145">
            <a:extLst>
              <a:ext uri="{FF2B5EF4-FFF2-40B4-BE49-F238E27FC236}">
                <a16:creationId xmlns:a16="http://schemas.microsoft.com/office/drawing/2014/main" id="{CD96FAD1-E7BB-8583-248D-4118A83A2240}"/>
              </a:ext>
            </a:extLst>
          </p:cNvPr>
          <p:cNvSpPr txBox="1"/>
          <p:nvPr/>
        </p:nvSpPr>
        <p:spPr>
          <a:xfrm>
            <a:off x="2034379" y="1137187"/>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1,457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6.4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147" name="直線コネクタ 146">
            <a:extLst>
              <a:ext uri="{FF2B5EF4-FFF2-40B4-BE49-F238E27FC236}">
                <a16:creationId xmlns:a16="http://schemas.microsoft.com/office/drawing/2014/main" id="{0011A5FB-D168-16AA-E5BC-2075703DD0FE}"/>
              </a:ext>
            </a:extLst>
          </p:cNvPr>
          <p:cNvCxnSpPr>
            <a:cxnSpLocks/>
            <a:endCxn id="146" idx="2"/>
          </p:cNvCxnSpPr>
          <p:nvPr/>
        </p:nvCxnSpPr>
        <p:spPr>
          <a:xfrm flipH="1" flipV="1">
            <a:off x="2478572" y="1774284"/>
            <a:ext cx="159853" cy="31901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48" name="正方形/長方形 147">
            <a:extLst>
              <a:ext uri="{FF2B5EF4-FFF2-40B4-BE49-F238E27FC236}">
                <a16:creationId xmlns:a16="http://schemas.microsoft.com/office/drawing/2014/main" id="{168FF623-158F-39E1-6377-D8B6993E4631}"/>
              </a:ext>
            </a:extLst>
          </p:cNvPr>
          <p:cNvSpPr/>
          <p:nvPr/>
        </p:nvSpPr>
        <p:spPr>
          <a:xfrm>
            <a:off x="276799" y="1237234"/>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テキスト ボックス 148">
            <a:extLst>
              <a:ext uri="{FF2B5EF4-FFF2-40B4-BE49-F238E27FC236}">
                <a16:creationId xmlns:a16="http://schemas.microsoft.com/office/drawing/2014/main" id="{DDD8D787-F109-7424-6B4F-17B544779B28}"/>
              </a:ext>
            </a:extLst>
          </p:cNvPr>
          <p:cNvSpPr txBox="1"/>
          <p:nvPr/>
        </p:nvSpPr>
        <p:spPr>
          <a:xfrm>
            <a:off x="297568" y="1258523"/>
            <a:ext cx="1646605"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福岡県の歳入</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11" name="グラフ 10">
            <a:extLst>
              <a:ext uri="{FF2B5EF4-FFF2-40B4-BE49-F238E27FC236}">
                <a16:creationId xmlns:a16="http://schemas.microsoft.com/office/drawing/2014/main" id="{B585266B-1C6A-894A-289F-0554B8F59637}"/>
              </a:ext>
            </a:extLst>
          </p:cNvPr>
          <p:cNvGraphicFramePr>
            <a:graphicFrameLocks noGrp="1" noDrilldown="1" noMove="1" noResize="1"/>
          </p:cNvGraphicFramePr>
          <p:nvPr>
            <p:extLst>
              <p:ext uri="{D42A27DB-BD31-4B8C-83A1-F6EECF244321}">
                <p14:modId xmlns:p14="http://schemas.microsoft.com/office/powerpoint/2010/main" val="1441713206"/>
              </p:ext>
            </p:extLst>
          </p:nvPr>
        </p:nvGraphicFramePr>
        <p:xfrm>
          <a:off x="1040163" y="2678852"/>
          <a:ext cx="3906769" cy="2604514"/>
        </p:xfrm>
        <a:graphic>
          <a:graphicData uri="http://schemas.openxmlformats.org/drawingml/2006/chart">
            <c:chart xmlns:c="http://schemas.openxmlformats.org/drawingml/2006/chart" xmlns:r="http://schemas.openxmlformats.org/officeDocument/2006/relationships" r:id="rId5"/>
          </a:graphicData>
        </a:graphic>
      </p:graphicFrame>
      <p:sp>
        <p:nvSpPr>
          <p:cNvPr id="12" name="テキスト ボックス 11">
            <a:extLst>
              <a:ext uri="{FF2B5EF4-FFF2-40B4-BE49-F238E27FC236}">
                <a16:creationId xmlns:a16="http://schemas.microsoft.com/office/drawing/2014/main" id="{8E4274FA-D87E-BC49-5D68-FEC8F28C3EC1}"/>
              </a:ext>
            </a:extLst>
          </p:cNvPr>
          <p:cNvSpPr txBox="1">
            <a:spLocks noChangeAspect="1"/>
          </p:cNvSpPr>
          <p:nvPr/>
        </p:nvSpPr>
        <p:spPr>
          <a:xfrm rot="5400000">
            <a:off x="2047260" y="3060971"/>
            <a:ext cx="1880064" cy="1878827"/>
          </a:xfrm>
          <a:prstGeom prst="rect">
            <a:avLst/>
          </a:prstGeom>
          <a:noFill/>
        </p:spPr>
        <p:txBody>
          <a:bodyPr wrap="none" rtlCol="0">
            <a:prstTxWarp prst="textArchUp">
              <a:avLst>
                <a:gd name="adj" fmla="val 11906291"/>
              </a:avLst>
            </a:prstTxWarp>
            <a:spAutoFit/>
          </a:bodyPr>
          <a:lstStyle/>
          <a:p>
            <a:r>
              <a:rPr kumimoji="1" lang="ja-JP" altLang="en-US" sz="1200" b="1" spc="500" dirty="0">
                <a:latin typeface="BIZ UDPゴシック" panose="020B0400000000000000" pitchFamily="50" charset="-128"/>
                <a:ea typeface="BIZ UDPゴシック" panose="020B0400000000000000" pitchFamily="50" charset="-128"/>
              </a:rPr>
              <a:t>自主財源 </a:t>
            </a:r>
            <a:r>
              <a:rPr kumimoji="1" lang="en-US" altLang="ja-JP" sz="1050" b="1" spc="500" dirty="0">
                <a:latin typeface="BIZ UDPゴシック" panose="020B0400000000000000" pitchFamily="50" charset="-128"/>
                <a:ea typeface="BIZ UDPゴシック" panose="020B0400000000000000" pitchFamily="50" charset="-128"/>
              </a:rPr>
              <a:t>63.2%</a:t>
            </a:r>
            <a:endParaRPr kumimoji="1" lang="ja-JP" altLang="en-US" sz="1200" b="1" spc="500" dirty="0">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9F5CC138-2631-8134-859C-5CF3B25F99BB}"/>
              </a:ext>
            </a:extLst>
          </p:cNvPr>
          <p:cNvSpPr txBox="1"/>
          <p:nvPr/>
        </p:nvSpPr>
        <p:spPr>
          <a:xfrm rot="5400000">
            <a:off x="6807429" y="1673275"/>
            <a:ext cx="4777635" cy="4620856"/>
          </a:xfrm>
          <a:prstGeom prst="rect">
            <a:avLst/>
          </a:prstGeom>
          <a:noFill/>
        </p:spPr>
        <p:txBody>
          <a:bodyPr wrap="none" rtlCol="0">
            <a:prstTxWarp prst="textArchUp">
              <a:avLst>
                <a:gd name="adj" fmla="val 13537494"/>
              </a:avLst>
            </a:prstTxWarp>
            <a:spAutoFit/>
          </a:bodyPr>
          <a:lstStyle/>
          <a:p>
            <a:r>
              <a:rPr kumimoji="1" lang="en-US" altLang="ja-JP" sz="1200" b="1" dirty="0">
                <a:solidFill>
                  <a:schemeClr val="bg1"/>
                </a:solidFill>
                <a:latin typeface="BIZ UDPゴシック" panose="020B0400000000000000" pitchFamily="50" charset="-128"/>
                <a:ea typeface="BIZ UDPゴシック" panose="020B0400000000000000" pitchFamily="50" charset="-128"/>
              </a:rPr>
              <a:t>7,424</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億円（</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34.8</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a:t>
            </a:r>
          </a:p>
        </p:txBody>
      </p:sp>
      <p:sp>
        <p:nvSpPr>
          <p:cNvPr id="15" name="四角形: 角を丸くする 14">
            <a:extLst>
              <a:ext uri="{FF2B5EF4-FFF2-40B4-BE49-F238E27FC236}">
                <a16:creationId xmlns:a16="http://schemas.microsoft.com/office/drawing/2014/main" id="{DA57AA9B-4CDB-24F7-8A28-5801BE61A58D}"/>
              </a:ext>
            </a:extLst>
          </p:cNvPr>
          <p:cNvSpPr/>
          <p:nvPr/>
        </p:nvSpPr>
        <p:spPr>
          <a:xfrm>
            <a:off x="5962120" y="1550030"/>
            <a:ext cx="6059311" cy="4874474"/>
          </a:xfrm>
          <a:prstGeom prst="roundRect">
            <a:avLst>
              <a:gd name="adj" fmla="val 2541"/>
            </a:avLst>
          </a:prstGeom>
          <a:solidFill>
            <a:srgbClr val="FDF1F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34247778-7039-AF9E-FCF2-0D3265B69C96}"/>
              </a:ext>
            </a:extLst>
          </p:cNvPr>
          <p:cNvSpPr/>
          <p:nvPr/>
        </p:nvSpPr>
        <p:spPr>
          <a:xfrm>
            <a:off x="602994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DF4F4075-DAB3-12B9-FF90-19D862A2FD88}"/>
              </a:ext>
            </a:extLst>
          </p:cNvPr>
          <p:cNvSpPr txBox="1"/>
          <p:nvPr/>
        </p:nvSpPr>
        <p:spPr>
          <a:xfrm>
            <a:off x="6108713" y="1331503"/>
            <a:ext cx="461434" cy="400110"/>
          </a:xfrm>
          <a:prstGeom prst="rect">
            <a:avLst/>
          </a:prstGeom>
          <a:noFill/>
        </p:spPr>
        <p:txBody>
          <a:bodyPr wrap="squar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豆</a:t>
            </a:r>
          </a:p>
        </p:txBody>
      </p:sp>
      <p:sp>
        <p:nvSpPr>
          <p:cNvPr id="22" name="楕円 21">
            <a:extLst>
              <a:ext uri="{FF2B5EF4-FFF2-40B4-BE49-F238E27FC236}">
                <a16:creationId xmlns:a16="http://schemas.microsoft.com/office/drawing/2014/main" id="{3AD09C15-69FA-864A-6DBA-4987678EA867}"/>
              </a:ext>
            </a:extLst>
          </p:cNvPr>
          <p:cNvSpPr/>
          <p:nvPr/>
        </p:nvSpPr>
        <p:spPr>
          <a:xfrm>
            <a:off x="650969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01507B1-36E3-7C0F-5A89-8C413DC5E15E}"/>
              </a:ext>
            </a:extLst>
          </p:cNvPr>
          <p:cNvSpPr txBox="1"/>
          <p:nvPr/>
        </p:nvSpPr>
        <p:spPr>
          <a:xfrm>
            <a:off x="6588463" y="1331503"/>
            <a:ext cx="461434" cy="400110"/>
          </a:xfrm>
          <a:prstGeom prst="rect">
            <a:avLst/>
          </a:prstGeom>
          <a:noFill/>
        </p:spPr>
        <p:txBody>
          <a:bodyPr wrap="squar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知</a:t>
            </a:r>
          </a:p>
        </p:txBody>
      </p:sp>
      <p:sp>
        <p:nvSpPr>
          <p:cNvPr id="20" name="楕円 19">
            <a:extLst>
              <a:ext uri="{FF2B5EF4-FFF2-40B4-BE49-F238E27FC236}">
                <a16:creationId xmlns:a16="http://schemas.microsoft.com/office/drawing/2014/main" id="{572DE212-4120-2FFB-00EF-A2DD8B9E91EF}"/>
              </a:ext>
            </a:extLst>
          </p:cNvPr>
          <p:cNvSpPr/>
          <p:nvPr/>
        </p:nvSpPr>
        <p:spPr>
          <a:xfrm>
            <a:off x="698944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E6B7425-AAC9-0940-02B2-E558C5B60BB0}"/>
              </a:ext>
            </a:extLst>
          </p:cNvPr>
          <p:cNvSpPr txBox="1"/>
          <p:nvPr/>
        </p:nvSpPr>
        <p:spPr>
          <a:xfrm>
            <a:off x="7068213" y="1331503"/>
            <a:ext cx="461434" cy="400110"/>
          </a:xfrm>
          <a:prstGeom prst="rect">
            <a:avLst/>
          </a:prstGeom>
          <a:noFill/>
        </p:spPr>
        <p:txBody>
          <a:bodyPr wrap="squar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識</a:t>
            </a:r>
          </a:p>
        </p:txBody>
      </p:sp>
      <p:sp>
        <p:nvSpPr>
          <p:cNvPr id="35" name="四角形: 角を丸くする 34">
            <a:extLst>
              <a:ext uri="{FF2B5EF4-FFF2-40B4-BE49-F238E27FC236}">
                <a16:creationId xmlns:a16="http://schemas.microsoft.com/office/drawing/2014/main" id="{69DE490E-F651-3657-3D63-53923DA88277}"/>
              </a:ext>
            </a:extLst>
          </p:cNvPr>
          <p:cNvSpPr/>
          <p:nvPr/>
        </p:nvSpPr>
        <p:spPr>
          <a:xfrm>
            <a:off x="6108713" y="1967183"/>
            <a:ext cx="5762930" cy="711669"/>
          </a:xfrm>
          <a:prstGeom prst="roundRect">
            <a:avLst>
              <a:gd name="adj" fmla="val 5136"/>
            </a:avLst>
          </a:prstGeom>
          <a:solidFill>
            <a:srgbClr val="80B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036197FA-4DE7-2289-ECFA-5918817738AE}"/>
              </a:ext>
            </a:extLst>
          </p:cNvPr>
          <p:cNvSpPr txBox="1"/>
          <p:nvPr/>
        </p:nvSpPr>
        <p:spPr>
          <a:xfrm>
            <a:off x="6298147" y="2120751"/>
            <a:ext cx="1159292" cy="369332"/>
          </a:xfrm>
          <a:prstGeom prst="rect">
            <a:avLst/>
          </a:prstGeom>
          <a:noFill/>
        </p:spPr>
        <p:txBody>
          <a:bodyPr wrap="none" rtlCol="0">
            <a:spAutoFit/>
          </a:bodyPr>
          <a:lstStyle/>
          <a:p>
            <a:r>
              <a:rPr lang="ja-JP" altLang="en-US" b="1" spc="100" dirty="0">
                <a:latin typeface="BIZ UDPゴシック" panose="020B0400000000000000" pitchFamily="50" charset="-128"/>
                <a:ea typeface="BIZ UDPゴシック" panose="020B0400000000000000" pitchFamily="50" charset="-128"/>
              </a:rPr>
              <a:t>自主財源</a:t>
            </a:r>
            <a:endParaRPr kumimoji="1" lang="ja-JP" altLang="en-US" b="1" spc="100" dirty="0">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23CA6852-93EF-B7C4-C028-544600E4F9D8}"/>
              </a:ext>
            </a:extLst>
          </p:cNvPr>
          <p:cNvSpPr txBox="1"/>
          <p:nvPr/>
        </p:nvSpPr>
        <p:spPr>
          <a:xfrm>
            <a:off x="7790514" y="2071644"/>
            <a:ext cx="3894804" cy="502317"/>
          </a:xfrm>
          <a:prstGeom prst="rect">
            <a:avLst/>
          </a:prstGeom>
          <a:noFill/>
        </p:spPr>
        <p:txBody>
          <a:bodyPr wrap="square">
            <a:spAutoFit/>
          </a:bodyPr>
          <a:lstStyle/>
          <a:p>
            <a:pPr>
              <a:lnSpc>
                <a:spcPct val="120000"/>
              </a:lnSpc>
            </a:pPr>
            <a:r>
              <a:rPr lang="ja-JP" altLang="en-US" sz="1200" spc="50" dirty="0">
                <a:latin typeface="BIZ UDPゴシック" panose="020B0400000000000000" pitchFamily="50" charset="-128"/>
                <a:ea typeface="BIZ UDPゴシック" panose="020B0400000000000000" pitchFamily="50" charset="-128"/>
              </a:rPr>
              <a:t>県税や市町村税など、地方自治体が自ら調達できる財源をいいます。</a:t>
            </a:r>
          </a:p>
        </p:txBody>
      </p:sp>
      <p:cxnSp>
        <p:nvCxnSpPr>
          <p:cNvPr id="83" name="直線コネクタ 82">
            <a:extLst>
              <a:ext uri="{FF2B5EF4-FFF2-40B4-BE49-F238E27FC236}">
                <a16:creationId xmlns:a16="http://schemas.microsoft.com/office/drawing/2014/main" id="{EAC6AEF9-EEC0-1647-D88F-19CB241A8F1D}"/>
              </a:ext>
            </a:extLst>
          </p:cNvPr>
          <p:cNvCxnSpPr>
            <a:cxnSpLocks/>
          </p:cNvCxnSpPr>
          <p:nvPr/>
        </p:nvCxnSpPr>
        <p:spPr>
          <a:xfrm>
            <a:off x="7643680" y="2062481"/>
            <a:ext cx="0" cy="521073"/>
          </a:xfrm>
          <a:prstGeom prst="line">
            <a:avLst/>
          </a:prstGeom>
          <a:ln w="12700">
            <a:solidFill>
              <a:schemeClr val="bg1">
                <a:alpha val="50000"/>
              </a:schemeClr>
            </a:solidFill>
          </a:ln>
        </p:spPr>
        <p:style>
          <a:lnRef idx="2">
            <a:schemeClr val="accent1"/>
          </a:lnRef>
          <a:fillRef idx="0">
            <a:schemeClr val="accent1"/>
          </a:fillRef>
          <a:effectRef idx="1">
            <a:schemeClr val="accent1"/>
          </a:effectRef>
          <a:fontRef idx="minor">
            <a:schemeClr val="tx1"/>
          </a:fontRef>
        </p:style>
      </p:cxnSp>
      <p:sp>
        <p:nvSpPr>
          <p:cNvPr id="5" name="四角形: 角を丸くする 4">
            <a:extLst>
              <a:ext uri="{FF2B5EF4-FFF2-40B4-BE49-F238E27FC236}">
                <a16:creationId xmlns:a16="http://schemas.microsoft.com/office/drawing/2014/main" id="{22799857-907B-89C9-7D7B-79666D62058D}"/>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4A66E032-B070-B2D9-560D-1F1BBEEB5C1E}"/>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 name="Google Shape;111;p1">
            <a:extLst>
              <a:ext uri="{FF2B5EF4-FFF2-40B4-BE49-F238E27FC236}">
                <a16:creationId xmlns:a16="http://schemas.microsoft.com/office/drawing/2014/main" id="{2F7B2944-5ACC-D296-7574-D1C4BED572F9}"/>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Google Shape;111;p1">
            <a:extLst>
              <a:ext uri="{FF2B5EF4-FFF2-40B4-BE49-F238E27FC236}">
                <a16:creationId xmlns:a16="http://schemas.microsoft.com/office/drawing/2014/main" id="{3959C450-5F4F-CB54-FD2F-9A76CE646E94}"/>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福岡県や国の財政はどうなっているのだろう？</a:t>
            </a:r>
          </a:p>
        </p:txBody>
      </p:sp>
      <p:sp>
        <p:nvSpPr>
          <p:cNvPr id="43" name="Google Shape;111;p1">
            <a:extLst>
              <a:ext uri="{FF2B5EF4-FFF2-40B4-BE49-F238E27FC236}">
                <a16:creationId xmlns:a16="http://schemas.microsoft.com/office/drawing/2014/main" id="{C71C7512-1766-2865-1F81-E7BF9365F714}"/>
              </a:ext>
            </a:extLst>
          </p:cNvPr>
          <p:cNvSpPr txBox="1"/>
          <p:nvPr/>
        </p:nvSpPr>
        <p:spPr>
          <a:xfrm>
            <a:off x="6371062" y="2027161"/>
            <a:ext cx="1010759"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じしゅざいげん</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789636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500"/>
                                        <p:tgtEl>
                                          <p:spTgt spid="8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par>
                          <p:cTn id="49" fill="hold">
                            <p:stCondLst>
                              <p:cond delay="1000"/>
                            </p:stCondLst>
                            <p:childTnLst>
                              <p:par>
                                <p:cTn id="50" presetID="21" presetClass="entr" presetSubtype="1" fill="hold" grpId="0" nodeType="afterEffect">
                                  <p:stCondLst>
                                    <p:cond delay="0"/>
                                  </p:stCondLst>
                                  <p:childTnLst>
                                    <p:set>
                                      <p:cBhvr>
                                        <p:cTn id="51" dur="1" fill="hold">
                                          <p:stCondLst>
                                            <p:cond delay="0"/>
                                          </p:stCondLst>
                                        </p:cTn>
                                        <p:tgtEl>
                                          <p:spTgt spid="11">
                                            <p:graphicEl>
                                              <a:chart seriesIdx="-4" categoryIdx="0" bldStep="category"/>
                                            </p:graphicEl>
                                          </p:spTgt>
                                        </p:tgtEl>
                                        <p:attrNameLst>
                                          <p:attrName>style.visibility</p:attrName>
                                        </p:attrNameLst>
                                      </p:cBhvr>
                                      <p:to>
                                        <p:strVal val="visible"/>
                                      </p:to>
                                    </p:set>
                                    <p:animEffect transition="in" filter="wheel(1)">
                                      <p:cBhvr>
                                        <p:cTn id="52" dur="1000"/>
                                        <p:tgtEl>
                                          <p:spTgt spid="11">
                                            <p:graphicEl>
                                              <a:chart seriesIdx="-4" categoryIdx="0" bldStep="category"/>
                                            </p:graphicEl>
                                          </p:spTgt>
                                        </p:tgtEl>
                                      </p:cBhvr>
                                    </p:animEffect>
                                  </p:childTnLst>
                                </p:cTn>
                              </p:par>
                              <p:par>
                                <p:cTn id="53" presetID="10" presetClass="entr" presetSubtype="0" fill="hold" grpId="0" nodeType="withEffect">
                                  <p:stCondLst>
                                    <p:cond delay="2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category" animBg="0"/>
        </p:bldSub>
      </p:bldGraphic>
      <p:bldP spid="12" grpId="0"/>
      <p:bldP spid="15" grpId="0" animBg="1"/>
      <p:bldP spid="24" grpId="0" animBg="1"/>
      <p:bldP spid="25" grpId="0"/>
      <p:bldP spid="22" grpId="0" animBg="1"/>
      <p:bldP spid="23" grpId="0"/>
      <p:bldP spid="20" grpId="0" animBg="1"/>
      <p:bldP spid="21" grpId="0"/>
      <p:bldP spid="35" grpId="0" animBg="1"/>
      <p:bldP spid="80" grpId="0"/>
      <p:bldP spid="81" grpId="0"/>
      <p:bldP spid="4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D6508-AA09-9D84-570F-09E19BF37AA1}"/>
            </a:ext>
          </a:extLst>
        </p:cNvPr>
        <p:cNvGrpSpPr/>
        <p:nvPr/>
      </p:nvGrpSpPr>
      <p:grpSpPr>
        <a:xfrm>
          <a:off x="0" y="0"/>
          <a:ext cx="0" cy="0"/>
          <a:chOff x="0" y="0"/>
          <a:chExt cx="0" cy="0"/>
        </a:xfrm>
      </p:grpSpPr>
      <p:graphicFrame>
        <p:nvGraphicFramePr>
          <p:cNvPr id="15" name="グラフ 14">
            <a:extLst>
              <a:ext uri="{FF2B5EF4-FFF2-40B4-BE49-F238E27FC236}">
                <a16:creationId xmlns:a16="http://schemas.microsoft.com/office/drawing/2014/main" id="{E91D9FBD-A0E9-77BF-253A-7A1CF492FC64}"/>
              </a:ext>
            </a:extLst>
          </p:cNvPr>
          <p:cNvGraphicFramePr>
            <a:graphicFrameLocks noChangeAspect="1"/>
          </p:cNvGraphicFramePr>
          <p:nvPr>
            <p:extLst>
              <p:ext uri="{D42A27DB-BD31-4B8C-83A1-F6EECF244321}">
                <p14:modId xmlns:p14="http://schemas.microsoft.com/office/powerpoint/2010/main" val="3025062424"/>
              </p:ext>
            </p:extLst>
          </p:nvPr>
        </p:nvGraphicFramePr>
        <p:xfrm>
          <a:off x="-1038453" y="1305310"/>
          <a:ext cx="8064000" cy="5376004"/>
        </p:xfrm>
        <a:graphic>
          <a:graphicData uri="http://schemas.openxmlformats.org/drawingml/2006/chart">
            <c:chart xmlns:c="http://schemas.openxmlformats.org/drawingml/2006/chart" xmlns:r="http://schemas.openxmlformats.org/officeDocument/2006/relationships" r:id="rId3"/>
          </a:graphicData>
        </a:graphic>
      </p:graphicFrame>
      <p:sp>
        <p:nvSpPr>
          <p:cNvPr id="17" name="楕円 16">
            <a:extLst>
              <a:ext uri="{FF2B5EF4-FFF2-40B4-BE49-F238E27FC236}">
                <a16:creationId xmlns:a16="http://schemas.microsoft.com/office/drawing/2014/main" id="{46517937-B552-183D-142F-616217CA03BE}"/>
              </a:ext>
            </a:extLst>
          </p:cNvPr>
          <p:cNvSpPr/>
          <p:nvPr/>
        </p:nvSpPr>
        <p:spPr>
          <a:xfrm>
            <a:off x="2213860" y="3201422"/>
            <a:ext cx="1559375" cy="15593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580BE7A1-7419-78C7-C7BC-28EDDDEBBD4D}"/>
              </a:ext>
            </a:extLst>
          </p:cNvPr>
          <p:cNvSpPr txBox="1"/>
          <p:nvPr/>
        </p:nvSpPr>
        <p:spPr>
          <a:xfrm rot="5400000">
            <a:off x="614403" y="1673275"/>
            <a:ext cx="4777635" cy="4620856"/>
          </a:xfrm>
          <a:prstGeom prst="rect">
            <a:avLst/>
          </a:prstGeom>
          <a:noFill/>
        </p:spPr>
        <p:txBody>
          <a:bodyPr wrap="none" rtlCol="0">
            <a:prstTxWarp prst="textArchUp">
              <a:avLst>
                <a:gd name="adj" fmla="val 13537494"/>
              </a:avLst>
            </a:prstTxWarp>
            <a:spAutoFit/>
          </a:bodyPr>
          <a:lstStyle/>
          <a:p>
            <a:r>
              <a:rPr lang="en-US" altLang="ja-JP" sz="1200" b="1" dirty="0">
                <a:solidFill>
                  <a:schemeClr val="bg1"/>
                </a:solidFill>
                <a:latin typeface="BIZ UDPゴシック" panose="020B0400000000000000" pitchFamily="50" charset="-128"/>
                <a:ea typeface="BIZ UDPゴシック" panose="020B0400000000000000" pitchFamily="50" charset="-128"/>
              </a:rPr>
              <a:t>8</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,308</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億円（</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36.1</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a:t>
            </a:r>
          </a:p>
        </p:txBody>
      </p:sp>
      <p:graphicFrame>
        <p:nvGraphicFramePr>
          <p:cNvPr id="19" name="グラフ 18">
            <a:extLst>
              <a:ext uri="{FF2B5EF4-FFF2-40B4-BE49-F238E27FC236}">
                <a16:creationId xmlns:a16="http://schemas.microsoft.com/office/drawing/2014/main" id="{57A7E412-3F7A-C8CA-BB1F-2AB1DC371545}"/>
              </a:ext>
            </a:extLst>
          </p:cNvPr>
          <p:cNvGraphicFramePr/>
          <p:nvPr>
            <p:extLst>
              <p:ext uri="{D42A27DB-BD31-4B8C-83A1-F6EECF244321}">
                <p14:modId xmlns:p14="http://schemas.microsoft.com/office/powerpoint/2010/main" val="3104649227"/>
              </p:ext>
            </p:extLst>
          </p:nvPr>
        </p:nvGraphicFramePr>
        <p:xfrm>
          <a:off x="-471028" y="1671392"/>
          <a:ext cx="6929151" cy="4619434"/>
        </p:xfrm>
        <a:graphic>
          <a:graphicData uri="http://schemas.openxmlformats.org/drawingml/2006/chart">
            <c:chart xmlns:c="http://schemas.openxmlformats.org/drawingml/2006/chart" xmlns:r="http://schemas.openxmlformats.org/officeDocument/2006/relationships" r:id="rId4"/>
          </a:graphicData>
        </a:graphic>
      </p:graphicFrame>
      <p:sp>
        <p:nvSpPr>
          <p:cNvPr id="20" name="テキスト ボックス 19">
            <a:extLst>
              <a:ext uri="{FF2B5EF4-FFF2-40B4-BE49-F238E27FC236}">
                <a16:creationId xmlns:a16="http://schemas.microsoft.com/office/drawing/2014/main" id="{483223F9-7C2A-3438-75C8-BF7CB7616C8D}"/>
              </a:ext>
            </a:extLst>
          </p:cNvPr>
          <p:cNvSpPr txBox="1"/>
          <p:nvPr/>
        </p:nvSpPr>
        <p:spPr>
          <a:xfrm>
            <a:off x="3250333" y="2159296"/>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地方消費税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3,085</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13.4%</a:t>
            </a:r>
            <a:r>
              <a:rPr kumimoji="1" lang="ja-JP" altLang="en-US" sz="1050" dirty="0">
                <a:latin typeface="BIZ UDPゴシック" panose="020B0400000000000000" pitchFamily="50" charset="-128"/>
                <a:ea typeface="BIZ UDPゴシック" panose="020B0400000000000000" pitchFamily="50" charset="-128"/>
              </a:rPr>
              <a:t>）</a:t>
            </a:r>
          </a:p>
        </p:txBody>
      </p:sp>
      <p:sp>
        <p:nvSpPr>
          <p:cNvPr id="21" name="テキスト ボックス 20">
            <a:extLst>
              <a:ext uri="{FF2B5EF4-FFF2-40B4-BE49-F238E27FC236}">
                <a16:creationId xmlns:a16="http://schemas.microsoft.com/office/drawing/2014/main" id="{246E1EB7-464D-D3C2-0AED-42398B0369FC}"/>
              </a:ext>
            </a:extLst>
          </p:cNvPr>
          <p:cNvSpPr txBox="1"/>
          <p:nvPr/>
        </p:nvSpPr>
        <p:spPr>
          <a:xfrm>
            <a:off x="2663188" y="3575182"/>
            <a:ext cx="64633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総額</a:t>
            </a:r>
          </a:p>
        </p:txBody>
      </p:sp>
      <p:sp>
        <p:nvSpPr>
          <p:cNvPr id="22" name="テキスト ボックス 21">
            <a:extLst>
              <a:ext uri="{FF2B5EF4-FFF2-40B4-BE49-F238E27FC236}">
                <a16:creationId xmlns:a16="http://schemas.microsoft.com/office/drawing/2014/main" id="{A18A40F8-BF3E-2659-23DC-85D424FBD70A}"/>
              </a:ext>
            </a:extLst>
          </p:cNvPr>
          <p:cNvSpPr txBox="1"/>
          <p:nvPr/>
        </p:nvSpPr>
        <p:spPr>
          <a:xfrm>
            <a:off x="2240796" y="3894200"/>
            <a:ext cx="1491114" cy="338554"/>
          </a:xfrm>
          <a:prstGeom prst="rect">
            <a:avLst/>
          </a:prstGeom>
          <a:noFill/>
        </p:spPr>
        <p:txBody>
          <a:bodyPr wrap="none" rtlCol="0">
            <a:spAutoFit/>
          </a:bodyPr>
          <a:lstStyle/>
          <a:p>
            <a:pPr algn="ctr"/>
            <a:r>
              <a:rPr kumimoji="1" lang="ja-JP" altLang="en-US" sz="1600" b="1" dirty="0">
                <a:latin typeface="BIZ UDPゴシック" panose="020B0400000000000000" pitchFamily="50" charset="-128"/>
                <a:ea typeface="BIZ UDPゴシック" panose="020B0400000000000000" pitchFamily="50" charset="-128"/>
              </a:rPr>
              <a:t>２</a:t>
            </a:r>
            <a:r>
              <a:rPr kumimoji="1" lang="ja-JP" altLang="en-US" sz="1200" b="1" dirty="0">
                <a:latin typeface="BIZ UDPゴシック" panose="020B0400000000000000" pitchFamily="50" charset="-128"/>
                <a:ea typeface="BIZ UDPゴシック" panose="020B0400000000000000" pitchFamily="50" charset="-128"/>
              </a:rPr>
              <a:t>兆</a:t>
            </a:r>
            <a:r>
              <a:rPr lang="en-US" altLang="ja-JP" sz="1600" b="1" dirty="0">
                <a:latin typeface="BIZ UDPゴシック" panose="020B0400000000000000" pitchFamily="50" charset="-128"/>
                <a:ea typeface="BIZ UDPゴシック" panose="020B0400000000000000" pitchFamily="50" charset="-128"/>
              </a:rPr>
              <a:t>3</a:t>
            </a:r>
            <a:r>
              <a:rPr kumimoji="1" lang="en-US" altLang="ja-JP" sz="1600" b="1" dirty="0">
                <a:latin typeface="BIZ UDPゴシック" panose="020B0400000000000000" pitchFamily="50" charset="-128"/>
                <a:ea typeface="BIZ UDPゴシック" panose="020B0400000000000000" pitchFamily="50" charset="-128"/>
              </a:rPr>
              <a:t>,000</a:t>
            </a:r>
            <a:r>
              <a:rPr kumimoji="1" lang="ja-JP" altLang="en-US" sz="1200" b="1" dirty="0">
                <a:latin typeface="BIZ UDPゴシック" panose="020B0400000000000000" pitchFamily="50" charset="-128"/>
                <a:ea typeface="BIZ UDPゴシック" panose="020B0400000000000000" pitchFamily="50" charset="-128"/>
              </a:rPr>
              <a:t>億円</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38EB813E-89CF-85F1-03FF-8BF42911E001}"/>
              </a:ext>
            </a:extLst>
          </p:cNvPr>
          <p:cNvSpPr txBox="1"/>
          <p:nvPr/>
        </p:nvSpPr>
        <p:spPr>
          <a:xfrm>
            <a:off x="3696069" y="1637413"/>
            <a:ext cx="389850" cy="338554"/>
          </a:xfrm>
          <a:prstGeom prst="rect">
            <a:avLst/>
          </a:prstGeom>
          <a:noFill/>
        </p:spPr>
        <p:txBody>
          <a:bodyPr wrap="none" rtlCol="0">
            <a:spAutoFit/>
          </a:bodyPr>
          <a:lstStyle/>
          <a:p>
            <a:r>
              <a:rPr lang="ja-JP" altLang="en-US" sz="1600" b="1" dirty="0">
                <a:solidFill>
                  <a:schemeClr val="bg1"/>
                </a:solidFill>
                <a:latin typeface="BIZ UDPゴシック" panose="020B0400000000000000" pitchFamily="50" charset="-128"/>
                <a:ea typeface="BIZ UDPゴシック" panose="020B0400000000000000" pitchFamily="50" charset="-128"/>
              </a:rPr>
              <a:t>県</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376F9434-647E-A51F-CDB4-6C1E24F1A882}"/>
              </a:ext>
            </a:extLst>
          </p:cNvPr>
          <p:cNvSpPr txBox="1"/>
          <p:nvPr/>
        </p:nvSpPr>
        <p:spPr>
          <a:xfrm>
            <a:off x="4223674" y="1923319"/>
            <a:ext cx="389850" cy="338554"/>
          </a:xfrm>
          <a:prstGeom prst="rect">
            <a:avLst/>
          </a:prstGeom>
          <a:noFill/>
        </p:spPr>
        <p:txBody>
          <a:bodyPr wrap="none" rtlCol="0">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税</a:t>
            </a:r>
          </a:p>
        </p:txBody>
      </p:sp>
      <p:sp>
        <p:nvSpPr>
          <p:cNvPr id="25" name="テキスト ボックス 24">
            <a:extLst>
              <a:ext uri="{FF2B5EF4-FFF2-40B4-BE49-F238E27FC236}">
                <a16:creationId xmlns:a16="http://schemas.microsoft.com/office/drawing/2014/main" id="{006614E1-FD5C-46B8-4775-A84ACD5418D3}"/>
              </a:ext>
            </a:extLst>
          </p:cNvPr>
          <p:cNvSpPr txBox="1"/>
          <p:nvPr/>
        </p:nvSpPr>
        <p:spPr>
          <a:xfrm>
            <a:off x="4111947" y="2968309"/>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事業税</a:t>
            </a:r>
          </a:p>
          <a:p>
            <a:pPr algn="ctr"/>
            <a:r>
              <a:rPr lang="en-US" altLang="ja-JP" sz="1050" dirty="0">
                <a:latin typeface="BIZ UDPゴシック" panose="020B0400000000000000" pitchFamily="50" charset="-128"/>
                <a:ea typeface="BIZ UDPゴシック" panose="020B0400000000000000" pitchFamily="50" charset="-128"/>
              </a:rPr>
              <a:t>2,165</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9.4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46" name="テキスト ボックス 45">
            <a:extLst>
              <a:ext uri="{FF2B5EF4-FFF2-40B4-BE49-F238E27FC236}">
                <a16:creationId xmlns:a16="http://schemas.microsoft.com/office/drawing/2014/main" id="{269B0ECB-6BA5-3D44-1020-BFFCB9728F71}"/>
              </a:ext>
            </a:extLst>
          </p:cNvPr>
          <p:cNvSpPr txBox="1"/>
          <p:nvPr/>
        </p:nvSpPr>
        <p:spPr>
          <a:xfrm>
            <a:off x="4261093" y="3872811"/>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県民税</a:t>
            </a:r>
          </a:p>
          <a:p>
            <a:pPr algn="ctr"/>
            <a:r>
              <a:rPr lang="en-US" altLang="ja-JP" sz="1050" dirty="0">
                <a:latin typeface="BIZ UDPゴシック" panose="020B0400000000000000" pitchFamily="50" charset="-128"/>
                <a:ea typeface="BIZ UDPゴシック" panose="020B0400000000000000" pitchFamily="50" charset="-128"/>
              </a:rPr>
              <a:t>1,952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8</a:t>
            </a:r>
            <a:r>
              <a:rPr kumimoji="1" lang="en-US" altLang="ja-JP" sz="1050" dirty="0">
                <a:latin typeface="BIZ UDPゴシック" panose="020B0400000000000000" pitchFamily="50" charset="-128"/>
                <a:ea typeface="BIZ UDPゴシック" panose="020B0400000000000000" pitchFamily="50" charset="-128"/>
              </a:rPr>
              <a:t>.5%</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53" name="直線コネクタ 52">
            <a:extLst>
              <a:ext uri="{FF2B5EF4-FFF2-40B4-BE49-F238E27FC236}">
                <a16:creationId xmlns:a16="http://schemas.microsoft.com/office/drawing/2014/main" id="{4ECB882C-C5BD-7B8F-B436-DD1F5FFBF670}"/>
              </a:ext>
            </a:extLst>
          </p:cNvPr>
          <p:cNvCxnSpPr>
            <a:cxnSpLocks/>
            <a:endCxn id="55" idx="0"/>
          </p:cNvCxnSpPr>
          <p:nvPr/>
        </p:nvCxnSpPr>
        <p:spPr>
          <a:xfrm>
            <a:off x="4770752" y="4875990"/>
            <a:ext cx="755765" cy="627023"/>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4" name="直線コネクタ 53">
            <a:extLst>
              <a:ext uri="{FF2B5EF4-FFF2-40B4-BE49-F238E27FC236}">
                <a16:creationId xmlns:a16="http://schemas.microsoft.com/office/drawing/2014/main" id="{AC76106F-8520-B223-455C-8AE6743DA8D7}"/>
              </a:ext>
            </a:extLst>
          </p:cNvPr>
          <p:cNvCxnSpPr>
            <a:cxnSpLocks/>
            <a:endCxn id="56" idx="0"/>
          </p:cNvCxnSpPr>
          <p:nvPr/>
        </p:nvCxnSpPr>
        <p:spPr>
          <a:xfrm>
            <a:off x="4594910" y="5105510"/>
            <a:ext cx="240256" cy="681897"/>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55" name="テキスト ボックス 54">
            <a:extLst>
              <a:ext uri="{FF2B5EF4-FFF2-40B4-BE49-F238E27FC236}">
                <a16:creationId xmlns:a16="http://schemas.microsoft.com/office/drawing/2014/main" id="{7B9DB610-ADFC-6D59-0DC3-EEA894306636}"/>
              </a:ext>
            </a:extLst>
          </p:cNvPr>
          <p:cNvSpPr txBox="1"/>
          <p:nvPr/>
        </p:nvSpPr>
        <p:spPr>
          <a:xfrm>
            <a:off x="5126407" y="5503013"/>
            <a:ext cx="800219"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自動車税</a:t>
            </a:r>
          </a:p>
          <a:p>
            <a:pPr algn="ctr"/>
            <a:r>
              <a:rPr lang="en-US" altLang="ja-JP" sz="1050" dirty="0">
                <a:latin typeface="BIZ UDPゴシック" panose="020B0400000000000000" pitchFamily="50" charset="-128"/>
                <a:ea typeface="BIZ UDPゴシック" panose="020B0400000000000000" pitchFamily="50" charset="-128"/>
              </a:rPr>
              <a:t>599</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2.6</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56" name="テキスト ボックス 55">
            <a:extLst>
              <a:ext uri="{FF2B5EF4-FFF2-40B4-BE49-F238E27FC236}">
                <a16:creationId xmlns:a16="http://schemas.microsoft.com/office/drawing/2014/main" id="{4AB8AA53-06BF-15AA-2EC6-CF466555CC59}"/>
              </a:ext>
            </a:extLst>
          </p:cNvPr>
          <p:cNvSpPr txBox="1"/>
          <p:nvPr/>
        </p:nvSpPr>
        <p:spPr>
          <a:xfrm>
            <a:off x="4454292" y="5787407"/>
            <a:ext cx="761748"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507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2.2</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66" name="テキスト ボックス 65">
            <a:extLst>
              <a:ext uri="{FF2B5EF4-FFF2-40B4-BE49-F238E27FC236}">
                <a16:creationId xmlns:a16="http://schemas.microsoft.com/office/drawing/2014/main" id="{057F100E-42F5-7FAC-C693-023EF16C7EFB}"/>
              </a:ext>
            </a:extLst>
          </p:cNvPr>
          <p:cNvSpPr txBox="1"/>
          <p:nvPr/>
        </p:nvSpPr>
        <p:spPr>
          <a:xfrm>
            <a:off x="3069107" y="5171528"/>
            <a:ext cx="1415772" cy="637097"/>
          </a:xfrm>
          <a:prstGeom prst="rect">
            <a:avLst/>
          </a:prstGeom>
          <a:noFill/>
        </p:spPr>
        <p:txBody>
          <a:bodyPr wrap="none" rtlCol="0">
            <a:spAutoFit/>
          </a:bodyPr>
          <a:lstStyle/>
          <a:p>
            <a:pPr algn="ctr">
              <a:lnSpc>
                <a:spcPct val="120000"/>
              </a:lnSpc>
            </a:pPr>
            <a:r>
              <a:rPr kumimoji="1" lang="ja-JP" altLang="en-US" sz="1200" b="1" spc="-20" dirty="0">
                <a:latin typeface="BIZ UDPゴシック" panose="020B0400000000000000" pitchFamily="50" charset="-128"/>
                <a:ea typeface="BIZ UDPゴシック" panose="020B0400000000000000" pitchFamily="50" charset="-128"/>
              </a:rPr>
              <a:t>地方消費税清算金</a:t>
            </a:r>
          </a:p>
          <a:p>
            <a:pPr algn="ctr"/>
            <a:r>
              <a:rPr lang="en-US" altLang="ja-JP" sz="1050" dirty="0">
                <a:latin typeface="BIZ UDPゴシック" panose="020B0400000000000000" pitchFamily="50" charset="-128"/>
                <a:ea typeface="BIZ UDPゴシック" panose="020B0400000000000000" pitchFamily="50" charset="-128"/>
              </a:rPr>
              <a:t>2,986</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13.0%</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2" name="テキスト ボックス 71">
            <a:extLst>
              <a:ext uri="{FF2B5EF4-FFF2-40B4-BE49-F238E27FC236}">
                <a16:creationId xmlns:a16="http://schemas.microsoft.com/office/drawing/2014/main" id="{9DF7E593-527F-A9B9-4C96-0F20244745D3}"/>
              </a:ext>
            </a:extLst>
          </p:cNvPr>
          <p:cNvSpPr txBox="1"/>
          <p:nvPr/>
        </p:nvSpPr>
        <p:spPr>
          <a:xfrm>
            <a:off x="2110655" y="5282847"/>
            <a:ext cx="90601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諸収入</a:t>
            </a:r>
          </a:p>
          <a:p>
            <a:pPr algn="ctr"/>
            <a:r>
              <a:rPr lang="en-US" altLang="ja-JP" sz="1050" dirty="0">
                <a:latin typeface="BIZ UDPゴシック" panose="020B0400000000000000" pitchFamily="50" charset="-128"/>
                <a:ea typeface="BIZ UDPゴシック" panose="020B0400000000000000" pitchFamily="50" charset="-128"/>
              </a:rPr>
              <a:t>2,370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10</a:t>
            </a:r>
            <a:r>
              <a:rPr kumimoji="1" lang="en-US" altLang="ja-JP"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5" name="テキスト ボックス 74">
            <a:extLst>
              <a:ext uri="{FF2B5EF4-FFF2-40B4-BE49-F238E27FC236}">
                <a16:creationId xmlns:a16="http://schemas.microsoft.com/office/drawing/2014/main" id="{43FB4C20-43DD-EDA0-C141-01DCDD97D011}"/>
              </a:ext>
            </a:extLst>
          </p:cNvPr>
          <p:cNvSpPr txBox="1"/>
          <p:nvPr/>
        </p:nvSpPr>
        <p:spPr>
          <a:xfrm>
            <a:off x="764404" y="5792600"/>
            <a:ext cx="761748"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878</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3.8</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78" name="直線コネクタ 77">
            <a:extLst>
              <a:ext uri="{FF2B5EF4-FFF2-40B4-BE49-F238E27FC236}">
                <a16:creationId xmlns:a16="http://schemas.microsoft.com/office/drawing/2014/main" id="{B417EC17-1BD0-EC6F-8700-FD6E08576C32}"/>
              </a:ext>
            </a:extLst>
          </p:cNvPr>
          <p:cNvCxnSpPr>
            <a:cxnSpLocks/>
          </p:cNvCxnSpPr>
          <p:nvPr/>
        </p:nvCxnSpPr>
        <p:spPr>
          <a:xfrm flipH="1">
            <a:off x="1336848" y="5465568"/>
            <a:ext cx="329004" cy="312791"/>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79" name="テキスト ボックス 78">
            <a:extLst>
              <a:ext uri="{FF2B5EF4-FFF2-40B4-BE49-F238E27FC236}">
                <a16:creationId xmlns:a16="http://schemas.microsoft.com/office/drawing/2014/main" id="{A28E4896-81C7-98A0-4BA0-E789E88CABD1}"/>
              </a:ext>
            </a:extLst>
          </p:cNvPr>
          <p:cNvSpPr txBox="1"/>
          <p:nvPr/>
        </p:nvSpPr>
        <p:spPr>
          <a:xfrm>
            <a:off x="919462" y="4155815"/>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地方交付税</a:t>
            </a:r>
          </a:p>
          <a:p>
            <a:pPr algn="ctr"/>
            <a:r>
              <a:rPr lang="en-US" altLang="ja-JP" sz="1050" dirty="0">
                <a:latin typeface="BIZ UDPゴシック" panose="020B0400000000000000" pitchFamily="50" charset="-128"/>
                <a:ea typeface="BIZ UDPゴシック" panose="020B0400000000000000" pitchFamily="50" charset="-128"/>
              </a:rPr>
              <a:t>3,143</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13</a:t>
            </a:r>
            <a:r>
              <a:rPr lang="en-US" altLang="ja-JP" sz="1050" dirty="0">
                <a:latin typeface="BIZ UDPゴシック" panose="020B0400000000000000" pitchFamily="50" charset="-128"/>
                <a:ea typeface="BIZ UDPゴシック" panose="020B0400000000000000" pitchFamily="50" charset="-128"/>
              </a:rPr>
              <a:t>.7</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7" name="テキスト ボックス 86">
            <a:extLst>
              <a:ext uri="{FF2B5EF4-FFF2-40B4-BE49-F238E27FC236}">
                <a16:creationId xmlns:a16="http://schemas.microsoft.com/office/drawing/2014/main" id="{41B8348E-2D39-3579-64A7-E07A9B760618}"/>
              </a:ext>
            </a:extLst>
          </p:cNvPr>
          <p:cNvSpPr txBox="1"/>
          <p:nvPr/>
        </p:nvSpPr>
        <p:spPr>
          <a:xfrm>
            <a:off x="983754" y="3057628"/>
            <a:ext cx="954107"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国庫支出金</a:t>
            </a:r>
          </a:p>
          <a:p>
            <a:pPr algn="ctr"/>
            <a:r>
              <a:rPr lang="en-US" altLang="ja-JP" sz="1050" dirty="0">
                <a:latin typeface="BIZ UDPゴシック" panose="020B0400000000000000" pitchFamily="50" charset="-128"/>
                <a:ea typeface="BIZ UDPゴシック" panose="020B0400000000000000" pitchFamily="50" charset="-128"/>
              </a:rPr>
              <a:t>2,172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9.4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8" name="テキスト ボックス 87">
            <a:extLst>
              <a:ext uri="{FF2B5EF4-FFF2-40B4-BE49-F238E27FC236}">
                <a16:creationId xmlns:a16="http://schemas.microsoft.com/office/drawing/2014/main" id="{FD2F97AB-6F8A-5212-08B5-8AB269420BCD}"/>
              </a:ext>
            </a:extLst>
          </p:cNvPr>
          <p:cNvSpPr txBox="1"/>
          <p:nvPr/>
        </p:nvSpPr>
        <p:spPr>
          <a:xfrm>
            <a:off x="1445085" y="2222825"/>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県債</a:t>
            </a:r>
          </a:p>
          <a:p>
            <a:pPr algn="ctr"/>
            <a:r>
              <a:rPr lang="en-US" altLang="ja-JP" sz="1050" dirty="0">
                <a:latin typeface="BIZ UDPゴシック" panose="020B0400000000000000" pitchFamily="50" charset="-128"/>
                <a:ea typeface="BIZ UDPゴシック" panose="020B0400000000000000" pitchFamily="50" charset="-128"/>
              </a:rPr>
              <a:t>1,687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7</a:t>
            </a:r>
            <a:r>
              <a:rPr lang="en-US" altLang="ja-JP" sz="1050" dirty="0">
                <a:latin typeface="BIZ UDPゴシック" panose="020B0400000000000000" pitchFamily="50" charset="-128"/>
                <a:ea typeface="BIZ UDPゴシック" panose="020B0400000000000000" pitchFamily="50" charset="-128"/>
              </a:rPr>
              <a:t>.3</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9" name="テキスト ボックス 88">
            <a:extLst>
              <a:ext uri="{FF2B5EF4-FFF2-40B4-BE49-F238E27FC236}">
                <a16:creationId xmlns:a16="http://schemas.microsoft.com/office/drawing/2014/main" id="{447643DE-02D8-F621-B9DD-436682EEA22F}"/>
              </a:ext>
            </a:extLst>
          </p:cNvPr>
          <p:cNvSpPr txBox="1"/>
          <p:nvPr/>
        </p:nvSpPr>
        <p:spPr>
          <a:xfrm>
            <a:off x="2034379" y="1137187"/>
            <a:ext cx="888385"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a:t>
            </a:r>
          </a:p>
          <a:p>
            <a:pPr algn="ctr"/>
            <a:r>
              <a:rPr lang="en-US" altLang="ja-JP" sz="1050" dirty="0">
                <a:latin typeface="BIZ UDPゴシック" panose="020B0400000000000000" pitchFamily="50" charset="-128"/>
                <a:ea typeface="BIZ UDPゴシック" panose="020B0400000000000000" pitchFamily="50" charset="-128"/>
              </a:rPr>
              <a:t>1,457</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6.4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90" name="直線コネクタ 89">
            <a:extLst>
              <a:ext uri="{FF2B5EF4-FFF2-40B4-BE49-F238E27FC236}">
                <a16:creationId xmlns:a16="http://schemas.microsoft.com/office/drawing/2014/main" id="{76321D32-F0C6-DD17-EB5E-4AB662836E2B}"/>
              </a:ext>
            </a:extLst>
          </p:cNvPr>
          <p:cNvCxnSpPr>
            <a:cxnSpLocks/>
            <a:endCxn id="89" idx="2"/>
          </p:cNvCxnSpPr>
          <p:nvPr/>
        </p:nvCxnSpPr>
        <p:spPr>
          <a:xfrm flipH="1" flipV="1">
            <a:off x="2478572" y="1774284"/>
            <a:ext cx="159853" cy="31901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91" name="正方形/長方形 90">
            <a:extLst>
              <a:ext uri="{FF2B5EF4-FFF2-40B4-BE49-F238E27FC236}">
                <a16:creationId xmlns:a16="http://schemas.microsoft.com/office/drawing/2014/main" id="{E8F08314-5308-7361-D491-CF542EC40D47}"/>
              </a:ext>
            </a:extLst>
          </p:cNvPr>
          <p:cNvSpPr/>
          <p:nvPr/>
        </p:nvSpPr>
        <p:spPr>
          <a:xfrm>
            <a:off x="276799" y="1237234"/>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F37C68A3-4BFA-9E73-8E11-7998C9E779A3}"/>
              </a:ext>
            </a:extLst>
          </p:cNvPr>
          <p:cNvSpPr txBox="1"/>
          <p:nvPr/>
        </p:nvSpPr>
        <p:spPr>
          <a:xfrm>
            <a:off x="297568" y="1258523"/>
            <a:ext cx="1646605"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福岡県の歳入</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11" name="グラフ 10">
            <a:extLst>
              <a:ext uri="{FF2B5EF4-FFF2-40B4-BE49-F238E27FC236}">
                <a16:creationId xmlns:a16="http://schemas.microsoft.com/office/drawing/2014/main" id="{E53B16E1-C76A-36C1-B853-5F797613477B}"/>
              </a:ext>
            </a:extLst>
          </p:cNvPr>
          <p:cNvGraphicFramePr/>
          <p:nvPr>
            <p:extLst>
              <p:ext uri="{D42A27DB-BD31-4B8C-83A1-F6EECF244321}">
                <p14:modId xmlns:p14="http://schemas.microsoft.com/office/powerpoint/2010/main" val="3237427285"/>
              </p:ext>
            </p:extLst>
          </p:nvPr>
        </p:nvGraphicFramePr>
        <p:xfrm>
          <a:off x="1040163" y="2678852"/>
          <a:ext cx="3906769" cy="2604514"/>
        </p:xfrm>
        <a:graphic>
          <a:graphicData uri="http://schemas.openxmlformats.org/drawingml/2006/chart">
            <c:chart xmlns:c="http://schemas.openxmlformats.org/drawingml/2006/chart" xmlns:r="http://schemas.openxmlformats.org/officeDocument/2006/relationships" r:id="rId5"/>
          </a:graphicData>
        </a:graphic>
      </p:graphicFrame>
      <p:sp>
        <p:nvSpPr>
          <p:cNvPr id="30" name="テキスト ボックス 29">
            <a:extLst>
              <a:ext uri="{FF2B5EF4-FFF2-40B4-BE49-F238E27FC236}">
                <a16:creationId xmlns:a16="http://schemas.microsoft.com/office/drawing/2014/main" id="{943D4283-B94B-CF25-5180-82B738609B20}"/>
              </a:ext>
            </a:extLst>
          </p:cNvPr>
          <p:cNvSpPr txBox="1">
            <a:spLocks noChangeAspect="1"/>
          </p:cNvSpPr>
          <p:nvPr/>
        </p:nvSpPr>
        <p:spPr>
          <a:xfrm rot="18353857">
            <a:off x="2054718" y="3042897"/>
            <a:ext cx="1877660" cy="1876425"/>
          </a:xfrm>
          <a:prstGeom prst="rect">
            <a:avLst/>
          </a:prstGeom>
          <a:noFill/>
        </p:spPr>
        <p:txBody>
          <a:bodyPr wrap="none" rtlCol="0">
            <a:prstTxWarp prst="textArchUp">
              <a:avLst>
                <a:gd name="adj" fmla="val 12318479"/>
              </a:avLst>
            </a:prstTxWarp>
            <a:spAutoFit/>
          </a:bodyPr>
          <a:lstStyle/>
          <a:p>
            <a:r>
              <a:rPr kumimoji="1" lang="ja-JP" altLang="en-US" sz="1200" b="1" spc="500" dirty="0">
                <a:latin typeface="BIZ UDPゴシック" panose="020B0400000000000000" pitchFamily="50" charset="-128"/>
                <a:ea typeface="BIZ UDPゴシック" panose="020B0400000000000000" pitchFamily="50" charset="-128"/>
              </a:rPr>
              <a:t>依存財源 </a:t>
            </a:r>
            <a:r>
              <a:rPr kumimoji="1" lang="en-US" altLang="ja-JP" sz="1050" b="1" spc="500" dirty="0">
                <a:latin typeface="BIZ UDPゴシック" panose="020B0400000000000000" pitchFamily="50" charset="-128"/>
                <a:ea typeface="BIZ UDPゴシック" panose="020B0400000000000000" pitchFamily="50" charset="-128"/>
              </a:rPr>
              <a:t>36.8%</a:t>
            </a:r>
            <a:endParaRPr kumimoji="1" lang="ja-JP" altLang="en-US" sz="1200" b="1" spc="500" dirty="0">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936873D9-69AD-787A-9233-86258AC9EDC3}"/>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6BF9CF89-86F4-A61F-752D-BB98AE1D4803}"/>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 name="Google Shape;111;p1">
            <a:extLst>
              <a:ext uri="{FF2B5EF4-FFF2-40B4-BE49-F238E27FC236}">
                <a16:creationId xmlns:a16="http://schemas.microsoft.com/office/drawing/2014/main" id="{9B8EF92A-0F6B-374C-7C04-032B7BCF90CE}"/>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Google Shape;111;p1">
            <a:extLst>
              <a:ext uri="{FF2B5EF4-FFF2-40B4-BE49-F238E27FC236}">
                <a16:creationId xmlns:a16="http://schemas.microsoft.com/office/drawing/2014/main" id="{E15D6388-4ED3-21C4-F3BA-9993D14C40E3}"/>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福岡県や国の財政はどうなっているのだろう？</a:t>
            </a:r>
          </a:p>
        </p:txBody>
      </p:sp>
      <p:sp>
        <p:nvSpPr>
          <p:cNvPr id="29" name="テキスト ボックス 28">
            <a:extLst>
              <a:ext uri="{FF2B5EF4-FFF2-40B4-BE49-F238E27FC236}">
                <a16:creationId xmlns:a16="http://schemas.microsoft.com/office/drawing/2014/main" id="{0FB12B80-007A-DE21-E4A5-381DC9490051}"/>
              </a:ext>
            </a:extLst>
          </p:cNvPr>
          <p:cNvSpPr txBox="1"/>
          <p:nvPr/>
        </p:nvSpPr>
        <p:spPr>
          <a:xfrm rot="5400000">
            <a:off x="6807429" y="1673275"/>
            <a:ext cx="4777635" cy="4620856"/>
          </a:xfrm>
          <a:prstGeom prst="rect">
            <a:avLst/>
          </a:prstGeom>
          <a:noFill/>
        </p:spPr>
        <p:txBody>
          <a:bodyPr wrap="none" rtlCol="0">
            <a:prstTxWarp prst="textArchUp">
              <a:avLst>
                <a:gd name="adj" fmla="val 13537494"/>
              </a:avLst>
            </a:prstTxWarp>
            <a:spAutoFit/>
          </a:bodyPr>
          <a:lstStyle/>
          <a:p>
            <a:r>
              <a:rPr kumimoji="1" lang="en-US" altLang="ja-JP" sz="1200" b="1" dirty="0">
                <a:solidFill>
                  <a:schemeClr val="bg1"/>
                </a:solidFill>
                <a:latin typeface="BIZ UDPゴシック" panose="020B0400000000000000" pitchFamily="50" charset="-128"/>
                <a:ea typeface="BIZ UDPゴシック" panose="020B0400000000000000" pitchFamily="50" charset="-128"/>
              </a:rPr>
              <a:t>7,424</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億円（</a:t>
            </a:r>
            <a:r>
              <a:rPr kumimoji="1" lang="en-US" altLang="ja-JP" sz="1200" b="1" dirty="0">
                <a:solidFill>
                  <a:schemeClr val="bg1"/>
                </a:solidFill>
                <a:latin typeface="BIZ UDPゴシック" panose="020B0400000000000000" pitchFamily="50" charset="-128"/>
                <a:ea typeface="BIZ UDPゴシック" panose="020B0400000000000000" pitchFamily="50" charset="-128"/>
              </a:rPr>
              <a:t>34.8</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a:t>
            </a:r>
          </a:p>
        </p:txBody>
      </p:sp>
      <p:sp>
        <p:nvSpPr>
          <p:cNvPr id="33" name="四角形: 角を丸くする 32">
            <a:extLst>
              <a:ext uri="{FF2B5EF4-FFF2-40B4-BE49-F238E27FC236}">
                <a16:creationId xmlns:a16="http://schemas.microsoft.com/office/drawing/2014/main" id="{D98C521F-6FFF-8E59-A8BD-245C31001C0E}"/>
              </a:ext>
            </a:extLst>
          </p:cNvPr>
          <p:cNvSpPr/>
          <p:nvPr/>
        </p:nvSpPr>
        <p:spPr>
          <a:xfrm>
            <a:off x="5962120" y="1550030"/>
            <a:ext cx="6059311" cy="4874474"/>
          </a:xfrm>
          <a:prstGeom prst="roundRect">
            <a:avLst>
              <a:gd name="adj" fmla="val 2541"/>
            </a:avLst>
          </a:prstGeom>
          <a:solidFill>
            <a:srgbClr val="FDF1F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AD031CE7-FC67-E56D-D3EE-3B39641E3127}"/>
              </a:ext>
            </a:extLst>
          </p:cNvPr>
          <p:cNvSpPr/>
          <p:nvPr/>
        </p:nvSpPr>
        <p:spPr>
          <a:xfrm>
            <a:off x="602994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D4DF8AD5-5C6A-6D72-C3EA-3EFD1F8775F9}"/>
              </a:ext>
            </a:extLst>
          </p:cNvPr>
          <p:cNvSpPr txBox="1"/>
          <p:nvPr/>
        </p:nvSpPr>
        <p:spPr>
          <a:xfrm>
            <a:off x="6108713" y="1331503"/>
            <a:ext cx="461434" cy="400110"/>
          </a:xfrm>
          <a:prstGeom prst="rect">
            <a:avLst/>
          </a:prstGeom>
          <a:noFill/>
        </p:spPr>
        <p:txBody>
          <a:bodyPr wrap="squar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豆</a:t>
            </a:r>
          </a:p>
        </p:txBody>
      </p:sp>
      <p:sp>
        <p:nvSpPr>
          <p:cNvPr id="39" name="楕円 38">
            <a:extLst>
              <a:ext uri="{FF2B5EF4-FFF2-40B4-BE49-F238E27FC236}">
                <a16:creationId xmlns:a16="http://schemas.microsoft.com/office/drawing/2014/main" id="{DFC176CD-ABE4-27A0-BC2B-4227BE68D7BB}"/>
              </a:ext>
            </a:extLst>
          </p:cNvPr>
          <p:cNvSpPr/>
          <p:nvPr/>
        </p:nvSpPr>
        <p:spPr>
          <a:xfrm>
            <a:off x="650969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6FB411B2-F43C-9CA9-6EE7-E6761F62B262}"/>
              </a:ext>
            </a:extLst>
          </p:cNvPr>
          <p:cNvSpPr txBox="1"/>
          <p:nvPr/>
        </p:nvSpPr>
        <p:spPr>
          <a:xfrm>
            <a:off x="6588463" y="1331503"/>
            <a:ext cx="461434" cy="400110"/>
          </a:xfrm>
          <a:prstGeom prst="rect">
            <a:avLst/>
          </a:prstGeom>
          <a:noFill/>
        </p:spPr>
        <p:txBody>
          <a:bodyPr wrap="squar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知</a:t>
            </a:r>
          </a:p>
        </p:txBody>
      </p:sp>
      <p:sp>
        <p:nvSpPr>
          <p:cNvPr id="41" name="楕円 40">
            <a:extLst>
              <a:ext uri="{FF2B5EF4-FFF2-40B4-BE49-F238E27FC236}">
                <a16:creationId xmlns:a16="http://schemas.microsoft.com/office/drawing/2014/main" id="{32024F22-7724-2851-BBF7-13CA246B6EE5}"/>
              </a:ext>
            </a:extLst>
          </p:cNvPr>
          <p:cNvSpPr/>
          <p:nvPr/>
        </p:nvSpPr>
        <p:spPr>
          <a:xfrm>
            <a:off x="6989441" y="1240541"/>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1A62DDD3-260F-38FA-BF73-4CDABB52AD24}"/>
              </a:ext>
            </a:extLst>
          </p:cNvPr>
          <p:cNvSpPr txBox="1"/>
          <p:nvPr/>
        </p:nvSpPr>
        <p:spPr>
          <a:xfrm>
            <a:off x="7068213" y="1331503"/>
            <a:ext cx="461434" cy="400110"/>
          </a:xfrm>
          <a:prstGeom prst="rect">
            <a:avLst/>
          </a:prstGeom>
          <a:noFill/>
        </p:spPr>
        <p:txBody>
          <a:bodyPr wrap="squar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識</a:t>
            </a:r>
          </a:p>
        </p:txBody>
      </p:sp>
      <p:sp>
        <p:nvSpPr>
          <p:cNvPr id="44" name="四角形: 角を丸くする 43">
            <a:extLst>
              <a:ext uri="{FF2B5EF4-FFF2-40B4-BE49-F238E27FC236}">
                <a16:creationId xmlns:a16="http://schemas.microsoft.com/office/drawing/2014/main" id="{ACDFAB4B-E91E-0B77-6E37-558FA52301F9}"/>
              </a:ext>
            </a:extLst>
          </p:cNvPr>
          <p:cNvSpPr/>
          <p:nvPr/>
        </p:nvSpPr>
        <p:spPr>
          <a:xfrm>
            <a:off x="6108713" y="1967183"/>
            <a:ext cx="5762930" cy="711669"/>
          </a:xfrm>
          <a:prstGeom prst="roundRect">
            <a:avLst>
              <a:gd name="adj" fmla="val 5136"/>
            </a:avLst>
          </a:prstGeom>
          <a:solidFill>
            <a:srgbClr val="80B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AB183A2A-2B6C-4514-1B1E-0B5EC74B1698}"/>
              </a:ext>
            </a:extLst>
          </p:cNvPr>
          <p:cNvCxnSpPr>
            <a:cxnSpLocks/>
          </p:cNvCxnSpPr>
          <p:nvPr/>
        </p:nvCxnSpPr>
        <p:spPr>
          <a:xfrm>
            <a:off x="6110310" y="2859922"/>
            <a:ext cx="5762930" cy="0"/>
          </a:xfrm>
          <a:prstGeom prst="line">
            <a:avLst/>
          </a:prstGeom>
          <a:ln>
            <a:solidFill>
              <a:srgbClr val="DE5C5C"/>
            </a:solidFill>
          </a:ln>
        </p:spPr>
        <p:style>
          <a:lnRef idx="2">
            <a:schemeClr val="accent1"/>
          </a:lnRef>
          <a:fillRef idx="0">
            <a:schemeClr val="accent1"/>
          </a:fillRef>
          <a:effectRef idx="1">
            <a:schemeClr val="accent1"/>
          </a:effectRef>
          <a:fontRef idx="minor">
            <a:schemeClr val="tx1"/>
          </a:fontRef>
        </p:style>
      </p:cxnSp>
      <p:sp>
        <p:nvSpPr>
          <p:cNvPr id="50" name="四角形: 角を丸くする 49">
            <a:extLst>
              <a:ext uri="{FF2B5EF4-FFF2-40B4-BE49-F238E27FC236}">
                <a16:creationId xmlns:a16="http://schemas.microsoft.com/office/drawing/2014/main" id="{48A69F50-3010-36CA-323C-FD579F202B31}"/>
              </a:ext>
            </a:extLst>
          </p:cNvPr>
          <p:cNvSpPr/>
          <p:nvPr/>
        </p:nvSpPr>
        <p:spPr>
          <a:xfrm>
            <a:off x="6111907" y="2967587"/>
            <a:ext cx="1531773" cy="3399745"/>
          </a:xfrm>
          <a:prstGeom prst="roundRect">
            <a:avLst>
              <a:gd name="adj" fmla="val 3642"/>
            </a:avLst>
          </a:prstGeom>
          <a:solidFill>
            <a:srgbClr val="E89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2C5F8BE1-13ED-0411-D450-7EBAC40F0C6C}"/>
              </a:ext>
            </a:extLst>
          </p:cNvPr>
          <p:cNvSpPr txBox="1"/>
          <p:nvPr/>
        </p:nvSpPr>
        <p:spPr>
          <a:xfrm>
            <a:off x="6298147" y="3598303"/>
            <a:ext cx="1159292" cy="369332"/>
          </a:xfrm>
          <a:prstGeom prst="rect">
            <a:avLst/>
          </a:prstGeom>
          <a:noFill/>
        </p:spPr>
        <p:txBody>
          <a:bodyPr wrap="none" rtlCol="0">
            <a:spAutoFit/>
          </a:bodyPr>
          <a:lstStyle/>
          <a:p>
            <a:r>
              <a:rPr lang="ja-JP" altLang="en-US" b="1" spc="100" dirty="0">
                <a:latin typeface="BIZ UDPゴシック" panose="020B0400000000000000" pitchFamily="50" charset="-128"/>
                <a:ea typeface="BIZ UDPゴシック" panose="020B0400000000000000" pitchFamily="50" charset="-128"/>
              </a:rPr>
              <a:t>依存財源</a:t>
            </a:r>
            <a:endParaRPr kumimoji="1" lang="ja-JP" altLang="en-US" b="1" spc="100" dirty="0">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DB50F782-AA52-A2D3-CACD-FB3A8DD2BF47}"/>
              </a:ext>
            </a:extLst>
          </p:cNvPr>
          <p:cNvSpPr txBox="1"/>
          <p:nvPr/>
        </p:nvSpPr>
        <p:spPr>
          <a:xfrm>
            <a:off x="6155457" y="4226158"/>
            <a:ext cx="1485400" cy="1388713"/>
          </a:xfrm>
          <a:prstGeom prst="rect">
            <a:avLst/>
          </a:prstGeom>
          <a:noFill/>
        </p:spPr>
        <p:txBody>
          <a:bodyPr wrap="square">
            <a:spAutoFit/>
          </a:bodyPr>
          <a:lstStyle/>
          <a:p>
            <a:pPr>
              <a:lnSpc>
                <a:spcPct val="120000"/>
              </a:lnSpc>
            </a:pPr>
            <a:r>
              <a:rPr lang="ja-JP" altLang="en-US" sz="1200" spc="50" dirty="0">
                <a:latin typeface="BIZ UDPゴシック" panose="020B0400000000000000" pitchFamily="50" charset="-128"/>
                <a:ea typeface="BIZ UDPゴシック" panose="020B0400000000000000" pitchFamily="50" charset="-128"/>
              </a:rPr>
              <a:t>自主財源以外の財源で、国から受ける国庫支出金や地方交付税など、他に依存しているものをいいます。</a:t>
            </a:r>
          </a:p>
        </p:txBody>
      </p:sp>
      <p:sp>
        <p:nvSpPr>
          <p:cNvPr id="69" name="四角形: 角を丸くする 68">
            <a:extLst>
              <a:ext uri="{FF2B5EF4-FFF2-40B4-BE49-F238E27FC236}">
                <a16:creationId xmlns:a16="http://schemas.microsoft.com/office/drawing/2014/main" id="{F299FA5A-ED1E-C299-C3C6-C839251B39C7}"/>
              </a:ext>
            </a:extLst>
          </p:cNvPr>
          <p:cNvSpPr/>
          <p:nvPr/>
        </p:nvSpPr>
        <p:spPr>
          <a:xfrm>
            <a:off x="7771058" y="3051926"/>
            <a:ext cx="4100585" cy="1317418"/>
          </a:xfrm>
          <a:prstGeom prst="roundRect">
            <a:avLst>
              <a:gd name="adj" fmla="val 1699"/>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D004738F-E1E7-6C76-F74A-7FD5FE3C03F3}"/>
              </a:ext>
            </a:extLst>
          </p:cNvPr>
          <p:cNvSpPr txBox="1"/>
          <p:nvPr/>
        </p:nvSpPr>
        <p:spPr>
          <a:xfrm>
            <a:off x="7832768" y="3385221"/>
            <a:ext cx="3977164" cy="945515"/>
          </a:xfrm>
          <a:prstGeom prst="rect">
            <a:avLst/>
          </a:prstGeom>
          <a:noFill/>
        </p:spPr>
        <p:txBody>
          <a:bodyPr wrap="square">
            <a:spAutoFit/>
          </a:bodyPr>
          <a:lstStyle/>
          <a:p>
            <a:pPr>
              <a:lnSpc>
                <a:spcPct val="120000"/>
              </a:lnSpc>
            </a:pPr>
            <a:r>
              <a:rPr lang="ja-JP" altLang="en-US" sz="1200" dirty="0">
                <a:latin typeface="BIZ UDPゴシック" panose="020B0400000000000000" pitchFamily="50" charset="-128"/>
                <a:ea typeface="BIZ UDPゴシック" panose="020B0400000000000000" pitchFamily="50" charset="-128"/>
              </a:rPr>
              <a:t>地方自治体によって人口や企業の数などに差があるため、 そこで納められる税金（地方税）にも格差が出てきます。地方交付税は、全国の自治体が一定の水準の仕事ができるように、 国の集めた税金の一部を配分するものです。</a:t>
            </a:r>
          </a:p>
        </p:txBody>
      </p:sp>
      <p:sp>
        <p:nvSpPr>
          <p:cNvPr id="71" name="テキスト ボックス 70">
            <a:extLst>
              <a:ext uri="{FF2B5EF4-FFF2-40B4-BE49-F238E27FC236}">
                <a16:creationId xmlns:a16="http://schemas.microsoft.com/office/drawing/2014/main" id="{4F2139E0-A649-BED7-4A74-C59FAD0D51D3}"/>
              </a:ext>
            </a:extLst>
          </p:cNvPr>
          <p:cNvSpPr txBox="1"/>
          <p:nvPr/>
        </p:nvSpPr>
        <p:spPr>
          <a:xfrm>
            <a:off x="7832769" y="3114865"/>
            <a:ext cx="1259684" cy="307777"/>
          </a:xfrm>
          <a:prstGeom prst="rect">
            <a:avLst/>
          </a:prstGeom>
          <a:noFill/>
        </p:spPr>
        <p:txBody>
          <a:bodyPr wrap="square">
            <a:spAutoFit/>
          </a:bodyPr>
          <a:lstStyle/>
          <a:p>
            <a:pPr algn="dist"/>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地方交付税</a:t>
            </a:r>
            <a:r>
              <a:rPr lang="en-US" altLang="ja-JP" sz="1400" b="1" dirty="0">
                <a:latin typeface="BIZ UDPゴシック" panose="020B0400000000000000" pitchFamily="50" charset="-128"/>
                <a:ea typeface="BIZ UDPゴシック" panose="020B0400000000000000" pitchFamily="50" charset="-128"/>
              </a:rPr>
              <a:t>】</a:t>
            </a:r>
            <a:endParaRPr lang="ja-JP" altLang="en-US" sz="1400" b="1" dirty="0">
              <a:latin typeface="BIZ UDPゴシック" panose="020B0400000000000000" pitchFamily="50" charset="-128"/>
              <a:ea typeface="BIZ UDPゴシック" panose="020B0400000000000000" pitchFamily="50" charset="-128"/>
            </a:endParaRPr>
          </a:p>
        </p:txBody>
      </p:sp>
      <p:sp>
        <p:nvSpPr>
          <p:cNvPr id="65" name="四角形: 角を丸くする 64">
            <a:extLst>
              <a:ext uri="{FF2B5EF4-FFF2-40B4-BE49-F238E27FC236}">
                <a16:creationId xmlns:a16="http://schemas.microsoft.com/office/drawing/2014/main" id="{D48E3C20-67C6-EA47-02DE-60EC4C06EF6E}"/>
              </a:ext>
            </a:extLst>
          </p:cNvPr>
          <p:cNvSpPr/>
          <p:nvPr/>
        </p:nvSpPr>
        <p:spPr>
          <a:xfrm>
            <a:off x="7771058" y="4458152"/>
            <a:ext cx="4100585" cy="868016"/>
          </a:xfrm>
          <a:prstGeom prst="roundRect">
            <a:avLst>
              <a:gd name="adj" fmla="val 6148"/>
            </a:avLst>
          </a:prstGeom>
          <a:solidFill>
            <a:srgbClr val="FF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463351E2-6007-64E9-25B5-6626EABED2B4}"/>
              </a:ext>
            </a:extLst>
          </p:cNvPr>
          <p:cNvSpPr txBox="1"/>
          <p:nvPr/>
        </p:nvSpPr>
        <p:spPr>
          <a:xfrm>
            <a:off x="7833568" y="4794592"/>
            <a:ext cx="3977164" cy="502317"/>
          </a:xfrm>
          <a:prstGeom prst="rect">
            <a:avLst/>
          </a:prstGeom>
          <a:noFill/>
        </p:spPr>
        <p:txBody>
          <a:bodyPr wrap="square">
            <a:spAutoFit/>
          </a:bodyPr>
          <a:lstStyle/>
          <a:p>
            <a:pPr>
              <a:lnSpc>
                <a:spcPct val="120000"/>
              </a:lnSpc>
            </a:pPr>
            <a:r>
              <a:rPr lang="ja-JP" altLang="en-US" sz="1200" dirty="0">
                <a:latin typeface="BIZ UDPゴシック" panose="020B0400000000000000" pitchFamily="50" charset="-128"/>
                <a:ea typeface="BIZ UDPゴシック" panose="020B0400000000000000" pitchFamily="50" charset="-128"/>
              </a:rPr>
              <a:t>国が、地方自治体の行う公共事業などの特定の事業に対して、補助金や負担金などの形で交付するものです。</a:t>
            </a:r>
          </a:p>
        </p:txBody>
      </p:sp>
      <p:sp>
        <p:nvSpPr>
          <p:cNvPr id="68" name="テキスト ボックス 67">
            <a:extLst>
              <a:ext uri="{FF2B5EF4-FFF2-40B4-BE49-F238E27FC236}">
                <a16:creationId xmlns:a16="http://schemas.microsoft.com/office/drawing/2014/main" id="{63F92CC9-D401-AE3B-90BA-6EABEE7CC430}"/>
              </a:ext>
            </a:extLst>
          </p:cNvPr>
          <p:cNvSpPr txBox="1"/>
          <p:nvPr/>
        </p:nvSpPr>
        <p:spPr>
          <a:xfrm>
            <a:off x="7833568" y="4521091"/>
            <a:ext cx="1260000" cy="307777"/>
          </a:xfrm>
          <a:prstGeom prst="rect">
            <a:avLst/>
          </a:prstGeom>
          <a:noFill/>
        </p:spPr>
        <p:txBody>
          <a:bodyPr wrap="square">
            <a:spAutoFit/>
          </a:bodyPr>
          <a:lstStyle/>
          <a:p>
            <a:pPr algn="dist"/>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国庫支出金</a:t>
            </a:r>
            <a:r>
              <a:rPr lang="en-US" altLang="ja-JP" sz="1400" b="1" dirty="0">
                <a:latin typeface="BIZ UDPゴシック" panose="020B0400000000000000" pitchFamily="50" charset="-128"/>
                <a:ea typeface="BIZ UDPゴシック" panose="020B0400000000000000" pitchFamily="50" charset="-128"/>
              </a:rPr>
              <a:t>】</a:t>
            </a:r>
            <a:endParaRPr lang="ja-JP" altLang="en-US" sz="1400" b="1" dirty="0">
              <a:latin typeface="BIZ UDPゴシック" panose="020B0400000000000000" pitchFamily="50" charset="-128"/>
              <a:ea typeface="BIZ UDPゴシック" panose="020B0400000000000000" pitchFamily="50" charset="-128"/>
            </a:endParaRPr>
          </a:p>
        </p:txBody>
      </p:sp>
      <p:sp>
        <p:nvSpPr>
          <p:cNvPr id="62" name="四角形: 角を丸くする 61">
            <a:extLst>
              <a:ext uri="{FF2B5EF4-FFF2-40B4-BE49-F238E27FC236}">
                <a16:creationId xmlns:a16="http://schemas.microsoft.com/office/drawing/2014/main" id="{18DD9354-1031-7191-ED22-D9EAABA6FF8B}"/>
              </a:ext>
            </a:extLst>
          </p:cNvPr>
          <p:cNvSpPr/>
          <p:nvPr/>
        </p:nvSpPr>
        <p:spPr>
          <a:xfrm>
            <a:off x="7771058" y="5414976"/>
            <a:ext cx="4100585" cy="868016"/>
          </a:xfrm>
          <a:prstGeom prst="roundRect">
            <a:avLst>
              <a:gd name="adj" fmla="val 6148"/>
            </a:avLst>
          </a:prstGeom>
          <a:solidFill>
            <a:srgbClr val="B4E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62">
            <a:extLst>
              <a:ext uri="{FF2B5EF4-FFF2-40B4-BE49-F238E27FC236}">
                <a16:creationId xmlns:a16="http://schemas.microsoft.com/office/drawing/2014/main" id="{0689FE75-73E6-B145-6BA8-7F7679E039DB}"/>
              </a:ext>
            </a:extLst>
          </p:cNvPr>
          <p:cNvSpPr txBox="1"/>
          <p:nvPr/>
        </p:nvSpPr>
        <p:spPr>
          <a:xfrm>
            <a:off x="7833568" y="5751416"/>
            <a:ext cx="3977164" cy="502317"/>
          </a:xfrm>
          <a:prstGeom prst="rect">
            <a:avLst/>
          </a:prstGeom>
          <a:noFill/>
        </p:spPr>
        <p:txBody>
          <a:bodyPr wrap="square">
            <a:spAutoFit/>
          </a:bodyPr>
          <a:lstStyle/>
          <a:p>
            <a:pPr>
              <a:lnSpc>
                <a:spcPct val="120000"/>
              </a:lnSpc>
            </a:pPr>
            <a:r>
              <a:rPr lang="ja-JP" altLang="en-US" sz="1200" dirty="0">
                <a:latin typeface="BIZ UDPゴシック" panose="020B0400000000000000" pitchFamily="50" charset="-128"/>
                <a:ea typeface="BIZ UDPゴシック" panose="020B0400000000000000" pitchFamily="50" charset="-128"/>
              </a:rPr>
              <a:t>県が実施する公共施設の建設事業・災害復旧事業などの財源とするための長期の借入金のことです。</a:t>
            </a:r>
          </a:p>
        </p:txBody>
      </p:sp>
      <p:sp>
        <p:nvSpPr>
          <p:cNvPr id="64" name="テキスト ボックス 63">
            <a:extLst>
              <a:ext uri="{FF2B5EF4-FFF2-40B4-BE49-F238E27FC236}">
                <a16:creationId xmlns:a16="http://schemas.microsoft.com/office/drawing/2014/main" id="{B73105B3-E092-FA67-C034-54D7FF238317}"/>
              </a:ext>
            </a:extLst>
          </p:cNvPr>
          <p:cNvSpPr txBox="1"/>
          <p:nvPr/>
        </p:nvSpPr>
        <p:spPr>
          <a:xfrm>
            <a:off x="7833566" y="5477915"/>
            <a:ext cx="1260000" cy="307777"/>
          </a:xfrm>
          <a:prstGeom prst="rect">
            <a:avLst/>
          </a:prstGeom>
          <a:noFill/>
        </p:spPr>
        <p:txBody>
          <a:bodyPr wrap="square">
            <a:spAutoFit/>
          </a:bodyPr>
          <a:lstStyle/>
          <a:p>
            <a:pPr algn="dist"/>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県　債</a:t>
            </a:r>
            <a:r>
              <a:rPr lang="en-US" altLang="ja-JP" sz="1400" b="1" dirty="0">
                <a:latin typeface="BIZ UDPゴシック" panose="020B0400000000000000" pitchFamily="50" charset="-128"/>
                <a:ea typeface="BIZ UDPゴシック" panose="020B0400000000000000" pitchFamily="50" charset="-128"/>
              </a:rPr>
              <a:t>】</a:t>
            </a:r>
            <a:endParaRPr lang="ja-JP" altLang="en-US" sz="1400" b="1" dirty="0">
              <a:latin typeface="BIZ UDPゴシック" panose="020B0400000000000000" pitchFamily="50" charset="-128"/>
              <a:ea typeface="BIZ UDPゴシック" panose="020B0400000000000000" pitchFamily="50" charset="-128"/>
            </a:endParaRPr>
          </a:p>
        </p:txBody>
      </p:sp>
      <p:sp>
        <p:nvSpPr>
          <p:cNvPr id="73" name="テキスト ボックス 72">
            <a:extLst>
              <a:ext uri="{FF2B5EF4-FFF2-40B4-BE49-F238E27FC236}">
                <a16:creationId xmlns:a16="http://schemas.microsoft.com/office/drawing/2014/main" id="{5DE067E0-535E-D03F-5B64-4F0FACEA0A6F}"/>
              </a:ext>
            </a:extLst>
          </p:cNvPr>
          <p:cNvSpPr txBox="1"/>
          <p:nvPr/>
        </p:nvSpPr>
        <p:spPr>
          <a:xfrm>
            <a:off x="6298147" y="2120751"/>
            <a:ext cx="1159292" cy="369332"/>
          </a:xfrm>
          <a:prstGeom prst="rect">
            <a:avLst/>
          </a:prstGeom>
          <a:noFill/>
        </p:spPr>
        <p:txBody>
          <a:bodyPr wrap="none" rtlCol="0">
            <a:spAutoFit/>
          </a:bodyPr>
          <a:lstStyle/>
          <a:p>
            <a:r>
              <a:rPr lang="ja-JP" altLang="en-US" b="1" spc="100" dirty="0">
                <a:latin typeface="BIZ UDPゴシック" panose="020B0400000000000000" pitchFamily="50" charset="-128"/>
                <a:ea typeface="BIZ UDPゴシック" panose="020B0400000000000000" pitchFamily="50" charset="-128"/>
              </a:rPr>
              <a:t>自主財源</a:t>
            </a:r>
            <a:endParaRPr kumimoji="1" lang="ja-JP" altLang="en-US" b="1" spc="100" dirty="0">
              <a:latin typeface="BIZ UDPゴシック" panose="020B0400000000000000" pitchFamily="50" charset="-128"/>
              <a:ea typeface="BIZ UDPゴシック" panose="020B0400000000000000" pitchFamily="50" charset="-128"/>
            </a:endParaRPr>
          </a:p>
        </p:txBody>
      </p:sp>
      <p:sp>
        <p:nvSpPr>
          <p:cNvPr id="74" name="テキスト ボックス 73">
            <a:extLst>
              <a:ext uri="{FF2B5EF4-FFF2-40B4-BE49-F238E27FC236}">
                <a16:creationId xmlns:a16="http://schemas.microsoft.com/office/drawing/2014/main" id="{8B905A48-C8E8-7B9B-E308-BE9D1BDCCB10}"/>
              </a:ext>
            </a:extLst>
          </p:cNvPr>
          <p:cNvSpPr txBox="1"/>
          <p:nvPr/>
        </p:nvSpPr>
        <p:spPr>
          <a:xfrm>
            <a:off x="7790514" y="2071644"/>
            <a:ext cx="3894804" cy="502317"/>
          </a:xfrm>
          <a:prstGeom prst="rect">
            <a:avLst/>
          </a:prstGeom>
          <a:noFill/>
        </p:spPr>
        <p:txBody>
          <a:bodyPr wrap="square">
            <a:spAutoFit/>
          </a:bodyPr>
          <a:lstStyle/>
          <a:p>
            <a:pPr>
              <a:lnSpc>
                <a:spcPct val="120000"/>
              </a:lnSpc>
            </a:pPr>
            <a:r>
              <a:rPr lang="ja-JP" altLang="en-US" sz="1200" spc="50" dirty="0">
                <a:latin typeface="BIZ UDPゴシック" panose="020B0400000000000000" pitchFamily="50" charset="-128"/>
                <a:ea typeface="BIZ UDPゴシック" panose="020B0400000000000000" pitchFamily="50" charset="-128"/>
              </a:rPr>
              <a:t>県税や市町村税など、地方自治体が自ら調達できる財源をいいます。</a:t>
            </a:r>
          </a:p>
        </p:txBody>
      </p:sp>
      <p:cxnSp>
        <p:nvCxnSpPr>
          <p:cNvPr id="76" name="直線コネクタ 75">
            <a:extLst>
              <a:ext uri="{FF2B5EF4-FFF2-40B4-BE49-F238E27FC236}">
                <a16:creationId xmlns:a16="http://schemas.microsoft.com/office/drawing/2014/main" id="{9EF34393-09CE-D6E8-5EAD-422088FA9641}"/>
              </a:ext>
            </a:extLst>
          </p:cNvPr>
          <p:cNvCxnSpPr>
            <a:cxnSpLocks/>
          </p:cNvCxnSpPr>
          <p:nvPr/>
        </p:nvCxnSpPr>
        <p:spPr>
          <a:xfrm>
            <a:off x="7643680" y="2062481"/>
            <a:ext cx="0" cy="521073"/>
          </a:xfrm>
          <a:prstGeom prst="line">
            <a:avLst/>
          </a:prstGeom>
          <a:ln w="12700">
            <a:solidFill>
              <a:schemeClr val="bg1">
                <a:alpha val="50000"/>
              </a:schemeClr>
            </a:solidFill>
          </a:ln>
        </p:spPr>
        <p:style>
          <a:lnRef idx="2">
            <a:schemeClr val="accent1"/>
          </a:lnRef>
          <a:fillRef idx="0">
            <a:schemeClr val="accent1"/>
          </a:fillRef>
          <a:effectRef idx="1">
            <a:schemeClr val="accent1"/>
          </a:effectRef>
          <a:fontRef idx="minor">
            <a:schemeClr val="tx1"/>
          </a:fontRef>
        </p:style>
      </p:cxnSp>
      <p:cxnSp>
        <p:nvCxnSpPr>
          <p:cNvPr id="77" name="直線コネクタ 76">
            <a:extLst>
              <a:ext uri="{FF2B5EF4-FFF2-40B4-BE49-F238E27FC236}">
                <a16:creationId xmlns:a16="http://schemas.microsoft.com/office/drawing/2014/main" id="{BCE9EA0B-0A1A-9570-F604-DCFCCC2BCE09}"/>
              </a:ext>
            </a:extLst>
          </p:cNvPr>
          <p:cNvCxnSpPr>
            <a:cxnSpLocks/>
          </p:cNvCxnSpPr>
          <p:nvPr/>
        </p:nvCxnSpPr>
        <p:spPr>
          <a:xfrm>
            <a:off x="6205653" y="4078812"/>
            <a:ext cx="1344280" cy="0"/>
          </a:xfrm>
          <a:prstGeom prst="line">
            <a:avLst/>
          </a:prstGeom>
          <a:ln w="12700">
            <a:solidFill>
              <a:schemeClr val="bg1">
                <a:alpha val="50000"/>
              </a:schemeClr>
            </a:solidFill>
          </a:ln>
        </p:spPr>
        <p:style>
          <a:lnRef idx="2">
            <a:schemeClr val="accent1"/>
          </a:lnRef>
          <a:fillRef idx="0">
            <a:schemeClr val="accent1"/>
          </a:fillRef>
          <a:effectRef idx="1">
            <a:schemeClr val="accent1"/>
          </a:effectRef>
          <a:fontRef idx="minor">
            <a:schemeClr val="tx1"/>
          </a:fontRef>
        </p:style>
      </p:cxnSp>
      <p:sp>
        <p:nvSpPr>
          <p:cNvPr id="80" name="Google Shape;111;p1">
            <a:extLst>
              <a:ext uri="{FF2B5EF4-FFF2-40B4-BE49-F238E27FC236}">
                <a16:creationId xmlns:a16="http://schemas.microsoft.com/office/drawing/2014/main" id="{C7424730-C350-B9E7-8355-7780C76D1632}"/>
              </a:ext>
            </a:extLst>
          </p:cNvPr>
          <p:cNvSpPr txBox="1"/>
          <p:nvPr/>
        </p:nvSpPr>
        <p:spPr>
          <a:xfrm>
            <a:off x="6371062" y="2027161"/>
            <a:ext cx="1010759"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じしゅざいげん</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81" name="Google Shape;111;p1">
            <a:extLst>
              <a:ext uri="{FF2B5EF4-FFF2-40B4-BE49-F238E27FC236}">
                <a16:creationId xmlns:a16="http://schemas.microsoft.com/office/drawing/2014/main" id="{EEDA38E4-1C5F-8F00-864F-CA1B03EBA1D2}"/>
              </a:ext>
            </a:extLst>
          </p:cNvPr>
          <p:cNvSpPr txBox="1"/>
          <p:nvPr/>
        </p:nvSpPr>
        <p:spPr>
          <a:xfrm>
            <a:off x="6371061" y="3497855"/>
            <a:ext cx="1010759"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いぞんざいげん</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82" name="Google Shape;111;p1">
            <a:extLst>
              <a:ext uri="{FF2B5EF4-FFF2-40B4-BE49-F238E27FC236}">
                <a16:creationId xmlns:a16="http://schemas.microsoft.com/office/drawing/2014/main" id="{5885794D-9765-F90C-2C50-CD6AF271A4F7}"/>
              </a:ext>
            </a:extLst>
          </p:cNvPr>
          <p:cNvSpPr txBox="1"/>
          <p:nvPr/>
        </p:nvSpPr>
        <p:spPr>
          <a:xfrm>
            <a:off x="7983030" y="3029003"/>
            <a:ext cx="963326" cy="212325"/>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600" dirty="0">
                <a:latin typeface="BIZ UDPゴシック" panose="020B0400000000000000" pitchFamily="50" charset="-128"/>
                <a:ea typeface="BIZ UDPゴシック" panose="020B0400000000000000" pitchFamily="50" charset="-128"/>
                <a:cs typeface="Arial"/>
                <a:sym typeface="Arial"/>
              </a:rPr>
              <a:t>ちほうこうふぜい</a:t>
            </a:r>
            <a:endParaRPr lang="ja-JP" altLang="en-US" sz="6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83" name="Google Shape;111;p1">
            <a:extLst>
              <a:ext uri="{FF2B5EF4-FFF2-40B4-BE49-F238E27FC236}">
                <a16:creationId xmlns:a16="http://schemas.microsoft.com/office/drawing/2014/main" id="{440C2082-AD4D-5ADF-48A0-B7CD321750DD}"/>
              </a:ext>
            </a:extLst>
          </p:cNvPr>
          <p:cNvSpPr txBox="1"/>
          <p:nvPr/>
        </p:nvSpPr>
        <p:spPr>
          <a:xfrm>
            <a:off x="7980948" y="4428850"/>
            <a:ext cx="963326" cy="212325"/>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600" dirty="0">
                <a:latin typeface="BIZ UDPゴシック" panose="020B0400000000000000" pitchFamily="50" charset="-128"/>
                <a:ea typeface="BIZ UDPゴシック" panose="020B0400000000000000" pitchFamily="50" charset="-128"/>
                <a:cs typeface="Arial"/>
                <a:sym typeface="Arial"/>
              </a:rPr>
              <a:t>こっこししゅつきん</a:t>
            </a:r>
            <a:endParaRPr lang="ja-JP" altLang="en-US" sz="6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84" name="Google Shape;111;p1">
            <a:extLst>
              <a:ext uri="{FF2B5EF4-FFF2-40B4-BE49-F238E27FC236}">
                <a16:creationId xmlns:a16="http://schemas.microsoft.com/office/drawing/2014/main" id="{F261892A-1096-EB36-385D-34697C08BCD9}"/>
              </a:ext>
            </a:extLst>
          </p:cNvPr>
          <p:cNvSpPr txBox="1"/>
          <p:nvPr/>
        </p:nvSpPr>
        <p:spPr>
          <a:xfrm>
            <a:off x="8037607" y="5393313"/>
            <a:ext cx="858743" cy="212325"/>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600" dirty="0">
                <a:latin typeface="BIZ UDPゴシック" panose="020B0400000000000000" pitchFamily="50" charset="-128"/>
                <a:ea typeface="BIZ UDPゴシック" panose="020B0400000000000000" pitchFamily="50" charset="-128"/>
                <a:cs typeface="Arial"/>
                <a:sym typeface="Arial"/>
              </a:rPr>
              <a:t>けん　　　　さい</a:t>
            </a:r>
            <a:endParaRPr lang="ja-JP" altLang="en-US" sz="6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94" name="テキスト ボックス 93">
            <a:extLst>
              <a:ext uri="{FF2B5EF4-FFF2-40B4-BE49-F238E27FC236}">
                <a16:creationId xmlns:a16="http://schemas.microsoft.com/office/drawing/2014/main" id="{3072ECD8-CF97-ABAA-9188-ED13DE19FE85}"/>
              </a:ext>
            </a:extLst>
          </p:cNvPr>
          <p:cNvSpPr txBox="1">
            <a:spLocks noChangeAspect="1"/>
          </p:cNvSpPr>
          <p:nvPr/>
        </p:nvSpPr>
        <p:spPr>
          <a:xfrm rot="5400000">
            <a:off x="2047260" y="3060971"/>
            <a:ext cx="1880064" cy="1878827"/>
          </a:xfrm>
          <a:prstGeom prst="rect">
            <a:avLst/>
          </a:prstGeom>
          <a:noFill/>
        </p:spPr>
        <p:txBody>
          <a:bodyPr wrap="none" rtlCol="0">
            <a:prstTxWarp prst="textArchUp">
              <a:avLst>
                <a:gd name="adj" fmla="val 11906291"/>
              </a:avLst>
            </a:prstTxWarp>
            <a:spAutoFit/>
          </a:bodyPr>
          <a:lstStyle/>
          <a:p>
            <a:r>
              <a:rPr kumimoji="1" lang="ja-JP" altLang="en-US" sz="1200" b="1" spc="500" dirty="0">
                <a:latin typeface="BIZ UDPゴシック" panose="020B0400000000000000" pitchFamily="50" charset="-128"/>
                <a:ea typeface="BIZ UDPゴシック" panose="020B0400000000000000" pitchFamily="50" charset="-128"/>
              </a:rPr>
              <a:t>自主財源 </a:t>
            </a:r>
            <a:r>
              <a:rPr kumimoji="1" lang="en-US" altLang="ja-JP" sz="1050" b="1" spc="500" dirty="0">
                <a:latin typeface="BIZ UDPゴシック" panose="020B0400000000000000" pitchFamily="50" charset="-128"/>
                <a:ea typeface="BIZ UDPゴシック" panose="020B0400000000000000" pitchFamily="50" charset="-128"/>
              </a:rPr>
              <a:t>63.2%</a:t>
            </a:r>
            <a:endParaRPr kumimoji="1" lang="ja-JP" altLang="en-US" sz="1200" b="1" spc="5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25966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1">
                                            <p:graphicEl>
                                              <a:chart seriesIdx="-4" categoryIdx="1" bldStep="category"/>
                                            </p:graphicEl>
                                          </p:spTgt>
                                        </p:tgtEl>
                                        <p:attrNameLst>
                                          <p:attrName>style.visibility</p:attrName>
                                        </p:attrNameLst>
                                      </p:cBhvr>
                                      <p:to>
                                        <p:strVal val="visible"/>
                                      </p:to>
                                    </p:set>
                                    <p:animEffect transition="in" filter="wheel(1)">
                                      <p:cBhvr>
                                        <p:cTn id="25" dur="1000"/>
                                        <p:tgtEl>
                                          <p:spTgt spid="11">
                                            <p:graphicEl>
                                              <a:chart seriesIdx="-4" categoryIdx="1" bldStep="category"/>
                                            </p:graphicEl>
                                          </p:spTgt>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500"/>
                                        <p:tgtEl>
                                          <p:spTgt spid="7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fade">
                                      <p:cBhvr>
                                        <p:cTn id="56" dur="500"/>
                                        <p:tgtEl>
                                          <p:spTgt spid="8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500"/>
                                        <p:tgtEl>
                                          <p:spTgt spid="6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500"/>
                                        <p:tgtEl>
                                          <p:spTgt spid="6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fade">
                                      <p:cBhvr>
                                        <p:cTn id="7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category" animBg="0"/>
        </p:bldSub>
      </p:bldGraphic>
      <p:bldP spid="30" grpId="0"/>
      <p:bldP spid="50" grpId="0" animBg="1"/>
      <p:bldP spid="51" grpId="0"/>
      <p:bldP spid="52" grpId="0"/>
      <p:bldP spid="69" grpId="0" animBg="1"/>
      <p:bldP spid="70" grpId="0"/>
      <p:bldP spid="71" grpId="0"/>
      <p:bldP spid="65" grpId="0" animBg="1"/>
      <p:bldP spid="67" grpId="0"/>
      <p:bldP spid="68" grpId="0"/>
      <p:bldP spid="62" grpId="0" animBg="1"/>
      <p:bldP spid="63" grpId="0"/>
      <p:bldP spid="64" grpId="0"/>
      <p:bldP spid="81" grpId="0"/>
      <p:bldP spid="82" grpId="0"/>
      <p:bldP spid="83" grpId="0"/>
      <p:bldP spid="8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EC6D96EA-AF05-E492-BD17-FFAB5F1B6D4D}"/>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9443E7EE-1723-3EFF-8703-EA62AD1748E9}"/>
              </a:ext>
            </a:extLst>
          </p:cNvPr>
          <p:cNvGrpSpPr/>
          <p:nvPr/>
        </p:nvGrpSpPr>
        <p:grpSpPr>
          <a:xfrm>
            <a:off x="3501299" y="1739467"/>
            <a:ext cx="5189402" cy="4310210"/>
            <a:chOff x="3501299" y="1739467"/>
            <a:chExt cx="5189402" cy="4310210"/>
          </a:xfrm>
        </p:grpSpPr>
        <p:sp>
          <p:nvSpPr>
            <p:cNvPr id="4" name="Google Shape;143;p2">
              <a:extLst>
                <a:ext uri="{FF2B5EF4-FFF2-40B4-BE49-F238E27FC236}">
                  <a16:creationId xmlns:a16="http://schemas.microsoft.com/office/drawing/2014/main" id="{B774BABA-6852-30F8-112F-ECE7CFFCD528}"/>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5" name="Google Shape;144;p2">
              <a:extLst>
                <a:ext uri="{FF2B5EF4-FFF2-40B4-BE49-F238E27FC236}">
                  <a16:creationId xmlns:a16="http://schemas.microsoft.com/office/drawing/2014/main" id="{52AF8555-66E2-1209-9820-55245A0C6ACC}"/>
                </a:ext>
              </a:extLst>
            </p:cNvPr>
            <p:cNvPicPr preferRelativeResize="0"/>
            <p:nvPr/>
          </p:nvPicPr>
          <p:blipFill>
            <a:blip r:embed="rId2">
              <a:alphaModFix/>
              <a:extLst>
                <a:ext uri="{28A0092B-C50C-407E-A947-70E740481C1C}">
                  <a14:useLocalDpi xmlns:a14="http://schemas.microsoft.com/office/drawing/2010/main" val="0"/>
                </a:ext>
              </a:extLst>
            </a:blip>
            <a:srcRect t="7599" b="7599"/>
            <a:stretch/>
          </p:blipFill>
          <p:spPr>
            <a:xfrm>
              <a:off x="3600824" y="1853430"/>
              <a:ext cx="4990353" cy="2819841"/>
            </a:xfrm>
            <a:prstGeom prst="rect">
              <a:avLst/>
            </a:prstGeom>
            <a:noFill/>
            <a:ln>
              <a:noFill/>
            </a:ln>
          </p:spPr>
        </p:pic>
        <p:sp>
          <p:nvSpPr>
            <p:cNvPr id="6" name="Google Shape;111;p1">
              <a:extLst>
                <a:ext uri="{FF2B5EF4-FFF2-40B4-BE49-F238E27FC236}">
                  <a16:creationId xmlns:a16="http://schemas.microsoft.com/office/drawing/2014/main" id="{45344B43-DEE1-8BD9-EF6C-E728CE36458E}"/>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自然体験学習施設「ふれあい塾」</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a:t>
              </a:r>
              <a:r>
                <a:rPr lang="ja-JP" altLang="en-US" b="1" spc="200" dirty="0">
                  <a:latin typeface="BIZ UDPゴシック" panose="020B0400000000000000" pitchFamily="50" charset="-128"/>
                  <a:ea typeface="BIZ UDPゴシック" panose="020B0400000000000000" pitchFamily="50" charset="-128"/>
                  <a:cs typeface="Arial"/>
                  <a:sym typeface="Arial"/>
                </a:rPr>
                <a:t>福智</a:t>
              </a: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町）</a:t>
              </a:r>
              <a:endParaRPr sz="2400" b="1" spc="200" dirty="0">
                <a:latin typeface="BIZ UDPゴシック" panose="020B0400000000000000" pitchFamily="50" charset="-128"/>
                <a:ea typeface="BIZ UDPゴシック" panose="020B0400000000000000" pitchFamily="50" charset="-128"/>
              </a:endParaRPr>
            </a:p>
          </p:txBody>
        </p:sp>
      </p:grpSp>
      <p:sp>
        <p:nvSpPr>
          <p:cNvPr id="7" name="Google Shape;115;p1">
            <a:hlinkClick r:id="rId3" action="ppaction://hlinksldjump"/>
            <a:extLst>
              <a:ext uri="{FF2B5EF4-FFF2-40B4-BE49-F238E27FC236}">
                <a16:creationId xmlns:a16="http://schemas.microsoft.com/office/drawing/2014/main" id="{E82133B4-D4B0-57EA-144D-7802A1369899}"/>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01354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06D9F-0F67-B2C7-6CC1-9C14844B19BB}"/>
            </a:ext>
          </a:extLst>
        </p:cNvPr>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D8BFE3B8-8368-2323-A04A-F32867233690}"/>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7A2BCA63-B987-4634-CD68-980ABB3848FB}"/>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 name="Google Shape;111;p1">
            <a:extLst>
              <a:ext uri="{FF2B5EF4-FFF2-40B4-BE49-F238E27FC236}">
                <a16:creationId xmlns:a16="http://schemas.microsoft.com/office/drawing/2014/main" id="{336479AE-1025-B73A-0141-1F9201CF9AAF}"/>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Google Shape;111;p1">
            <a:extLst>
              <a:ext uri="{FF2B5EF4-FFF2-40B4-BE49-F238E27FC236}">
                <a16:creationId xmlns:a16="http://schemas.microsoft.com/office/drawing/2014/main" id="{38B8067C-E256-E0DD-08EF-9C0D30B3E81A}"/>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福岡県や国の財政はどうなっているのだろう？</a:t>
            </a:r>
          </a:p>
        </p:txBody>
      </p:sp>
      <p:graphicFrame>
        <p:nvGraphicFramePr>
          <p:cNvPr id="4" name="グラフ 3">
            <a:extLst>
              <a:ext uri="{FF2B5EF4-FFF2-40B4-BE49-F238E27FC236}">
                <a16:creationId xmlns:a16="http://schemas.microsoft.com/office/drawing/2014/main" id="{C472A395-EAED-B1B4-22E1-FF9A594B64FA}"/>
              </a:ext>
            </a:extLst>
          </p:cNvPr>
          <p:cNvGraphicFramePr/>
          <p:nvPr>
            <p:extLst>
              <p:ext uri="{D42A27DB-BD31-4B8C-83A1-F6EECF244321}">
                <p14:modId xmlns:p14="http://schemas.microsoft.com/office/powerpoint/2010/main" val="4193613368"/>
              </p:ext>
            </p:extLst>
          </p:nvPr>
        </p:nvGraphicFramePr>
        <p:xfrm>
          <a:off x="-471028" y="1671392"/>
          <a:ext cx="6929151" cy="4619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6" name="グラフ 75">
            <a:extLst>
              <a:ext uri="{FF2B5EF4-FFF2-40B4-BE49-F238E27FC236}">
                <a16:creationId xmlns:a16="http://schemas.microsoft.com/office/drawing/2014/main" id="{151B4170-DD26-2C70-40A5-40377A9DF90F}"/>
              </a:ext>
            </a:extLst>
          </p:cNvPr>
          <p:cNvGraphicFramePr/>
          <p:nvPr>
            <p:extLst>
              <p:ext uri="{D42A27DB-BD31-4B8C-83A1-F6EECF244321}">
                <p14:modId xmlns:p14="http://schemas.microsoft.com/office/powerpoint/2010/main" val="348507861"/>
              </p:ext>
            </p:extLst>
          </p:nvPr>
        </p:nvGraphicFramePr>
        <p:xfrm>
          <a:off x="5721998" y="1671392"/>
          <a:ext cx="6929151" cy="4619434"/>
        </p:xfrm>
        <a:graphic>
          <a:graphicData uri="http://schemas.openxmlformats.org/drawingml/2006/chart">
            <c:chart xmlns:c="http://schemas.openxmlformats.org/drawingml/2006/chart" xmlns:r="http://schemas.openxmlformats.org/officeDocument/2006/relationships" r:id="rId4"/>
          </a:graphicData>
        </a:graphic>
      </p:graphicFrame>
      <p:sp>
        <p:nvSpPr>
          <p:cNvPr id="78" name="テキスト ボックス 77">
            <a:extLst>
              <a:ext uri="{FF2B5EF4-FFF2-40B4-BE49-F238E27FC236}">
                <a16:creationId xmlns:a16="http://schemas.microsoft.com/office/drawing/2014/main" id="{EC977174-8325-3E6B-B2A2-96DB809EDF0C}"/>
              </a:ext>
            </a:extLst>
          </p:cNvPr>
          <p:cNvSpPr txBox="1"/>
          <p:nvPr/>
        </p:nvSpPr>
        <p:spPr>
          <a:xfrm>
            <a:off x="9502545" y="2707625"/>
            <a:ext cx="1534644" cy="969496"/>
          </a:xfrm>
          <a:prstGeom prst="rect">
            <a:avLst/>
          </a:prstGeom>
          <a:noFill/>
        </p:spPr>
        <p:txBody>
          <a:bodyPr wrap="squar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社会保障関係費</a:t>
            </a:r>
            <a:endParaRPr lang="en-US" altLang="ja-JP" sz="1200" b="1" dirty="0">
              <a:latin typeface="BIZ UDPゴシック" panose="020B0400000000000000" pitchFamily="50" charset="-128"/>
              <a:ea typeface="BIZ UDPゴシック" panose="020B0400000000000000" pitchFamily="50" charset="-128"/>
            </a:endParaRPr>
          </a:p>
          <a:p>
            <a:pPr>
              <a:lnSpc>
                <a:spcPct val="120000"/>
              </a:lnSpc>
            </a:pPr>
            <a:r>
              <a:rPr lang="ja-JP" altLang="en-US" sz="900" dirty="0">
                <a:latin typeface="BIZ UDPゴシック" panose="020B0400000000000000" pitchFamily="50" charset="-128"/>
                <a:ea typeface="BIZ UDPゴシック" panose="020B0400000000000000" pitchFamily="50" charset="-128"/>
              </a:rPr>
              <a:t>   （生活や医療や</a:t>
            </a:r>
            <a:endParaRPr lang="en-US" altLang="ja-JP" sz="900" dirty="0">
              <a:latin typeface="BIZ UDPゴシック" panose="020B0400000000000000" pitchFamily="50" charset="-128"/>
              <a:ea typeface="BIZ UDPゴシック" panose="020B0400000000000000" pitchFamily="50" charset="-128"/>
            </a:endParaRPr>
          </a:p>
          <a:p>
            <a:pPr>
              <a:lnSpc>
                <a:spcPct val="120000"/>
              </a:lnSpc>
            </a:pPr>
            <a:r>
              <a:rPr lang="en-US" altLang="ja-JP" sz="900" dirty="0">
                <a:latin typeface="BIZ UDPゴシック" panose="020B0400000000000000" pitchFamily="50" charset="-128"/>
                <a:ea typeface="BIZ UDPゴシック" panose="020B0400000000000000" pitchFamily="50" charset="-128"/>
              </a:rPr>
              <a:t>       </a:t>
            </a:r>
            <a:r>
              <a:rPr lang="ja-JP" altLang="en-US" sz="900" dirty="0">
                <a:latin typeface="BIZ UDPゴシック" panose="020B0400000000000000" pitchFamily="50" charset="-128"/>
                <a:ea typeface="BIZ UDPゴシック" panose="020B0400000000000000" pitchFamily="50" charset="-128"/>
              </a:rPr>
              <a:t>年金などのために）</a:t>
            </a:r>
            <a:endParaRPr kumimoji="1" lang="en-US" altLang="ja-JP" sz="6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39</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559</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31</a:t>
            </a:r>
            <a:r>
              <a:rPr kumimoji="1" lang="en-US" altLang="ja-JP" sz="1050" dirty="0">
                <a:latin typeface="BIZ UDPゴシック" panose="020B0400000000000000" pitchFamily="50" charset="-128"/>
                <a:ea typeface="BIZ UDPゴシック" panose="020B0400000000000000" pitchFamily="50" charset="-128"/>
              </a:rPr>
              <a:t>.9%</a:t>
            </a:r>
            <a:r>
              <a:rPr kumimoji="1" lang="ja-JP" altLang="en-US" sz="1050" dirty="0">
                <a:latin typeface="BIZ UDPゴシック" panose="020B0400000000000000" pitchFamily="50" charset="-128"/>
                <a:ea typeface="BIZ UDPゴシック" panose="020B0400000000000000" pitchFamily="50" charset="-128"/>
              </a:rPr>
              <a:t>）</a:t>
            </a:r>
          </a:p>
        </p:txBody>
      </p:sp>
      <p:sp>
        <p:nvSpPr>
          <p:cNvPr id="81" name="テキスト ボックス 80">
            <a:extLst>
              <a:ext uri="{FF2B5EF4-FFF2-40B4-BE49-F238E27FC236}">
                <a16:creationId xmlns:a16="http://schemas.microsoft.com/office/drawing/2014/main" id="{B7B1447D-DDD7-5ABD-047D-6AB8FF0C9B9B}"/>
              </a:ext>
            </a:extLst>
          </p:cNvPr>
          <p:cNvSpPr txBox="1"/>
          <p:nvPr/>
        </p:nvSpPr>
        <p:spPr>
          <a:xfrm>
            <a:off x="8856214" y="3575182"/>
            <a:ext cx="64633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総額</a:t>
            </a:r>
          </a:p>
        </p:txBody>
      </p:sp>
      <p:sp>
        <p:nvSpPr>
          <p:cNvPr id="82" name="テキスト ボックス 81">
            <a:extLst>
              <a:ext uri="{FF2B5EF4-FFF2-40B4-BE49-F238E27FC236}">
                <a16:creationId xmlns:a16="http://schemas.microsoft.com/office/drawing/2014/main" id="{C79EE0D4-F586-7610-50FF-9F0516B67E77}"/>
              </a:ext>
            </a:extLst>
          </p:cNvPr>
          <p:cNvSpPr txBox="1"/>
          <p:nvPr/>
        </p:nvSpPr>
        <p:spPr>
          <a:xfrm>
            <a:off x="8361685" y="3894200"/>
            <a:ext cx="1635384" cy="338554"/>
          </a:xfrm>
          <a:prstGeom prst="rect">
            <a:avLst/>
          </a:prstGeom>
          <a:noFill/>
        </p:spPr>
        <p:txBody>
          <a:bodyPr wrap="none" rtlCol="0">
            <a:spAutoFit/>
          </a:bodyPr>
          <a:lstStyle/>
          <a:p>
            <a:pPr algn="ctr"/>
            <a:r>
              <a:rPr lang="en-US" altLang="ja-JP" sz="1600" b="1" spc="-100" dirty="0">
                <a:latin typeface="BIZ UDPゴシック" panose="020B0400000000000000" pitchFamily="50" charset="-128"/>
                <a:ea typeface="BIZ UDPゴシック" panose="020B0400000000000000" pitchFamily="50" charset="-128"/>
              </a:rPr>
              <a:t>122</a:t>
            </a:r>
            <a:r>
              <a:rPr kumimoji="1" lang="ja-JP" altLang="en-US" sz="1200" b="1" spc="-100" dirty="0">
                <a:latin typeface="BIZ UDPゴシック" panose="020B0400000000000000" pitchFamily="50" charset="-128"/>
                <a:ea typeface="BIZ UDPゴシック" panose="020B0400000000000000" pitchFamily="50" charset="-128"/>
              </a:rPr>
              <a:t>兆</a:t>
            </a:r>
            <a:r>
              <a:rPr lang="en-US" altLang="ja-JP" sz="1600" b="1" spc="-100" dirty="0">
                <a:latin typeface="BIZ UDPゴシック" panose="020B0400000000000000" pitchFamily="50" charset="-128"/>
                <a:ea typeface="BIZ UDPゴシック" panose="020B0400000000000000" pitchFamily="50" charset="-128"/>
              </a:rPr>
              <a:t>3</a:t>
            </a:r>
            <a:r>
              <a:rPr kumimoji="1" lang="en-US" altLang="ja-JP" sz="1600" b="1" spc="-100" dirty="0">
                <a:latin typeface="BIZ UDPゴシック" panose="020B0400000000000000" pitchFamily="50" charset="-128"/>
                <a:ea typeface="BIZ UDPゴシック" panose="020B0400000000000000" pitchFamily="50" charset="-128"/>
              </a:rPr>
              <a:t>,092</a:t>
            </a:r>
            <a:r>
              <a:rPr kumimoji="1" lang="ja-JP" altLang="en-US" sz="1200" b="1" spc="-100" dirty="0">
                <a:latin typeface="BIZ UDPゴシック" panose="020B0400000000000000" pitchFamily="50" charset="-128"/>
                <a:ea typeface="BIZ UDPゴシック" panose="020B0400000000000000" pitchFamily="50" charset="-128"/>
              </a:rPr>
              <a:t>億円</a:t>
            </a:r>
            <a:endParaRPr kumimoji="1" lang="ja-JP" altLang="en-US" sz="1600" b="1" spc="-100" dirty="0">
              <a:latin typeface="BIZ UDPゴシック" panose="020B0400000000000000" pitchFamily="50" charset="-128"/>
              <a:ea typeface="BIZ UDPゴシック" panose="020B0400000000000000" pitchFamily="50" charset="-128"/>
            </a:endParaRPr>
          </a:p>
        </p:txBody>
      </p:sp>
      <p:cxnSp>
        <p:nvCxnSpPr>
          <p:cNvPr id="98" name="直線コネクタ 97">
            <a:extLst>
              <a:ext uri="{FF2B5EF4-FFF2-40B4-BE49-F238E27FC236}">
                <a16:creationId xmlns:a16="http://schemas.microsoft.com/office/drawing/2014/main" id="{5A2BC502-7B84-3EA5-966C-61DD484C36FF}"/>
              </a:ext>
            </a:extLst>
          </p:cNvPr>
          <p:cNvCxnSpPr>
            <a:cxnSpLocks/>
          </p:cNvCxnSpPr>
          <p:nvPr/>
        </p:nvCxnSpPr>
        <p:spPr>
          <a:xfrm flipH="1">
            <a:off x="6729046" y="3633322"/>
            <a:ext cx="524069" cy="436548"/>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17C2216A-2AB7-2F07-BFC3-F9A8064A8BBE}"/>
              </a:ext>
            </a:extLst>
          </p:cNvPr>
          <p:cNvCxnSpPr>
            <a:cxnSpLocks/>
          </p:cNvCxnSpPr>
          <p:nvPr/>
        </p:nvCxnSpPr>
        <p:spPr>
          <a:xfrm flipH="1">
            <a:off x="6873721" y="2938403"/>
            <a:ext cx="588610" cy="39123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id="{555DCDE1-2132-4660-B12D-E23CFCC26A7B}"/>
              </a:ext>
            </a:extLst>
          </p:cNvPr>
          <p:cNvSpPr/>
          <p:nvPr/>
        </p:nvSpPr>
        <p:spPr>
          <a:xfrm>
            <a:off x="276799" y="1237234"/>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29F242C-CEC5-8D3F-D35A-A713F79C7BAF}"/>
              </a:ext>
            </a:extLst>
          </p:cNvPr>
          <p:cNvSpPr txBox="1"/>
          <p:nvPr/>
        </p:nvSpPr>
        <p:spPr>
          <a:xfrm>
            <a:off x="541224" y="1258523"/>
            <a:ext cx="1159292"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国の歳入</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79A3683C-F7DF-5C77-0753-2B0F0BD1AADF}"/>
              </a:ext>
            </a:extLst>
          </p:cNvPr>
          <p:cNvSpPr/>
          <p:nvPr/>
        </p:nvSpPr>
        <p:spPr>
          <a:xfrm>
            <a:off x="10228430" y="1237234"/>
            <a:ext cx="1688143" cy="450011"/>
          </a:xfrm>
          <a:prstGeom prst="rect">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2972123-3891-E29A-BDC4-5B70DF031140}"/>
              </a:ext>
            </a:extLst>
          </p:cNvPr>
          <p:cNvSpPr txBox="1"/>
          <p:nvPr/>
        </p:nvSpPr>
        <p:spPr>
          <a:xfrm>
            <a:off x="10492857" y="1258523"/>
            <a:ext cx="1159292"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国の歳出</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6079AF9E-AC71-5507-EF1D-CBABCBBF8BBB}"/>
              </a:ext>
            </a:extLst>
          </p:cNvPr>
          <p:cNvSpPr txBox="1"/>
          <p:nvPr/>
        </p:nvSpPr>
        <p:spPr>
          <a:xfrm>
            <a:off x="4672373" y="1104977"/>
            <a:ext cx="2847254" cy="681405"/>
          </a:xfrm>
          <a:prstGeom prst="rect">
            <a:avLst/>
          </a:prstGeom>
          <a:noFill/>
        </p:spPr>
        <p:txBody>
          <a:bodyPr wrap="none" rtlCol="0">
            <a:spAutoFit/>
          </a:bodyPr>
          <a:lstStyle/>
          <a:p>
            <a:pPr algn="ctr">
              <a:lnSpc>
                <a:spcPct val="120000"/>
              </a:lnSpc>
            </a:pPr>
            <a:r>
              <a:rPr lang="ja-JP" altLang="en-US" sz="2000" b="1" spc="100" dirty="0">
                <a:solidFill>
                  <a:sysClr val="windowText" lastClr="000000"/>
                </a:solidFill>
                <a:latin typeface="BIZ UDPゴシック" panose="020B0400000000000000" pitchFamily="50" charset="-128"/>
                <a:ea typeface="BIZ UDPゴシック" panose="020B0400000000000000" pitchFamily="50" charset="-128"/>
              </a:rPr>
              <a:t>国の財政</a:t>
            </a:r>
            <a:endParaRPr lang="en-US" altLang="ja-JP" sz="2000" b="1" spc="100" dirty="0">
              <a:solidFill>
                <a:sysClr val="windowText" lastClr="000000"/>
              </a:solidFill>
              <a:latin typeface="BIZ UDPゴシック" panose="020B0400000000000000" pitchFamily="50" charset="-128"/>
              <a:ea typeface="BIZ UDPゴシック" panose="020B0400000000000000" pitchFamily="50" charset="-128"/>
            </a:endParaRPr>
          </a:p>
          <a:p>
            <a:pPr algn="ctr">
              <a:lnSpc>
                <a:spcPct val="120000"/>
              </a:lnSpc>
            </a:pPr>
            <a:r>
              <a:rPr lang="ja-JP" altLang="en-US" sz="1400" b="1" spc="100" dirty="0">
                <a:solidFill>
                  <a:sysClr val="windowText" lastClr="000000"/>
                </a:solidFill>
                <a:latin typeface="BIZ UDPゴシック" panose="020B0400000000000000" pitchFamily="50" charset="-128"/>
                <a:ea typeface="BIZ UDPゴシック" panose="020B0400000000000000" pitchFamily="50" charset="-128"/>
              </a:rPr>
              <a:t>（令和</a:t>
            </a:r>
            <a:r>
              <a:rPr lang="en-US" altLang="ja-JP" sz="1400" b="1" spc="100" dirty="0">
                <a:solidFill>
                  <a:sysClr val="windowText" lastClr="000000"/>
                </a:solidFill>
                <a:latin typeface="BIZ UDPゴシック" panose="020B0400000000000000" pitchFamily="50" charset="-128"/>
                <a:ea typeface="BIZ UDPゴシック" panose="020B0400000000000000" pitchFamily="50" charset="-128"/>
              </a:rPr>
              <a:t>8</a:t>
            </a:r>
            <a:r>
              <a:rPr lang="ja-JP" altLang="en-US" sz="1400" b="1" spc="100" dirty="0">
                <a:solidFill>
                  <a:sysClr val="windowText" lastClr="000000"/>
                </a:solidFill>
                <a:latin typeface="BIZ UDPゴシック" panose="020B0400000000000000" pitchFamily="50" charset="-128"/>
                <a:ea typeface="BIZ UDPゴシック" panose="020B0400000000000000" pitchFamily="50" charset="-128"/>
              </a:rPr>
              <a:t>年度一般会計当初予算）</a:t>
            </a:r>
            <a:endParaRPr kumimoji="1" lang="ja-JP" altLang="en-US" sz="1400" b="1" spc="100" dirty="0">
              <a:solidFill>
                <a:sysClr val="windowText" lastClr="000000"/>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5B1B149D-B6F9-1B60-5E26-D730E6041D04}"/>
              </a:ext>
            </a:extLst>
          </p:cNvPr>
          <p:cNvSpPr txBox="1"/>
          <p:nvPr/>
        </p:nvSpPr>
        <p:spPr>
          <a:xfrm>
            <a:off x="4711830" y="1718783"/>
            <a:ext cx="3492586" cy="215444"/>
          </a:xfrm>
          <a:prstGeom prst="rect">
            <a:avLst/>
          </a:prstGeom>
          <a:noFill/>
        </p:spPr>
        <p:txBody>
          <a:bodyPr wrap="square">
            <a:spAutoFit/>
          </a:bodyPr>
          <a:lstStyle/>
          <a:p>
            <a:r>
              <a:rPr lang="en-US" altLang="ja-JP" sz="800" spc="50" dirty="0">
                <a:latin typeface="BIZ UDPゴシック" panose="020B0400000000000000" pitchFamily="50" charset="-128"/>
                <a:ea typeface="BIZ UDPゴシック" panose="020B0400000000000000" pitchFamily="50" charset="-128"/>
              </a:rPr>
              <a:t>※</a:t>
            </a:r>
            <a:r>
              <a:rPr lang="ja-JP" altLang="en-US" sz="800" spc="50" dirty="0">
                <a:latin typeface="BIZ UDPゴシック" panose="020B0400000000000000" pitchFamily="50" charset="-128"/>
                <a:ea typeface="BIZ UDPゴシック" panose="020B0400000000000000" pitchFamily="50" charset="-128"/>
              </a:rPr>
              <a:t>端数処理の関係により合計が一致しない箇所があります。</a:t>
            </a:r>
          </a:p>
        </p:txBody>
      </p:sp>
      <p:sp>
        <p:nvSpPr>
          <p:cNvPr id="14" name="テキスト ボックス 13">
            <a:extLst>
              <a:ext uri="{FF2B5EF4-FFF2-40B4-BE49-F238E27FC236}">
                <a16:creationId xmlns:a16="http://schemas.microsoft.com/office/drawing/2014/main" id="{A3ED4827-D3E5-B036-E3C6-C7144983C819}"/>
              </a:ext>
            </a:extLst>
          </p:cNvPr>
          <p:cNvSpPr txBox="1"/>
          <p:nvPr/>
        </p:nvSpPr>
        <p:spPr>
          <a:xfrm>
            <a:off x="3450185" y="2650857"/>
            <a:ext cx="1245855"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所得税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25</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3,250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20</a:t>
            </a:r>
            <a:r>
              <a:rPr kumimoji="1" lang="en-US" altLang="ja-JP" sz="1050" dirty="0">
                <a:latin typeface="BIZ UDPゴシック" panose="020B0400000000000000" pitchFamily="50" charset="-128"/>
                <a:ea typeface="BIZ UDPゴシック" panose="020B0400000000000000" pitchFamily="50" charset="-128"/>
              </a:rPr>
              <a:t>.7%</a:t>
            </a:r>
            <a:r>
              <a:rPr kumimoji="1" lang="ja-JP" altLang="en-US" sz="1050" dirty="0">
                <a:latin typeface="BIZ UDPゴシック" panose="020B0400000000000000" pitchFamily="50" charset="-128"/>
                <a:ea typeface="BIZ UDPゴシック" panose="020B0400000000000000" pitchFamily="50" charset="-128"/>
              </a:rPr>
              <a:t>）</a:t>
            </a:r>
          </a:p>
        </p:txBody>
      </p:sp>
      <p:sp>
        <p:nvSpPr>
          <p:cNvPr id="9" name="テキスト ボックス 8">
            <a:extLst>
              <a:ext uri="{FF2B5EF4-FFF2-40B4-BE49-F238E27FC236}">
                <a16:creationId xmlns:a16="http://schemas.microsoft.com/office/drawing/2014/main" id="{5FAF465C-47FA-2E21-6147-C1C8797D251E}"/>
              </a:ext>
            </a:extLst>
          </p:cNvPr>
          <p:cNvSpPr txBox="1"/>
          <p:nvPr/>
        </p:nvSpPr>
        <p:spPr>
          <a:xfrm>
            <a:off x="2663188" y="3575182"/>
            <a:ext cx="64633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総額</a:t>
            </a:r>
          </a:p>
        </p:txBody>
      </p:sp>
      <p:sp>
        <p:nvSpPr>
          <p:cNvPr id="10" name="テキスト ボックス 9">
            <a:extLst>
              <a:ext uri="{FF2B5EF4-FFF2-40B4-BE49-F238E27FC236}">
                <a16:creationId xmlns:a16="http://schemas.microsoft.com/office/drawing/2014/main" id="{E7BCF18E-A27C-A06E-3650-50B56238E6C0}"/>
              </a:ext>
            </a:extLst>
          </p:cNvPr>
          <p:cNvSpPr txBox="1"/>
          <p:nvPr/>
        </p:nvSpPr>
        <p:spPr>
          <a:xfrm>
            <a:off x="2168659" y="3894200"/>
            <a:ext cx="1635384" cy="338554"/>
          </a:xfrm>
          <a:prstGeom prst="rect">
            <a:avLst/>
          </a:prstGeom>
          <a:noFill/>
        </p:spPr>
        <p:txBody>
          <a:bodyPr wrap="none" rtlCol="0">
            <a:spAutoFit/>
          </a:bodyPr>
          <a:lstStyle/>
          <a:p>
            <a:pPr algn="ctr"/>
            <a:r>
              <a:rPr lang="en-US" altLang="ja-JP" sz="1600" b="1" spc="-100" dirty="0">
                <a:latin typeface="BIZ UDPゴシック" panose="020B0400000000000000" pitchFamily="50" charset="-128"/>
                <a:ea typeface="BIZ UDPゴシック" panose="020B0400000000000000" pitchFamily="50" charset="-128"/>
              </a:rPr>
              <a:t>122</a:t>
            </a:r>
            <a:r>
              <a:rPr kumimoji="1" lang="ja-JP" altLang="en-US" sz="1200" b="1" spc="-100" dirty="0">
                <a:latin typeface="BIZ UDPゴシック" panose="020B0400000000000000" pitchFamily="50" charset="-128"/>
                <a:ea typeface="BIZ UDPゴシック" panose="020B0400000000000000" pitchFamily="50" charset="-128"/>
              </a:rPr>
              <a:t>兆</a:t>
            </a:r>
            <a:r>
              <a:rPr lang="en-US" altLang="ja-JP" sz="1600" b="1" spc="-100" dirty="0">
                <a:latin typeface="BIZ UDPゴシック" panose="020B0400000000000000" pitchFamily="50" charset="-128"/>
                <a:ea typeface="BIZ UDPゴシック" panose="020B0400000000000000" pitchFamily="50" charset="-128"/>
              </a:rPr>
              <a:t>3</a:t>
            </a:r>
            <a:r>
              <a:rPr kumimoji="1" lang="en-US" altLang="ja-JP" sz="1600" b="1" spc="-100" dirty="0">
                <a:latin typeface="BIZ UDPゴシック" panose="020B0400000000000000" pitchFamily="50" charset="-128"/>
                <a:ea typeface="BIZ UDPゴシック" panose="020B0400000000000000" pitchFamily="50" charset="-128"/>
              </a:rPr>
              <a:t>,092</a:t>
            </a:r>
            <a:r>
              <a:rPr kumimoji="1" lang="ja-JP" altLang="en-US" sz="1200" b="1" spc="-100" dirty="0">
                <a:latin typeface="BIZ UDPゴシック" panose="020B0400000000000000" pitchFamily="50" charset="-128"/>
                <a:ea typeface="BIZ UDPゴシック" panose="020B0400000000000000" pitchFamily="50" charset="-128"/>
              </a:rPr>
              <a:t>億円</a:t>
            </a:r>
            <a:endParaRPr kumimoji="1" lang="ja-JP" altLang="en-US" sz="1600" b="1" spc="-100" dirty="0">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1BF9C75B-05CD-D954-2FD4-D0EBF39316AC}"/>
              </a:ext>
            </a:extLst>
          </p:cNvPr>
          <p:cNvSpPr txBox="1"/>
          <p:nvPr/>
        </p:nvSpPr>
        <p:spPr>
          <a:xfrm>
            <a:off x="2286074" y="5125741"/>
            <a:ext cx="1245855"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消費税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26</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6,880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21</a:t>
            </a:r>
            <a:r>
              <a:rPr kumimoji="1" lang="en-US" altLang="ja-JP"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8</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24" name="テキスト ボックス 23">
            <a:extLst>
              <a:ext uri="{FF2B5EF4-FFF2-40B4-BE49-F238E27FC236}">
                <a16:creationId xmlns:a16="http://schemas.microsoft.com/office/drawing/2014/main" id="{F6C6FC1D-646B-BF6C-EB58-EDA3268843D1}"/>
              </a:ext>
            </a:extLst>
          </p:cNvPr>
          <p:cNvSpPr txBox="1"/>
          <p:nvPr/>
        </p:nvSpPr>
        <p:spPr>
          <a:xfrm>
            <a:off x="4149015" y="5718195"/>
            <a:ext cx="1125629"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相続税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8,180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3.</a:t>
            </a:r>
            <a:r>
              <a:rPr lang="en-US" altLang="ja-JP" sz="1050" dirty="0">
                <a:latin typeface="BIZ UDPゴシック" panose="020B0400000000000000" pitchFamily="50" charset="-128"/>
                <a:ea typeface="BIZ UDPゴシック" panose="020B0400000000000000" pitchFamily="50" charset="-128"/>
              </a:rPr>
              <a:t>1</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35" name="テキスト ボックス 34">
            <a:extLst>
              <a:ext uri="{FF2B5EF4-FFF2-40B4-BE49-F238E27FC236}">
                <a16:creationId xmlns:a16="http://schemas.microsoft.com/office/drawing/2014/main" id="{33AD5C5A-7730-E118-4155-3E312706D97F}"/>
              </a:ext>
            </a:extLst>
          </p:cNvPr>
          <p:cNvSpPr txBox="1"/>
          <p:nvPr/>
        </p:nvSpPr>
        <p:spPr>
          <a:xfrm>
            <a:off x="180968" y="5152096"/>
            <a:ext cx="803425" cy="593689"/>
          </a:xfrm>
          <a:prstGeom prst="rect">
            <a:avLst/>
          </a:prstGeom>
          <a:noFill/>
        </p:spPr>
        <p:txBody>
          <a:bodyPr wrap="none" rtlCol="0">
            <a:spAutoFit/>
          </a:bodyPr>
          <a:lstStyle/>
          <a:p>
            <a:pPr algn="ctr">
              <a:lnSpc>
                <a:spcPct val="120000"/>
              </a:lnSpc>
            </a:pPr>
            <a:r>
              <a:rPr lang="ja-JP" altLang="en-US" sz="1050" b="1" dirty="0">
                <a:latin typeface="BIZ UDPゴシック" panose="020B0400000000000000" pitchFamily="50" charset="-128"/>
                <a:ea typeface="BIZ UDPゴシック" panose="020B0400000000000000" pitchFamily="50" charset="-128"/>
              </a:rPr>
              <a:t>揮発油税</a:t>
            </a:r>
            <a:r>
              <a:rPr lang="en-US" altLang="ja-JP" sz="1050" b="1" dirty="0">
                <a:latin typeface="BIZ UDPゴシック" panose="020B0400000000000000" pitchFamily="50" charset="-128"/>
                <a:ea typeface="BIZ UDPゴシック" panose="020B0400000000000000" pitchFamily="50" charset="-128"/>
              </a:rPr>
              <a:t> </a:t>
            </a:r>
          </a:p>
          <a:p>
            <a:pPr algn="ctr">
              <a:lnSpc>
                <a:spcPct val="120000"/>
              </a:lnSpc>
            </a:pPr>
            <a:r>
              <a:rPr lang="en-US" altLang="ja-JP" sz="900" dirty="0">
                <a:latin typeface="BIZ UDPゴシック" panose="020B0400000000000000" pitchFamily="50" charset="-128"/>
                <a:ea typeface="BIZ UDPゴシック" panose="020B0400000000000000" pitchFamily="50" charset="-128"/>
              </a:rPr>
              <a:t>9,720</a:t>
            </a:r>
            <a:r>
              <a:rPr lang="ja-JP" altLang="en-US" sz="900" dirty="0">
                <a:latin typeface="BIZ UDPゴシック" panose="020B0400000000000000" pitchFamily="50" charset="-128"/>
                <a:ea typeface="BIZ UDPゴシック" panose="020B0400000000000000" pitchFamily="50" charset="-128"/>
              </a:rPr>
              <a:t>億円</a:t>
            </a:r>
            <a:endParaRPr lang="en-US" altLang="ja-JP" sz="900" dirty="0">
              <a:latin typeface="BIZ UDPゴシック" panose="020B0400000000000000" pitchFamily="50" charset="-128"/>
              <a:ea typeface="BIZ UDPゴシック" panose="020B0400000000000000" pitchFamily="50" charset="-128"/>
            </a:endParaRPr>
          </a:p>
          <a:p>
            <a:pPr algn="ctr">
              <a:lnSpc>
                <a:spcPct val="120000"/>
              </a:lnSpc>
            </a:pP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0</a:t>
            </a:r>
            <a:r>
              <a:rPr kumimoji="1" lang="en-US" altLang="ja-JP"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8</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a:t>
            </a:r>
          </a:p>
        </p:txBody>
      </p:sp>
      <p:sp>
        <p:nvSpPr>
          <p:cNvPr id="39" name="テキスト ボックス 38">
            <a:extLst>
              <a:ext uri="{FF2B5EF4-FFF2-40B4-BE49-F238E27FC236}">
                <a16:creationId xmlns:a16="http://schemas.microsoft.com/office/drawing/2014/main" id="{66D62E5F-0189-B045-999E-37705461C5FE}"/>
              </a:ext>
            </a:extLst>
          </p:cNvPr>
          <p:cNvSpPr txBox="1"/>
          <p:nvPr/>
        </p:nvSpPr>
        <p:spPr>
          <a:xfrm>
            <a:off x="1752200" y="6153482"/>
            <a:ext cx="1731564" cy="257122"/>
          </a:xfrm>
          <a:prstGeom prst="rect">
            <a:avLst/>
          </a:prstGeom>
          <a:noFill/>
        </p:spPr>
        <p:txBody>
          <a:bodyPr wrap="none" rtlCol="0">
            <a:spAutoFit/>
          </a:bodyPr>
          <a:lstStyle/>
          <a:p>
            <a:pPr algn="ctr">
              <a:lnSpc>
                <a:spcPct val="120000"/>
              </a:lnSpc>
            </a:pPr>
            <a:r>
              <a:rPr lang="ja-JP" altLang="en-US" sz="1050" b="1" dirty="0">
                <a:latin typeface="BIZ UDPゴシック" panose="020B0400000000000000" pitchFamily="50" charset="-128"/>
                <a:ea typeface="BIZ UDPゴシック" panose="020B0400000000000000" pitchFamily="50" charset="-128"/>
              </a:rPr>
              <a:t>酒税</a:t>
            </a:r>
            <a:r>
              <a:rPr lang="en-US" altLang="ja-JP" sz="1050" b="1" dirty="0">
                <a:latin typeface="BIZ UDPゴシック" panose="020B0400000000000000" pitchFamily="50" charset="-128"/>
                <a:ea typeface="BIZ UDPゴシック" panose="020B0400000000000000" pitchFamily="50" charset="-128"/>
              </a:rPr>
              <a:t> </a:t>
            </a:r>
            <a:r>
              <a:rPr lang="ja-JP" altLang="en-US" sz="900" dirty="0">
                <a:latin typeface="BIZ UDPゴシック" panose="020B0400000000000000" pitchFamily="50" charset="-128"/>
                <a:ea typeface="BIZ UDPゴシック" panose="020B0400000000000000" pitchFamily="50" charset="-128"/>
              </a:rPr>
              <a:t>１兆</a:t>
            </a:r>
            <a:r>
              <a:rPr lang="en-US" altLang="ja-JP" sz="900" dirty="0">
                <a:latin typeface="BIZ UDPゴシック" panose="020B0400000000000000" pitchFamily="50" charset="-128"/>
                <a:ea typeface="BIZ UDPゴシック" panose="020B0400000000000000" pitchFamily="50" charset="-128"/>
              </a:rPr>
              <a:t>1,470</a:t>
            </a:r>
            <a:r>
              <a:rPr lang="ja-JP" altLang="en-US" sz="900" dirty="0">
                <a:latin typeface="BIZ UDPゴシック" panose="020B0400000000000000" pitchFamily="50" charset="-128"/>
                <a:ea typeface="BIZ UDPゴシック" panose="020B0400000000000000" pitchFamily="50" charset="-128"/>
              </a:rPr>
              <a:t>億円</a:t>
            </a: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0</a:t>
            </a:r>
            <a:r>
              <a:rPr kumimoji="1" lang="en-US" altLang="ja-JP" sz="900" dirty="0">
                <a:latin typeface="BIZ UDPゴシック" panose="020B0400000000000000" pitchFamily="50" charset="-128"/>
                <a:ea typeface="BIZ UDPゴシック" panose="020B0400000000000000" pitchFamily="50" charset="-128"/>
              </a:rPr>
              <a:t>.9%</a:t>
            </a:r>
            <a:r>
              <a:rPr kumimoji="1" lang="ja-JP" altLang="en-US" sz="900" dirty="0">
                <a:latin typeface="BIZ UDPゴシック" panose="020B0400000000000000" pitchFamily="50" charset="-128"/>
                <a:ea typeface="BIZ UDPゴシック" panose="020B0400000000000000" pitchFamily="50" charset="-128"/>
              </a:rPr>
              <a:t>）</a:t>
            </a:r>
          </a:p>
        </p:txBody>
      </p:sp>
      <p:sp>
        <p:nvSpPr>
          <p:cNvPr id="40" name="テキスト ボックス 39">
            <a:extLst>
              <a:ext uri="{FF2B5EF4-FFF2-40B4-BE49-F238E27FC236}">
                <a16:creationId xmlns:a16="http://schemas.microsoft.com/office/drawing/2014/main" id="{6B6EFA1A-C371-0DCD-1BB2-358DE53060CE}"/>
              </a:ext>
            </a:extLst>
          </p:cNvPr>
          <p:cNvSpPr txBox="1"/>
          <p:nvPr/>
        </p:nvSpPr>
        <p:spPr>
          <a:xfrm>
            <a:off x="949192" y="5921925"/>
            <a:ext cx="867545" cy="593689"/>
          </a:xfrm>
          <a:prstGeom prst="rect">
            <a:avLst/>
          </a:prstGeom>
          <a:noFill/>
        </p:spPr>
        <p:txBody>
          <a:bodyPr wrap="none" rtlCol="0">
            <a:spAutoFit/>
          </a:bodyPr>
          <a:lstStyle/>
          <a:p>
            <a:pPr algn="ctr">
              <a:lnSpc>
                <a:spcPct val="120000"/>
              </a:lnSpc>
            </a:pPr>
            <a:r>
              <a:rPr lang="ja-JP" altLang="en-US" sz="1050" b="1" dirty="0">
                <a:latin typeface="BIZ UDPゴシック" panose="020B0400000000000000" pitchFamily="50" charset="-128"/>
                <a:ea typeface="BIZ UDPゴシック" panose="020B0400000000000000" pitchFamily="50" charset="-128"/>
              </a:rPr>
              <a:t>印紙収入</a:t>
            </a:r>
            <a:r>
              <a:rPr lang="en-US" altLang="ja-JP" sz="1050" b="1" dirty="0">
                <a:latin typeface="BIZ UDPゴシック" panose="020B0400000000000000" pitchFamily="50" charset="-128"/>
                <a:ea typeface="BIZ UDPゴシック" panose="020B0400000000000000" pitchFamily="50" charset="-128"/>
              </a:rPr>
              <a:t> </a:t>
            </a:r>
            <a:endParaRPr lang="en-US" altLang="ja-JP" sz="90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900" dirty="0">
                <a:latin typeface="BIZ UDPゴシック" panose="020B0400000000000000" pitchFamily="50" charset="-128"/>
                <a:ea typeface="BIZ UDPゴシック" panose="020B0400000000000000" pitchFamily="50" charset="-128"/>
              </a:rPr>
              <a:t>1</a:t>
            </a:r>
            <a:r>
              <a:rPr lang="ja-JP" altLang="en-US" sz="900" dirty="0">
                <a:latin typeface="BIZ UDPゴシック" panose="020B0400000000000000" pitchFamily="50" charset="-128"/>
                <a:ea typeface="BIZ UDPゴシック" panose="020B0400000000000000" pitchFamily="50" charset="-128"/>
              </a:rPr>
              <a:t>兆</a:t>
            </a:r>
            <a:r>
              <a:rPr lang="en-US" altLang="ja-JP" sz="900" dirty="0">
                <a:latin typeface="BIZ UDPゴシック" panose="020B0400000000000000" pitchFamily="50" charset="-128"/>
                <a:ea typeface="BIZ UDPゴシック" panose="020B0400000000000000" pitchFamily="50" charset="-128"/>
              </a:rPr>
              <a:t>800</a:t>
            </a:r>
            <a:r>
              <a:rPr lang="ja-JP" altLang="en-US" sz="900" dirty="0">
                <a:latin typeface="BIZ UDPゴシック" panose="020B0400000000000000" pitchFamily="50" charset="-128"/>
                <a:ea typeface="BIZ UDPゴシック" panose="020B0400000000000000" pitchFamily="50" charset="-128"/>
              </a:rPr>
              <a:t>億円</a:t>
            </a:r>
            <a:endParaRPr lang="en-US" altLang="ja-JP" sz="900" dirty="0">
              <a:latin typeface="BIZ UDPゴシック" panose="020B0400000000000000" pitchFamily="50" charset="-128"/>
              <a:ea typeface="BIZ UDPゴシック" panose="020B0400000000000000" pitchFamily="50" charset="-128"/>
            </a:endParaRPr>
          </a:p>
          <a:p>
            <a:pPr algn="ctr">
              <a:lnSpc>
                <a:spcPct val="120000"/>
              </a:lnSpc>
            </a:pP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0</a:t>
            </a:r>
            <a:r>
              <a:rPr kumimoji="1" lang="en-US" altLang="ja-JP"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9</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a:t>
            </a:r>
          </a:p>
        </p:txBody>
      </p:sp>
      <p:sp>
        <p:nvSpPr>
          <p:cNvPr id="41" name="テキスト ボックス 40">
            <a:extLst>
              <a:ext uri="{FF2B5EF4-FFF2-40B4-BE49-F238E27FC236}">
                <a16:creationId xmlns:a16="http://schemas.microsoft.com/office/drawing/2014/main" id="{72F07125-D71E-2FA5-1D9A-A66726838A96}"/>
              </a:ext>
            </a:extLst>
          </p:cNvPr>
          <p:cNvSpPr txBox="1"/>
          <p:nvPr/>
        </p:nvSpPr>
        <p:spPr>
          <a:xfrm>
            <a:off x="231371" y="5780787"/>
            <a:ext cx="803425" cy="593689"/>
          </a:xfrm>
          <a:prstGeom prst="rect">
            <a:avLst/>
          </a:prstGeom>
          <a:noFill/>
        </p:spPr>
        <p:txBody>
          <a:bodyPr wrap="none" rtlCol="0">
            <a:spAutoFit/>
          </a:bodyPr>
          <a:lstStyle/>
          <a:p>
            <a:pPr algn="ctr">
              <a:lnSpc>
                <a:spcPct val="120000"/>
              </a:lnSpc>
            </a:pPr>
            <a:r>
              <a:rPr lang="ja-JP" altLang="en-US" sz="1050" b="1" dirty="0">
                <a:latin typeface="BIZ UDPゴシック" panose="020B0400000000000000" pitchFamily="50" charset="-128"/>
                <a:ea typeface="BIZ UDPゴシック" panose="020B0400000000000000" pitchFamily="50" charset="-128"/>
              </a:rPr>
              <a:t>たばこ税</a:t>
            </a:r>
            <a:endParaRPr lang="en-US" altLang="ja-JP" sz="105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900" dirty="0">
                <a:latin typeface="BIZ UDPゴシック" panose="020B0400000000000000" pitchFamily="50" charset="-128"/>
                <a:ea typeface="BIZ UDPゴシック" panose="020B0400000000000000" pitchFamily="50" charset="-128"/>
              </a:rPr>
              <a:t>9,760</a:t>
            </a:r>
            <a:r>
              <a:rPr lang="ja-JP" altLang="en-US" sz="900" dirty="0">
                <a:latin typeface="BIZ UDPゴシック" panose="020B0400000000000000" pitchFamily="50" charset="-128"/>
                <a:ea typeface="BIZ UDPゴシック" panose="020B0400000000000000" pitchFamily="50" charset="-128"/>
              </a:rPr>
              <a:t>億円</a:t>
            </a:r>
            <a:endParaRPr lang="en-US" altLang="ja-JP" sz="900" dirty="0">
              <a:latin typeface="BIZ UDPゴシック" panose="020B0400000000000000" pitchFamily="50" charset="-128"/>
              <a:ea typeface="BIZ UDPゴシック" panose="020B0400000000000000" pitchFamily="50" charset="-128"/>
            </a:endParaRPr>
          </a:p>
          <a:p>
            <a:pPr algn="ctr">
              <a:lnSpc>
                <a:spcPct val="120000"/>
              </a:lnSpc>
            </a:pP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0</a:t>
            </a:r>
            <a:r>
              <a:rPr kumimoji="1" lang="en-US" altLang="ja-JP" sz="900" dirty="0">
                <a:latin typeface="BIZ UDPゴシック" panose="020B0400000000000000" pitchFamily="50" charset="-128"/>
                <a:ea typeface="BIZ UDPゴシック" panose="020B0400000000000000" pitchFamily="50" charset="-128"/>
              </a:rPr>
              <a:t>.8%</a:t>
            </a:r>
            <a:r>
              <a:rPr kumimoji="1" lang="ja-JP" altLang="en-US" sz="900" dirty="0">
                <a:latin typeface="BIZ UDPゴシック" panose="020B0400000000000000" pitchFamily="50" charset="-128"/>
                <a:ea typeface="BIZ UDPゴシック" panose="020B0400000000000000" pitchFamily="50" charset="-128"/>
              </a:rPr>
              <a:t>）</a:t>
            </a:r>
          </a:p>
        </p:txBody>
      </p:sp>
      <p:sp>
        <p:nvSpPr>
          <p:cNvPr id="43" name="テキスト ボックス 42">
            <a:extLst>
              <a:ext uri="{FF2B5EF4-FFF2-40B4-BE49-F238E27FC236}">
                <a16:creationId xmlns:a16="http://schemas.microsoft.com/office/drawing/2014/main" id="{E16AC914-07EE-671F-FEC5-87D2C44CC33E}"/>
              </a:ext>
            </a:extLst>
          </p:cNvPr>
          <p:cNvSpPr txBox="1"/>
          <p:nvPr/>
        </p:nvSpPr>
        <p:spPr>
          <a:xfrm>
            <a:off x="20760" y="4442461"/>
            <a:ext cx="883575" cy="593689"/>
          </a:xfrm>
          <a:prstGeom prst="rect">
            <a:avLst/>
          </a:prstGeom>
          <a:noFill/>
        </p:spPr>
        <p:txBody>
          <a:bodyPr wrap="none" rtlCol="0">
            <a:spAutoFit/>
          </a:bodyPr>
          <a:lstStyle/>
          <a:p>
            <a:pPr algn="ctr">
              <a:lnSpc>
                <a:spcPct val="120000"/>
              </a:lnSpc>
            </a:pPr>
            <a:r>
              <a:rPr lang="ja-JP" altLang="en-US" sz="1050" b="1" dirty="0">
                <a:latin typeface="BIZ UDPゴシック" panose="020B0400000000000000" pitchFamily="50" charset="-128"/>
                <a:ea typeface="BIZ UDPゴシック" panose="020B0400000000000000" pitchFamily="50" charset="-128"/>
              </a:rPr>
              <a:t>その他の税</a:t>
            </a:r>
            <a:endParaRPr lang="en-US" altLang="ja-JP" sz="1050" b="1" dirty="0">
              <a:latin typeface="BIZ UDPゴシック" panose="020B0400000000000000" pitchFamily="50" charset="-128"/>
              <a:ea typeface="BIZ UDPゴシック" panose="020B0400000000000000" pitchFamily="50" charset="-128"/>
            </a:endParaRPr>
          </a:p>
          <a:p>
            <a:pPr algn="ctr">
              <a:lnSpc>
                <a:spcPct val="120000"/>
              </a:lnSpc>
            </a:pPr>
            <a:r>
              <a:rPr lang="ja-JP" altLang="en-US" sz="900" dirty="0">
                <a:latin typeface="BIZ UDPゴシック" panose="020B0400000000000000" pitchFamily="50" charset="-128"/>
                <a:ea typeface="BIZ UDPゴシック" panose="020B0400000000000000" pitchFamily="50" charset="-128"/>
              </a:rPr>
              <a:t>３兆</a:t>
            </a:r>
            <a:r>
              <a:rPr lang="en-US" altLang="ja-JP" sz="900" dirty="0">
                <a:latin typeface="BIZ UDPゴシック" panose="020B0400000000000000" pitchFamily="50" charset="-128"/>
                <a:ea typeface="BIZ UDPゴシック" panose="020B0400000000000000" pitchFamily="50" charset="-128"/>
              </a:rPr>
              <a:t>330</a:t>
            </a:r>
            <a:r>
              <a:rPr lang="ja-JP" altLang="en-US" sz="900" dirty="0">
                <a:latin typeface="BIZ UDPゴシック" panose="020B0400000000000000" pitchFamily="50" charset="-128"/>
                <a:ea typeface="BIZ UDPゴシック" panose="020B0400000000000000" pitchFamily="50" charset="-128"/>
              </a:rPr>
              <a:t>億円</a:t>
            </a:r>
            <a:endParaRPr lang="en-US" altLang="ja-JP" sz="900" dirty="0">
              <a:latin typeface="BIZ UDPゴシック" panose="020B0400000000000000" pitchFamily="50" charset="-128"/>
              <a:ea typeface="BIZ UDPゴシック" panose="020B0400000000000000" pitchFamily="50" charset="-128"/>
            </a:endParaRPr>
          </a:p>
          <a:p>
            <a:pPr algn="ctr">
              <a:lnSpc>
                <a:spcPct val="120000"/>
              </a:lnSpc>
            </a:pP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2.6</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a:t>
            </a:r>
          </a:p>
        </p:txBody>
      </p:sp>
      <p:sp>
        <p:nvSpPr>
          <p:cNvPr id="52" name="テキスト ボックス 51">
            <a:extLst>
              <a:ext uri="{FF2B5EF4-FFF2-40B4-BE49-F238E27FC236}">
                <a16:creationId xmlns:a16="http://schemas.microsoft.com/office/drawing/2014/main" id="{884B9AC4-5F92-6311-8204-E8FB83DC1629}"/>
              </a:ext>
            </a:extLst>
          </p:cNvPr>
          <p:cNvSpPr txBox="1"/>
          <p:nvPr/>
        </p:nvSpPr>
        <p:spPr>
          <a:xfrm>
            <a:off x="1049636" y="3067214"/>
            <a:ext cx="1245855"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公債金</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29</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5,840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24</a:t>
            </a:r>
            <a:r>
              <a:rPr kumimoji="1" lang="en-US" altLang="ja-JP" sz="1050" dirty="0">
                <a:latin typeface="BIZ UDPゴシック" panose="020B0400000000000000" pitchFamily="50" charset="-128"/>
                <a:ea typeface="BIZ UDPゴシック" panose="020B0400000000000000" pitchFamily="50" charset="-128"/>
              </a:rPr>
              <a:t>.2%</a:t>
            </a:r>
            <a:r>
              <a:rPr kumimoji="1" lang="ja-JP" altLang="en-US" sz="1050" dirty="0">
                <a:latin typeface="BIZ UDPゴシック" panose="020B0400000000000000" pitchFamily="50" charset="-128"/>
                <a:ea typeface="BIZ UDPゴシック" panose="020B0400000000000000" pitchFamily="50" charset="-128"/>
              </a:rPr>
              <a:t>）</a:t>
            </a:r>
          </a:p>
        </p:txBody>
      </p:sp>
      <p:sp>
        <p:nvSpPr>
          <p:cNvPr id="60" name="テキスト ボックス 59">
            <a:extLst>
              <a:ext uri="{FF2B5EF4-FFF2-40B4-BE49-F238E27FC236}">
                <a16:creationId xmlns:a16="http://schemas.microsoft.com/office/drawing/2014/main" id="{72263F32-7BC4-B564-A066-76A5199DB75B}"/>
              </a:ext>
            </a:extLst>
          </p:cNvPr>
          <p:cNvSpPr txBox="1"/>
          <p:nvPr/>
        </p:nvSpPr>
        <p:spPr>
          <a:xfrm>
            <a:off x="497905" y="1776312"/>
            <a:ext cx="1143262"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その他の収入</a:t>
            </a:r>
          </a:p>
          <a:p>
            <a:pPr algn="ctr"/>
            <a:r>
              <a:rPr lang="en-US" altLang="ja-JP" sz="1050" dirty="0">
                <a:latin typeface="BIZ UDPゴシック" panose="020B0400000000000000" pitchFamily="50" charset="-128"/>
                <a:ea typeface="BIZ UDPゴシック" panose="020B0400000000000000" pitchFamily="50" charset="-128"/>
              </a:rPr>
              <a:t>8</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9,902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7.4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61" name="直線コネクタ 60">
            <a:extLst>
              <a:ext uri="{FF2B5EF4-FFF2-40B4-BE49-F238E27FC236}">
                <a16:creationId xmlns:a16="http://schemas.microsoft.com/office/drawing/2014/main" id="{831BE5E3-BE71-275F-994E-BD038D0ED486}"/>
              </a:ext>
            </a:extLst>
          </p:cNvPr>
          <p:cNvCxnSpPr>
            <a:cxnSpLocks/>
          </p:cNvCxnSpPr>
          <p:nvPr/>
        </p:nvCxnSpPr>
        <p:spPr>
          <a:xfrm flipH="1" flipV="1">
            <a:off x="1632350" y="1975967"/>
            <a:ext cx="791877" cy="23100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71" name="テキスト ボックス 70">
            <a:extLst>
              <a:ext uri="{FF2B5EF4-FFF2-40B4-BE49-F238E27FC236}">
                <a16:creationId xmlns:a16="http://schemas.microsoft.com/office/drawing/2014/main" id="{5DE2B2DE-D1F0-DB87-3F33-2E7E797F0065}"/>
              </a:ext>
            </a:extLst>
          </p:cNvPr>
          <p:cNvSpPr txBox="1"/>
          <p:nvPr/>
        </p:nvSpPr>
        <p:spPr>
          <a:xfrm>
            <a:off x="8820062" y="4874717"/>
            <a:ext cx="1554478" cy="969496"/>
          </a:xfrm>
          <a:prstGeom prst="rect">
            <a:avLst/>
          </a:prstGeom>
          <a:noFill/>
        </p:spPr>
        <p:txBody>
          <a:bodyPr wrap="squar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国債費</a:t>
            </a:r>
            <a:endParaRPr lang="en-US" altLang="ja-JP" sz="1200" b="1" dirty="0">
              <a:latin typeface="BIZ UDPゴシック" panose="020B0400000000000000" pitchFamily="50" charset="-128"/>
              <a:ea typeface="BIZ UDPゴシック" panose="020B0400000000000000" pitchFamily="50" charset="-128"/>
            </a:endParaRPr>
          </a:p>
          <a:p>
            <a:pPr algn="ctr">
              <a:lnSpc>
                <a:spcPct val="120000"/>
              </a:lnSpc>
            </a:pPr>
            <a:r>
              <a:rPr lang="ja-JP" altLang="en-US" sz="900" dirty="0">
                <a:latin typeface="BIZ UDPゴシック" panose="020B0400000000000000" pitchFamily="50" charset="-128"/>
                <a:ea typeface="BIZ UDPゴシック" panose="020B0400000000000000" pitchFamily="50" charset="-128"/>
              </a:rPr>
              <a:t>   （国債を返したり利子を支払ったりするために）</a:t>
            </a:r>
            <a:endParaRPr kumimoji="1" lang="en-US" altLang="ja-JP" sz="6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31</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2,758</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25.6%</a:t>
            </a:r>
            <a:r>
              <a:rPr kumimoji="1" lang="ja-JP" altLang="en-US" sz="1050" dirty="0">
                <a:latin typeface="BIZ UDPゴシック" panose="020B0400000000000000" pitchFamily="50" charset="-128"/>
                <a:ea typeface="BIZ UDPゴシック" panose="020B0400000000000000" pitchFamily="50" charset="-128"/>
              </a:rPr>
              <a:t>）</a:t>
            </a:r>
          </a:p>
        </p:txBody>
      </p:sp>
      <p:sp>
        <p:nvSpPr>
          <p:cNvPr id="72" name="テキスト ボックス 71">
            <a:extLst>
              <a:ext uri="{FF2B5EF4-FFF2-40B4-BE49-F238E27FC236}">
                <a16:creationId xmlns:a16="http://schemas.microsoft.com/office/drawing/2014/main" id="{F4496D9D-8F2F-246C-F5E2-A123F886CADA}"/>
              </a:ext>
            </a:extLst>
          </p:cNvPr>
          <p:cNvSpPr txBox="1"/>
          <p:nvPr/>
        </p:nvSpPr>
        <p:spPr>
          <a:xfrm>
            <a:off x="7035854" y="4344590"/>
            <a:ext cx="1598740" cy="1001813"/>
          </a:xfrm>
          <a:prstGeom prst="rect">
            <a:avLst/>
          </a:prstGeom>
          <a:noFill/>
        </p:spPr>
        <p:txBody>
          <a:bodyPr wrap="squar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地方交付税交付金等</a:t>
            </a:r>
            <a:r>
              <a:rPr lang="ja-JP" altLang="en-US" sz="900" dirty="0">
                <a:latin typeface="BIZ UDPゴシック" panose="020B0400000000000000" pitchFamily="50" charset="-128"/>
                <a:ea typeface="BIZ UDPゴシック" panose="020B0400000000000000" pitchFamily="50" charset="-128"/>
              </a:rPr>
              <a:t>   （県や市町村の財政の格差を調整するために）</a:t>
            </a:r>
            <a:endParaRPr lang="en-US" altLang="ja-JP" sz="900"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50" dirty="0">
                <a:latin typeface="BIZ UDPゴシック" panose="020B0400000000000000" pitchFamily="50" charset="-128"/>
                <a:ea typeface="BIZ UDPゴシック" panose="020B0400000000000000" pitchFamily="50" charset="-128"/>
              </a:rPr>
              <a:t>    20</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8,778</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   （</a:t>
            </a:r>
            <a:r>
              <a:rPr lang="en-US" altLang="ja-JP" sz="1050" dirty="0">
                <a:latin typeface="BIZ UDPゴシック" panose="020B0400000000000000" pitchFamily="50" charset="-128"/>
                <a:ea typeface="BIZ UDPゴシック" panose="020B0400000000000000" pitchFamily="50" charset="-128"/>
              </a:rPr>
              <a:t>17</a:t>
            </a:r>
            <a:r>
              <a:rPr kumimoji="1" lang="en-US" altLang="ja-JP" sz="1050" dirty="0">
                <a:latin typeface="BIZ UDPゴシック" panose="020B0400000000000000" pitchFamily="50" charset="-128"/>
                <a:ea typeface="BIZ UDPゴシック" panose="020B0400000000000000" pitchFamily="50" charset="-128"/>
              </a:rPr>
              <a:t>.1%</a:t>
            </a:r>
            <a:r>
              <a:rPr kumimoji="1" lang="ja-JP" altLang="en-US" sz="1050" dirty="0">
                <a:latin typeface="BIZ UDPゴシック" panose="020B0400000000000000" pitchFamily="50" charset="-128"/>
                <a:ea typeface="BIZ UDPゴシック" panose="020B0400000000000000" pitchFamily="50" charset="-128"/>
              </a:rPr>
              <a:t>）</a:t>
            </a:r>
          </a:p>
        </p:txBody>
      </p:sp>
      <p:graphicFrame>
        <p:nvGraphicFramePr>
          <p:cNvPr id="73" name="グラフ 72">
            <a:extLst>
              <a:ext uri="{FF2B5EF4-FFF2-40B4-BE49-F238E27FC236}">
                <a16:creationId xmlns:a16="http://schemas.microsoft.com/office/drawing/2014/main" id="{F3E17EBC-4ADE-C3A3-C08E-65FA76781400}"/>
              </a:ext>
            </a:extLst>
          </p:cNvPr>
          <p:cNvGraphicFramePr/>
          <p:nvPr>
            <p:extLst>
              <p:ext uri="{D42A27DB-BD31-4B8C-83A1-F6EECF244321}">
                <p14:modId xmlns:p14="http://schemas.microsoft.com/office/powerpoint/2010/main" val="4197315172"/>
              </p:ext>
            </p:extLst>
          </p:nvPr>
        </p:nvGraphicFramePr>
        <p:xfrm>
          <a:off x="1325787" y="2869270"/>
          <a:ext cx="3335523" cy="2223683"/>
        </p:xfrm>
        <a:graphic>
          <a:graphicData uri="http://schemas.openxmlformats.org/drawingml/2006/chart">
            <c:chart xmlns:c="http://schemas.openxmlformats.org/drawingml/2006/chart" xmlns:r="http://schemas.openxmlformats.org/officeDocument/2006/relationships" r:id="rId5"/>
          </a:graphicData>
        </a:graphic>
      </p:graphicFrame>
      <p:sp>
        <p:nvSpPr>
          <p:cNvPr id="74" name="テキスト ボックス 73">
            <a:extLst>
              <a:ext uri="{FF2B5EF4-FFF2-40B4-BE49-F238E27FC236}">
                <a16:creationId xmlns:a16="http://schemas.microsoft.com/office/drawing/2014/main" id="{9CB77773-F47F-D267-E4CB-1C698F289FB0}"/>
              </a:ext>
            </a:extLst>
          </p:cNvPr>
          <p:cNvSpPr txBox="1">
            <a:spLocks noChangeAspect="1"/>
          </p:cNvSpPr>
          <p:nvPr/>
        </p:nvSpPr>
        <p:spPr>
          <a:xfrm rot="4713981">
            <a:off x="2182081" y="3152746"/>
            <a:ext cx="1647668" cy="1646584"/>
          </a:xfrm>
          <a:prstGeom prst="rect">
            <a:avLst/>
          </a:prstGeom>
          <a:noFill/>
        </p:spPr>
        <p:txBody>
          <a:bodyPr wrap="none" rtlCol="0">
            <a:prstTxWarp prst="textArchUp">
              <a:avLst>
                <a:gd name="adj" fmla="val 11558760"/>
              </a:avLst>
            </a:prstTxWarp>
            <a:spAutoFit/>
          </a:bodyPr>
          <a:lstStyle/>
          <a:p>
            <a:pPr algn="ctr"/>
            <a:r>
              <a:rPr kumimoji="1" lang="ja-JP" altLang="en-US" sz="1050" spc="500" dirty="0">
                <a:latin typeface="BIZ UDPゴシック" panose="020B0400000000000000" pitchFamily="50" charset="-128"/>
                <a:ea typeface="BIZ UDPゴシック" panose="020B0400000000000000" pitchFamily="50" charset="-128"/>
              </a:rPr>
              <a:t>←　直接税　→</a:t>
            </a:r>
          </a:p>
        </p:txBody>
      </p:sp>
      <p:sp>
        <p:nvSpPr>
          <p:cNvPr id="77" name="テキスト ボックス 76">
            <a:extLst>
              <a:ext uri="{FF2B5EF4-FFF2-40B4-BE49-F238E27FC236}">
                <a16:creationId xmlns:a16="http://schemas.microsoft.com/office/drawing/2014/main" id="{377F8604-1118-2BEA-877B-1A347CE64944}"/>
              </a:ext>
            </a:extLst>
          </p:cNvPr>
          <p:cNvSpPr txBox="1">
            <a:spLocks noChangeAspect="1"/>
          </p:cNvSpPr>
          <p:nvPr/>
        </p:nvSpPr>
        <p:spPr>
          <a:xfrm rot="960354">
            <a:off x="2155295" y="3167524"/>
            <a:ext cx="1686803" cy="1685693"/>
          </a:xfrm>
          <a:prstGeom prst="rect">
            <a:avLst/>
          </a:prstGeom>
          <a:noFill/>
        </p:spPr>
        <p:txBody>
          <a:bodyPr wrap="none" rtlCol="0">
            <a:prstTxWarp prst="textArchDown">
              <a:avLst>
                <a:gd name="adj" fmla="val 2724445"/>
              </a:avLst>
            </a:prstTxWarp>
            <a:spAutoFit/>
          </a:bodyPr>
          <a:lstStyle/>
          <a:p>
            <a:pPr algn="ctr"/>
            <a:r>
              <a:rPr kumimoji="1" lang="ja-JP" altLang="en-US" sz="1050" spc="500" dirty="0">
                <a:latin typeface="BIZ UDPゴシック" panose="020B0400000000000000" pitchFamily="50" charset="-128"/>
                <a:ea typeface="BIZ UDPゴシック" panose="020B0400000000000000" pitchFamily="50" charset="-128"/>
              </a:rPr>
              <a:t>← 間接税 →</a:t>
            </a:r>
          </a:p>
        </p:txBody>
      </p:sp>
      <p:sp>
        <p:nvSpPr>
          <p:cNvPr id="79" name="テキスト ボックス 78">
            <a:extLst>
              <a:ext uri="{FF2B5EF4-FFF2-40B4-BE49-F238E27FC236}">
                <a16:creationId xmlns:a16="http://schemas.microsoft.com/office/drawing/2014/main" id="{FBED5CEF-6883-952A-8ACC-9B8061B81863}"/>
              </a:ext>
            </a:extLst>
          </p:cNvPr>
          <p:cNvSpPr txBox="1"/>
          <p:nvPr/>
        </p:nvSpPr>
        <p:spPr>
          <a:xfrm>
            <a:off x="5336626" y="3255112"/>
            <a:ext cx="1770030" cy="607987"/>
          </a:xfrm>
          <a:prstGeom prst="rect">
            <a:avLst/>
          </a:prstGeom>
          <a:noFill/>
        </p:spPr>
        <p:txBody>
          <a:bodyPr wrap="square" rtlCol="0">
            <a:spAutoFit/>
          </a:bodyPr>
          <a:lstStyle/>
          <a:p>
            <a:pPr algn="ctr">
              <a:lnSpc>
                <a:spcPct val="120000"/>
              </a:lnSpc>
            </a:pPr>
            <a:r>
              <a:rPr lang="ja-JP" altLang="en-US" sz="1100" b="1" dirty="0">
                <a:latin typeface="BIZ UDPゴシック" panose="020B0400000000000000" pitchFamily="50" charset="-128"/>
                <a:ea typeface="BIZ UDPゴシック" panose="020B0400000000000000" pitchFamily="50" charset="-128"/>
              </a:rPr>
              <a:t>公共事業関係費</a:t>
            </a:r>
            <a:endParaRPr lang="en-US" altLang="ja-JP" sz="1100" b="1" dirty="0">
              <a:latin typeface="BIZ UDPゴシック" panose="020B0400000000000000" pitchFamily="50" charset="-128"/>
              <a:ea typeface="BIZ UDPゴシック" panose="020B0400000000000000" pitchFamily="50" charset="-128"/>
            </a:endParaRPr>
          </a:p>
          <a:p>
            <a:pPr algn="ctr">
              <a:lnSpc>
                <a:spcPct val="120000"/>
              </a:lnSpc>
            </a:pPr>
            <a:r>
              <a:rPr lang="ja-JP" altLang="en-US" sz="800" dirty="0">
                <a:latin typeface="BIZ UDPゴシック" panose="020B0400000000000000" pitchFamily="50" charset="-128"/>
                <a:ea typeface="BIZ UDPゴシック" panose="020B0400000000000000" pitchFamily="50" charset="-128"/>
              </a:rPr>
              <a:t>（住宅や道路の整備のために）</a:t>
            </a:r>
            <a:endParaRPr lang="en-US" altLang="ja-JP" sz="800"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00" dirty="0">
                <a:latin typeface="BIZ UDPゴシック" panose="020B0400000000000000" pitchFamily="50" charset="-128"/>
                <a:ea typeface="BIZ UDPゴシック" panose="020B0400000000000000" pitchFamily="50" charset="-128"/>
              </a:rPr>
              <a:t>6</a:t>
            </a:r>
            <a:r>
              <a:rPr lang="ja-JP" altLang="en-US" sz="1000" dirty="0">
                <a:latin typeface="BIZ UDPゴシック" panose="020B0400000000000000" pitchFamily="50" charset="-128"/>
                <a:ea typeface="BIZ UDPゴシック" panose="020B0400000000000000" pitchFamily="50" charset="-128"/>
              </a:rPr>
              <a:t>兆</a:t>
            </a:r>
            <a:r>
              <a:rPr lang="en-US" altLang="ja-JP" sz="1000" dirty="0">
                <a:latin typeface="BIZ UDPゴシック" panose="020B0400000000000000" pitchFamily="50" charset="-128"/>
                <a:ea typeface="BIZ UDPゴシック" panose="020B0400000000000000" pitchFamily="50" charset="-128"/>
              </a:rPr>
              <a:t>1,078</a:t>
            </a:r>
            <a:r>
              <a:rPr lang="ja-JP" altLang="en-US" sz="1000" dirty="0">
                <a:latin typeface="BIZ UDPゴシック" panose="020B0400000000000000" pitchFamily="50" charset="-128"/>
                <a:ea typeface="BIZ UDPゴシック" panose="020B0400000000000000" pitchFamily="50" charset="-128"/>
              </a:rPr>
              <a:t>億円</a:t>
            </a:r>
            <a:r>
              <a:rPr kumimoji="1"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5</a:t>
            </a:r>
            <a:r>
              <a:rPr kumimoji="1" lang="en-US" altLang="ja-JP" sz="1000" dirty="0">
                <a:latin typeface="BIZ UDPゴシック" panose="020B0400000000000000" pitchFamily="50" charset="-128"/>
                <a:ea typeface="BIZ UDPゴシック" panose="020B0400000000000000" pitchFamily="50" charset="-128"/>
              </a:rPr>
              <a:t>.0%</a:t>
            </a:r>
            <a:r>
              <a:rPr kumimoji="1" lang="ja-JP" altLang="en-US" sz="1000" dirty="0">
                <a:latin typeface="BIZ UDPゴシック" panose="020B0400000000000000" pitchFamily="50" charset="-128"/>
                <a:ea typeface="BIZ UDPゴシック" panose="020B0400000000000000" pitchFamily="50" charset="-128"/>
              </a:rPr>
              <a:t>）</a:t>
            </a:r>
          </a:p>
        </p:txBody>
      </p:sp>
      <p:sp>
        <p:nvSpPr>
          <p:cNvPr id="83" name="テキスト ボックス 82">
            <a:extLst>
              <a:ext uri="{FF2B5EF4-FFF2-40B4-BE49-F238E27FC236}">
                <a16:creationId xmlns:a16="http://schemas.microsoft.com/office/drawing/2014/main" id="{B29A5C5E-0CCA-B42D-7263-ED6591E34EEF}"/>
              </a:ext>
            </a:extLst>
          </p:cNvPr>
          <p:cNvSpPr txBox="1"/>
          <p:nvPr/>
        </p:nvSpPr>
        <p:spPr>
          <a:xfrm>
            <a:off x="5336626" y="2634689"/>
            <a:ext cx="1756444" cy="600164"/>
          </a:xfrm>
          <a:prstGeom prst="rect">
            <a:avLst/>
          </a:prstGeom>
          <a:noFill/>
        </p:spPr>
        <p:txBody>
          <a:bodyPr wrap="square" rtlCol="0">
            <a:spAutoFit/>
          </a:bodyPr>
          <a:lstStyle/>
          <a:p>
            <a:pPr algn="ctr">
              <a:lnSpc>
                <a:spcPct val="120000"/>
              </a:lnSpc>
            </a:pPr>
            <a:r>
              <a:rPr lang="ja-JP" altLang="en-US" sz="1100" b="1" dirty="0">
                <a:latin typeface="BIZ UDPゴシック" panose="020B0400000000000000" pitchFamily="50" charset="-128"/>
                <a:ea typeface="BIZ UDPゴシック" panose="020B0400000000000000" pitchFamily="50" charset="-128"/>
              </a:rPr>
              <a:t>文教及び科学振興費</a:t>
            </a:r>
            <a:endParaRPr lang="en-US" altLang="ja-JP" sz="1100" b="1" dirty="0">
              <a:latin typeface="BIZ UDPゴシック" panose="020B0400000000000000" pitchFamily="50" charset="-128"/>
              <a:ea typeface="BIZ UDPゴシック" panose="020B0400000000000000" pitchFamily="50" charset="-128"/>
            </a:endParaRPr>
          </a:p>
          <a:p>
            <a:pPr algn="ctr">
              <a:lnSpc>
                <a:spcPct val="120000"/>
              </a:lnSpc>
            </a:pPr>
            <a:r>
              <a:rPr lang="ja-JP" altLang="en-US" sz="800" dirty="0">
                <a:latin typeface="BIZ UDPゴシック" panose="020B0400000000000000" pitchFamily="50" charset="-128"/>
                <a:ea typeface="BIZ UDPゴシック" panose="020B0400000000000000" pitchFamily="50" charset="-128"/>
              </a:rPr>
              <a:t>（教育や科学技術の発展のために）</a:t>
            </a:r>
            <a:endParaRPr lang="en-US" altLang="ja-JP" sz="800"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00" dirty="0">
                <a:latin typeface="BIZ UDPゴシック" panose="020B0400000000000000" pitchFamily="50" charset="-128"/>
                <a:ea typeface="BIZ UDPゴシック" panose="020B0400000000000000" pitchFamily="50" charset="-128"/>
              </a:rPr>
              <a:t>6</a:t>
            </a:r>
            <a:r>
              <a:rPr lang="ja-JP" altLang="en-US" sz="1000" dirty="0">
                <a:latin typeface="BIZ UDPゴシック" panose="020B0400000000000000" pitchFamily="50" charset="-128"/>
                <a:ea typeface="BIZ UDPゴシック" panose="020B0400000000000000" pitchFamily="50" charset="-128"/>
              </a:rPr>
              <a:t>兆</a:t>
            </a:r>
            <a:r>
              <a:rPr lang="en-US" altLang="ja-JP" sz="1000" dirty="0">
                <a:latin typeface="BIZ UDPゴシック" panose="020B0400000000000000" pitchFamily="50" charset="-128"/>
                <a:ea typeface="BIZ UDPゴシック" panose="020B0400000000000000" pitchFamily="50" charset="-128"/>
              </a:rPr>
              <a:t>406</a:t>
            </a:r>
            <a:r>
              <a:rPr lang="ja-JP" altLang="en-US" sz="1000" dirty="0">
                <a:latin typeface="BIZ UDPゴシック" panose="020B0400000000000000" pitchFamily="50" charset="-128"/>
                <a:ea typeface="BIZ UDPゴシック" panose="020B0400000000000000" pitchFamily="50" charset="-128"/>
              </a:rPr>
              <a:t>億円</a:t>
            </a:r>
            <a:r>
              <a:rPr kumimoji="1" lang="ja-JP" altLang="en-US" sz="1000" dirty="0">
                <a:latin typeface="BIZ UDPゴシック" panose="020B0400000000000000" pitchFamily="50" charset="-128"/>
                <a:ea typeface="BIZ UDPゴシック" panose="020B0400000000000000" pitchFamily="50" charset="-128"/>
              </a:rPr>
              <a:t>（</a:t>
            </a:r>
            <a:r>
              <a:rPr kumimoji="1" lang="en-US" altLang="ja-JP" sz="1000" dirty="0">
                <a:latin typeface="BIZ UDPゴシック" panose="020B0400000000000000" pitchFamily="50" charset="-128"/>
                <a:ea typeface="BIZ UDPゴシック" panose="020B0400000000000000" pitchFamily="50" charset="-128"/>
              </a:rPr>
              <a:t>4.9%</a:t>
            </a:r>
            <a:r>
              <a:rPr kumimoji="1" lang="ja-JP" altLang="en-US" sz="1000" dirty="0">
                <a:latin typeface="BIZ UDPゴシック" panose="020B0400000000000000" pitchFamily="50" charset="-128"/>
                <a:ea typeface="BIZ UDPゴシック" panose="020B0400000000000000" pitchFamily="50" charset="-128"/>
              </a:rPr>
              <a:t>）</a:t>
            </a:r>
          </a:p>
        </p:txBody>
      </p:sp>
      <p:sp>
        <p:nvSpPr>
          <p:cNvPr id="88" name="テキスト ボックス 87">
            <a:extLst>
              <a:ext uri="{FF2B5EF4-FFF2-40B4-BE49-F238E27FC236}">
                <a16:creationId xmlns:a16="http://schemas.microsoft.com/office/drawing/2014/main" id="{920FCE0E-AA03-C223-5531-7032D831F523}"/>
              </a:ext>
            </a:extLst>
          </p:cNvPr>
          <p:cNvSpPr txBox="1"/>
          <p:nvPr/>
        </p:nvSpPr>
        <p:spPr>
          <a:xfrm>
            <a:off x="5306400" y="3920818"/>
            <a:ext cx="1931161" cy="607987"/>
          </a:xfrm>
          <a:prstGeom prst="rect">
            <a:avLst/>
          </a:prstGeom>
          <a:noFill/>
        </p:spPr>
        <p:txBody>
          <a:bodyPr wrap="square" rtlCol="0">
            <a:spAutoFit/>
          </a:bodyPr>
          <a:lstStyle/>
          <a:p>
            <a:pPr algn="ctr">
              <a:lnSpc>
                <a:spcPct val="120000"/>
              </a:lnSpc>
            </a:pPr>
            <a:r>
              <a:rPr lang="ja-JP" altLang="en-US" sz="1100" b="1" dirty="0">
                <a:latin typeface="BIZ UDPゴシック" panose="020B0400000000000000" pitchFamily="50" charset="-128"/>
                <a:ea typeface="BIZ UDPゴシック" panose="020B0400000000000000" pitchFamily="50" charset="-128"/>
              </a:rPr>
              <a:t>防衛関係費</a:t>
            </a:r>
            <a:endParaRPr lang="en-US" altLang="ja-JP" sz="1100" b="1" dirty="0">
              <a:latin typeface="BIZ UDPゴシック" panose="020B0400000000000000" pitchFamily="50" charset="-128"/>
              <a:ea typeface="BIZ UDPゴシック" panose="020B0400000000000000" pitchFamily="50" charset="-128"/>
            </a:endParaRPr>
          </a:p>
          <a:p>
            <a:pPr algn="ctr">
              <a:lnSpc>
                <a:spcPct val="120000"/>
              </a:lnSpc>
            </a:pPr>
            <a:r>
              <a:rPr lang="ja-JP" altLang="en-US" sz="800" dirty="0">
                <a:latin typeface="BIZ UDPゴシック" panose="020B0400000000000000" pitchFamily="50" charset="-128"/>
                <a:ea typeface="BIZ UDPゴシック" panose="020B0400000000000000" pitchFamily="50" charset="-128"/>
              </a:rPr>
              <a:t>（国の防衛のために）</a:t>
            </a:r>
            <a:endParaRPr lang="en-US" altLang="ja-JP" sz="800"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00" dirty="0">
                <a:latin typeface="BIZ UDPゴシック" panose="020B0400000000000000" pitchFamily="50" charset="-128"/>
                <a:ea typeface="BIZ UDPゴシック" panose="020B0400000000000000" pitchFamily="50" charset="-128"/>
              </a:rPr>
              <a:t>8</a:t>
            </a:r>
            <a:r>
              <a:rPr lang="ja-JP" altLang="en-US" sz="1000" dirty="0">
                <a:latin typeface="BIZ UDPゴシック" panose="020B0400000000000000" pitchFamily="50" charset="-128"/>
                <a:ea typeface="BIZ UDPゴシック" panose="020B0400000000000000" pitchFamily="50" charset="-128"/>
              </a:rPr>
              <a:t>兆</a:t>
            </a:r>
            <a:r>
              <a:rPr lang="en-US" altLang="ja-JP" sz="1000" dirty="0">
                <a:latin typeface="BIZ UDPゴシック" panose="020B0400000000000000" pitchFamily="50" charset="-128"/>
                <a:ea typeface="BIZ UDPゴシック" panose="020B0400000000000000" pitchFamily="50" charset="-128"/>
              </a:rPr>
              <a:t>9,843</a:t>
            </a:r>
            <a:r>
              <a:rPr lang="ja-JP" altLang="en-US" sz="1000" dirty="0">
                <a:latin typeface="BIZ UDPゴシック" panose="020B0400000000000000" pitchFamily="50" charset="-128"/>
                <a:ea typeface="BIZ UDPゴシック" panose="020B0400000000000000" pitchFamily="50" charset="-128"/>
              </a:rPr>
              <a:t>億円</a:t>
            </a:r>
            <a:r>
              <a:rPr kumimoji="1"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7</a:t>
            </a:r>
            <a:r>
              <a:rPr kumimoji="1" lang="en-US" altLang="ja-JP" sz="1000" dirty="0">
                <a:latin typeface="BIZ UDPゴシック" panose="020B0400000000000000" pitchFamily="50" charset="-128"/>
                <a:ea typeface="BIZ UDPゴシック" panose="020B0400000000000000" pitchFamily="50" charset="-128"/>
              </a:rPr>
              <a:t>.3%</a:t>
            </a:r>
            <a:r>
              <a:rPr kumimoji="1" lang="ja-JP" altLang="en-US" sz="1000" dirty="0">
                <a:latin typeface="BIZ UDPゴシック" panose="020B0400000000000000" pitchFamily="50" charset="-128"/>
                <a:ea typeface="BIZ UDPゴシック" panose="020B0400000000000000" pitchFamily="50" charset="-128"/>
              </a:rPr>
              <a:t>）</a:t>
            </a:r>
          </a:p>
        </p:txBody>
      </p:sp>
      <p:cxnSp>
        <p:nvCxnSpPr>
          <p:cNvPr id="97" name="直線コネクタ 96">
            <a:extLst>
              <a:ext uri="{FF2B5EF4-FFF2-40B4-BE49-F238E27FC236}">
                <a16:creationId xmlns:a16="http://schemas.microsoft.com/office/drawing/2014/main" id="{7BA89DD2-6528-00C4-C4E5-A12ADEAD08DA}"/>
              </a:ext>
            </a:extLst>
          </p:cNvPr>
          <p:cNvCxnSpPr>
            <a:cxnSpLocks/>
          </p:cNvCxnSpPr>
          <p:nvPr/>
        </p:nvCxnSpPr>
        <p:spPr>
          <a:xfrm flipH="1">
            <a:off x="6934274" y="2443932"/>
            <a:ext cx="900950" cy="30430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00" name="テキスト ボックス 99">
            <a:extLst>
              <a:ext uri="{FF2B5EF4-FFF2-40B4-BE49-F238E27FC236}">
                <a16:creationId xmlns:a16="http://schemas.microsoft.com/office/drawing/2014/main" id="{533021B1-223C-EB09-5B2A-3DEC4A406746}"/>
              </a:ext>
            </a:extLst>
          </p:cNvPr>
          <p:cNvSpPr txBox="1"/>
          <p:nvPr/>
        </p:nvSpPr>
        <p:spPr>
          <a:xfrm>
            <a:off x="5897831" y="1983165"/>
            <a:ext cx="1931161" cy="607987"/>
          </a:xfrm>
          <a:prstGeom prst="rect">
            <a:avLst/>
          </a:prstGeom>
          <a:noFill/>
        </p:spPr>
        <p:txBody>
          <a:bodyPr wrap="square" rtlCol="0">
            <a:spAutoFit/>
          </a:bodyPr>
          <a:lstStyle/>
          <a:p>
            <a:pPr algn="ctr">
              <a:lnSpc>
                <a:spcPct val="120000"/>
              </a:lnSpc>
            </a:pPr>
            <a:r>
              <a:rPr lang="ja-JP" altLang="en-US" sz="1100" b="1" dirty="0">
                <a:latin typeface="BIZ UDPゴシック" panose="020B0400000000000000" pitchFamily="50" charset="-128"/>
                <a:ea typeface="BIZ UDPゴシック" panose="020B0400000000000000" pitchFamily="50" charset="-128"/>
              </a:rPr>
              <a:t>経済協力費</a:t>
            </a:r>
            <a:endParaRPr lang="en-US" altLang="ja-JP" sz="1100" b="1" dirty="0">
              <a:latin typeface="BIZ UDPゴシック" panose="020B0400000000000000" pitchFamily="50" charset="-128"/>
              <a:ea typeface="BIZ UDPゴシック" panose="020B0400000000000000" pitchFamily="50" charset="-128"/>
            </a:endParaRPr>
          </a:p>
          <a:p>
            <a:pPr algn="ctr">
              <a:lnSpc>
                <a:spcPct val="120000"/>
              </a:lnSpc>
            </a:pPr>
            <a:r>
              <a:rPr lang="ja-JP" altLang="en-US" sz="800" dirty="0">
                <a:latin typeface="BIZ UDPゴシック" panose="020B0400000000000000" pitchFamily="50" charset="-128"/>
                <a:ea typeface="BIZ UDPゴシック" panose="020B0400000000000000" pitchFamily="50" charset="-128"/>
              </a:rPr>
              <a:t>（発展途上国の支援のために）</a:t>
            </a:r>
            <a:endParaRPr lang="en-US" altLang="ja-JP" sz="800"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00" dirty="0">
                <a:latin typeface="BIZ UDPゴシック" panose="020B0400000000000000" pitchFamily="50" charset="-128"/>
                <a:ea typeface="BIZ UDPゴシック" panose="020B0400000000000000" pitchFamily="50" charset="-128"/>
              </a:rPr>
              <a:t>5,108</a:t>
            </a:r>
            <a:r>
              <a:rPr lang="ja-JP" altLang="en-US" sz="1000" dirty="0">
                <a:latin typeface="BIZ UDPゴシック" panose="020B0400000000000000" pitchFamily="50" charset="-128"/>
                <a:ea typeface="BIZ UDPゴシック" panose="020B0400000000000000" pitchFamily="50" charset="-128"/>
              </a:rPr>
              <a:t>億円</a:t>
            </a:r>
            <a:r>
              <a:rPr kumimoji="1" lang="ja-JP" altLang="en-US" sz="1000" dirty="0">
                <a:latin typeface="BIZ UDPゴシック" panose="020B0400000000000000" pitchFamily="50" charset="-128"/>
                <a:ea typeface="BIZ UDPゴシック" panose="020B0400000000000000" pitchFamily="50" charset="-128"/>
              </a:rPr>
              <a:t>（</a:t>
            </a:r>
            <a:r>
              <a:rPr kumimoji="1" lang="en-US" altLang="ja-JP" sz="1000" dirty="0">
                <a:latin typeface="BIZ UDPゴシック" panose="020B0400000000000000" pitchFamily="50" charset="-128"/>
                <a:ea typeface="BIZ UDPゴシック" panose="020B0400000000000000" pitchFamily="50" charset="-128"/>
              </a:rPr>
              <a:t>0.4%</a:t>
            </a:r>
            <a:r>
              <a:rPr kumimoji="1" lang="ja-JP" altLang="en-US" sz="1000" dirty="0">
                <a:latin typeface="BIZ UDPゴシック" panose="020B0400000000000000" pitchFamily="50" charset="-128"/>
                <a:ea typeface="BIZ UDPゴシック" panose="020B0400000000000000" pitchFamily="50" charset="-128"/>
              </a:rPr>
              <a:t>）</a:t>
            </a:r>
          </a:p>
        </p:txBody>
      </p:sp>
      <p:sp>
        <p:nvSpPr>
          <p:cNvPr id="101" name="テキスト ボックス 100">
            <a:extLst>
              <a:ext uri="{FF2B5EF4-FFF2-40B4-BE49-F238E27FC236}">
                <a16:creationId xmlns:a16="http://schemas.microsoft.com/office/drawing/2014/main" id="{E53C6368-C5B1-28C3-C0BD-9E90251E746C}"/>
              </a:ext>
            </a:extLst>
          </p:cNvPr>
          <p:cNvSpPr txBox="1"/>
          <p:nvPr/>
        </p:nvSpPr>
        <p:spPr>
          <a:xfrm>
            <a:off x="7954769" y="1111812"/>
            <a:ext cx="1315991" cy="637097"/>
          </a:xfrm>
          <a:prstGeom prst="rect">
            <a:avLst/>
          </a:prstGeom>
          <a:noFill/>
        </p:spPr>
        <p:txBody>
          <a:bodyPr wrap="square" rtlCol="0">
            <a:spAutoFit/>
          </a:bodyPr>
          <a:lstStyle/>
          <a:p>
            <a:pPr algn="ctr">
              <a:lnSpc>
                <a:spcPct val="120000"/>
              </a:lnSpc>
            </a:pPr>
            <a:r>
              <a:rPr lang="ja-JP" altLang="en-US" sz="1100" b="1" dirty="0">
                <a:latin typeface="BIZ UDPゴシック" panose="020B0400000000000000" pitchFamily="50" charset="-128"/>
                <a:ea typeface="BIZ UDPゴシック" panose="020B0400000000000000" pitchFamily="50" charset="-128"/>
              </a:rPr>
              <a:t>その他</a:t>
            </a:r>
            <a:endParaRPr lang="en-US" altLang="ja-JP" sz="800" dirty="0">
              <a:latin typeface="BIZ UDPゴシック" panose="020B0400000000000000" pitchFamily="50" charset="-128"/>
              <a:ea typeface="BIZ UDPゴシック" panose="020B0400000000000000" pitchFamily="50" charset="-128"/>
            </a:endParaRPr>
          </a:p>
          <a:p>
            <a:pPr algn="ctr">
              <a:lnSpc>
                <a:spcPct val="120000"/>
              </a:lnSpc>
            </a:pPr>
            <a:r>
              <a:rPr lang="en-US" altLang="ja-JP" sz="1000" dirty="0">
                <a:latin typeface="BIZ UDPゴシック" panose="020B0400000000000000" pitchFamily="50" charset="-128"/>
                <a:ea typeface="BIZ UDPゴシック" panose="020B0400000000000000" pitchFamily="50" charset="-128"/>
              </a:rPr>
              <a:t>9</a:t>
            </a:r>
            <a:r>
              <a:rPr lang="ja-JP" altLang="en-US" sz="1000" dirty="0">
                <a:latin typeface="BIZ UDPゴシック" panose="020B0400000000000000" pitchFamily="50" charset="-128"/>
                <a:ea typeface="BIZ UDPゴシック" panose="020B0400000000000000" pitchFamily="50" charset="-128"/>
              </a:rPr>
              <a:t>兆</a:t>
            </a:r>
            <a:r>
              <a:rPr lang="en-US" altLang="ja-JP" sz="1000" dirty="0">
                <a:latin typeface="BIZ UDPゴシック" panose="020B0400000000000000" pitchFamily="50" charset="-128"/>
                <a:ea typeface="BIZ UDPゴシック" panose="020B0400000000000000" pitchFamily="50" charset="-128"/>
              </a:rPr>
              <a:t>4,562</a:t>
            </a:r>
            <a:r>
              <a:rPr lang="ja-JP" altLang="en-US" sz="1000" dirty="0">
                <a:latin typeface="BIZ UDPゴシック" panose="020B0400000000000000" pitchFamily="50" charset="-128"/>
                <a:ea typeface="BIZ UDPゴシック" panose="020B0400000000000000" pitchFamily="50" charset="-128"/>
              </a:rPr>
              <a:t>億円</a:t>
            </a:r>
            <a:endParaRPr lang="en-US" altLang="ja-JP" sz="1000" dirty="0">
              <a:latin typeface="BIZ UDPゴシック" panose="020B0400000000000000" pitchFamily="50" charset="-128"/>
              <a:ea typeface="BIZ UDPゴシック" panose="020B0400000000000000" pitchFamily="50" charset="-128"/>
            </a:endParaRPr>
          </a:p>
          <a:p>
            <a:pPr algn="ctr">
              <a:lnSpc>
                <a:spcPct val="120000"/>
              </a:lnSpc>
            </a:pPr>
            <a:r>
              <a:rPr kumimoji="1"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7.7</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a:t>
            </a:r>
          </a:p>
        </p:txBody>
      </p:sp>
      <p:cxnSp>
        <p:nvCxnSpPr>
          <p:cNvPr id="107" name="直線コネクタ 106">
            <a:extLst>
              <a:ext uri="{FF2B5EF4-FFF2-40B4-BE49-F238E27FC236}">
                <a16:creationId xmlns:a16="http://schemas.microsoft.com/office/drawing/2014/main" id="{4B391074-F994-EF62-70A3-FF25EAE383B0}"/>
              </a:ext>
            </a:extLst>
          </p:cNvPr>
          <p:cNvCxnSpPr>
            <a:cxnSpLocks/>
          </p:cNvCxnSpPr>
          <p:nvPr/>
        </p:nvCxnSpPr>
        <p:spPr>
          <a:xfrm flipH="1">
            <a:off x="7354630" y="2120740"/>
            <a:ext cx="824964" cy="30526"/>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0" name="直線コネクタ 109">
            <a:extLst>
              <a:ext uri="{FF2B5EF4-FFF2-40B4-BE49-F238E27FC236}">
                <a16:creationId xmlns:a16="http://schemas.microsoft.com/office/drawing/2014/main" id="{7EF4D359-628C-A631-5E5A-5DABE4FFEAB5}"/>
              </a:ext>
            </a:extLst>
          </p:cNvPr>
          <p:cNvCxnSpPr>
            <a:cxnSpLocks/>
          </p:cNvCxnSpPr>
          <p:nvPr/>
        </p:nvCxnSpPr>
        <p:spPr>
          <a:xfrm flipH="1" flipV="1">
            <a:off x="8706696" y="1808518"/>
            <a:ext cx="89317" cy="312222"/>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 name="テキスト ボックス 1">
            <a:extLst>
              <a:ext uri="{FF2B5EF4-FFF2-40B4-BE49-F238E27FC236}">
                <a16:creationId xmlns:a16="http://schemas.microsoft.com/office/drawing/2014/main" id="{94FE291E-7302-C74D-E89D-57C78A02D864}"/>
              </a:ext>
            </a:extLst>
          </p:cNvPr>
          <p:cNvSpPr txBox="1"/>
          <p:nvPr/>
        </p:nvSpPr>
        <p:spPr>
          <a:xfrm>
            <a:off x="7071473" y="4276652"/>
            <a:ext cx="1527503" cy="184666"/>
          </a:xfrm>
          <a:prstGeom prst="rect">
            <a:avLst/>
          </a:prstGeom>
          <a:noFill/>
        </p:spPr>
        <p:txBody>
          <a:bodyPr wrap="square">
            <a:spAutoFit/>
          </a:bodyPr>
          <a:lstStyle/>
          <a:p>
            <a:pPr algn="dist"/>
            <a:r>
              <a:rPr lang="ja-JP" altLang="en-US" sz="600" spc="50" dirty="0">
                <a:latin typeface="BIZ UDPゴシック" panose="020B0400000000000000" pitchFamily="50" charset="-128"/>
                <a:ea typeface="BIZ UDPゴシック" panose="020B0400000000000000" pitchFamily="50" charset="-128"/>
              </a:rPr>
              <a:t>ちほうこうふぜいこうふきんなど</a:t>
            </a:r>
          </a:p>
        </p:txBody>
      </p:sp>
      <p:sp>
        <p:nvSpPr>
          <p:cNvPr id="3" name="テキスト ボックス 2">
            <a:extLst>
              <a:ext uri="{FF2B5EF4-FFF2-40B4-BE49-F238E27FC236}">
                <a16:creationId xmlns:a16="http://schemas.microsoft.com/office/drawing/2014/main" id="{A2FC9E76-24AB-167F-98EB-0DE2C239B502}"/>
              </a:ext>
            </a:extLst>
          </p:cNvPr>
          <p:cNvSpPr txBox="1"/>
          <p:nvPr/>
        </p:nvSpPr>
        <p:spPr>
          <a:xfrm>
            <a:off x="9279934" y="4805965"/>
            <a:ext cx="634734" cy="184666"/>
          </a:xfrm>
          <a:prstGeom prst="rect">
            <a:avLst/>
          </a:prstGeom>
          <a:noFill/>
        </p:spPr>
        <p:txBody>
          <a:bodyPr wrap="square">
            <a:spAutoFit/>
          </a:bodyPr>
          <a:lstStyle/>
          <a:p>
            <a:pPr algn="dist"/>
            <a:r>
              <a:rPr lang="ja-JP" altLang="en-US" sz="600" spc="50" dirty="0">
                <a:latin typeface="BIZ UDPゴシック" panose="020B0400000000000000" pitchFamily="50" charset="-128"/>
                <a:ea typeface="BIZ UDPゴシック" panose="020B0400000000000000" pitchFamily="50" charset="-128"/>
              </a:rPr>
              <a:t>こくさいひ</a:t>
            </a:r>
          </a:p>
        </p:txBody>
      </p:sp>
      <p:sp>
        <p:nvSpPr>
          <p:cNvPr id="15" name="テキスト ボックス 14">
            <a:extLst>
              <a:ext uri="{FF2B5EF4-FFF2-40B4-BE49-F238E27FC236}">
                <a16:creationId xmlns:a16="http://schemas.microsoft.com/office/drawing/2014/main" id="{B6B668D5-CFA6-AE97-4EAF-932A043FC9F5}"/>
              </a:ext>
            </a:extLst>
          </p:cNvPr>
          <p:cNvSpPr txBox="1"/>
          <p:nvPr/>
        </p:nvSpPr>
        <p:spPr>
          <a:xfrm>
            <a:off x="208604" y="5093451"/>
            <a:ext cx="707860" cy="169277"/>
          </a:xfrm>
          <a:prstGeom prst="rect">
            <a:avLst/>
          </a:prstGeom>
          <a:noFill/>
        </p:spPr>
        <p:txBody>
          <a:bodyPr wrap="square">
            <a:spAutoFit/>
          </a:bodyPr>
          <a:lstStyle/>
          <a:p>
            <a:pPr algn="dist"/>
            <a:r>
              <a:rPr lang="ja-JP" altLang="en-US" sz="500" spc="50" dirty="0">
                <a:latin typeface="BIZ UDPゴシック" panose="020B0400000000000000" pitchFamily="50" charset="-128"/>
                <a:ea typeface="BIZ UDPゴシック" panose="020B0400000000000000" pitchFamily="50" charset="-128"/>
              </a:rPr>
              <a:t>きはつゆぜい</a:t>
            </a:r>
          </a:p>
        </p:txBody>
      </p:sp>
      <p:sp>
        <p:nvSpPr>
          <p:cNvPr id="21" name="テキスト ボックス 20">
            <a:extLst>
              <a:ext uri="{FF2B5EF4-FFF2-40B4-BE49-F238E27FC236}">
                <a16:creationId xmlns:a16="http://schemas.microsoft.com/office/drawing/2014/main" id="{04F77D51-081A-E111-493D-0C587E35D94A}"/>
              </a:ext>
            </a:extLst>
          </p:cNvPr>
          <p:cNvSpPr txBox="1"/>
          <p:nvPr/>
        </p:nvSpPr>
        <p:spPr>
          <a:xfrm>
            <a:off x="1757652" y="6094031"/>
            <a:ext cx="448623" cy="169277"/>
          </a:xfrm>
          <a:prstGeom prst="rect">
            <a:avLst/>
          </a:prstGeom>
          <a:noFill/>
        </p:spPr>
        <p:txBody>
          <a:bodyPr wrap="square">
            <a:spAutoFit/>
          </a:bodyPr>
          <a:lstStyle/>
          <a:p>
            <a:pPr algn="dist"/>
            <a:r>
              <a:rPr lang="ja-JP" altLang="en-US" sz="500" spc="50" dirty="0">
                <a:latin typeface="BIZ UDPゴシック" panose="020B0400000000000000" pitchFamily="50" charset="-128"/>
                <a:ea typeface="BIZ UDPゴシック" panose="020B0400000000000000" pitchFamily="50" charset="-128"/>
              </a:rPr>
              <a:t>しゅぜい</a:t>
            </a:r>
          </a:p>
        </p:txBody>
      </p:sp>
      <p:cxnSp>
        <p:nvCxnSpPr>
          <p:cNvPr id="54" name="直線コネクタ 53">
            <a:extLst>
              <a:ext uri="{FF2B5EF4-FFF2-40B4-BE49-F238E27FC236}">
                <a16:creationId xmlns:a16="http://schemas.microsoft.com/office/drawing/2014/main" id="{7B520A15-8B80-3B82-1820-E94ABD133DBF}"/>
              </a:ext>
            </a:extLst>
          </p:cNvPr>
          <p:cNvCxnSpPr>
            <a:cxnSpLocks/>
          </p:cNvCxnSpPr>
          <p:nvPr/>
        </p:nvCxnSpPr>
        <p:spPr>
          <a:xfrm flipH="1">
            <a:off x="1382965" y="5219700"/>
            <a:ext cx="157704" cy="70222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A10D3D6E-34BE-C329-95BF-FB1B61C7C483}"/>
              </a:ext>
            </a:extLst>
          </p:cNvPr>
          <p:cNvCxnSpPr>
            <a:cxnSpLocks/>
          </p:cNvCxnSpPr>
          <p:nvPr/>
        </p:nvCxnSpPr>
        <p:spPr>
          <a:xfrm>
            <a:off x="1641167" y="5298281"/>
            <a:ext cx="244225" cy="8314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6" name="直線コネクタ 55">
            <a:extLst>
              <a:ext uri="{FF2B5EF4-FFF2-40B4-BE49-F238E27FC236}">
                <a16:creationId xmlns:a16="http://schemas.microsoft.com/office/drawing/2014/main" id="{B3818FCC-6A0C-02BC-A05D-76A0658A01D1}"/>
              </a:ext>
            </a:extLst>
          </p:cNvPr>
          <p:cNvCxnSpPr>
            <a:cxnSpLocks/>
          </p:cNvCxnSpPr>
          <p:nvPr/>
        </p:nvCxnSpPr>
        <p:spPr>
          <a:xfrm flipH="1">
            <a:off x="906991" y="5152096"/>
            <a:ext cx="545572" cy="6356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7" name="直線コネクタ 56">
            <a:extLst>
              <a:ext uri="{FF2B5EF4-FFF2-40B4-BE49-F238E27FC236}">
                <a16:creationId xmlns:a16="http://schemas.microsoft.com/office/drawing/2014/main" id="{778808C1-1564-CC1C-83FB-5EFA351EEE5F}"/>
              </a:ext>
            </a:extLst>
          </p:cNvPr>
          <p:cNvCxnSpPr>
            <a:cxnSpLocks/>
          </p:cNvCxnSpPr>
          <p:nvPr/>
        </p:nvCxnSpPr>
        <p:spPr>
          <a:xfrm flipH="1">
            <a:off x="921945" y="5062538"/>
            <a:ext cx="530618" cy="20019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8" name="直線コネクタ 57">
            <a:extLst>
              <a:ext uri="{FF2B5EF4-FFF2-40B4-BE49-F238E27FC236}">
                <a16:creationId xmlns:a16="http://schemas.microsoft.com/office/drawing/2014/main" id="{AA8B9D38-E67A-FB6C-7360-BE002506BEDB}"/>
              </a:ext>
            </a:extLst>
          </p:cNvPr>
          <p:cNvCxnSpPr>
            <a:cxnSpLocks/>
          </p:cNvCxnSpPr>
          <p:nvPr/>
        </p:nvCxnSpPr>
        <p:spPr>
          <a:xfrm flipH="1" flipV="1">
            <a:off x="801457" y="4861951"/>
            <a:ext cx="581508" cy="12766"/>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C412DC68-69E5-ED6B-E3E2-4BA8E05FFB21}"/>
              </a:ext>
            </a:extLst>
          </p:cNvPr>
          <p:cNvCxnSpPr>
            <a:cxnSpLocks/>
          </p:cNvCxnSpPr>
          <p:nvPr/>
        </p:nvCxnSpPr>
        <p:spPr>
          <a:xfrm>
            <a:off x="4186305" y="5434396"/>
            <a:ext cx="292131" cy="3533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62" name="テキスト ボックス 61">
            <a:extLst>
              <a:ext uri="{FF2B5EF4-FFF2-40B4-BE49-F238E27FC236}">
                <a16:creationId xmlns:a16="http://schemas.microsoft.com/office/drawing/2014/main" id="{1FD903B4-CB90-850F-0E17-BA39435E8455}"/>
              </a:ext>
            </a:extLst>
          </p:cNvPr>
          <p:cNvSpPr txBox="1"/>
          <p:nvPr/>
        </p:nvSpPr>
        <p:spPr>
          <a:xfrm>
            <a:off x="3847412" y="3944139"/>
            <a:ext cx="1117614"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法人税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spc="-100" dirty="0">
                <a:latin typeface="BIZ UDPゴシック" panose="020B0400000000000000" pitchFamily="50" charset="-128"/>
                <a:ea typeface="BIZ UDPゴシック" panose="020B0400000000000000" pitchFamily="50" charset="-128"/>
              </a:rPr>
              <a:t>20</a:t>
            </a:r>
            <a:r>
              <a:rPr lang="ja-JP" altLang="en-US" sz="1050" spc="-100" dirty="0">
                <a:latin typeface="BIZ UDPゴシック" panose="020B0400000000000000" pitchFamily="50" charset="-128"/>
                <a:ea typeface="BIZ UDPゴシック" panose="020B0400000000000000" pitchFamily="50" charset="-128"/>
              </a:rPr>
              <a:t>兆</a:t>
            </a:r>
            <a:r>
              <a:rPr lang="en-US" altLang="ja-JP" sz="1050" spc="-100" dirty="0">
                <a:latin typeface="BIZ UDPゴシック" panose="020B0400000000000000" pitchFamily="50" charset="-128"/>
                <a:ea typeface="BIZ UDPゴシック" panose="020B0400000000000000" pitchFamily="50" charset="-128"/>
              </a:rPr>
              <a:t>6,960</a:t>
            </a:r>
            <a:r>
              <a:rPr lang="ja-JP" altLang="en-US" sz="1050" spc="-100" dirty="0">
                <a:latin typeface="BIZ UDPゴシック" panose="020B0400000000000000" pitchFamily="50" charset="-128"/>
                <a:ea typeface="BIZ UDPゴシック" panose="020B0400000000000000" pitchFamily="50" charset="-128"/>
              </a:rPr>
              <a:t>億円</a:t>
            </a:r>
            <a:endParaRPr lang="en-US" altLang="ja-JP" sz="1050" spc="-10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16.</a:t>
            </a:r>
            <a:r>
              <a:rPr lang="en-US" altLang="ja-JP" sz="1050" dirty="0">
                <a:latin typeface="BIZ UDPゴシック" panose="020B0400000000000000" pitchFamily="50" charset="-128"/>
                <a:ea typeface="BIZ UDPゴシック" panose="020B0400000000000000" pitchFamily="50" charset="-128"/>
              </a:rPr>
              <a:t>9</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4201887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500"/>
                                        <p:tgtEl>
                                          <p:spTgt spid="8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500"/>
                                        <p:tgtEl>
                                          <p:spTgt spid="82"/>
                                        </p:tgtEl>
                                      </p:cBhvr>
                                    </p:animEffect>
                                  </p:childTnLst>
                                </p:cTn>
                              </p:par>
                              <p:par>
                                <p:cTn id="24" presetID="10" presetClass="entr" presetSubtype="0" fill="hold" nodeType="with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500"/>
                                        <p:tgtEl>
                                          <p:spTgt spid="98"/>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500"/>
                                        <p:tgtEl>
                                          <p:spTgt spid="5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par>
                                <p:cTn id="78" presetID="10" presetClass="entr" presetSubtype="0" fill="hold" nodeType="with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500"/>
                                        <p:tgtEl>
                                          <p:spTgt spid="6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fade">
                                      <p:cBhvr>
                                        <p:cTn id="83" dur="500"/>
                                        <p:tgtEl>
                                          <p:spTgt spid="7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500"/>
                                        <p:tgtEl>
                                          <p:spTgt spid="7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fade">
                                      <p:cBhvr>
                                        <p:cTn id="92" dur="500"/>
                                        <p:tgtEl>
                                          <p:spTgt spid="7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fade">
                                      <p:cBhvr>
                                        <p:cTn id="95" dur="500"/>
                                        <p:tgtEl>
                                          <p:spTgt spid="7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9"/>
                                        </p:tgtEl>
                                        <p:attrNameLst>
                                          <p:attrName>style.visibility</p:attrName>
                                        </p:attrNameLst>
                                      </p:cBhvr>
                                      <p:to>
                                        <p:strVal val="visible"/>
                                      </p:to>
                                    </p:set>
                                    <p:animEffect transition="in" filter="fade">
                                      <p:cBhvr>
                                        <p:cTn id="98" dur="500"/>
                                        <p:tgtEl>
                                          <p:spTgt spid="7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83"/>
                                        </p:tgtEl>
                                        <p:attrNameLst>
                                          <p:attrName>style.visibility</p:attrName>
                                        </p:attrNameLst>
                                      </p:cBhvr>
                                      <p:to>
                                        <p:strVal val="visible"/>
                                      </p:to>
                                    </p:set>
                                    <p:animEffect transition="in" filter="fade">
                                      <p:cBhvr>
                                        <p:cTn id="101" dur="500"/>
                                        <p:tgtEl>
                                          <p:spTgt spid="8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88"/>
                                        </p:tgtEl>
                                        <p:attrNameLst>
                                          <p:attrName>style.visibility</p:attrName>
                                        </p:attrNameLst>
                                      </p:cBhvr>
                                      <p:to>
                                        <p:strVal val="visible"/>
                                      </p:to>
                                    </p:set>
                                    <p:animEffect transition="in" filter="fade">
                                      <p:cBhvr>
                                        <p:cTn id="104" dur="500"/>
                                        <p:tgtEl>
                                          <p:spTgt spid="88"/>
                                        </p:tgtEl>
                                      </p:cBhvr>
                                    </p:animEffect>
                                  </p:childTnLst>
                                </p:cTn>
                              </p:par>
                              <p:par>
                                <p:cTn id="105" presetID="10" presetClass="entr" presetSubtype="0" fill="hold" nodeType="withEffect">
                                  <p:stCondLst>
                                    <p:cond delay="0"/>
                                  </p:stCondLst>
                                  <p:childTnLst>
                                    <p:set>
                                      <p:cBhvr>
                                        <p:cTn id="106" dur="1" fill="hold">
                                          <p:stCondLst>
                                            <p:cond delay="0"/>
                                          </p:stCondLst>
                                        </p:cTn>
                                        <p:tgtEl>
                                          <p:spTgt spid="97"/>
                                        </p:tgtEl>
                                        <p:attrNameLst>
                                          <p:attrName>style.visibility</p:attrName>
                                        </p:attrNameLst>
                                      </p:cBhvr>
                                      <p:to>
                                        <p:strVal val="visible"/>
                                      </p:to>
                                    </p:set>
                                    <p:animEffect transition="in" filter="fade">
                                      <p:cBhvr>
                                        <p:cTn id="107" dur="500"/>
                                        <p:tgtEl>
                                          <p:spTgt spid="9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00"/>
                                        </p:tgtEl>
                                        <p:attrNameLst>
                                          <p:attrName>style.visibility</p:attrName>
                                        </p:attrNameLst>
                                      </p:cBhvr>
                                      <p:to>
                                        <p:strVal val="visible"/>
                                      </p:to>
                                    </p:set>
                                    <p:animEffect transition="in" filter="fade">
                                      <p:cBhvr>
                                        <p:cTn id="110" dur="500"/>
                                        <p:tgtEl>
                                          <p:spTgt spid="10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01"/>
                                        </p:tgtEl>
                                        <p:attrNameLst>
                                          <p:attrName>style.visibility</p:attrName>
                                        </p:attrNameLst>
                                      </p:cBhvr>
                                      <p:to>
                                        <p:strVal val="visible"/>
                                      </p:to>
                                    </p:set>
                                    <p:animEffect transition="in" filter="fade">
                                      <p:cBhvr>
                                        <p:cTn id="113" dur="500"/>
                                        <p:tgtEl>
                                          <p:spTgt spid="101"/>
                                        </p:tgtEl>
                                      </p:cBhvr>
                                    </p:animEffect>
                                  </p:childTnLst>
                                </p:cTn>
                              </p:par>
                              <p:par>
                                <p:cTn id="114" presetID="10" presetClass="entr" presetSubtype="0" fill="hold" nodeType="withEffect">
                                  <p:stCondLst>
                                    <p:cond delay="0"/>
                                  </p:stCondLst>
                                  <p:childTnLst>
                                    <p:set>
                                      <p:cBhvr>
                                        <p:cTn id="115" dur="1" fill="hold">
                                          <p:stCondLst>
                                            <p:cond delay="0"/>
                                          </p:stCondLst>
                                        </p:cTn>
                                        <p:tgtEl>
                                          <p:spTgt spid="107"/>
                                        </p:tgtEl>
                                        <p:attrNameLst>
                                          <p:attrName>style.visibility</p:attrName>
                                        </p:attrNameLst>
                                      </p:cBhvr>
                                      <p:to>
                                        <p:strVal val="visible"/>
                                      </p:to>
                                    </p:set>
                                    <p:animEffect transition="in" filter="fade">
                                      <p:cBhvr>
                                        <p:cTn id="116" dur="500"/>
                                        <p:tgtEl>
                                          <p:spTgt spid="107"/>
                                        </p:tgtEl>
                                      </p:cBhvr>
                                    </p:animEffect>
                                  </p:childTnLst>
                                </p:cTn>
                              </p:par>
                              <p:par>
                                <p:cTn id="117" presetID="10" presetClass="entr" presetSubtype="0" fill="hold" nodeType="withEffect">
                                  <p:stCondLst>
                                    <p:cond delay="0"/>
                                  </p:stCondLst>
                                  <p:childTnLst>
                                    <p:set>
                                      <p:cBhvr>
                                        <p:cTn id="118" dur="1" fill="hold">
                                          <p:stCondLst>
                                            <p:cond delay="0"/>
                                          </p:stCondLst>
                                        </p:cTn>
                                        <p:tgtEl>
                                          <p:spTgt spid="110"/>
                                        </p:tgtEl>
                                        <p:attrNameLst>
                                          <p:attrName>style.visibility</p:attrName>
                                        </p:attrNameLst>
                                      </p:cBhvr>
                                      <p:to>
                                        <p:strVal val="visible"/>
                                      </p:to>
                                    </p:set>
                                    <p:animEffect transition="in" filter="fade">
                                      <p:cBhvr>
                                        <p:cTn id="119" dur="500"/>
                                        <p:tgtEl>
                                          <p:spTgt spid="11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6"/>
                                        </p:tgtEl>
                                        <p:attrNameLst>
                                          <p:attrName>style.visibility</p:attrName>
                                        </p:attrNameLst>
                                      </p:cBhvr>
                                      <p:to>
                                        <p:strVal val="visible"/>
                                      </p:to>
                                    </p:set>
                                    <p:animEffect transition="in" filter="fade">
                                      <p:cBhvr>
                                        <p:cTn id="122" dur="500"/>
                                        <p:tgtEl>
                                          <p:spTgt spid="7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5"/>
                                        </p:tgtEl>
                                        <p:attrNameLst>
                                          <p:attrName>style.visibility</p:attrName>
                                        </p:attrNameLst>
                                      </p:cBhvr>
                                      <p:to>
                                        <p:strVal val="visible"/>
                                      </p:to>
                                    </p:set>
                                    <p:animEffect transition="in" filter="fade">
                                      <p:cBhvr>
                                        <p:cTn id="125" dur="500"/>
                                        <p:tgtEl>
                                          <p:spTgt spid="1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500"/>
                                        <p:tgtEl>
                                          <p:spTgt spid="2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
                                        </p:tgtEl>
                                        <p:attrNameLst>
                                          <p:attrName>style.visibility</p:attrName>
                                        </p:attrNameLst>
                                      </p:cBhvr>
                                      <p:to>
                                        <p:strVal val="visible"/>
                                      </p:to>
                                    </p:set>
                                    <p:animEffect transition="in" filter="fade">
                                      <p:cBhvr>
                                        <p:cTn id="131" dur="500"/>
                                        <p:tgtEl>
                                          <p:spTgt spid="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
                                        </p:tgtEl>
                                        <p:attrNameLst>
                                          <p:attrName>style.visibility</p:attrName>
                                        </p:attrNameLst>
                                      </p:cBhvr>
                                      <p:to>
                                        <p:strVal val="visible"/>
                                      </p:to>
                                    </p:set>
                                    <p:animEffect transition="in" filter="fade">
                                      <p:cBhvr>
                                        <p:cTn id="134" dur="500"/>
                                        <p:tgtEl>
                                          <p:spTgt spid="2"/>
                                        </p:tgtEl>
                                      </p:cBhvr>
                                    </p:animEffect>
                                  </p:childTnLst>
                                </p:cTn>
                              </p:par>
                              <p:par>
                                <p:cTn id="135" presetID="10" presetClass="entr" presetSubtype="0" fill="hold" nodeType="with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500"/>
                                        <p:tgtEl>
                                          <p:spTgt spid="54"/>
                                        </p:tgtEl>
                                      </p:cBhvr>
                                    </p:animEffect>
                                  </p:childTnLst>
                                </p:cTn>
                              </p:par>
                              <p:par>
                                <p:cTn id="138" presetID="10" presetClass="entr" presetSubtype="0" fill="hold" nodeType="withEffect">
                                  <p:stCondLst>
                                    <p:cond delay="0"/>
                                  </p:stCondLst>
                                  <p:childTnLst>
                                    <p:set>
                                      <p:cBhvr>
                                        <p:cTn id="139" dur="1" fill="hold">
                                          <p:stCondLst>
                                            <p:cond delay="0"/>
                                          </p:stCondLst>
                                        </p:cTn>
                                        <p:tgtEl>
                                          <p:spTgt spid="55"/>
                                        </p:tgtEl>
                                        <p:attrNameLst>
                                          <p:attrName>style.visibility</p:attrName>
                                        </p:attrNameLst>
                                      </p:cBhvr>
                                      <p:to>
                                        <p:strVal val="visible"/>
                                      </p:to>
                                    </p:set>
                                    <p:animEffect transition="in" filter="fade">
                                      <p:cBhvr>
                                        <p:cTn id="140" dur="500"/>
                                        <p:tgtEl>
                                          <p:spTgt spid="55"/>
                                        </p:tgtEl>
                                      </p:cBhvr>
                                    </p:animEffect>
                                  </p:childTnLst>
                                </p:cTn>
                              </p:par>
                              <p:par>
                                <p:cTn id="141" presetID="10" presetClass="entr" presetSubtype="0" fill="hold" nodeType="withEffect">
                                  <p:stCondLst>
                                    <p:cond delay="0"/>
                                  </p:stCondLst>
                                  <p:childTnLst>
                                    <p:set>
                                      <p:cBhvr>
                                        <p:cTn id="142" dur="1" fill="hold">
                                          <p:stCondLst>
                                            <p:cond delay="0"/>
                                          </p:stCondLst>
                                        </p:cTn>
                                        <p:tgtEl>
                                          <p:spTgt spid="56"/>
                                        </p:tgtEl>
                                        <p:attrNameLst>
                                          <p:attrName>style.visibility</p:attrName>
                                        </p:attrNameLst>
                                      </p:cBhvr>
                                      <p:to>
                                        <p:strVal val="visible"/>
                                      </p:to>
                                    </p:set>
                                    <p:animEffect transition="in" filter="fade">
                                      <p:cBhvr>
                                        <p:cTn id="143" dur="500"/>
                                        <p:tgtEl>
                                          <p:spTgt spid="56"/>
                                        </p:tgtEl>
                                      </p:cBhvr>
                                    </p:animEffect>
                                  </p:childTnLst>
                                </p:cTn>
                              </p:par>
                              <p:par>
                                <p:cTn id="144" presetID="10" presetClass="entr" presetSubtype="0" fill="hold" nodeType="withEffect">
                                  <p:stCondLst>
                                    <p:cond delay="0"/>
                                  </p:stCondLst>
                                  <p:childTnLst>
                                    <p:set>
                                      <p:cBhvr>
                                        <p:cTn id="145" dur="1" fill="hold">
                                          <p:stCondLst>
                                            <p:cond delay="0"/>
                                          </p:stCondLst>
                                        </p:cTn>
                                        <p:tgtEl>
                                          <p:spTgt spid="57"/>
                                        </p:tgtEl>
                                        <p:attrNameLst>
                                          <p:attrName>style.visibility</p:attrName>
                                        </p:attrNameLst>
                                      </p:cBhvr>
                                      <p:to>
                                        <p:strVal val="visible"/>
                                      </p:to>
                                    </p:set>
                                    <p:animEffect transition="in" filter="fade">
                                      <p:cBhvr>
                                        <p:cTn id="146" dur="500"/>
                                        <p:tgtEl>
                                          <p:spTgt spid="57"/>
                                        </p:tgtEl>
                                      </p:cBhvr>
                                    </p:animEffect>
                                  </p:childTnLst>
                                </p:cTn>
                              </p:par>
                              <p:par>
                                <p:cTn id="147" presetID="10" presetClass="entr" presetSubtype="0" fill="hold" nodeType="with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par>
                                <p:cTn id="150" presetID="10" presetClass="entr" presetSubtype="0" fill="hold" nodeType="withEffect">
                                  <p:stCondLst>
                                    <p:cond delay="0"/>
                                  </p:stCondLst>
                                  <p:childTnLst>
                                    <p:set>
                                      <p:cBhvr>
                                        <p:cTn id="151" dur="1" fill="hold">
                                          <p:stCondLst>
                                            <p:cond delay="0"/>
                                          </p:stCondLst>
                                        </p:cTn>
                                        <p:tgtEl>
                                          <p:spTgt spid="59"/>
                                        </p:tgtEl>
                                        <p:attrNameLst>
                                          <p:attrName>style.visibility</p:attrName>
                                        </p:attrNameLst>
                                      </p:cBhvr>
                                      <p:to>
                                        <p:strVal val="visible"/>
                                      </p:to>
                                    </p:set>
                                    <p:animEffect transition="in" filter="fade">
                                      <p:cBhvr>
                                        <p:cTn id="152" dur="500"/>
                                        <p:tgtEl>
                                          <p:spTgt spid="59"/>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fade">
                                      <p:cBhvr>
                                        <p:cTn id="15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6" grpId="0">
        <p:bldAsOne/>
      </p:bldGraphic>
      <p:bldP spid="78" grpId="0"/>
      <p:bldP spid="81" grpId="0"/>
      <p:bldP spid="82" grpId="0"/>
      <p:bldP spid="11" grpId="0" animBg="1"/>
      <p:bldP spid="12" grpId="0"/>
      <p:bldP spid="17" grpId="0" animBg="1"/>
      <p:bldP spid="18" grpId="0"/>
      <p:bldP spid="19" grpId="0"/>
      <p:bldP spid="22" grpId="0"/>
      <p:bldP spid="14" grpId="0"/>
      <p:bldP spid="9" grpId="0"/>
      <p:bldP spid="10" grpId="0"/>
      <p:bldP spid="33" grpId="0"/>
      <p:bldP spid="24" grpId="0"/>
      <p:bldP spid="35" grpId="0"/>
      <p:bldP spid="39" grpId="0"/>
      <p:bldP spid="40" grpId="0"/>
      <p:bldP spid="41" grpId="0"/>
      <p:bldP spid="43" grpId="0"/>
      <p:bldP spid="52" grpId="0"/>
      <p:bldP spid="60" grpId="0"/>
      <p:bldP spid="71" grpId="0"/>
      <p:bldP spid="72" grpId="0"/>
      <p:bldGraphic spid="73" grpId="0">
        <p:bldAsOne/>
      </p:bldGraphic>
      <p:bldP spid="74" grpId="0"/>
      <p:bldP spid="77" grpId="0"/>
      <p:bldP spid="79" grpId="0"/>
      <p:bldP spid="83" grpId="0"/>
      <p:bldP spid="88" grpId="0"/>
      <p:bldP spid="100" grpId="0"/>
      <p:bldP spid="101" grpId="0"/>
      <p:bldP spid="2" grpId="0"/>
      <p:bldP spid="3" grpId="0"/>
      <p:bldP spid="15" grpId="0"/>
      <p:bldP spid="21" grpId="0"/>
      <p:bldP spid="6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28669-87D7-E746-E7DD-5976F84BBEF7}"/>
            </a:ext>
          </a:extLst>
        </p:cNvPr>
        <p:cNvGrpSpPr/>
        <p:nvPr/>
      </p:nvGrpSpPr>
      <p:grpSpPr>
        <a:xfrm>
          <a:off x="0" y="0"/>
          <a:ext cx="0" cy="0"/>
          <a:chOff x="0" y="0"/>
          <a:chExt cx="0" cy="0"/>
        </a:xfrm>
      </p:grpSpPr>
      <p:graphicFrame>
        <p:nvGraphicFramePr>
          <p:cNvPr id="9" name="グラフ 8">
            <a:extLst>
              <a:ext uri="{FF2B5EF4-FFF2-40B4-BE49-F238E27FC236}">
                <a16:creationId xmlns:a16="http://schemas.microsoft.com/office/drawing/2014/main" id="{CC81F4FE-3112-7EE7-1146-8E1C23F92DC1}"/>
              </a:ext>
            </a:extLst>
          </p:cNvPr>
          <p:cNvGraphicFramePr/>
          <p:nvPr>
            <p:extLst>
              <p:ext uri="{D42A27DB-BD31-4B8C-83A1-F6EECF244321}">
                <p14:modId xmlns:p14="http://schemas.microsoft.com/office/powerpoint/2010/main" val="145910029"/>
              </p:ext>
            </p:extLst>
          </p:nvPr>
        </p:nvGraphicFramePr>
        <p:xfrm>
          <a:off x="-471028" y="1671392"/>
          <a:ext cx="6929151" cy="4619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グラフ 30">
            <a:extLst>
              <a:ext uri="{FF2B5EF4-FFF2-40B4-BE49-F238E27FC236}">
                <a16:creationId xmlns:a16="http://schemas.microsoft.com/office/drawing/2014/main" id="{5AB6A9A1-EEB7-7761-9A5E-40354F3683F3}"/>
              </a:ext>
            </a:extLst>
          </p:cNvPr>
          <p:cNvGraphicFramePr>
            <a:graphicFrameLocks noChangeAspect="1"/>
          </p:cNvGraphicFramePr>
          <p:nvPr>
            <p:extLst>
              <p:ext uri="{D42A27DB-BD31-4B8C-83A1-F6EECF244321}">
                <p14:modId xmlns:p14="http://schemas.microsoft.com/office/powerpoint/2010/main" val="2597665565"/>
              </p:ext>
            </p:extLst>
          </p:nvPr>
        </p:nvGraphicFramePr>
        <p:xfrm>
          <a:off x="-471028" y="1671392"/>
          <a:ext cx="6929152" cy="4619438"/>
        </p:xfrm>
        <a:graphic>
          <a:graphicData uri="http://schemas.openxmlformats.org/drawingml/2006/chart">
            <c:chart xmlns:c="http://schemas.openxmlformats.org/drawingml/2006/chart" xmlns:r="http://schemas.openxmlformats.org/officeDocument/2006/relationships" r:id="rId4"/>
          </a:graphicData>
        </a:graphic>
      </p:graphicFrame>
      <p:sp>
        <p:nvSpPr>
          <p:cNvPr id="10" name="正方形/長方形 9">
            <a:extLst>
              <a:ext uri="{FF2B5EF4-FFF2-40B4-BE49-F238E27FC236}">
                <a16:creationId xmlns:a16="http://schemas.microsoft.com/office/drawing/2014/main" id="{B5461C62-CC0B-366F-EFE3-BA8976E81C72}"/>
              </a:ext>
            </a:extLst>
          </p:cNvPr>
          <p:cNvSpPr/>
          <p:nvPr/>
        </p:nvSpPr>
        <p:spPr>
          <a:xfrm>
            <a:off x="276799" y="1237234"/>
            <a:ext cx="1688143" cy="450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2C4C35F-7743-E0CD-4D5F-BB7EAC1BF404}"/>
              </a:ext>
            </a:extLst>
          </p:cNvPr>
          <p:cNvSpPr txBox="1"/>
          <p:nvPr/>
        </p:nvSpPr>
        <p:spPr>
          <a:xfrm>
            <a:off x="541224" y="1258523"/>
            <a:ext cx="1159292" cy="369332"/>
          </a:xfrm>
          <a:prstGeom prst="rect">
            <a:avLst/>
          </a:prstGeom>
          <a:noFill/>
        </p:spPr>
        <p:txBody>
          <a:bodyPr wrap="none" rtlCol="0">
            <a:spAutoFit/>
          </a:bodyPr>
          <a:lstStyle/>
          <a:p>
            <a:pPr algn="ctr"/>
            <a:r>
              <a:rPr lang="ja-JP" altLang="en-US" b="1" spc="100" dirty="0">
                <a:solidFill>
                  <a:schemeClr val="bg1"/>
                </a:solidFill>
                <a:latin typeface="BIZ UDPゴシック" panose="020B0400000000000000" pitchFamily="50" charset="-128"/>
                <a:ea typeface="BIZ UDPゴシック" panose="020B0400000000000000" pitchFamily="50" charset="-128"/>
              </a:rPr>
              <a:t>国の歳入</a:t>
            </a:r>
            <a:endParaRPr kumimoji="1" lang="ja-JP" altLang="en-US" b="1" spc="100" dirty="0">
              <a:solidFill>
                <a:schemeClr val="bg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0032BBBF-54A1-BB2B-67C6-4F97DB29B357}"/>
              </a:ext>
            </a:extLst>
          </p:cNvPr>
          <p:cNvSpPr txBox="1"/>
          <p:nvPr/>
        </p:nvSpPr>
        <p:spPr>
          <a:xfrm>
            <a:off x="3450185" y="2650857"/>
            <a:ext cx="1245855"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所得税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25</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3,250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20</a:t>
            </a:r>
            <a:r>
              <a:rPr kumimoji="1" lang="en-US" altLang="ja-JP" sz="1050" dirty="0">
                <a:latin typeface="BIZ UDPゴシック" panose="020B0400000000000000" pitchFamily="50" charset="-128"/>
                <a:ea typeface="BIZ UDPゴシック" panose="020B0400000000000000" pitchFamily="50" charset="-128"/>
              </a:rPr>
              <a:t>.7%</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4" name="テキスト ボックス 13">
            <a:extLst>
              <a:ext uri="{FF2B5EF4-FFF2-40B4-BE49-F238E27FC236}">
                <a16:creationId xmlns:a16="http://schemas.microsoft.com/office/drawing/2014/main" id="{55B05D03-C4EC-B1E6-111D-F6F2D7E43AFD}"/>
              </a:ext>
            </a:extLst>
          </p:cNvPr>
          <p:cNvSpPr txBox="1"/>
          <p:nvPr/>
        </p:nvSpPr>
        <p:spPr>
          <a:xfrm>
            <a:off x="2663188" y="3575182"/>
            <a:ext cx="646331" cy="369332"/>
          </a:xfrm>
          <a:prstGeom prst="rect">
            <a:avLst/>
          </a:prstGeom>
          <a:noFill/>
        </p:spPr>
        <p:txBody>
          <a:bodyPr wrap="none" rtlCol="0">
            <a:spAutoFit/>
          </a:bodyPr>
          <a:lstStyle/>
          <a:p>
            <a:r>
              <a:rPr kumimoji="1" lang="ja-JP" altLang="en-US" b="1" dirty="0">
                <a:latin typeface="BIZ UDPゴシック" panose="020B0400000000000000" pitchFamily="50" charset="-128"/>
                <a:ea typeface="BIZ UDPゴシック" panose="020B0400000000000000" pitchFamily="50" charset="-128"/>
              </a:rPr>
              <a:t>総額</a:t>
            </a:r>
          </a:p>
        </p:txBody>
      </p:sp>
      <p:sp>
        <p:nvSpPr>
          <p:cNvPr id="15" name="テキスト ボックス 14">
            <a:extLst>
              <a:ext uri="{FF2B5EF4-FFF2-40B4-BE49-F238E27FC236}">
                <a16:creationId xmlns:a16="http://schemas.microsoft.com/office/drawing/2014/main" id="{C3693D9D-0516-D1F8-F7C1-5F5A233E6072}"/>
              </a:ext>
            </a:extLst>
          </p:cNvPr>
          <p:cNvSpPr txBox="1"/>
          <p:nvPr/>
        </p:nvSpPr>
        <p:spPr>
          <a:xfrm>
            <a:off x="2168659" y="3894200"/>
            <a:ext cx="1635384" cy="338554"/>
          </a:xfrm>
          <a:prstGeom prst="rect">
            <a:avLst/>
          </a:prstGeom>
          <a:noFill/>
        </p:spPr>
        <p:txBody>
          <a:bodyPr wrap="none" rtlCol="0">
            <a:spAutoFit/>
          </a:bodyPr>
          <a:lstStyle/>
          <a:p>
            <a:pPr algn="ctr"/>
            <a:r>
              <a:rPr lang="en-US" altLang="ja-JP" sz="1600" b="1" spc="-100" dirty="0">
                <a:latin typeface="BIZ UDPゴシック" panose="020B0400000000000000" pitchFamily="50" charset="-128"/>
                <a:ea typeface="BIZ UDPゴシック" panose="020B0400000000000000" pitchFamily="50" charset="-128"/>
              </a:rPr>
              <a:t>122</a:t>
            </a:r>
            <a:r>
              <a:rPr kumimoji="1" lang="ja-JP" altLang="en-US" sz="1200" b="1" spc="-100" dirty="0">
                <a:latin typeface="BIZ UDPゴシック" panose="020B0400000000000000" pitchFamily="50" charset="-128"/>
                <a:ea typeface="BIZ UDPゴシック" panose="020B0400000000000000" pitchFamily="50" charset="-128"/>
              </a:rPr>
              <a:t>兆</a:t>
            </a:r>
            <a:r>
              <a:rPr lang="en-US" altLang="ja-JP" sz="1600" b="1" spc="-100" dirty="0">
                <a:latin typeface="BIZ UDPゴシック" panose="020B0400000000000000" pitchFamily="50" charset="-128"/>
                <a:ea typeface="BIZ UDPゴシック" panose="020B0400000000000000" pitchFamily="50" charset="-128"/>
              </a:rPr>
              <a:t>3</a:t>
            </a:r>
            <a:r>
              <a:rPr kumimoji="1" lang="en-US" altLang="ja-JP" sz="1600" b="1" spc="-100" dirty="0">
                <a:latin typeface="BIZ UDPゴシック" panose="020B0400000000000000" pitchFamily="50" charset="-128"/>
                <a:ea typeface="BIZ UDPゴシック" panose="020B0400000000000000" pitchFamily="50" charset="-128"/>
              </a:rPr>
              <a:t>,092</a:t>
            </a:r>
            <a:r>
              <a:rPr kumimoji="1" lang="ja-JP" altLang="en-US" sz="1200" b="1" spc="-100" dirty="0">
                <a:latin typeface="BIZ UDPゴシック" panose="020B0400000000000000" pitchFamily="50" charset="-128"/>
                <a:ea typeface="BIZ UDPゴシック" panose="020B0400000000000000" pitchFamily="50" charset="-128"/>
              </a:rPr>
              <a:t>億円</a:t>
            </a:r>
            <a:endParaRPr kumimoji="1" lang="ja-JP" altLang="en-US" sz="1600" b="1" spc="-1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34A9921C-7B85-3DF2-B188-5C435190CA9E}"/>
              </a:ext>
            </a:extLst>
          </p:cNvPr>
          <p:cNvSpPr txBox="1"/>
          <p:nvPr/>
        </p:nvSpPr>
        <p:spPr>
          <a:xfrm>
            <a:off x="2286074" y="5125741"/>
            <a:ext cx="1245855"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消費税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26</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6,880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21</a:t>
            </a:r>
            <a:r>
              <a:rPr kumimoji="1" lang="en-US" altLang="ja-JP"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8</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9" name="テキスト ボックス 18">
            <a:extLst>
              <a:ext uri="{FF2B5EF4-FFF2-40B4-BE49-F238E27FC236}">
                <a16:creationId xmlns:a16="http://schemas.microsoft.com/office/drawing/2014/main" id="{97560A0C-8E13-0041-E1B8-90F51C40403C}"/>
              </a:ext>
            </a:extLst>
          </p:cNvPr>
          <p:cNvSpPr txBox="1"/>
          <p:nvPr/>
        </p:nvSpPr>
        <p:spPr>
          <a:xfrm>
            <a:off x="4149015" y="5718195"/>
            <a:ext cx="1125629"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相続税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3</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8,180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3.</a:t>
            </a:r>
            <a:r>
              <a:rPr lang="en-US" altLang="ja-JP" sz="1050" dirty="0">
                <a:latin typeface="BIZ UDPゴシック" panose="020B0400000000000000" pitchFamily="50" charset="-128"/>
                <a:ea typeface="BIZ UDPゴシック" panose="020B0400000000000000" pitchFamily="50" charset="-128"/>
              </a:rPr>
              <a:t>1</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20" name="テキスト ボックス 19">
            <a:extLst>
              <a:ext uri="{FF2B5EF4-FFF2-40B4-BE49-F238E27FC236}">
                <a16:creationId xmlns:a16="http://schemas.microsoft.com/office/drawing/2014/main" id="{A16275CA-01C5-EE3A-E710-4544F6D5E749}"/>
              </a:ext>
            </a:extLst>
          </p:cNvPr>
          <p:cNvSpPr txBox="1"/>
          <p:nvPr/>
        </p:nvSpPr>
        <p:spPr>
          <a:xfrm>
            <a:off x="180968" y="5152096"/>
            <a:ext cx="803425" cy="593689"/>
          </a:xfrm>
          <a:prstGeom prst="rect">
            <a:avLst/>
          </a:prstGeom>
          <a:noFill/>
        </p:spPr>
        <p:txBody>
          <a:bodyPr wrap="none" rtlCol="0">
            <a:spAutoFit/>
          </a:bodyPr>
          <a:lstStyle/>
          <a:p>
            <a:pPr algn="ctr">
              <a:lnSpc>
                <a:spcPct val="120000"/>
              </a:lnSpc>
            </a:pPr>
            <a:r>
              <a:rPr lang="ja-JP" altLang="en-US" sz="1050" b="1" dirty="0">
                <a:latin typeface="BIZ UDPゴシック" panose="020B0400000000000000" pitchFamily="50" charset="-128"/>
                <a:ea typeface="BIZ UDPゴシック" panose="020B0400000000000000" pitchFamily="50" charset="-128"/>
              </a:rPr>
              <a:t>揮発油税</a:t>
            </a:r>
            <a:r>
              <a:rPr lang="en-US" altLang="ja-JP" sz="1050" b="1" dirty="0">
                <a:latin typeface="BIZ UDPゴシック" panose="020B0400000000000000" pitchFamily="50" charset="-128"/>
                <a:ea typeface="BIZ UDPゴシック" panose="020B0400000000000000" pitchFamily="50" charset="-128"/>
              </a:rPr>
              <a:t> </a:t>
            </a:r>
          </a:p>
          <a:p>
            <a:pPr algn="ctr">
              <a:lnSpc>
                <a:spcPct val="120000"/>
              </a:lnSpc>
            </a:pPr>
            <a:r>
              <a:rPr lang="en-US" altLang="ja-JP" sz="900" dirty="0">
                <a:latin typeface="BIZ UDPゴシック" panose="020B0400000000000000" pitchFamily="50" charset="-128"/>
                <a:ea typeface="BIZ UDPゴシック" panose="020B0400000000000000" pitchFamily="50" charset="-128"/>
              </a:rPr>
              <a:t>9,720</a:t>
            </a:r>
            <a:r>
              <a:rPr lang="ja-JP" altLang="en-US" sz="900" dirty="0">
                <a:latin typeface="BIZ UDPゴシック" panose="020B0400000000000000" pitchFamily="50" charset="-128"/>
                <a:ea typeface="BIZ UDPゴシック" panose="020B0400000000000000" pitchFamily="50" charset="-128"/>
              </a:rPr>
              <a:t>億円</a:t>
            </a:r>
            <a:endParaRPr lang="en-US" altLang="ja-JP" sz="900" dirty="0">
              <a:latin typeface="BIZ UDPゴシック" panose="020B0400000000000000" pitchFamily="50" charset="-128"/>
              <a:ea typeface="BIZ UDPゴシック" panose="020B0400000000000000" pitchFamily="50" charset="-128"/>
            </a:endParaRPr>
          </a:p>
          <a:p>
            <a:pPr algn="ctr">
              <a:lnSpc>
                <a:spcPct val="120000"/>
              </a:lnSpc>
            </a:pP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0</a:t>
            </a:r>
            <a:r>
              <a:rPr kumimoji="1" lang="en-US" altLang="ja-JP"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8</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a:t>
            </a:r>
          </a:p>
        </p:txBody>
      </p:sp>
      <p:sp>
        <p:nvSpPr>
          <p:cNvPr id="21" name="テキスト ボックス 20">
            <a:extLst>
              <a:ext uri="{FF2B5EF4-FFF2-40B4-BE49-F238E27FC236}">
                <a16:creationId xmlns:a16="http://schemas.microsoft.com/office/drawing/2014/main" id="{02318D2C-54E9-E840-0D83-E899E1170DA4}"/>
              </a:ext>
            </a:extLst>
          </p:cNvPr>
          <p:cNvSpPr txBox="1"/>
          <p:nvPr/>
        </p:nvSpPr>
        <p:spPr>
          <a:xfrm>
            <a:off x="1752200" y="6153482"/>
            <a:ext cx="1731564" cy="257122"/>
          </a:xfrm>
          <a:prstGeom prst="rect">
            <a:avLst/>
          </a:prstGeom>
          <a:noFill/>
        </p:spPr>
        <p:txBody>
          <a:bodyPr wrap="none" rtlCol="0">
            <a:spAutoFit/>
          </a:bodyPr>
          <a:lstStyle/>
          <a:p>
            <a:pPr algn="ctr">
              <a:lnSpc>
                <a:spcPct val="120000"/>
              </a:lnSpc>
            </a:pPr>
            <a:r>
              <a:rPr lang="ja-JP" altLang="en-US" sz="1050" b="1" dirty="0">
                <a:latin typeface="BIZ UDPゴシック" panose="020B0400000000000000" pitchFamily="50" charset="-128"/>
                <a:ea typeface="BIZ UDPゴシック" panose="020B0400000000000000" pitchFamily="50" charset="-128"/>
              </a:rPr>
              <a:t>酒税</a:t>
            </a:r>
            <a:r>
              <a:rPr lang="en-US" altLang="ja-JP" sz="1050" b="1" dirty="0">
                <a:latin typeface="BIZ UDPゴシック" panose="020B0400000000000000" pitchFamily="50" charset="-128"/>
                <a:ea typeface="BIZ UDPゴシック" panose="020B0400000000000000" pitchFamily="50" charset="-128"/>
              </a:rPr>
              <a:t> </a:t>
            </a:r>
            <a:r>
              <a:rPr lang="ja-JP" altLang="en-US" sz="900" dirty="0">
                <a:latin typeface="BIZ UDPゴシック" panose="020B0400000000000000" pitchFamily="50" charset="-128"/>
                <a:ea typeface="BIZ UDPゴシック" panose="020B0400000000000000" pitchFamily="50" charset="-128"/>
              </a:rPr>
              <a:t>１兆</a:t>
            </a:r>
            <a:r>
              <a:rPr lang="en-US" altLang="ja-JP" sz="900" dirty="0">
                <a:latin typeface="BIZ UDPゴシック" panose="020B0400000000000000" pitchFamily="50" charset="-128"/>
                <a:ea typeface="BIZ UDPゴシック" panose="020B0400000000000000" pitchFamily="50" charset="-128"/>
              </a:rPr>
              <a:t>1,470</a:t>
            </a:r>
            <a:r>
              <a:rPr lang="ja-JP" altLang="en-US" sz="900" dirty="0">
                <a:latin typeface="BIZ UDPゴシック" panose="020B0400000000000000" pitchFamily="50" charset="-128"/>
                <a:ea typeface="BIZ UDPゴシック" panose="020B0400000000000000" pitchFamily="50" charset="-128"/>
              </a:rPr>
              <a:t>億円</a:t>
            </a: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0</a:t>
            </a:r>
            <a:r>
              <a:rPr kumimoji="1" lang="en-US" altLang="ja-JP" sz="900" dirty="0">
                <a:latin typeface="BIZ UDPゴシック" panose="020B0400000000000000" pitchFamily="50" charset="-128"/>
                <a:ea typeface="BIZ UDPゴシック" panose="020B0400000000000000" pitchFamily="50" charset="-128"/>
              </a:rPr>
              <a:t>.9%</a:t>
            </a:r>
            <a:r>
              <a:rPr kumimoji="1" lang="ja-JP" altLang="en-US" sz="900" dirty="0">
                <a:latin typeface="BIZ UDPゴシック" panose="020B0400000000000000" pitchFamily="50" charset="-128"/>
                <a:ea typeface="BIZ UDPゴシック" panose="020B0400000000000000" pitchFamily="50" charset="-128"/>
              </a:rPr>
              <a:t>）</a:t>
            </a:r>
          </a:p>
        </p:txBody>
      </p:sp>
      <p:sp>
        <p:nvSpPr>
          <p:cNvPr id="22" name="テキスト ボックス 21">
            <a:extLst>
              <a:ext uri="{FF2B5EF4-FFF2-40B4-BE49-F238E27FC236}">
                <a16:creationId xmlns:a16="http://schemas.microsoft.com/office/drawing/2014/main" id="{C3FC0234-FA93-2267-8DE2-9E6014BD30EA}"/>
              </a:ext>
            </a:extLst>
          </p:cNvPr>
          <p:cNvSpPr txBox="1"/>
          <p:nvPr/>
        </p:nvSpPr>
        <p:spPr>
          <a:xfrm>
            <a:off x="949192" y="5921925"/>
            <a:ext cx="867545" cy="593689"/>
          </a:xfrm>
          <a:prstGeom prst="rect">
            <a:avLst/>
          </a:prstGeom>
          <a:noFill/>
        </p:spPr>
        <p:txBody>
          <a:bodyPr wrap="none" rtlCol="0">
            <a:spAutoFit/>
          </a:bodyPr>
          <a:lstStyle/>
          <a:p>
            <a:pPr algn="ctr">
              <a:lnSpc>
                <a:spcPct val="120000"/>
              </a:lnSpc>
            </a:pPr>
            <a:r>
              <a:rPr lang="ja-JP" altLang="en-US" sz="1050" b="1" dirty="0">
                <a:latin typeface="BIZ UDPゴシック" panose="020B0400000000000000" pitchFamily="50" charset="-128"/>
                <a:ea typeface="BIZ UDPゴシック" panose="020B0400000000000000" pitchFamily="50" charset="-128"/>
              </a:rPr>
              <a:t>印紙収入</a:t>
            </a:r>
            <a:r>
              <a:rPr lang="en-US" altLang="ja-JP" sz="1050" b="1" dirty="0">
                <a:latin typeface="BIZ UDPゴシック" panose="020B0400000000000000" pitchFamily="50" charset="-128"/>
                <a:ea typeface="BIZ UDPゴシック" panose="020B0400000000000000" pitchFamily="50" charset="-128"/>
              </a:rPr>
              <a:t> </a:t>
            </a:r>
            <a:endParaRPr lang="en-US" altLang="ja-JP" sz="90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900" dirty="0">
                <a:latin typeface="BIZ UDPゴシック" panose="020B0400000000000000" pitchFamily="50" charset="-128"/>
                <a:ea typeface="BIZ UDPゴシック" panose="020B0400000000000000" pitchFamily="50" charset="-128"/>
              </a:rPr>
              <a:t>1</a:t>
            </a:r>
            <a:r>
              <a:rPr lang="ja-JP" altLang="en-US" sz="900" dirty="0">
                <a:latin typeface="BIZ UDPゴシック" panose="020B0400000000000000" pitchFamily="50" charset="-128"/>
                <a:ea typeface="BIZ UDPゴシック" panose="020B0400000000000000" pitchFamily="50" charset="-128"/>
              </a:rPr>
              <a:t>兆</a:t>
            </a:r>
            <a:r>
              <a:rPr lang="en-US" altLang="ja-JP" sz="900" dirty="0">
                <a:latin typeface="BIZ UDPゴシック" panose="020B0400000000000000" pitchFamily="50" charset="-128"/>
                <a:ea typeface="BIZ UDPゴシック" panose="020B0400000000000000" pitchFamily="50" charset="-128"/>
              </a:rPr>
              <a:t>800</a:t>
            </a:r>
            <a:r>
              <a:rPr lang="ja-JP" altLang="en-US" sz="900" dirty="0">
                <a:latin typeface="BIZ UDPゴシック" panose="020B0400000000000000" pitchFamily="50" charset="-128"/>
                <a:ea typeface="BIZ UDPゴシック" panose="020B0400000000000000" pitchFamily="50" charset="-128"/>
              </a:rPr>
              <a:t>億円</a:t>
            </a:r>
            <a:endParaRPr lang="en-US" altLang="ja-JP" sz="900" dirty="0">
              <a:latin typeface="BIZ UDPゴシック" panose="020B0400000000000000" pitchFamily="50" charset="-128"/>
              <a:ea typeface="BIZ UDPゴシック" panose="020B0400000000000000" pitchFamily="50" charset="-128"/>
            </a:endParaRPr>
          </a:p>
          <a:p>
            <a:pPr algn="ctr">
              <a:lnSpc>
                <a:spcPct val="120000"/>
              </a:lnSpc>
            </a:pP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0</a:t>
            </a:r>
            <a:r>
              <a:rPr kumimoji="1" lang="en-US" altLang="ja-JP"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9</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a:t>
            </a:r>
          </a:p>
        </p:txBody>
      </p:sp>
      <p:sp>
        <p:nvSpPr>
          <p:cNvPr id="23" name="テキスト ボックス 22">
            <a:extLst>
              <a:ext uri="{FF2B5EF4-FFF2-40B4-BE49-F238E27FC236}">
                <a16:creationId xmlns:a16="http://schemas.microsoft.com/office/drawing/2014/main" id="{72B3D70A-244C-7821-DF9C-881039104242}"/>
              </a:ext>
            </a:extLst>
          </p:cNvPr>
          <p:cNvSpPr txBox="1"/>
          <p:nvPr/>
        </p:nvSpPr>
        <p:spPr>
          <a:xfrm>
            <a:off x="231371" y="5780787"/>
            <a:ext cx="803425" cy="593689"/>
          </a:xfrm>
          <a:prstGeom prst="rect">
            <a:avLst/>
          </a:prstGeom>
          <a:noFill/>
        </p:spPr>
        <p:txBody>
          <a:bodyPr wrap="none" rtlCol="0">
            <a:spAutoFit/>
          </a:bodyPr>
          <a:lstStyle/>
          <a:p>
            <a:pPr algn="ctr">
              <a:lnSpc>
                <a:spcPct val="120000"/>
              </a:lnSpc>
            </a:pPr>
            <a:r>
              <a:rPr lang="ja-JP" altLang="en-US" sz="1050" b="1" dirty="0">
                <a:latin typeface="BIZ UDPゴシック" panose="020B0400000000000000" pitchFamily="50" charset="-128"/>
                <a:ea typeface="BIZ UDPゴシック" panose="020B0400000000000000" pitchFamily="50" charset="-128"/>
              </a:rPr>
              <a:t>たばこ税</a:t>
            </a:r>
            <a:endParaRPr lang="en-US" altLang="ja-JP" sz="105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900" dirty="0">
                <a:latin typeface="BIZ UDPゴシック" panose="020B0400000000000000" pitchFamily="50" charset="-128"/>
                <a:ea typeface="BIZ UDPゴシック" panose="020B0400000000000000" pitchFamily="50" charset="-128"/>
              </a:rPr>
              <a:t>9,760</a:t>
            </a:r>
            <a:r>
              <a:rPr lang="ja-JP" altLang="en-US" sz="900" dirty="0">
                <a:latin typeface="BIZ UDPゴシック" panose="020B0400000000000000" pitchFamily="50" charset="-128"/>
                <a:ea typeface="BIZ UDPゴシック" panose="020B0400000000000000" pitchFamily="50" charset="-128"/>
              </a:rPr>
              <a:t>億円</a:t>
            </a:r>
            <a:endParaRPr lang="en-US" altLang="ja-JP" sz="900" dirty="0">
              <a:latin typeface="BIZ UDPゴシック" panose="020B0400000000000000" pitchFamily="50" charset="-128"/>
              <a:ea typeface="BIZ UDPゴシック" panose="020B0400000000000000" pitchFamily="50" charset="-128"/>
            </a:endParaRPr>
          </a:p>
          <a:p>
            <a:pPr algn="ctr">
              <a:lnSpc>
                <a:spcPct val="120000"/>
              </a:lnSpc>
            </a:pP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0</a:t>
            </a:r>
            <a:r>
              <a:rPr kumimoji="1" lang="en-US" altLang="ja-JP" sz="900" dirty="0">
                <a:latin typeface="BIZ UDPゴシック" panose="020B0400000000000000" pitchFamily="50" charset="-128"/>
                <a:ea typeface="BIZ UDPゴシック" panose="020B0400000000000000" pitchFamily="50" charset="-128"/>
              </a:rPr>
              <a:t>.8%</a:t>
            </a:r>
            <a:r>
              <a:rPr kumimoji="1" lang="ja-JP" altLang="en-US" sz="900" dirty="0">
                <a:latin typeface="BIZ UDPゴシック" panose="020B0400000000000000" pitchFamily="50" charset="-128"/>
                <a:ea typeface="BIZ UDPゴシック" panose="020B0400000000000000" pitchFamily="50" charset="-128"/>
              </a:rPr>
              <a:t>）</a:t>
            </a:r>
          </a:p>
        </p:txBody>
      </p:sp>
      <p:sp>
        <p:nvSpPr>
          <p:cNvPr id="24" name="テキスト ボックス 23">
            <a:extLst>
              <a:ext uri="{FF2B5EF4-FFF2-40B4-BE49-F238E27FC236}">
                <a16:creationId xmlns:a16="http://schemas.microsoft.com/office/drawing/2014/main" id="{E82B3971-DC06-2A7A-860E-1A49F18EC417}"/>
              </a:ext>
            </a:extLst>
          </p:cNvPr>
          <p:cNvSpPr txBox="1"/>
          <p:nvPr/>
        </p:nvSpPr>
        <p:spPr>
          <a:xfrm>
            <a:off x="20760" y="4442461"/>
            <a:ext cx="883575" cy="593689"/>
          </a:xfrm>
          <a:prstGeom prst="rect">
            <a:avLst/>
          </a:prstGeom>
          <a:noFill/>
        </p:spPr>
        <p:txBody>
          <a:bodyPr wrap="none" rtlCol="0">
            <a:spAutoFit/>
          </a:bodyPr>
          <a:lstStyle/>
          <a:p>
            <a:pPr algn="ctr">
              <a:lnSpc>
                <a:spcPct val="120000"/>
              </a:lnSpc>
            </a:pPr>
            <a:r>
              <a:rPr lang="ja-JP" altLang="en-US" sz="1050" b="1" dirty="0">
                <a:latin typeface="BIZ UDPゴシック" panose="020B0400000000000000" pitchFamily="50" charset="-128"/>
                <a:ea typeface="BIZ UDPゴシック" panose="020B0400000000000000" pitchFamily="50" charset="-128"/>
              </a:rPr>
              <a:t>その他の税</a:t>
            </a:r>
            <a:endParaRPr lang="en-US" altLang="ja-JP" sz="1050" b="1" dirty="0">
              <a:latin typeface="BIZ UDPゴシック" panose="020B0400000000000000" pitchFamily="50" charset="-128"/>
              <a:ea typeface="BIZ UDPゴシック" panose="020B0400000000000000" pitchFamily="50" charset="-128"/>
            </a:endParaRPr>
          </a:p>
          <a:p>
            <a:pPr algn="ctr">
              <a:lnSpc>
                <a:spcPct val="120000"/>
              </a:lnSpc>
            </a:pPr>
            <a:r>
              <a:rPr lang="ja-JP" altLang="en-US" sz="900" dirty="0">
                <a:latin typeface="BIZ UDPゴシック" panose="020B0400000000000000" pitchFamily="50" charset="-128"/>
                <a:ea typeface="BIZ UDPゴシック" panose="020B0400000000000000" pitchFamily="50" charset="-128"/>
              </a:rPr>
              <a:t>３兆</a:t>
            </a:r>
            <a:r>
              <a:rPr lang="en-US" altLang="ja-JP" sz="900" dirty="0">
                <a:latin typeface="BIZ UDPゴシック" panose="020B0400000000000000" pitchFamily="50" charset="-128"/>
                <a:ea typeface="BIZ UDPゴシック" panose="020B0400000000000000" pitchFamily="50" charset="-128"/>
              </a:rPr>
              <a:t>330</a:t>
            </a:r>
            <a:r>
              <a:rPr lang="ja-JP" altLang="en-US" sz="900" dirty="0">
                <a:latin typeface="BIZ UDPゴシック" panose="020B0400000000000000" pitchFamily="50" charset="-128"/>
                <a:ea typeface="BIZ UDPゴシック" panose="020B0400000000000000" pitchFamily="50" charset="-128"/>
              </a:rPr>
              <a:t>億円</a:t>
            </a:r>
            <a:endParaRPr lang="en-US" altLang="ja-JP" sz="900" dirty="0">
              <a:latin typeface="BIZ UDPゴシック" panose="020B0400000000000000" pitchFamily="50" charset="-128"/>
              <a:ea typeface="BIZ UDPゴシック" panose="020B0400000000000000" pitchFamily="50" charset="-128"/>
            </a:endParaRPr>
          </a:p>
          <a:p>
            <a:pPr algn="ctr">
              <a:lnSpc>
                <a:spcPct val="120000"/>
              </a:lnSpc>
            </a:pP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2.6</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a:t>
            </a:r>
          </a:p>
        </p:txBody>
      </p:sp>
      <p:sp>
        <p:nvSpPr>
          <p:cNvPr id="26" name="テキスト ボックス 25">
            <a:extLst>
              <a:ext uri="{FF2B5EF4-FFF2-40B4-BE49-F238E27FC236}">
                <a16:creationId xmlns:a16="http://schemas.microsoft.com/office/drawing/2014/main" id="{EEE12613-D75E-0405-4F51-B58BC2182CA5}"/>
              </a:ext>
            </a:extLst>
          </p:cNvPr>
          <p:cNvSpPr txBox="1"/>
          <p:nvPr/>
        </p:nvSpPr>
        <p:spPr>
          <a:xfrm>
            <a:off x="1049636" y="3067214"/>
            <a:ext cx="1245855"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公債金</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dirty="0">
                <a:latin typeface="BIZ UDPゴシック" panose="020B0400000000000000" pitchFamily="50" charset="-128"/>
                <a:ea typeface="BIZ UDPゴシック" panose="020B0400000000000000" pitchFamily="50" charset="-128"/>
              </a:rPr>
              <a:t>29</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5,840</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24</a:t>
            </a:r>
            <a:r>
              <a:rPr kumimoji="1" lang="en-US" altLang="ja-JP" sz="1050" dirty="0">
                <a:latin typeface="BIZ UDPゴシック" panose="020B0400000000000000" pitchFamily="50" charset="-128"/>
                <a:ea typeface="BIZ UDPゴシック" panose="020B0400000000000000" pitchFamily="50" charset="-128"/>
              </a:rPr>
              <a:t>.2%</a:t>
            </a:r>
            <a:r>
              <a:rPr kumimoji="1" lang="ja-JP" altLang="en-US" sz="1050" dirty="0">
                <a:latin typeface="BIZ UDPゴシック" panose="020B0400000000000000" pitchFamily="50" charset="-128"/>
                <a:ea typeface="BIZ UDPゴシック" panose="020B0400000000000000" pitchFamily="50" charset="-128"/>
              </a:rPr>
              <a:t>）</a:t>
            </a:r>
          </a:p>
        </p:txBody>
      </p:sp>
      <p:sp>
        <p:nvSpPr>
          <p:cNvPr id="27" name="テキスト ボックス 26">
            <a:extLst>
              <a:ext uri="{FF2B5EF4-FFF2-40B4-BE49-F238E27FC236}">
                <a16:creationId xmlns:a16="http://schemas.microsoft.com/office/drawing/2014/main" id="{612360F1-0A56-5EF0-CEDC-36068DCF965A}"/>
              </a:ext>
            </a:extLst>
          </p:cNvPr>
          <p:cNvSpPr txBox="1"/>
          <p:nvPr/>
        </p:nvSpPr>
        <p:spPr>
          <a:xfrm>
            <a:off x="497905" y="1776312"/>
            <a:ext cx="1143262" cy="637097"/>
          </a:xfrm>
          <a:prstGeom prst="rect">
            <a:avLst/>
          </a:prstGeom>
          <a:noFill/>
        </p:spPr>
        <p:txBody>
          <a:bodyPr wrap="none" rtlCol="0">
            <a:spAutoFit/>
          </a:bodyPr>
          <a:lstStyle/>
          <a:p>
            <a:pPr algn="ctr">
              <a:lnSpc>
                <a:spcPct val="120000"/>
              </a:lnSpc>
            </a:pPr>
            <a:r>
              <a:rPr kumimoji="1" lang="ja-JP" altLang="en-US" sz="1200" b="1" dirty="0">
                <a:latin typeface="BIZ UDPゴシック" panose="020B0400000000000000" pitchFamily="50" charset="-128"/>
                <a:ea typeface="BIZ UDPゴシック" panose="020B0400000000000000" pitchFamily="50" charset="-128"/>
              </a:rPr>
              <a:t>その他の収入</a:t>
            </a:r>
          </a:p>
          <a:p>
            <a:pPr algn="ctr"/>
            <a:r>
              <a:rPr lang="en-US" altLang="ja-JP" sz="1050" dirty="0">
                <a:latin typeface="BIZ UDPゴシック" panose="020B0400000000000000" pitchFamily="50" charset="-128"/>
                <a:ea typeface="BIZ UDPゴシック" panose="020B0400000000000000" pitchFamily="50" charset="-128"/>
              </a:rPr>
              <a:t>8</a:t>
            </a:r>
            <a:r>
              <a:rPr lang="ja-JP" altLang="en-US" sz="1050" dirty="0">
                <a:latin typeface="BIZ UDPゴシック" panose="020B0400000000000000" pitchFamily="50" charset="-128"/>
                <a:ea typeface="BIZ UDPゴシック" panose="020B0400000000000000" pitchFamily="50" charset="-128"/>
              </a:rPr>
              <a:t>兆</a:t>
            </a:r>
            <a:r>
              <a:rPr lang="en-US" altLang="ja-JP" sz="1050" dirty="0">
                <a:latin typeface="BIZ UDPゴシック" panose="020B0400000000000000" pitchFamily="50" charset="-128"/>
                <a:ea typeface="BIZ UDPゴシック" panose="020B0400000000000000" pitchFamily="50" charset="-128"/>
              </a:rPr>
              <a:t>9,902</a:t>
            </a:r>
            <a:r>
              <a:rPr lang="ja-JP" altLang="en-US" sz="1050" dirty="0">
                <a:latin typeface="BIZ UDPゴシック" panose="020B0400000000000000" pitchFamily="50" charset="-128"/>
                <a:ea typeface="BIZ UDPゴシック" panose="020B0400000000000000" pitchFamily="50" charset="-128"/>
              </a:rPr>
              <a:t>億円</a:t>
            </a:r>
            <a:endParaRPr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7.4</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cxnSp>
        <p:nvCxnSpPr>
          <p:cNvPr id="29" name="直線コネクタ 28">
            <a:extLst>
              <a:ext uri="{FF2B5EF4-FFF2-40B4-BE49-F238E27FC236}">
                <a16:creationId xmlns:a16="http://schemas.microsoft.com/office/drawing/2014/main" id="{994640D3-4D72-77B1-BCDA-9F60D8A95C25}"/>
              </a:ext>
            </a:extLst>
          </p:cNvPr>
          <p:cNvCxnSpPr>
            <a:cxnSpLocks/>
          </p:cNvCxnSpPr>
          <p:nvPr/>
        </p:nvCxnSpPr>
        <p:spPr>
          <a:xfrm flipH="1" flipV="1">
            <a:off x="1632350" y="1975967"/>
            <a:ext cx="791877" cy="23100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aphicFrame>
        <p:nvGraphicFramePr>
          <p:cNvPr id="32" name="グラフ 31">
            <a:extLst>
              <a:ext uri="{FF2B5EF4-FFF2-40B4-BE49-F238E27FC236}">
                <a16:creationId xmlns:a16="http://schemas.microsoft.com/office/drawing/2014/main" id="{0524A115-6FC8-8A2F-E8B4-A76AFC3AC166}"/>
              </a:ext>
            </a:extLst>
          </p:cNvPr>
          <p:cNvGraphicFramePr/>
          <p:nvPr>
            <p:extLst>
              <p:ext uri="{D42A27DB-BD31-4B8C-83A1-F6EECF244321}">
                <p14:modId xmlns:p14="http://schemas.microsoft.com/office/powerpoint/2010/main" val="1093983108"/>
              </p:ext>
            </p:extLst>
          </p:nvPr>
        </p:nvGraphicFramePr>
        <p:xfrm>
          <a:off x="1325787" y="2869270"/>
          <a:ext cx="3335523" cy="2223683"/>
        </p:xfrm>
        <a:graphic>
          <a:graphicData uri="http://schemas.openxmlformats.org/drawingml/2006/chart">
            <c:chart xmlns:c="http://schemas.openxmlformats.org/drawingml/2006/chart" xmlns:r="http://schemas.openxmlformats.org/officeDocument/2006/relationships" r:id="rId5"/>
          </a:graphicData>
        </a:graphic>
      </p:graphicFrame>
      <p:sp>
        <p:nvSpPr>
          <p:cNvPr id="33" name="テキスト ボックス 32">
            <a:extLst>
              <a:ext uri="{FF2B5EF4-FFF2-40B4-BE49-F238E27FC236}">
                <a16:creationId xmlns:a16="http://schemas.microsoft.com/office/drawing/2014/main" id="{CF658A12-1D4D-6E96-1641-E5764D65F10D}"/>
              </a:ext>
            </a:extLst>
          </p:cNvPr>
          <p:cNvSpPr txBox="1">
            <a:spLocks noChangeAspect="1"/>
          </p:cNvSpPr>
          <p:nvPr/>
        </p:nvSpPr>
        <p:spPr>
          <a:xfrm rot="4713981">
            <a:off x="2182081" y="3152746"/>
            <a:ext cx="1647668" cy="1646584"/>
          </a:xfrm>
          <a:prstGeom prst="rect">
            <a:avLst/>
          </a:prstGeom>
          <a:noFill/>
        </p:spPr>
        <p:txBody>
          <a:bodyPr wrap="none" rtlCol="0">
            <a:prstTxWarp prst="textArchUp">
              <a:avLst>
                <a:gd name="adj" fmla="val 11558760"/>
              </a:avLst>
            </a:prstTxWarp>
            <a:spAutoFit/>
          </a:bodyPr>
          <a:lstStyle/>
          <a:p>
            <a:pPr algn="ctr"/>
            <a:r>
              <a:rPr kumimoji="1" lang="ja-JP" altLang="en-US" sz="1050" spc="500" dirty="0">
                <a:latin typeface="BIZ UDPゴシック" panose="020B0400000000000000" pitchFamily="50" charset="-128"/>
                <a:ea typeface="BIZ UDPゴシック" panose="020B0400000000000000" pitchFamily="50" charset="-128"/>
              </a:rPr>
              <a:t>←　直接税　→</a:t>
            </a:r>
          </a:p>
        </p:txBody>
      </p:sp>
      <p:sp>
        <p:nvSpPr>
          <p:cNvPr id="35" name="テキスト ボックス 34">
            <a:extLst>
              <a:ext uri="{FF2B5EF4-FFF2-40B4-BE49-F238E27FC236}">
                <a16:creationId xmlns:a16="http://schemas.microsoft.com/office/drawing/2014/main" id="{84DC29AD-D4BC-0550-0261-45D74F914606}"/>
              </a:ext>
            </a:extLst>
          </p:cNvPr>
          <p:cNvSpPr txBox="1">
            <a:spLocks noChangeAspect="1"/>
          </p:cNvSpPr>
          <p:nvPr/>
        </p:nvSpPr>
        <p:spPr>
          <a:xfrm rot="960354">
            <a:off x="2155295" y="3167524"/>
            <a:ext cx="1686803" cy="1685693"/>
          </a:xfrm>
          <a:prstGeom prst="rect">
            <a:avLst/>
          </a:prstGeom>
          <a:noFill/>
        </p:spPr>
        <p:txBody>
          <a:bodyPr wrap="none" rtlCol="0">
            <a:prstTxWarp prst="textArchDown">
              <a:avLst>
                <a:gd name="adj" fmla="val 2724445"/>
              </a:avLst>
            </a:prstTxWarp>
            <a:spAutoFit/>
          </a:bodyPr>
          <a:lstStyle/>
          <a:p>
            <a:pPr algn="ctr"/>
            <a:r>
              <a:rPr kumimoji="1" lang="ja-JP" altLang="en-US" sz="1050" spc="500" dirty="0">
                <a:latin typeface="BIZ UDPゴシック" panose="020B0400000000000000" pitchFamily="50" charset="-128"/>
                <a:ea typeface="BIZ UDPゴシック" panose="020B0400000000000000" pitchFamily="50" charset="-128"/>
              </a:rPr>
              <a:t>← 間接税 →</a:t>
            </a:r>
          </a:p>
        </p:txBody>
      </p:sp>
      <p:sp>
        <p:nvSpPr>
          <p:cNvPr id="39" name="テキスト ボックス 38">
            <a:extLst>
              <a:ext uri="{FF2B5EF4-FFF2-40B4-BE49-F238E27FC236}">
                <a16:creationId xmlns:a16="http://schemas.microsoft.com/office/drawing/2014/main" id="{FD10E186-C4DB-5819-E29A-A5B36C6CD4C2}"/>
              </a:ext>
            </a:extLst>
          </p:cNvPr>
          <p:cNvSpPr txBox="1"/>
          <p:nvPr/>
        </p:nvSpPr>
        <p:spPr>
          <a:xfrm>
            <a:off x="208604" y="5093451"/>
            <a:ext cx="707860" cy="169277"/>
          </a:xfrm>
          <a:prstGeom prst="rect">
            <a:avLst/>
          </a:prstGeom>
          <a:noFill/>
        </p:spPr>
        <p:txBody>
          <a:bodyPr wrap="square">
            <a:spAutoFit/>
          </a:bodyPr>
          <a:lstStyle/>
          <a:p>
            <a:pPr algn="dist"/>
            <a:r>
              <a:rPr lang="ja-JP" altLang="en-US" sz="500" spc="50" dirty="0">
                <a:latin typeface="BIZ UDPゴシック" panose="020B0400000000000000" pitchFamily="50" charset="-128"/>
                <a:ea typeface="BIZ UDPゴシック" panose="020B0400000000000000" pitchFamily="50" charset="-128"/>
              </a:rPr>
              <a:t>きはつゆぜい</a:t>
            </a:r>
          </a:p>
        </p:txBody>
      </p:sp>
      <p:sp>
        <p:nvSpPr>
          <p:cNvPr id="40" name="テキスト ボックス 39">
            <a:extLst>
              <a:ext uri="{FF2B5EF4-FFF2-40B4-BE49-F238E27FC236}">
                <a16:creationId xmlns:a16="http://schemas.microsoft.com/office/drawing/2014/main" id="{05A5FE5E-8953-CF22-3AE2-DB88327778A5}"/>
              </a:ext>
            </a:extLst>
          </p:cNvPr>
          <p:cNvSpPr txBox="1"/>
          <p:nvPr/>
        </p:nvSpPr>
        <p:spPr>
          <a:xfrm>
            <a:off x="1757652" y="6094031"/>
            <a:ext cx="448623" cy="169277"/>
          </a:xfrm>
          <a:prstGeom prst="rect">
            <a:avLst/>
          </a:prstGeom>
          <a:noFill/>
        </p:spPr>
        <p:txBody>
          <a:bodyPr wrap="square">
            <a:spAutoFit/>
          </a:bodyPr>
          <a:lstStyle/>
          <a:p>
            <a:pPr algn="dist"/>
            <a:r>
              <a:rPr lang="ja-JP" altLang="en-US" sz="500" spc="50" dirty="0">
                <a:latin typeface="BIZ UDPゴシック" panose="020B0400000000000000" pitchFamily="50" charset="-128"/>
                <a:ea typeface="BIZ UDPゴシック" panose="020B0400000000000000" pitchFamily="50" charset="-128"/>
              </a:rPr>
              <a:t>しゅぜい</a:t>
            </a:r>
          </a:p>
        </p:txBody>
      </p:sp>
      <p:cxnSp>
        <p:nvCxnSpPr>
          <p:cNvPr id="41" name="直線コネクタ 40">
            <a:extLst>
              <a:ext uri="{FF2B5EF4-FFF2-40B4-BE49-F238E27FC236}">
                <a16:creationId xmlns:a16="http://schemas.microsoft.com/office/drawing/2014/main" id="{BCDB36DC-95CB-DA02-A5FA-BA7C228D252B}"/>
              </a:ext>
            </a:extLst>
          </p:cNvPr>
          <p:cNvCxnSpPr>
            <a:cxnSpLocks/>
          </p:cNvCxnSpPr>
          <p:nvPr/>
        </p:nvCxnSpPr>
        <p:spPr>
          <a:xfrm flipH="1">
            <a:off x="1382965" y="5219700"/>
            <a:ext cx="157704" cy="70222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9D5EF009-4968-9B4D-5008-A52D443DA14C}"/>
              </a:ext>
            </a:extLst>
          </p:cNvPr>
          <p:cNvCxnSpPr>
            <a:cxnSpLocks/>
          </p:cNvCxnSpPr>
          <p:nvPr/>
        </p:nvCxnSpPr>
        <p:spPr>
          <a:xfrm>
            <a:off x="1641167" y="5298281"/>
            <a:ext cx="244225" cy="8314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63401CFD-6CCB-7F7F-3D86-9323E1F8490E}"/>
              </a:ext>
            </a:extLst>
          </p:cNvPr>
          <p:cNvCxnSpPr>
            <a:cxnSpLocks/>
          </p:cNvCxnSpPr>
          <p:nvPr/>
        </p:nvCxnSpPr>
        <p:spPr>
          <a:xfrm flipH="1">
            <a:off x="906991" y="5152096"/>
            <a:ext cx="545572" cy="6356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7E9A7FE7-F529-2487-5BDA-ED98624092D0}"/>
              </a:ext>
            </a:extLst>
          </p:cNvPr>
          <p:cNvCxnSpPr>
            <a:cxnSpLocks/>
          </p:cNvCxnSpPr>
          <p:nvPr/>
        </p:nvCxnSpPr>
        <p:spPr>
          <a:xfrm flipH="1">
            <a:off x="921945" y="5062538"/>
            <a:ext cx="530618" cy="200190"/>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6" name="直線コネクタ 45">
            <a:extLst>
              <a:ext uri="{FF2B5EF4-FFF2-40B4-BE49-F238E27FC236}">
                <a16:creationId xmlns:a16="http://schemas.microsoft.com/office/drawing/2014/main" id="{13F4BD2B-5BA6-3F08-9AE1-D67A292B1CFD}"/>
              </a:ext>
            </a:extLst>
          </p:cNvPr>
          <p:cNvCxnSpPr>
            <a:cxnSpLocks/>
          </p:cNvCxnSpPr>
          <p:nvPr/>
        </p:nvCxnSpPr>
        <p:spPr>
          <a:xfrm flipH="1" flipV="1">
            <a:off x="801457" y="4861951"/>
            <a:ext cx="581508" cy="12766"/>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6914765C-509F-148E-B56B-B7BA17985909}"/>
              </a:ext>
            </a:extLst>
          </p:cNvPr>
          <p:cNvCxnSpPr>
            <a:cxnSpLocks/>
          </p:cNvCxnSpPr>
          <p:nvPr/>
        </p:nvCxnSpPr>
        <p:spPr>
          <a:xfrm>
            <a:off x="4186305" y="5434396"/>
            <a:ext cx="292131" cy="353384"/>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C9AFD119-D6E6-E08B-7EDB-DF4F3CF3FC61}"/>
              </a:ext>
            </a:extLst>
          </p:cNvPr>
          <p:cNvSpPr txBox="1"/>
          <p:nvPr/>
        </p:nvSpPr>
        <p:spPr>
          <a:xfrm>
            <a:off x="3847412" y="3944139"/>
            <a:ext cx="1117614" cy="637097"/>
          </a:xfrm>
          <a:prstGeom prst="rect">
            <a:avLst/>
          </a:prstGeom>
          <a:noFill/>
        </p:spPr>
        <p:txBody>
          <a:bodyPr wrap="none" rtlCol="0">
            <a:spAutoFit/>
          </a:bodyPr>
          <a:lstStyle/>
          <a:p>
            <a:pPr algn="ctr">
              <a:lnSpc>
                <a:spcPct val="120000"/>
              </a:lnSpc>
            </a:pPr>
            <a:r>
              <a:rPr lang="ja-JP" altLang="en-US" sz="1200" b="1" dirty="0">
                <a:latin typeface="BIZ UDPゴシック" panose="020B0400000000000000" pitchFamily="50" charset="-128"/>
                <a:ea typeface="BIZ UDPゴシック" panose="020B0400000000000000" pitchFamily="50" charset="-128"/>
              </a:rPr>
              <a:t>法人税</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en-US" altLang="ja-JP" sz="1050" spc="-100" dirty="0">
                <a:latin typeface="BIZ UDPゴシック" panose="020B0400000000000000" pitchFamily="50" charset="-128"/>
                <a:ea typeface="BIZ UDPゴシック" panose="020B0400000000000000" pitchFamily="50" charset="-128"/>
              </a:rPr>
              <a:t>20</a:t>
            </a:r>
            <a:r>
              <a:rPr lang="ja-JP" altLang="en-US" sz="1050" spc="-100" dirty="0">
                <a:latin typeface="BIZ UDPゴシック" panose="020B0400000000000000" pitchFamily="50" charset="-128"/>
                <a:ea typeface="BIZ UDPゴシック" panose="020B0400000000000000" pitchFamily="50" charset="-128"/>
              </a:rPr>
              <a:t>兆</a:t>
            </a:r>
            <a:r>
              <a:rPr lang="en-US" altLang="ja-JP" sz="1050" spc="-100" dirty="0">
                <a:latin typeface="BIZ UDPゴシック" panose="020B0400000000000000" pitchFamily="50" charset="-128"/>
                <a:ea typeface="BIZ UDPゴシック" panose="020B0400000000000000" pitchFamily="50" charset="-128"/>
              </a:rPr>
              <a:t>6,960</a:t>
            </a:r>
            <a:r>
              <a:rPr lang="ja-JP" altLang="en-US" sz="1050" spc="-100" dirty="0">
                <a:latin typeface="BIZ UDPゴシック" panose="020B0400000000000000" pitchFamily="50" charset="-128"/>
                <a:ea typeface="BIZ UDPゴシック" panose="020B0400000000000000" pitchFamily="50" charset="-128"/>
              </a:rPr>
              <a:t>億円</a:t>
            </a:r>
            <a:endParaRPr lang="en-US" altLang="ja-JP" sz="1050" spc="-10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16.</a:t>
            </a:r>
            <a:r>
              <a:rPr lang="en-US" altLang="ja-JP" sz="1050" dirty="0">
                <a:latin typeface="BIZ UDPゴシック" panose="020B0400000000000000" pitchFamily="50" charset="-128"/>
                <a:ea typeface="BIZ UDPゴシック" panose="020B0400000000000000" pitchFamily="50" charset="-128"/>
              </a:rPr>
              <a:t>9</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a:t>
            </a:r>
          </a:p>
        </p:txBody>
      </p:sp>
      <p:sp>
        <p:nvSpPr>
          <p:cNvPr id="16" name="四角形: 角を丸くする 15">
            <a:extLst>
              <a:ext uri="{FF2B5EF4-FFF2-40B4-BE49-F238E27FC236}">
                <a16:creationId xmlns:a16="http://schemas.microsoft.com/office/drawing/2014/main" id="{BA30B701-6622-20DF-7A88-7DDC933D4807}"/>
              </a:ext>
            </a:extLst>
          </p:cNvPr>
          <p:cNvSpPr/>
          <p:nvPr/>
        </p:nvSpPr>
        <p:spPr>
          <a:xfrm>
            <a:off x="5257433" y="1900165"/>
            <a:ext cx="6763997" cy="1118304"/>
          </a:xfrm>
          <a:prstGeom prst="roundRect">
            <a:avLst>
              <a:gd name="adj" fmla="val 2541"/>
            </a:avLst>
          </a:prstGeom>
          <a:solidFill>
            <a:srgbClr val="FDF1F1"/>
          </a:solidFill>
          <a:ln>
            <a:solidFill>
              <a:srgbClr val="F991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四角形: 角を丸くする 43">
            <a:extLst>
              <a:ext uri="{FF2B5EF4-FFF2-40B4-BE49-F238E27FC236}">
                <a16:creationId xmlns:a16="http://schemas.microsoft.com/office/drawing/2014/main" id="{07EE91D3-E5F5-BEB4-A280-127B2D575081}"/>
              </a:ext>
            </a:extLst>
          </p:cNvPr>
          <p:cNvSpPr/>
          <p:nvPr/>
        </p:nvSpPr>
        <p:spPr>
          <a:xfrm>
            <a:off x="5257436" y="3129699"/>
            <a:ext cx="6763996" cy="3316814"/>
          </a:xfrm>
          <a:prstGeom prst="roundRect">
            <a:avLst>
              <a:gd name="adj" fmla="val 2541"/>
            </a:avLst>
          </a:prstGeom>
          <a:no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6177FACA-3E6A-8215-AE93-DE35BBD2443F}"/>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32930111-EB1D-5D92-D059-B858AC2E7256}"/>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 name="Google Shape;111;p1">
            <a:extLst>
              <a:ext uri="{FF2B5EF4-FFF2-40B4-BE49-F238E27FC236}">
                <a16:creationId xmlns:a16="http://schemas.microsoft.com/office/drawing/2014/main" id="{750ECA94-8ABB-C58B-75DC-DAD9A73AC5DD}"/>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Google Shape;111;p1">
            <a:extLst>
              <a:ext uri="{FF2B5EF4-FFF2-40B4-BE49-F238E27FC236}">
                <a16:creationId xmlns:a16="http://schemas.microsoft.com/office/drawing/2014/main" id="{0DC33C8B-4CB0-4EC1-85D0-0A7731ADDF73}"/>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福岡県や国の財政はどうなっているのだろう？</a:t>
            </a:r>
          </a:p>
        </p:txBody>
      </p:sp>
      <p:sp>
        <p:nvSpPr>
          <p:cNvPr id="55" name="テキスト ボックス 54">
            <a:extLst>
              <a:ext uri="{FF2B5EF4-FFF2-40B4-BE49-F238E27FC236}">
                <a16:creationId xmlns:a16="http://schemas.microsoft.com/office/drawing/2014/main" id="{649E8580-549E-B637-73AD-C1725B570ADE}"/>
              </a:ext>
            </a:extLst>
          </p:cNvPr>
          <p:cNvSpPr txBox="1"/>
          <p:nvPr/>
        </p:nvSpPr>
        <p:spPr>
          <a:xfrm>
            <a:off x="2513967" y="1168296"/>
            <a:ext cx="2103461" cy="576183"/>
          </a:xfrm>
          <a:prstGeom prst="rect">
            <a:avLst/>
          </a:prstGeom>
          <a:noFill/>
        </p:spPr>
        <p:txBody>
          <a:bodyPr wrap="none" rtlCol="0">
            <a:spAutoFit/>
          </a:bodyPr>
          <a:lstStyle/>
          <a:p>
            <a:pPr algn="ctr">
              <a:lnSpc>
                <a:spcPct val="120000"/>
              </a:lnSpc>
            </a:pPr>
            <a:r>
              <a:rPr lang="ja-JP" altLang="en-US" sz="1600" b="1" dirty="0">
                <a:solidFill>
                  <a:srgbClr val="DE5C5C"/>
                </a:solidFill>
                <a:latin typeface="BIZ UDPゴシック" panose="020B0400000000000000" pitchFamily="50" charset="-128"/>
                <a:ea typeface="BIZ UDPゴシック" panose="020B0400000000000000" pitchFamily="50" charset="-128"/>
              </a:rPr>
              <a:t>租税・印紙収入</a:t>
            </a:r>
            <a:endParaRPr lang="en-US" altLang="ja-JP" sz="1600" b="1" dirty="0">
              <a:solidFill>
                <a:srgbClr val="DE5C5C"/>
              </a:solidFill>
              <a:latin typeface="BIZ UDPゴシック" panose="020B0400000000000000" pitchFamily="50" charset="-128"/>
              <a:ea typeface="BIZ UDPゴシック" panose="020B0400000000000000" pitchFamily="50" charset="-128"/>
            </a:endParaRPr>
          </a:p>
          <a:p>
            <a:pPr algn="ctr">
              <a:lnSpc>
                <a:spcPct val="120000"/>
              </a:lnSpc>
            </a:pPr>
            <a:r>
              <a:rPr lang="en-US" altLang="ja-JP" sz="1200" dirty="0">
                <a:solidFill>
                  <a:srgbClr val="DE5C5C"/>
                </a:solidFill>
                <a:latin typeface="BIZ UDPゴシック" panose="020B0400000000000000" pitchFamily="50" charset="-128"/>
                <a:ea typeface="BIZ UDPゴシック" panose="020B0400000000000000" pitchFamily="50" charset="-128"/>
              </a:rPr>
              <a:t>83</a:t>
            </a:r>
            <a:r>
              <a:rPr lang="ja-JP" altLang="en-US" sz="1200" dirty="0">
                <a:solidFill>
                  <a:srgbClr val="DE5C5C"/>
                </a:solidFill>
                <a:latin typeface="BIZ UDPゴシック" panose="020B0400000000000000" pitchFamily="50" charset="-128"/>
                <a:ea typeface="BIZ UDPゴシック" panose="020B0400000000000000" pitchFamily="50" charset="-128"/>
              </a:rPr>
              <a:t>兆</a:t>
            </a:r>
            <a:r>
              <a:rPr lang="en-US" altLang="ja-JP" sz="1200" dirty="0">
                <a:solidFill>
                  <a:srgbClr val="DE5C5C"/>
                </a:solidFill>
                <a:latin typeface="BIZ UDPゴシック" panose="020B0400000000000000" pitchFamily="50" charset="-128"/>
                <a:ea typeface="BIZ UDPゴシック" panose="020B0400000000000000" pitchFamily="50" charset="-128"/>
              </a:rPr>
              <a:t>7,350</a:t>
            </a:r>
            <a:r>
              <a:rPr lang="ja-JP" altLang="en-US" sz="1200" dirty="0">
                <a:solidFill>
                  <a:srgbClr val="DE5C5C"/>
                </a:solidFill>
                <a:latin typeface="BIZ UDPゴシック" panose="020B0400000000000000" pitchFamily="50" charset="-128"/>
                <a:ea typeface="BIZ UDPゴシック" panose="020B0400000000000000" pitchFamily="50" charset="-128"/>
              </a:rPr>
              <a:t>億円</a:t>
            </a:r>
            <a:r>
              <a:rPr kumimoji="1" lang="ja-JP" altLang="en-US" sz="1200" dirty="0">
                <a:solidFill>
                  <a:srgbClr val="DE5C5C"/>
                </a:solidFill>
                <a:latin typeface="BIZ UDPゴシック" panose="020B0400000000000000" pitchFamily="50" charset="-128"/>
                <a:ea typeface="BIZ UDPゴシック" panose="020B0400000000000000" pitchFamily="50" charset="-128"/>
              </a:rPr>
              <a:t>（</a:t>
            </a:r>
            <a:r>
              <a:rPr lang="en-US" altLang="ja-JP" sz="1200" dirty="0">
                <a:solidFill>
                  <a:srgbClr val="DE5C5C"/>
                </a:solidFill>
                <a:latin typeface="BIZ UDPゴシック" panose="020B0400000000000000" pitchFamily="50" charset="-128"/>
                <a:ea typeface="BIZ UDPゴシック" panose="020B0400000000000000" pitchFamily="50" charset="-128"/>
              </a:rPr>
              <a:t>68.5</a:t>
            </a:r>
            <a:r>
              <a:rPr kumimoji="1" lang="en-US" altLang="ja-JP" sz="1200" dirty="0">
                <a:solidFill>
                  <a:srgbClr val="DE5C5C"/>
                </a:solidFill>
                <a:latin typeface="BIZ UDPゴシック" panose="020B0400000000000000" pitchFamily="50" charset="-128"/>
                <a:ea typeface="BIZ UDPゴシック" panose="020B0400000000000000" pitchFamily="50" charset="-128"/>
              </a:rPr>
              <a:t>%</a:t>
            </a:r>
            <a:r>
              <a:rPr kumimoji="1" lang="ja-JP" altLang="en-US" sz="1200" dirty="0">
                <a:solidFill>
                  <a:srgbClr val="DE5C5C"/>
                </a:solidFill>
                <a:latin typeface="BIZ UDPゴシック" panose="020B0400000000000000" pitchFamily="50" charset="-128"/>
                <a:ea typeface="BIZ UDPゴシック" panose="020B0400000000000000" pitchFamily="50" charset="-128"/>
              </a:rPr>
              <a:t>）</a:t>
            </a:r>
          </a:p>
        </p:txBody>
      </p:sp>
      <p:cxnSp>
        <p:nvCxnSpPr>
          <p:cNvPr id="56" name="直線コネクタ 55">
            <a:extLst>
              <a:ext uri="{FF2B5EF4-FFF2-40B4-BE49-F238E27FC236}">
                <a16:creationId xmlns:a16="http://schemas.microsoft.com/office/drawing/2014/main" id="{B087D74E-32CE-0A94-73EA-419627C8E79B}"/>
              </a:ext>
            </a:extLst>
          </p:cNvPr>
          <p:cNvCxnSpPr>
            <a:cxnSpLocks/>
            <a:stCxn id="55" idx="2"/>
          </p:cNvCxnSpPr>
          <p:nvPr/>
        </p:nvCxnSpPr>
        <p:spPr>
          <a:xfrm flipH="1">
            <a:off x="3565697" y="1744479"/>
            <a:ext cx="1" cy="260189"/>
          </a:xfrm>
          <a:prstGeom prst="line">
            <a:avLst/>
          </a:prstGeom>
          <a:ln w="19050">
            <a:solidFill>
              <a:srgbClr val="DE5C5C"/>
            </a:solidFill>
          </a:ln>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a16="http://schemas.microsoft.com/office/drawing/2014/main" id="{23695971-2531-B9BD-9F8C-E0C1155ED919}"/>
              </a:ext>
            </a:extLst>
          </p:cNvPr>
          <p:cNvSpPr txBox="1"/>
          <p:nvPr/>
        </p:nvSpPr>
        <p:spPr>
          <a:xfrm>
            <a:off x="5307095" y="1925168"/>
            <a:ext cx="6682061" cy="1024576"/>
          </a:xfrm>
          <a:prstGeom prst="rect">
            <a:avLst/>
          </a:prstGeom>
          <a:noFill/>
        </p:spPr>
        <p:txBody>
          <a:bodyPr wrap="square">
            <a:spAutoFit/>
          </a:bodyPr>
          <a:lstStyle/>
          <a:p>
            <a:pPr>
              <a:lnSpc>
                <a:spcPct val="140000"/>
              </a:lnSpc>
              <a:spcAft>
                <a:spcPts val="600"/>
              </a:spcAft>
            </a:pPr>
            <a:r>
              <a:rPr lang="ja-JP" altLang="en-US" sz="1400" spc="100" dirty="0">
                <a:latin typeface="BIZ UDPゴシック" panose="020B0400000000000000" pitchFamily="50" charset="-128"/>
                <a:ea typeface="BIZ UDPゴシック" panose="020B0400000000000000" pitchFamily="50" charset="-128"/>
              </a:rPr>
              <a:t>令和</a:t>
            </a:r>
            <a:r>
              <a:rPr lang="en-US" altLang="ja-JP" sz="1400" spc="100" dirty="0">
                <a:latin typeface="BIZ UDPゴシック" panose="020B0400000000000000" pitchFamily="50" charset="-128"/>
                <a:ea typeface="BIZ UDPゴシック" panose="020B0400000000000000" pitchFamily="50" charset="-128"/>
              </a:rPr>
              <a:t>8</a:t>
            </a:r>
            <a:r>
              <a:rPr lang="ja-JP" altLang="en-US" sz="1400" spc="100" dirty="0">
                <a:latin typeface="BIZ UDPゴシック" panose="020B0400000000000000" pitchFamily="50" charset="-128"/>
                <a:ea typeface="BIZ UDPゴシック" panose="020B0400000000000000" pitchFamily="50" charset="-128"/>
              </a:rPr>
              <a:t>年度当初予算では、国の税収は歳入全体の約</a:t>
            </a:r>
            <a:r>
              <a:rPr lang="en-US" altLang="ja-JP" sz="1400" spc="100">
                <a:latin typeface="BIZ UDPゴシック" panose="020B0400000000000000" pitchFamily="50" charset="-128"/>
                <a:ea typeface="BIZ UDPゴシック" panose="020B0400000000000000" pitchFamily="50" charset="-128"/>
              </a:rPr>
              <a:t>7</a:t>
            </a:r>
            <a:r>
              <a:rPr lang="ja-JP" altLang="en-US" sz="1400" spc="100">
                <a:latin typeface="BIZ UDPゴシック" panose="020B0400000000000000" pitchFamily="50" charset="-128"/>
                <a:ea typeface="BIZ UDPゴシック" panose="020B0400000000000000" pitchFamily="50" charset="-128"/>
              </a:rPr>
              <a:t>割</a:t>
            </a:r>
            <a:r>
              <a:rPr lang="ja-JP" altLang="en-US" sz="1400" spc="100" dirty="0">
                <a:latin typeface="BIZ UDPゴシック" panose="020B0400000000000000" pitchFamily="50" charset="-128"/>
                <a:ea typeface="BIZ UDPゴシック" panose="020B0400000000000000" pitchFamily="50" charset="-128"/>
              </a:rPr>
              <a:t>です。国の財政は、歳出が税収を上回る状況（財政赤字）が続いています。</a:t>
            </a:r>
          </a:p>
          <a:p>
            <a:pPr>
              <a:lnSpc>
                <a:spcPct val="140000"/>
              </a:lnSpc>
              <a:spcAft>
                <a:spcPts val="600"/>
              </a:spcAft>
            </a:pPr>
            <a:r>
              <a:rPr lang="ja-JP" altLang="en-US" sz="1400" spc="-20" dirty="0">
                <a:latin typeface="BIZ UDPゴシック" panose="020B0400000000000000" pitchFamily="50" charset="-128"/>
                <a:ea typeface="BIZ UDPゴシック" panose="020B0400000000000000" pitchFamily="50" charset="-128"/>
              </a:rPr>
              <a:t>赤字分は公債金（国が不足している予算を補うために得た借入金）で賄われています。</a:t>
            </a:r>
          </a:p>
        </p:txBody>
      </p:sp>
      <p:pic>
        <p:nvPicPr>
          <p:cNvPr id="36" name="図 35">
            <a:extLst>
              <a:ext uri="{FF2B5EF4-FFF2-40B4-BE49-F238E27FC236}">
                <a16:creationId xmlns:a16="http://schemas.microsoft.com/office/drawing/2014/main" id="{F79DC2A0-0AE4-0E89-0966-9E9BAF292679}"/>
              </a:ext>
            </a:extLst>
          </p:cNvPr>
          <p:cNvPicPr>
            <a:picLocks noChangeAspect="1"/>
          </p:cNvPicPr>
          <p:nvPr/>
        </p:nvPicPr>
        <p:blipFill>
          <a:blip r:embed="rId6"/>
          <a:stretch>
            <a:fillRect/>
          </a:stretch>
        </p:blipFill>
        <p:spPr>
          <a:xfrm>
            <a:off x="11216946" y="1075450"/>
            <a:ext cx="599532" cy="900517"/>
          </a:xfrm>
          <a:prstGeom prst="rect">
            <a:avLst/>
          </a:prstGeom>
        </p:spPr>
      </p:pic>
      <p:sp>
        <p:nvSpPr>
          <p:cNvPr id="37" name="吹き出し: 角を丸めた四角形 36">
            <a:extLst>
              <a:ext uri="{FF2B5EF4-FFF2-40B4-BE49-F238E27FC236}">
                <a16:creationId xmlns:a16="http://schemas.microsoft.com/office/drawing/2014/main" id="{1B79456A-C3FE-D9A8-9604-EC8A87B4E2E0}"/>
              </a:ext>
            </a:extLst>
          </p:cNvPr>
          <p:cNvSpPr/>
          <p:nvPr/>
        </p:nvSpPr>
        <p:spPr bwMode="auto">
          <a:xfrm>
            <a:off x="8123095" y="1179196"/>
            <a:ext cx="2789244" cy="581461"/>
          </a:xfrm>
          <a:prstGeom prst="wedgeRoundRectCallout">
            <a:avLst>
              <a:gd name="adj1" fmla="val 61304"/>
              <a:gd name="adj2" fmla="val 32143"/>
              <a:gd name="adj3" fmla="val 16667"/>
            </a:avLst>
          </a:prstGeom>
          <a:solidFill>
            <a:srgbClr val="F7F4CB"/>
          </a:solidFill>
          <a:ln>
            <a:solidFill>
              <a:schemeClr val="tx1">
                <a:lumMod val="75000"/>
                <a:lumOff val="25000"/>
              </a:schemeClr>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B40306DB-93B7-6258-E33F-23965A21C742}"/>
              </a:ext>
            </a:extLst>
          </p:cNvPr>
          <p:cNvSpPr txBox="1"/>
          <p:nvPr/>
        </p:nvSpPr>
        <p:spPr>
          <a:xfrm>
            <a:off x="8190326" y="1153748"/>
            <a:ext cx="2670173" cy="566950"/>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日本の財政は、将来世代に大きな負担を先送りにしているのか</a:t>
            </a:r>
            <a:r>
              <a:rPr lang="en-US" altLang="ja-JP" sz="1200" spc="100" dirty="0">
                <a:latin typeface="BIZ UDPゴシック" panose="020B0400000000000000" pitchFamily="50" charset="-128"/>
                <a:ea typeface="BIZ UDPゴシック" panose="020B0400000000000000" pitchFamily="50" charset="-128"/>
              </a:rPr>
              <a:t>…</a:t>
            </a:r>
            <a:endParaRPr lang="zh-TW" altLang="en-US" sz="1200" spc="100" dirty="0">
              <a:latin typeface="BIZ UDPゴシック" panose="020B0400000000000000" pitchFamily="50" charset="-128"/>
              <a:ea typeface="BIZ UDPゴシック" panose="020B0400000000000000" pitchFamily="50" charset="-128"/>
            </a:endParaRPr>
          </a:p>
        </p:txBody>
      </p:sp>
      <p:sp>
        <p:nvSpPr>
          <p:cNvPr id="2" name="Google Shape;105;p1">
            <a:extLst>
              <a:ext uri="{FF2B5EF4-FFF2-40B4-BE49-F238E27FC236}">
                <a16:creationId xmlns:a16="http://schemas.microsoft.com/office/drawing/2014/main" id="{58048408-D4A7-2595-2B84-C3DF7F7C69AF}"/>
              </a:ext>
            </a:extLst>
          </p:cNvPr>
          <p:cNvSpPr/>
          <p:nvPr/>
        </p:nvSpPr>
        <p:spPr>
          <a:xfrm>
            <a:off x="10835734" y="430905"/>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Google Shape;107;p1">
            <a:extLst>
              <a:ext uri="{FF2B5EF4-FFF2-40B4-BE49-F238E27FC236}">
                <a16:creationId xmlns:a16="http://schemas.microsoft.com/office/drawing/2014/main" id="{0C702EF7-6F34-A355-8CE8-78D536C4FD95}"/>
              </a:ext>
            </a:extLst>
          </p:cNvPr>
          <p:cNvSpPr txBox="1"/>
          <p:nvPr/>
        </p:nvSpPr>
        <p:spPr>
          <a:xfrm>
            <a:off x="11031548" y="467310"/>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3" name="Google Shape;108;p1">
            <a:extLst>
              <a:ext uri="{FF2B5EF4-FFF2-40B4-BE49-F238E27FC236}">
                <a16:creationId xmlns:a16="http://schemas.microsoft.com/office/drawing/2014/main" id="{C2586378-BF32-AE7A-223F-08FB61E44BB4}"/>
              </a:ext>
            </a:extLst>
          </p:cNvPr>
          <p:cNvSpPr/>
          <p:nvPr/>
        </p:nvSpPr>
        <p:spPr>
          <a:xfrm rot="5400000">
            <a:off x="11602536" y="553532"/>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15;p1">
            <a:hlinkClick r:id="rId7" action="ppaction://hlinksldjump"/>
            <a:extLst>
              <a:ext uri="{FF2B5EF4-FFF2-40B4-BE49-F238E27FC236}">
                <a16:creationId xmlns:a16="http://schemas.microsoft.com/office/drawing/2014/main" id="{7AEF3F8A-D883-2AA9-3DD3-AFF5C6FD1C31}"/>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28" name="テキスト ボックス 27">
            <a:extLst>
              <a:ext uri="{FF2B5EF4-FFF2-40B4-BE49-F238E27FC236}">
                <a16:creationId xmlns:a16="http://schemas.microsoft.com/office/drawing/2014/main" id="{76D7899C-1818-A535-B282-2A72F80BE5B2}"/>
              </a:ext>
            </a:extLst>
          </p:cNvPr>
          <p:cNvSpPr txBox="1"/>
          <p:nvPr/>
        </p:nvSpPr>
        <p:spPr>
          <a:xfrm>
            <a:off x="2828925" y="1107506"/>
            <a:ext cx="553231" cy="184666"/>
          </a:xfrm>
          <a:prstGeom prst="rect">
            <a:avLst/>
          </a:prstGeom>
          <a:noFill/>
        </p:spPr>
        <p:txBody>
          <a:bodyPr wrap="square">
            <a:spAutoFit/>
          </a:bodyPr>
          <a:lstStyle/>
          <a:p>
            <a:pPr algn="dist"/>
            <a:r>
              <a:rPr lang="ja-JP" altLang="en-US" sz="600" spc="50" dirty="0">
                <a:solidFill>
                  <a:srgbClr val="DE5C5C"/>
                </a:solidFill>
                <a:latin typeface="BIZ UDPゴシック" panose="020B0400000000000000" pitchFamily="50" charset="-128"/>
                <a:ea typeface="BIZ UDPゴシック" panose="020B0400000000000000" pitchFamily="50" charset="-128"/>
              </a:rPr>
              <a:t>そぜい</a:t>
            </a:r>
          </a:p>
        </p:txBody>
      </p:sp>
      <p:graphicFrame>
        <p:nvGraphicFramePr>
          <p:cNvPr id="83" name="グラフ 82">
            <a:extLst>
              <a:ext uri="{FF2B5EF4-FFF2-40B4-BE49-F238E27FC236}">
                <a16:creationId xmlns:a16="http://schemas.microsoft.com/office/drawing/2014/main" id="{1E02E629-5F4B-CD24-414B-08870D8049EE}"/>
              </a:ext>
            </a:extLst>
          </p:cNvPr>
          <p:cNvGraphicFramePr/>
          <p:nvPr>
            <p:extLst>
              <p:ext uri="{D42A27DB-BD31-4B8C-83A1-F6EECF244321}">
                <p14:modId xmlns:p14="http://schemas.microsoft.com/office/powerpoint/2010/main" val="948955107"/>
              </p:ext>
            </p:extLst>
          </p:nvPr>
        </p:nvGraphicFramePr>
        <p:xfrm>
          <a:off x="5368948" y="3280271"/>
          <a:ext cx="6551418" cy="3010555"/>
        </p:xfrm>
        <a:graphic>
          <a:graphicData uri="http://schemas.openxmlformats.org/drawingml/2006/chart">
            <c:chart xmlns:c="http://schemas.openxmlformats.org/drawingml/2006/chart" xmlns:r="http://schemas.openxmlformats.org/officeDocument/2006/relationships" r:id="rId8"/>
          </a:graphicData>
        </a:graphic>
      </p:graphicFrame>
      <p:sp>
        <p:nvSpPr>
          <p:cNvPr id="30" name="正方形/長方形 29">
            <a:extLst>
              <a:ext uri="{FF2B5EF4-FFF2-40B4-BE49-F238E27FC236}">
                <a16:creationId xmlns:a16="http://schemas.microsoft.com/office/drawing/2014/main" id="{FCDAFF9F-424A-1633-F82F-555DB2C3399E}"/>
              </a:ext>
            </a:extLst>
          </p:cNvPr>
          <p:cNvSpPr/>
          <p:nvPr/>
        </p:nvSpPr>
        <p:spPr>
          <a:xfrm>
            <a:off x="6140947" y="3280271"/>
            <a:ext cx="1350273" cy="3598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45F98B9F-1AEE-DDD9-BF71-09BFAE8569A1}"/>
              </a:ext>
            </a:extLst>
          </p:cNvPr>
          <p:cNvSpPr txBox="1"/>
          <p:nvPr/>
        </p:nvSpPr>
        <p:spPr>
          <a:xfrm>
            <a:off x="6287733" y="3272987"/>
            <a:ext cx="1056700" cy="338554"/>
          </a:xfrm>
          <a:prstGeom prst="rect">
            <a:avLst/>
          </a:prstGeom>
          <a:noFill/>
        </p:spPr>
        <p:txBody>
          <a:bodyPr wrap="none" rtlCol="0">
            <a:spAutoFit/>
          </a:bodyPr>
          <a:lstStyle/>
          <a:p>
            <a:pPr algn="ctr"/>
            <a:r>
              <a:rPr lang="ja-JP" altLang="en-US" sz="1600" b="1" spc="100" dirty="0">
                <a:solidFill>
                  <a:schemeClr val="bg1"/>
                </a:solidFill>
                <a:latin typeface="BIZ UDPゴシック" panose="020B0400000000000000" pitchFamily="50" charset="-128"/>
                <a:ea typeface="BIZ UDPゴシック" panose="020B0400000000000000" pitchFamily="50" charset="-128"/>
              </a:rPr>
              <a:t>財政赤字</a:t>
            </a:r>
            <a:endParaRPr kumimoji="1" lang="ja-JP" altLang="en-US" sz="1600" b="1" spc="100" dirty="0">
              <a:solidFill>
                <a:schemeClr val="bg1"/>
              </a:solidFill>
              <a:latin typeface="BIZ UDPゴシック" panose="020B0400000000000000" pitchFamily="50" charset="-128"/>
              <a:ea typeface="BIZ UDPゴシック" panose="020B0400000000000000" pitchFamily="50" charset="-128"/>
            </a:endParaRPr>
          </a:p>
        </p:txBody>
      </p:sp>
      <p:sp>
        <p:nvSpPr>
          <p:cNvPr id="86" name="テキスト ボックス 85">
            <a:extLst>
              <a:ext uri="{FF2B5EF4-FFF2-40B4-BE49-F238E27FC236}">
                <a16:creationId xmlns:a16="http://schemas.microsoft.com/office/drawing/2014/main" id="{B6B97FB2-ACAE-0EAD-2F64-F1E1A5327A43}"/>
              </a:ext>
            </a:extLst>
          </p:cNvPr>
          <p:cNvSpPr txBox="1"/>
          <p:nvPr/>
        </p:nvSpPr>
        <p:spPr>
          <a:xfrm>
            <a:off x="8639434" y="3916087"/>
            <a:ext cx="595035" cy="338554"/>
          </a:xfrm>
          <a:prstGeom prst="rect">
            <a:avLst/>
          </a:prstGeom>
          <a:noFill/>
        </p:spPr>
        <p:txBody>
          <a:bodyPr wrap="none" rtlCol="0">
            <a:spAutoFit/>
          </a:bodyPr>
          <a:lstStyle/>
          <a:p>
            <a:r>
              <a:rPr lang="ja-JP" altLang="en-US" sz="1600" b="1" dirty="0">
                <a:solidFill>
                  <a:schemeClr val="tx1">
                    <a:lumMod val="65000"/>
                    <a:lumOff val="35000"/>
                  </a:schemeClr>
                </a:solidFill>
                <a:latin typeface="BIZ UDPゴシック" panose="020B0400000000000000" pitchFamily="50" charset="-128"/>
                <a:ea typeface="BIZ UDPゴシック" panose="020B0400000000000000" pitchFamily="50" charset="-128"/>
              </a:rPr>
              <a:t>歳出</a:t>
            </a:r>
            <a:endParaRPr kumimoji="1" lang="ja-JP" altLang="en-US" sz="1600" b="1"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5748F52B-B346-EE24-2F97-63980E180921}"/>
              </a:ext>
            </a:extLst>
          </p:cNvPr>
          <p:cNvSpPr txBox="1"/>
          <p:nvPr/>
        </p:nvSpPr>
        <p:spPr>
          <a:xfrm>
            <a:off x="8030025" y="5543154"/>
            <a:ext cx="595035" cy="338554"/>
          </a:xfrm>
          <a:prstGeom prst="rect">
            <a:avLst/>
          </a:prstGeom>
          <a:noFill/>
        </p:spPr>
        <p:txBody>
          <a:bodyPr wrap="none" rtlCol="0">
            <a:spAutoFit/>
          </a:bodyPr>
          <a:lstStyle/>
          <a:p>
            <a:pPr algn="ctr"/>
            <a:r>
              <a:rPr kumimoji="1" lang="ja-JP" altLang="en-US" sz="1600" b="1" dirty="0">
                <a:solidFill>
                  <a:srgbClr val="F991AF"/>
                </a:solidFill>
                <a:latin typeface="BIZ UDPゴシック" panose="020B0400000000000000" pitchFamily="50" charset="-128"/>
                <a:ea typeface="BIZ UDPゴシック" panose="020B0400000000000000" pitchFamily="50" charset="-128"/>
              </a:rPr>
              <a:t>税収</a:t>
            </a:r>
          </a:p>
        </p:txBody>
      </p:sp>
      <p:cxnSp>
        <p:nvCxnSpPr>
          <p:cNvPr id="89" name="直線コネクタ 88">
            <a:extLst>
              <a:ext uri="{FF2B5EF4-FFF2-40B4-BE49-F238E27FC236}">
                <a16:creationId xmlns:a16="http://schemas.microsoft.com/office/drawing/2014/main" id="{3831985D-8BE4-6FAE-0C39-DE4891285C32}"/>
              </a:ext>
            </a:extLst>
          </p:cNvPr>
          <p:cNvCxnSpPr>
            <a:cxnSpLocks/>
          </p:cNvCxnSpPr>
          <p:nvPr/>
        </p:nvCxnSpPr>
        <p:spPr>
          <a:xfrm>
            <a:off x="5764488" y="6150343"/>
            <a:ext cx="6120331" cy="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91" name="テキスト ボックス 90">
            <a:extLst>
              <a:ext uri="{FF2B5EF4-FFF2-40B4-BE49-F238E27FC236}">
                <a16:creationId xmlns:a16="http://schemas.microsoft.com/office/drawing/2014/main" id="{A63512EF-7A0B-9082-71D2-715647A77722}"/>
              </a:ext>
            </a:extLst>
          </p:cNvPr>
          <p:cNvSpPr txBox="1"/>
          <p:nvPr/>
        </p:nvSpPr>
        <p:spPr>
          <a:xfrm>
            <a:off x="11455887" y="6150343"/>
            <a:ext cx="540000" cy="230832"/>
          </a:xfrm>
          <a:prstGeom prst="rect">
            <a:avLst/>
          </a:prstGeom>
          <a:noFill/>
        </p:spPr>
        <p:txBody>
          <a:bodyPr wrap="none" rtlCol="0">
            <a:spAutoFit/>
          </a:bodyPr>
          <a:lstStyle/>
          <a:p>
            <a:pPr algn="ctr"/>
            <a:r>
              <a:rPr kumimoji="1" lang="en-US" altLang="ja-JP" sz="900" dirty="0">
                <a:solidFill>
                  <a:schemeClr val="bg1">
                    <a:lumMod val="50000"/>
                  </a:schemeClr>
                </a:solidFill>
                <a:latin typeface="BIZ UDPゴシック" panose="020B0400000000000000" pitchFamily="50" charset="-128"/>
                <a:ea typeface="BIZ UDPゴシック" panose="020B0400000000000000" pitchFamily="50" charset="-128"/>
              </a:rPr>
              <a:t>2026</a:t>
            </a:r>
            <a:endParaRPr kumimoji="1" lang="ja-JP" altLang="en-US" sz="9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93" name="テキスト ボックス 92">
            <a:extLst>
              <a:ext uri="{FF2B5EF4-FFF2-40B4-BE49-F238E27FC236}">
                <a16:creationId xmlns:a16="http://schemas.microsoft.com/office/drawing/2014/main" id="{FE7ADDCC-FC5F-23FE-4B4B-FE69A5947067}"/>
              </a:ext>
            </a:extLst>
          </p:cNvPr>
          <p:cNvSpPr txBox="1"/>
          <p:nvPr/>
        </p:nvSpPr>
        <p:spPr>
          <a:xfrm>
            <a:off x="5578351" y="6150343"/>
            <a:ext cx="540000" cy="230832"/>
          </a:xfrm>
          <a:prstGeom prst="rect">
            <a:avLst/>
          </a:prstGeom>
          <a:noFill/>
        </p:spPr>
        <p:txBody>
          <a:bodyPr wrap="square" rtlCol="0">
            <a:spAutoFit/>
          </a:bodyPr>
          <a:lstStyle/>
          <a:p>
            <a:pPr algn="ctr"/>
            <a:r>
              <a:rPr lang="en-US" altLang="ja-JP" sz="900" dirty="0">
                <a:solidFill>
                  <a:schemeClr val="bg1">
                    <a:lumMod val="50000"/>
                  </a:schemeClr>
                </a:solidFill>
                <a:latin typeface="BIZ UDPゴシック" panose="020B0400000000000000" pitchFamily="50" charset="-128"/>
                <a:ea typeface="BIZ UDPゴシック" panose="020B0400000000000000" pitchFamily="50" charset="-128"/>
              </a:rPr>
              <a:t>1975</a:t>
            </a:r>
            <a:endParaRPr kumimoji="1" lang="ja-JP" altLang="en-US" sz="9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95" name="テキスト ボックス 94">
            <a:extLst>
              <a:ext uri="{FF2B5EF4-FFF2-40B4-BE49-F238E27FC236}">
                <a16:creationId xmlns:a16="http://schemas.microsoft.com/office/drawing/2014/main" id="{E47BA772-EBE9-AE23-5040-FE5C6FF65558}"/>
              </a:ext>
            </a:extLst>
          </p:cNvPr>
          <p:cNvSpPr txBox="1"/>
          <p:nvPr/>
        </p:nvSpPr>
        <p:spPr>
          <a:xfrm>
            <a:off x="6753859" y="6150343"/>
            <a:ext cx="540000" cy="230832"/>
          </a:xfrm>
          <a:prstGeom prst="rect">
            <a:avLst/>
          </a:prstGeom>
          <a:noFill/>
        </p:spPr>
        <p:txBody>
          <a:bodyPr wrap="square" rtlCol="0">
            <a:spAutoFit/>
          </a:bodyPr>
          <a:lstStyle/>
          <a:p>
            <a:pPr algn="ctr"/>
            <a:r>
              <a:rPr lang="en-US" altLang="ja-JP" sz="900" dirty="0">
                <a:solidFill>
                  <a:schemeClr val="bg1">
                    <a:lumMod val="50000"/>
                  </a:schemeClr>
                </a:solidFill>
                <a:latin typeface="BIZ UDPゴシック" panose="020B0400000000000000" pitchFamily="50" charset="-128"/>
                <a:ea typeface="BIZ UDPゴシック" panose="020B0400000000000000" pitchFamily="50" charset="-128"/>
              </a:rPr>
              <a:t>1985</a:t>
            </a:r>
            <a:endParaRPr kumimoji="1" lang="ja-JP" altLang="en-US" sz="9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97" name="テキスト ボックス 96">
            <a:extLst>
              <a:ext uri="{FF2B5EF4-FFF2-40B4-BE49-F238E27FC236}">
                <a16:creationId xmlns:a16="http://schemas.microsoft.com/office/drawing/2014/main" id="{A666635A-C982-5DF2-DBE4-4A44DC127DC7}"/>
              </a:ext>
            </a:extLst>
          </p:cNvPr>
          <p:cNvSpPr txBox="1"/>
          <p:nvPr/>
        </p:nvSpPr>
        <p:spPr>
          <a:xfrm>
            <a:off x="7929367" y="6150343"/>
            <a:ext cx="540000" cy="230832"/>
          </a:xfrm>
          <a:prstGeom prst="rect">
            <a:avLst/>
          </a:prstGeom>
          <a:noFill/>
        </p:spPr>
        <p:txBody>
          <a:bodyPr wrap="square" rtlCol="0">
            <a:spAutoFit/>
          </a:bodyPr>
          <a:lstStyle/>
          <a:p>
            <a:pPr algn="ctr"/>
            <a:r>
              <a:rPr lang="en-US" altLang="ja-JP" sz="900" dirty="0">
                <a:solidFill>
                  <a:schemeClr val="bg1">
                    <a:lumMod val="50000"/>
                  </a:schemeClr>
                </a:solidFill>
                <a:latin typeface="BIZ UDPゴシック" panose="020B0400000000000000" pitchFamily="50" charset="-128"/>
                <a:ea typeface="BIZ UDPゴシック" panose="020B0400000000000000" pitchFamily="50" charset="-128"/>
              </a:rPr>
              <a:t>1995</a:t>
            </a:r>
            <a:endParaRPr kumimoji="1" lang="ja-JP" altLang="en-US" sz="9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98" name="テキスト ボックス 97">
            <a:extLst>
              <a:ext uri="{FF2B5EF4-FFF2-40B4-BE49-F238E27FC236}">
                <a16:creationId xmlns:a16="http://schemas.microsoft.com/office/drawing/2014/main" id="{F41D22B8-AA4A-75B0-EAAD-BC92C6D5E545}"/>
              </a:ext>
            </a:extLst>
          </p:cNvPr>
          <p:cNvSpPr txBox="1"/>
          <p:nvPr/>
        </p:nvSpPr>
        <p:spPr>
          <a:xfrm>
            <a:off x="9104875" y="6150343"/>
            <a:ext cx="540000" cy="230832"/>
          </a:xfrm>
          <a:prstGeom prst="rect">
            <a:avLst/>
          </a:prstGeom>
          <a:noFill/>
        </p:spPr>
        <p:txBody>
          <a:bodyPr wrap="square" rtlCol="0">
            <a:spAutoFit/>
          </a:bodyPr>
          <a:lstStyle/>
          <a:p>
            <a:pPr algn="ctr"/>
            <a:r>
              <a:rPr kumimoji="1" lang="en-US" altLang="ja-JP" sz="900" dirty="0">
                <a:solidFill>
                  <a:schemeClr val="bg1">
                    <a:lumMod val="50000"/>
                  </a:schemeClr>
                </a:solidFill>
                <a:latin typeface="BIZ UDPゴシック" panose="020B0400000000000000" pitchFamily="50" charset="-128"/>
                <a:ea typeface="BIZ UDPゴシック" panose="020B0400000000000000" pitchFamily="50" charset="-128"/>
              </a:rPr>
              <a:t>2005</a:t>
            </a:r>
            <a:endParaRPr kumimoji="1" lang="ja-JP" altLang="en-US" sz="9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99" name="テキスト ボックス 98">
            <a:extLst>
              <a:ext uri="{FF2B5EF4-FFF2-40B4-BE49-F238E27FC236}">
                <a16:creationId xmlns:a16="http://schemas.microsoft.com/office/drawing/2014/main" id="{BBDDA040-D9CD-1F08-5829-FABE5082A026}"/>
              </a:ext>
            </a:extLst>
          </p:cNvPr>
          <p:cNvSpPr txBox="1"/>
          <p:nvPr/>
        </p:nvSpPr>
        <p:spPr>
          <a:xfrm>
            <a:off x="9692629" y="6150343"/>
            <a:ext cx="540000" cy="230832"/>
          </a:xfrm>
          <a:prstGeom prst="rect">
            <a:avLst/>
          </a:prstGeom>
          <a:noFill/>
        </p:spPr>
        <p:txBody>
          <a:bodyPr wrap="square" rtlCol="0">
            <a:spAutoFit/>
          </a:bodyPr>
          <a:lstStyle/>
          <a:p>
            <a:pPr algn="ctr"/>
            <a:r>
              <a:rPr kumimoji="1" lang="en-US" altLang="ja-JP" sz="900" dirty="0">
                <a:solidFill>
                  <a:schemeClr val="bg1">
                    <a:lumMod val="50000"/>
                  </a:schemeClr>
                </a:solidFill>
                <a:latin typeface="BIZ UDPゴシック" panose="020B0400000000000000" pitchFamily="50" charset="-128"/>
                <a:ea typeface="BIZ UDPゴシック" panose="020B0400000000000000" pitchFamily="50" charset="-128"/>
              </a:rPr>
              <a:t>2015</a:t>
            </a:r>
            <a:endParaRPr kumimoji="1" lang="ja-JP" altLang="en-US" sz="9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100" name="テキスト ボックス 99">
            <a:extLst>
              <a:ext uri="{FF2B5EF4-FFF2-40B4-BE49-F238E27FC236}">
                <a16:creationId xmlns:a16="http://schemas.microsoft.com/office/drawing/2014/main" id="{F5AC8B44-1398-4805-E109-AD96E9698722}"/>
              </a:ext>
            </a:extLst>
          </p:cNvPr>
          <p:cNvSpPr txBox="1"/>
          <p:nvPr/>
        </p:nvSpPr>
        <p:spPr>
          <a:xfrm>
            <a:off x="6166105" y="6150343"/>
            <a:ext cx="540000" cy="230832"/>
          </a:xfrm>
          <a:prstGeom prst="rect">
            <a:avLst/>
          </a:prstGeom>
          <a:noFill/>
        </p:spPr>
        <p:txBody>
          <a:bodyPr wrap="square" rtlCol="0">
            <a:spAutoFit/>
          </a:bodyPr>
          <a:lstStyle/>
          <a:p>
            <a:pPr algn="ctr"/>
            <a:r>
              <a:rPr lang="en-US" altLang="ja-JP" sz="900" dirty="0">
                <a:solidFill>
                  <a:schemeClr val="bg1">
                    <a:lumMod val="50000"/>
                  </a:schemeClr>
                </a:solidFill>
                <a:latin typeface="BIZ UDPゴシック" panose="020B0400000000000000" pitchFamily="50" charset="-128"/>
                <a:ea typeface="BIZ UDPゴシック" panose="020B0400000000000000" pitchFamily="50" charset="-128"/>
              </a:rPr>
              <a:t>1980</a:t>
            </a:r>
            <a:endParaRPr kumimoji="1" lang="ja-JP" altLang="en-US" sz="9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101" name="テキスト ボックス 100">
            <a:extLst>
              <a:ext uri="{FF2B5EF4-FFF2-40B4-BE49-F238E27FC236}">
                <a16:creationId xmlns:a16="http://schemas.microsoft.com/office/drawing/2014/main" id="{536BA18D-8BDB-9ED3-16B8-567F248367AF}"/>
              </a:ext>
            </a:extLst>
          </p:cNvPr>
          <p:cNvSpPr txBox="1"/>
          <p:nvPr/>
        </p:nvSpPr>
        <p:spPr>
          <a:xfrm>
            <a:off x="7341613" y="6150343"/>
            <a:ext cx="540000" cy="230832"/>
          </a:xfrm>
          <a:prstGeom prst="rect">
            <a:avLst/>
          </a:prstGeom>
          <a:noFill/>
        </p:spPr>
        <p:txBody>
          <a:bodyPr wrap="square" rtlCol="0">
            <a:spAutoFit/>
          </a:bodyPr>
          <a:lstStyle/>
          <a:p>
            <a:pPr algn="ctr"/>
            <a:r>
              <a:rPr lang="en-US" altLang="ja-JP" sz="900" dirty="0">
                <a:solidFill>
                  <a:schemeClr val="bg1">
                    <a:lumMod val="50000"/>
                  </a:schemeClr>
                </a:solidFill>
                <a:latin typeface="BIZ UDPゴシック" panose="020B0400000000000000" pitchFamily="50" charset="-128"/>
                <a:ea typeface="BIZ UDPゴシック" panose="020B0400000000000000" pitchFamily="50" charset="-128"/>
              </a:rPr>
              <a:t>1990</a:t>
            </a:r>
            <a:endParaRPr kumimoji="1" lang="ja-JP" altLang="en-US" sz="9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102" name="テキスト ボックス 101">
            <a:extLst>
              <a:ext uri="{FF2B5EF4-FFF2-40B4-BE49-F238E27FC236}">
                <a16:creationId xmlns:a16="http://schemas.microsoft.com/office/drawing/2014/main" id="{FE870F1C-AF1B-C753-13D0-56113D4FEC15}"/>
              </a:ext>
            </a:extLst>
          </p:cNvPr>
          <p:cNvSpPr txBox="1"/>
          <p:nvPr/>
        </p:nvSpPr>
        <p:spPr>
          <a:xfrm>
            <a:off x="8517121" y="6150343"/>
            <a:ext cx="540000" cy="230832"/>
          </a:xfrm>
          <a:prstGeom prst="rect">
            <a:avLst/>
          </a:prstGeom>
          <a:noFill/>
        </p:spPr>
        <p:txBody>
          <a:bodyPr wrap="square" rtlCol="0">
            <a:spAutoFit/>
          </a:bodyPr>
          <a:lstStyle/>
          <a:p>
            <a:pPr algn="ctr"/>
            <a:r>
              <a:rPr kumimoji="1" lang="en-US" altLang="ja-JP" sz="900" dirty="0">
                <a:solidFill>
                  <a:schemeClr val="bg1">
                    <a:lumMod val="50000"/>
                  </a:schemeClr>
                </a:solidFill>
                <a:latin typeface="BIZ UDPゴシック" panose="020B0400000000000000" pitchFamily="50" charset="-128"/>
                <a:ea typeface="BIZ UDPゴシック" panose="020B0400000000000000" pitchFamily="50" charset="-128"/>
              </a:rPr>
              <a:t>2000</a:t>
            </a:r>
            <a:endParaRPr kumimoji="1" lang="ja-JP" altLang="en-US" sz="9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103" name="テキスト ボックス 102">
            <a:extLst>
              <a:ext uri="{FF2B5EF4-FFF2-40B4-BE49-F238E27FC236}">
                <a16:creationId xmlns:a16="http://schemas.microsoft.com/office/drawing/2014/main" id="{4FFA412F-E400-E91B-2677-2B1BA45A2AE1}"/>
              </a:ext>
            </a:extLst>
          </p:cNvPr>
          <p:cNvSpPr txBox="1"/>
          <p:nvPr/>
        </p:nvSpPr>
        <p:spPr>
          <a:xfrm>
            <a:off x="10280383" y="6150343"/>
            <a:ext cx="540000" cy="230832"/>
          </a:xfrm>
          <a:prstGeom prst="rect">
            <a:avLst/>
          </a:prstGeom>
          <a:noFill/>
        </p:spPr>
        <p:txBody>
          <a:bodyPr wrap="square" rtlCol="0">
            <a:spAutoFit/>
          </a:bodyPr>
          <a:lstStyle/>
          <a:p>
            <a:pPr algn="ctr"/>
            <a:r>
              <a:rPr kumimoji="1" lang="en-US" altLang="ja-JP" sz="900" dirty="0">
                <a:solidFill>
                  <a:schemeClr val="bg1">
                    <a:lumMod val="50000"/>
                  </a:schemeClr>
                </a:solidFill>
                <a:latin typeface="BIZ UDPゴシック" panose="020B0400000000000000" pitchFamily="50" charset="-128"/>
                <a:ea typeface="BIZ UDPゴシック" panose="020B0400000000000000" pitchFamily="50" charset="-128"/>
              </a:rPr>
              <a:t>2010</a:t>
            </a:r>
            <a:endParaRPr kumimoji="1" lang="ja-JP" altLang="en-US" sz="9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104" name="テキスト ボックス 103">
            <a:extLst>
              <a:ext uri="{FF2B5EF4-FFF2-40B4-BE49-F238E27FC236}">
                <a16:creationId xmlns:a16="http://schemas.microsoft.com/office/drawing/2014/main" id="{1A175EF0-1CB0-822E-ADE1-6608232C2D68}"/>
              </a:ext>
            </a:extLst>
          </p:cNvPr>
          <p:cNvSpPr txBox="1"/>
          <p:nvPr/>
        </p:nvSpPr>
        <p:spPr>
          <a:xfrm>
            <a:off x="10868137" y="6150343"/>
            <a:ext cx="540000" cy="230832"/>
          </a:xfrm>
          <a:prstGeom prst="rect">
            <a:avLst/>
          </a:prstGeom>
          <a:noFill/>
        </p:spPr>
        <p:txBody>
          <a:bodyPr wrap="square" rtlCol="0">
            <a:spAutoFit/>
          </a:bodyPr>
          <a:lstStyle/>
          <a:p>
            <a:pPr algn="ctr"/>
            <a:r>
              <a:rPr kumimoji="1" lang="en-US" altLang="ja-JP" sz="900" dirty="0">
                <a:solidFill>
                  <a:schemeClr val="bg1">
                    <a:lumMod val="50000"/>
                  </a:schemeClr>
                </a:solidFill>
                <a:latin typeface="BIZ UDPゴシック" panose="020B0400000000000000" pitchFamily="50" charset="-128"/>
                <a:ea typeface="BIZ UDPゴシック" panose="020B0400000000000000" pitchFamily="50" charset="-128"/>
              </a:rPr>
              <a:t>2020</a:t>
            </a:r>
            <a:endParaRPr kumimoji="1" lang="ja-JP" altLang="en-US" sz="9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108" name="テキスト ボックス 107">
            <a:extLst>
              <a:ext uri="{FF2B5EF4-FFF2-40B4-BE49-F238E27FC236}">
                <a16:creationId xmlns:a16="http://schemas.microsoft.com/office/drawing/2014/main" id="{F755FCB0-1473-8978-3045-3F53A7754F5F}"/>
              </a:ext>
            </a:extLst>
          </p:cNvPr>
          <p:cNvSpPr txBox="1"/>
          <p:nvPr/>
        </p:nvSpPr>
        <p:spPr>
          <a:xfrm>
            <a:off x="11496127" y="5951627"/>
            <a:ext cx="492444" cy="215444"/>
          </a:xfrm>
          <a:prstGeom prst="rect">
            <a:avLst/>
          </a:prstGeom>
          <a:noFill/>
        </p:spPr>
        <p:txBody>
          <a:bodyPr wrap="none" rtlCol="0">
            <a:spAutoFit/>
          </a:bodyPr>
          <a:lstStyle/>
          <a:p>
            <a:pPr algn="ctr"/>
            <a:r>
              <a:rPr kumimoji="1" lang="ja-JP" altLang="en-US" sz="800" dirty="0">
                <a:solidFill>
                  <a:schemeClr val="bg1">
                    <a:lumMod val="50000"/>
                  </a:schemeClr>
                </a:solidFill>
                <a:latin typeface="BIZ UDPゴシック" panose="020B0400000000000000" pitchFamily="50" charset="-128"/>
                <a:ea typeface="BIZ UDPゴシック" panose="020B0400000000000000" pitchFamily="50" charset="-128"/>
              </a:rPr>
              <a:t>（年度）</a:t>
            </a:r>
          </a:p>
        </p:txBody>
      </p:sp>
      <p:sp>
        <p:nvSpPr>
          <p:cNvPr id="109" name="テキスト ボックス 108">
            <a:extLst>
              <a:ext uri="{FF2B5EF4-FFF2-40B4-BE49-F238E27FC236}">
                <a16:creationId xmlns:a16="http://schemas.microsoft.com/office/drawing/2014/main" id="{15631622-3DD9-1201-9AF5-6B805B3AD155}"/>
              </a:ext>
            </a:extLst>
          </p:cNvPr>
          <p:cNvSpPr txBox="1"/>
          <p:nvPr/>
        </p:nvSpPr>
        <p:spPr>
          <a:xfrm>
            <a:off x="5332129" y="3159334"/>
            <a:ext cx="492443" cy="215444"/>
          </a:xfrm>
          <a:prstGeom prst="rect">
            <a:avLst/>
          </a:prstGeom>
          <a:noFill/>
        </p:spPr>
        <p:txBody>
          <a:bodyPr wrap="none" rtlCol="0">
            <a:spAutoFit/>
          </a:bodyPr>
          <a:lstStyle/>
          <a:p>
            <a:pPr algn="ctr"/>
            <a:r>
              <a:rPr kumimoji="1" lang="ja-JP" altLang="en-US" sz="800" dirty="0">
                <a:solidFill>
                  <a:schemeClr val="bg1">
                    <a:lumMod val="50000"/>
                  </a:schemeClr>
                </a:solidFill>
                <a:latin typeface="BIZ UDPゴシック" panose="020B0400000000000000" pitchFamily="50" charset="-128"/>
                <a:ea typeface="BIZ UDPゴシック" panose="020B0400000000000000" pitchFamily="50" charset="-128"/>
              </a:rPr>
              <a:t>（兆円）</a:t>
            </a:r>
          </a:p>
        </p:txBody>
      </p:sp>
      <p:cxnSp>
        <p:nvCxnSpPr>
          <p:cNvPr id="112" name="直線コネクタ 111">
            <a:extLst>
              <a:ext uri="{FF2B5EF4-FFF2-40B4-BE49-F238E27FC236}">
                <a16:creationId xmlns:a16="http://schemas.microsoft.com/office/drawing/2014/main" id="{5E5AD549-B79F-634F-E0BF-D414C8EB56A9}"/>
              </a:ext>
            </a:extLst>
          </p:cNvPr>
          <p:cNvCxnSpPr>
            <a:cxnSpLocks/>
          </p:cNvCxnSpPr>
          <p:nvPr/>
        </p:nvCxnSpPr>
        <p:spPr>
          <a:xfrm flipV="1">
            <a:off x="8405813" y="5280817"/>
            <a:ext cx="147637" cy="288927"/>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6" name="直線コネクタ 115">
            <a:extLst>
              <a:ext uri="{FF2B5EF4-FFF2-40B4-BE49-F238E27FC236}">
                <a16:creationId xmlns:a16="http://schemas.microsoft.com/office/drawing/2014/main" id="{D00E6D53-239F-2C25-8EEC-EAABE4927CB1}"/>
              </a:ext>
            </a:extLst>
          </p:cNvPr>
          <p:cNvCxnSpPr>
            <a:cxnSpLocks/>
          </p:cNvCxnSpPr>
          <p:nvPr/>
        </p:nvCxnSpPr>
        <p:spPr>
          <a:xfrm flipV="1">
            <a:off x="8755669" y="4247295"/>
            <a:ext cx="147637" cy="288927"/>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8241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1">
                                            <p:graphicEl>
                                              <a:chart seriesIdx="0" categoryIdx="0" bldStep="ptInSeries"/>
                                            </p:graphicEl>
                                          </p:spTgt>
                                        </p:tgtEl>
                                        <p:attrNameLst>
                                          <p:attrName>style.visibility</p:attrName>
                                        </p:attrNameLst>
                                      </p:cBhvr>
                                      <p:to>
                                        <p:strVal val="visible"/>
                                      </p:to>
                                    </p:set>
                                    <p:animEffect transition="in" filter="wheel(1)">
                                      <p:cBhvr>
                                        <p:cTn id="7" dur="1000"/>
                                        <p:tgtEl>
                                          <p:spTgt spid="31">
                                            <p:graphicEl>
                                              <a:chart seriesIdx="0" categoryIdx="0" bldStep="ptIn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1">
                                            <p:graphicEl>
                                              <a:chart seriesIdx="0" categoryIdx="1" bldStep="ptInSeries"/>
                                            </p:graphicEl>
                                          </p:spTgt>
                                        </p:tgtEl>
                                        <p:attrNameLst>
                                          <p:attrName>style.visibility</p:attrName>
                                        </p:attrNameLst>
                                      </p:cBhvr>
                                      <p:to>
                                        <p:strVal val="visible"/>
                                      </p:to>
                                    </p:set>
                                    <p:animEffect transition="in" filter="wheel(1)">
                                      <p:cBhvr>
                                        <p:cTn id="12" dur="1000"/>
                                        <p:tgtEl>
                                          <p:spTgt spid="31">
                                            <p:graphicEl>
                                              <a:chart seriesIdx="0" categoryIdx="1" bldStep="ptInSeries"/>
                                            </p:graphicEl>
                                          </p:spTgt>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nodeType="withEffect">
                                  <p:stCondLst>
                                    <p:cond delay="50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1000"/>
                            </p:stCondLst>
                            <p:childTnLst>
                              <p:par>
                                <p:cTn id="23" presetID="2" presetClass="entr" presetSubtype="2" decel="10000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500"/>
                                        <p:tgtEl>
                                          <p:spTgt spid="83"/>
                                        </p:tgtEl>
                                      </p:cBhvr>
                                    </p:animEffect>
                                  </p:childTnLst>
                                </p:cTn>
                              </p:par>
                              <p:par>
                                <p:cTn id="44" presetID="10" presetClass="entr" presetSubtype="0" fill="hold"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1"/>
                                        </p:tgtEl>
                                        <p:attrNameLst>
                                          <p:attrName>style.visibility</p:attrName>
                                        </p:attrNameLst>
                                      </p:cBhvr>
                                      <p:to>
                                        <p:strVal val="visible"/>
                                      </p:to>
                                    </p:set>
                                    <p:animEffect transition="in" filter="fade">
                                      <p:cBhvr>
                                        <p:cTn id="49" dur="500"/>
                                        <p:tgtEl>
                                          <p:spTgt spid="9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fade">
                                      <p:cBhvr>
                                        <p:cTn id="52" dur="500"/>
                                        <p:tgtEl>
                                          <p:spTgt spid="9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500"/>
                                        <p:tgtEl>
                                          <p:spTgt spid="9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500"/>
                                        <p:tgtEl>
                                          <p:spTgt spid="9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9"/>
                                        </p:tgtEl>
                                        <p:attrNameLst>
                                          <p:attrName>style.visibility</p:attrName>
                                        </p:attrNameLst>
                                      </p:cBhvr>
                                      <p:to>
                                        <p:strVal val="visible"/>
                                      </p:to>
                                    </p:set>
                                    <p:animEffect transition="in" filter="fade">
                                      <p:cBhvr>
                                        <p:cTn id="64" dur="500"/>
                                        <p:tgtEl>
                                          <p:spTgt spid="9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0"/>
                                        </p:tgtEl>
                                        <p:attrNameLst>
                                          <p:attrName>style.visibility</p:attrName>
                                        </p:attrNameLst>
                                      </p:cBhvr>
                                      <p:to>
                                        <p:strVal val="visible"/>
                                      </p:to>
                                    </p:set>
                                    <p:animEffect transition="in" filter="fade">
                                      <p:cBhvr>
                                        <p:cTn id="67" dur="500"/>
                                        <p:tgtEl>
                                          <p:spTgt spid="10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1"/>
                                        </p:tgtEl>
                                        <p:attrNameLst>
                                          <p:attrName>style.visibility</p:attrName>
                                        </p:attrNameLst>
                                      </p:cBhvr>
                                      <p:to>
                                        <p:strVal val="visible"/>
                                      </p:to>
                                    </p:set>
                                    <p:animEffect transition="in" filter="fade">
                                      <p:cBhvr>
                                        <p:cTn id="70" dur="500"/>
                                        <p:tgtEl>
                                          <p:spTgt spid="10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2"/>
                                        </p:tgtEl>
                                        <p:attrNameLst>
                                          <p:attrName>style.visibility</p:attrName>
                                        </p:attrNameLst>
                                      </p:cBhvr>
                                      <p:to>
                                        <p:strVal val="visible"/>
                                      </p:to>
                                    </p:set>
                                    <p:animEffect transition="in" filter="fade">
                                      <p:cBhvr>
                                        <p:cTn id="73" dur="500"/>
                                        <p:tgtEl>
                                          <p:spTgt spid="10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3"/>
                                        </p:tgtEl>
                                        <p:attrNameLst>
                                          <p:attrName>style.visibility</p:attrName>
                                        </p:attrNameLst>
                                      </p:cBhvr>
                                      <p:to>
                                        <p:strVal val="visible"/>
                                      </p:to>
                                    </p:set>
                                    <p:animEffect transition="in" filter="fade">
                                      <p:cBhvr>
                                        <p:cTn id="76" dur="500"/>
                                        <p:tgtEl>
                                          <p:spTgt spid="10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4"/>
                                        </p:tgtEl>
                                        <p:attrNameLst>
                                          <p:attrName>style.visibility</p:attrName>
                                        </p:attrNameLst>
                                      </p:cBhvr>
                                      <p:to>
                                        <p:strVal val="visible"/>
                                      </p:to>
                                    </p:set>
                                    <p:animEffect transition="in" filter="fade">
                                      <p:cBhvr>
                                        <p:cTn id="79" dur="500"/>
                                        <p:tgtEl>
                                          <p:spTgt spid="10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fade">
                                      <p:cBhvr>
                                        <p:cTn id="82" dur="500"/>
                                        <p:tgtEl>
                                          <p:spTgt spid="10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9"/>
                                        </p:tgtEl>
                                        <p:attrNameLst>
                                          <p:attrName>style.visibility</p:attrName>
                                        </p:attrNameLst>
                                      </p:cBhvr>
                                      <p:to>
                                        <p:strVal val="visible"/>
                                      </p:to>
                                    </p:set>
                                    <p:animEffect transition="in" filter="fade">
                                      <p:cBhvr>
                                        <p:cTn id="85" dur="500"/>
                                        <p:tgtEl>
                                          <p:spTgt spid="109"/>
                                        </p:tgtEl>
                                      </p:cBhvr>
                                    </p:animEffect>
                                  </p:childTnLst>
                                </p:cTn>
                              </p:par>
                              <p:par>
                                <p:cTn id="86" presetID="10" presetClass="entr" presetSubtype="0" fill="hold" nodeType="with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fade">
                                      <p:cBhvr>
                                        <p:cTn id="88" dur="500"/>
                                        <p:tgtEl>
                                          <p:spTgt spid="112"/>
                                        </p:tgtEl>
                                      </p:cBhvr>
                                    </p:animEffect>
                                  </p:childTnLst>
                                </p:cTn>
                              </p:par>
                              <p:par>
                                <p:cTn id="89" presetID="10" presetClass="entr" presetSubtype="0" fill="hold" nodeType="withEffect">
                                  <p:stCondLst>
                                    <p:cond delay="0"/>
                                  </p:stCondLst>
                                  <p:childTnLst>
                                    <p:set>
                                      <p:cBhvr>
                                        <p:cTn id="90" dur="1" fill="hold">
                                          <p:stCondLst>
                                            <p:cond delay="0"/>
                                          </p:stCondLst>
                                        </p:cTn>
                                        <p:tgtEl>
                                          <p:spTgt spid="116"/>
                                        </p:tgtEl>
                                        <p:attrNameLst>
                                          <p:attrName>style.visibility</p:attrName>
                                        </p:attrNameLst>
                                      </p:cBhvr>
                                      <p:to>
                                        <p:strVal val="visible"/>
                                      </p:to>
                                    </p:set>
                                    <p:animEffect transition="in" filter="fade">
                                      <p:cBhvr>
                                        <p:cTn id="91" dur="500"/>
                                        <p:tgtEl>
                                          <p:spTgt spid="11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6"/>
                                        </p:tgtEl>
                                        <p:attrNameLst>
                                          <p:attrName>style.visibility</p:attrName>
                                        </p:attrNameLst>
                                      </p:cBhvr>
                                      <p:to>
                                        <p:strVal val="visible"/>
                                      </p:to>
                                    </p:set>
                                    <p:animEffect transition="in" filter="fade">
                                      <p:cBhvr>
                                        <p:cTn id="94" dur="500"/>
                                        <p:tgtEl>
                                          <p:spTgt spid="8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fade">
                                      <p:cBhvr>
                                        <p:cTn id="97" dur="500"/>
                                        <p:tgtEl>
                                          <p:spTgt spid="87"/>
                                        </p:tgtEl>
                                      </p:cBhvr>
                                    </p:animEffect>
                                  </p:childTnLst>
                                </p:cTn>
                              </p:par>
                              <p:par>
                                <p:cTn id="98" presetID="10" presetClass="entr" presetSubtype="0" fill="hold"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fade">
                                      <p:cBhvr>
                                        <p:cTn id="106" dur="500"/>
                                        <p:tgtEl>
                                          <p:spTgt spid="3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fade">
                                      <p:cBhvr>
                                        <p:cTn id="109" dur="500"/>
                                        <p:tgtEl>
                                          <p:spTgt spid="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fade">
                                      <p:cBhvr>
                                        <p:cTn id="112" dur="500"/>
                                        <p:tgtEl>
                                          <p:spTgt spid="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fade">
                                      <p:cBhvr>
                                        <p:cTn id="115" dur="500"/>
                                        <p:tgtEl>
                                          <p:spTgt spid="1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fade">
                                      <p:cBhvr>
                                        <p:cTn id="1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uiExpand="1">
        <p:bldSub>
          <a:bldChart bld="seriesEl" animBg="0"/>
        </p:bldSub>
      </p:bldGraphic>
      <p:bldP spid="16" grpId="0" animBg="1"/>
      <p:bldP spid="44" grpId="0" animBg="1"/>
      <p:bldP spid="55" grpId="0"/>
      <p:bldP spid="25" grpId="0"/>
      <p:bldP spid="37" grpId="0" animBg="1"/>
      <p:bldP spid="38" grpId="0"/>
      <p:bldP spid="2" grpId="0" animBg="1"/>
      <p:bldP spid="3" grpId="0"/>
      <p:bldP spid="13" grpId="0" animBg="1"/>
      <p:bldP spid="17" grpId="0" animBg="1"/>
      <p:bldP spid="28" grpId="0"/>
      <p:bldGraphic spid="83" grpId="0">
        <p:bldAsOne/>
      </p:bldGraphic>
      <p:bldP spid="30" grpId="0" animBg="1"/>
      <p:bldP spid="34" grpId="0"/>
      <p:bldP spid="86" grpId="0"/>
      <p:bldP spid="87" grpId="0"/>
      <p:bldP spid="91" grpId="0"/>
      <p:bldP spid="93" grpId="0"/>
      <p:bldP spid="95" grpId="0"/>
      <p:bldP spid="97" grpId="0"/>
      <p:bldP spid="98" grpId="0"/>
      <p:bldP spid="99" grpId="0"/>
      <p:bldP spid="100" grpId="0"/>
      <p:bldP spid="101" grpId="0"/>
      <p:bldP spid="102" grpId="0"/>
      <p:bldP spid="103" grpId="0"/>
      <p:bldP spid="104" grpId="0"/>
      <p:bldP spid="108" grpId="0"/>
      <p:bldP spid="10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CBEC6-06E3-CD09-BC5F-C17FB0946E20}"/>
            </a:ext>
          </a:extLst>
        </p:cNvPr>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4CF3BA99-B631-EF06-1685-FF78A4DA769A}"/>
              </a:ext>
            </a:extLst>
          </p:cNvPr>
          <p:cNvSpPr/>
          <p:nvPr/>
        </p:nvSpPr>
        <p:spPr>
          <a:xfrm>
            <a:off x="1130923" y="1202163"/>
            <a:ext cx="9930154" cy="5188527"/>
          </a:xfrm>
          <a:prstGeom prst="roundRect">
            <a:avLst>
              <a:gd name="adj" fmla="val 3744"/>
            </a:avLst>
          </a:prstGeom>
          <a:solidFill>
            <a:srgbClr val="DCE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6FEA11A-3FB3-E2B7-75E8-FE63FCEC2F39}"/>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D979AE4C-E06D-9C53-DE04-60B60104F1D1}"/>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 name="Google Shape;111;p1">
            <a:extLst>
              <a:ext uri="{FF2B5EF4-FFF2-40B4-BE49-F238E27FC236}">
                <a16:creationId xmlns:a16="http://schemas.microsoft.com/office/drawing/2014/main" id="{6E7A713D-E587-3FD5-5440-8E5D12CF0942}"/>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Google Shape;111;p1">
            <a:extLst>
              <a:ext uri="{FF2B5EF4-FFF2-40B4-BE49-F238E27FC236}">
                <a16:creationId xmlns:a16="http://schemas.microsoft.com/office/drawing/2014/main" id="{FF708BBE-890A-F236-B4E6-B4E296DC23D0}"/>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福岡県や国の財政はどうなっているのだろう？</a:t>
            </a:r>
          </a:p>
        </p:txBody>
      </p:sp>
      <p:sp>
        <p:nvSpPr>
          <p:cNvPr id="44" name="テキスト ボックス 43">
            <a:extLst>
              <a:ext uri="{FF2B5EF4-FFF2-40B4-BE49-F238E27FC236}">
                <a16:creationId xmlns:a16="http://schemas.microsoft.com/office/drawing/2014/main" id="{434F4214-B998-9343-09B8-C131FEC65B56}"/>
              </a:ext>
            </a:extLst>
          </p:cNvPr>
          <p:cNvSpPr txBox="1"/>
          <p:nvPr/>
        </p:nvSpPr>
        <p:spPr>
          <a:xfrm>
            <a:off x="2325901" y="1619073"/>
            <a:ext cx="3880629" cy="452432"/>
          </a:xfrm>
          <a:prstGeom prst="rect">
            <a:avLst/>
          </a:prstGeom>
          <a:noFill/>
        </p:spPr>
        <p:txBody>
          <a:bodyPr wrap="square" rtlCol="0">
            <a:spAutoFit/>
          </a:bodyPr>
          <a:lstStyle/>
          <a:p>
            <a:pPr>
              <a:lnSpc>
                <a:spcPct val="140000"/>
              </a:lnSpc>
            </a:pPr>
            <a:r>
              <a:rPr lang="ja-JP" altLang="en-US" sz="2000" spc="100" dirty="0">
                <a:latin typeface="BIZ UDPゴシック" panose="020B0400000000000000" pitchFamily="50" charset="-128"/>
                <a:ea typeface="BIZ UDPゴシック" panose="020B0400000000000000" pitchFamily="50" charset="-128"/>
              </a:rPr>
              <a:t>①～③の空欄を埋めよう！</a:t>
            </a:r>
          </a:p>
        </p:txBody>
      </p:sp>
      <p:sp>
        <p:nvSpPr>
          <p:cNvPr id="46" name="楕円 45">
            <a:extLst>
              <a:ext uri="{FF2B5EF4-FFF2-40B4-BE49-F238E27FC236}">
                <a16:creationId xmlns:a16="http://schemas.microsoft.com/office/drawing/2014/main" id="{1DAE86FE-3548-C361-5EC2-9035DE5B89EE}"/>
              </a:ext>
            </a:extLst>
          </p:cNvPr>
          <p:cNvSpPr/>
          <p:nvPr/>
        </p:nvSpPr>
        <p:spPr>
          <a:xfrm>
            <a:off x="1706923" y="1535800"/>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CB990FB7-FB1C-4C2A-472C-F90DBD72A312}"/>
              </a:ext>
            </a:extLst>
          </p:cNvPr>
          <p:cNvSpPr txBox="1"/>
          <p:nvPr/>
        </p:nvSpPr>
        <p:spPr>
          <a:xfrm>
            <a:off x="1706923" y="1626184"/>
            <a:ext cx="618978" cy="400110"/>
          </a:xfrm>
          <a:prstGeom prst="rect">
            <a:avLst/>
          </a:prstGeom>
          <a:noFill/>
        </p:spPr>
        <p:txBody>
          <a:bodyPr wrap="square" rtlCol="0">
            <a:spAutoFit/>
          </a:bodyPr>
          <a:lstStyle/>
          <a:p>
            <a:pPr algn="ctr"/>
            <a:r>
              <a:rPr lang="en-US" altLang="ja-JP" b="1" spc="100" dirty="0">
                <a:solidFill>
                  <a:schemeClr val="bg1"/>
                </a:solidFill>
                <a:latin typeface="BIZ UDPゴシック" panose="020B0400000000000000" pitchFamily="50" charset="-128"/>
                <a:ea typeface="BIZ UDPゴシック" panose="020B0400000000000000" pitchFamily="50" charset="-128"/>
              </a:rPr>
              <a:t>Q</a:t>
            </a:r>
            <a:r>
              <a:rPr lang="en-US" altLang="ja-JP" sz="2000" b="1" spc="100" dirty="0">
                <a:solidFill>
                  <a:schemeClr val="bg1"/>
                </a:solidFill>
                <a:latin typeface="BIZ UDPゴシック" panose="020B0400000000000000" pitchFamily="50" charset="-128"/>
                <a:ea typeface="BIZ UDPゴシック" panose="020B0400000000000000" pitchFamily="50" charset="-128"/>
              </a:rPr>
              <a:t>2</a:t>
            </a:r>
          </a:p>
        </p:txBody>
      </p:sp>
      <p:sp>
        <p:nvSpPr>
          <p:cNvPr id="22" name="吹き出し: 角を丸めた四角形 21">
            <a:extLst>
              <a:ext uri="{FF2B5EF4-FFF2-40B4-BE49-F238E27FC236}">
                <a16:creationId xmlns:a16="http://schemas.microsoft.com/office/drawing/2014/main" id="{F93F43E6-879B-37B7-364D-A915201B22EF}"/>
              </a:ext>
            </a:extLst>
          </p:cNvPr>
          <p:cNvSpPr/>
          <p:nvPr/>
        </p:nvSpPr>
        <p:spPr>
          <a:xfrm>
            <a:off x="8470163" y="1430534"/>
            <a:ext cx="2277221" cy="945360"/>
          </a:xfrm>
          <a:prstGeom prst="wedgeRoundRectCallout">
            <a:avLst>
              <a:gd name="adj1" fmla="val 5462"/>
              <a:gd name="adj2" fmla="val 60958"/>
              <a:gd name="adj3" fmla="val 16667"/>
            </a:avLst>
          </a:prstGeom>
          <a:solidFill>
            <a:srgbClr val="F7F4CB"/>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7970D14-9D44-E650-43B1-37D421FF614F}"/>
              </a:ext>
            </a:extLst>
          </p:cNvPr>
          <p:cNvSpPr txBox="1"/>
          <p:nvPr/>
        </p:nvSpPr>
        <p:spPr>
          <a:xfrm>
            <a:off x="8535901" y="1490473"/>
            <a:ext cx="2117970" cy="825482"/>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必要な資金がたりないからお金を貸してください。</a:t>
            </a:r>
            <a:endParaRPr lang="en-US" altLang="ja-JP" sz="12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200" spc="100" dirty="0">
                <a:latin typeface="BIZ UDPゴシック" panose="020B0400000000000000" pitchFamily="50" charset="-128"/>
                <a:ea typeface="BIZ UDPゴシック" panose="020B0400000000000000" pitchFamily="50" charset="-128"/>
              </a:rPr>
              <a:t>利子をつけてお返しします。</a:t>
            </a:r>
          </a:p>
        </p:txBody>
      </p:sp>
      <p:sp>
        <p:nvSpPr>
          <p:cNvPr id="30" name="四角形: 角を丸くする 29">
            <a:extLst>
              <a:ext uri="{FF2B5EF4-FFF2-40B4-BE49-F238E27FC236}">
                <a16:creationId xmlns:a16="http://schemas.microsoft.com/office/drawing/2014/main" id="{9D4F99D7-091B-DEFF-1E0F-1A6638DECB19}"/>
              </a:ext>
            </a:extLst>
          </p:cNvPr>
          <p:cNvSpPr/>
          <p:nvPr/>
        </p:nvSpPr>
        <p:spPr>
          <a:xfrm>
            <a:off x="6450456" y="4998023"/>
            <a:ext cx="972000" cy="324000"/>
          </a:xfrm>
          <a:prstGeom prst="roundRect">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8D7B9EEB-09CB-B07E-A5D0-1C8F5EB25069}"/>
              </a:ext>
            </a:extLst>
          </p:cNvPr>
          <p:cNvSpPr/>
          <p:nvPr/>
        </p:nvSpPr>
        <p:spPr>
          <a:xfrm>
            <a:off x="3236150" y="5376287"/>
            <a:ext cx="1188000" cy="324000"/>
          </a:xfrm>
          <a:prstGeom prst="roundRect">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99B099CB-76B2-A3C4-5439-734D31C7E310}"/>
              </a:ext>
            </a:extLst>
          </p:cNvPr>
          <p:cNvSpPr/>
          <p:nvPr/>
        </p:nvSpPr>
        <p:spPr>
          <a:xfrm>
            <a:off x="2984330" y="5891660"/>
            <a:ext cx="1188000" cy="324000"/>
          </a:xfrm>
          <a:prstGeom prst="roundRect">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extLst>
              <a:ext uri="{FF2B5EF4-FFF2-40B4-BE49-F238E27FC236}">
                <a16:creationId xmlns:a16="http://schemas.microsoft.com/office/drawing/2014/main" id="{746011FB-BE76-634B-6751-AFD226AB7279}"/>
              </a:ext>
            </a:extLst>
          </p:cNvPr>
          <p:cNvSpPr/>
          <p:nvPr/>
        </p:nvSpPr>
        <p:spPr>
          <a:xfrm>
            <a:off x="8242867" y="5887541"/>
            <a:ext cx="972000" cy="324000"/>
          </a:xfrm>
          <a:prstGeom prst="roundRect">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B41536D3-C5D9-6A7D-764D-BACA187BABEA}"/>
              </a:ext>
            </a:extLst>
          </p:cNvPr>
          <p:cNvSpPr txBox="1"/>
          <p:nvPr/>
        </p:nvSpPr>
        <p:spPr>
          <a:xfrm>
            <a:off x="2391223" y="4915482"/>
            <a:ext cx="8687748" cy="1320233"/>
          </a:xfrm>
          <a:prstGeom prst="rect">
            <a:avLst/>
          </a:prstGeom>
          <a:noFill/>
        </p:spPr>
        <p:txBody>
          <a:bodyPr wrap="square" rtlCol="0">
            <a:spAutoFit/>
          </a:bodyPr>
          <a:lstStyle/>
          <a:p>
            <a:pPr>
              <a:lnSpc>
                <a:spcPct val="140000"/>
              </a:lnSpc>
              <a:spcAft>
                <a:spcPts val="1000"/>
              </a:spcAft>
            </a:pPr>
            <a:r>
              <a:rPr lang="ja-JP" altLang="en-US" spc="100" dirty="0">
                <a:latin typeface="BIZ UDPゴシック" panose="020B0400000000000000" pitchFamily="50" charset="-128"/>
                <a:ea typeface="BIZ UDPゴシック" panose="020B0400000000000000" pitchFamily="50" charset="-128"/>
              </a:rPr>
              <a:t>国は、５年、１０年などの期限を定めた </a:t>
            </a:r>
            <a:r>
              <a:rPr lang="ja-JP" altLang="en-US" b="1" spc="100" dirty="0">
                <a:solidFill>
                  <a:srgbClr val="DE5C5C"/>
                </a:solidFill>
                <a:latin typeface="BIZ UDPゴシック" panose="020B0400000000000000" pitchFamily="50" charset="-128"/>
                <a:ea typeface="BIZ UDPゴシック" panose="020B0400000000000000" pitchFamily="50" charset="-128"/>
              </a:rPr>
              <a:t>①</a:t>
            </a:r>
            <a:r>
              <a:rPr lang="ja-JP" altLang="en-US" b="1" spc="100" dirty="0">
                <a:solidFill>
                  <a:srgbClr val="DE5C5C">
                    <a:alpha val="0"/>
                  </a:srgbClr>
                </a:solidFill>
                <a:latin typeface="BIZ UDPゴシック" panose="020B0400000000000000" pitchFamily="50" charset="-128"/>
                <a:ea typeface="BIZ UDPゴシック" panose="020B0400000000000000" pitchFamily="50" charset="-128"/>
              </a:rPr>
              <a:t> 国債　</a:t>
            </a:r>
            <a:r>
              <a:rPr lang="ja-JP" altLang="en-US" spc="100" dirty="0">
                <a:latin typeface="BIZ UDPゴシック" panose="020B0400000000000000" pitchFamily="50" charset="-128"/>
                <a:ea typeface="BIZ UDPゴシック" panose="020B0400000000000000" pitchFamily="50" charset="-128"/>
              </a:rPr>
              <a:t>を発行し、国民や会社から借りたお金を </a:t>
            </a:r>
            <a:r>
              <a:rPr lang="ja-JP" altLang="en-US" b="1" spc="100" dirty="0">
                <a:solidFill>
                  <a:srgbClr val="DE5C5C"/>
                </a:solidFill>
                <a:latin typeface="BIZ UDPゴシック" panose="020B0400000000000000" pitchFamily="50" charset="-128"/>
                <a:ea typeface="BIZ UDPゴシック" panose="020B0400000000000000" pitchFamily="50" charset="-128"/>
              </a:rPr>
              <a:t>②</a:t>
            </a:r>
            <a:r>
              <a:rPr lang="ja-JP" altLang="en-US" b="1" spc="100" dirty="0">
                <a:solidFill>
                  <a:srgbClr val="DE5C5C">
                    <a:alpha val="0"/>
                  </a:srgbClr>
                </a:solidFill>
                <a:latin typeface="BIZ UDPゴシック" panose="020B0400000000000000" pitchFamily="50" charset="-128"/>
                <a:ea typeface="BIZ UDPゴシック" panose="020B0400000000000000" pitchFamily="50" charset="-128"/>
              </a:rPr>
              <a:t> 公債金　</a:t>
            </a:r>
            <a:r>
              <a:rPr lang="ja-JP" altLang="en-US" spc="100" dirty="0">
                <a:latin typeface="BIZ UDPゴシック" panose="020B0400000000000000" pitchFamily="50" charset="-128"/>
                <a:ea typeface="BIZ UDPゴシック" panose="020B0400000000000000" pitchFamily="50" charset="-128"/>
              </a:rPr>
              <a:t>といいます。</a:t>
            </a:r>
            <a:endParaRPr lang="en-US" altLang="ja-JP" spc="100" dirty="0">
              <a:latin typeface="BIZ UDPゴシック" panose="020B0400000000000000" pitchFamily="50" charset="-128"/>
              <a:ea typeface="BIZ UDPゴシック" panose="020B0400000000000000" pitchFamily="50" charset="-128"/>
            </a:endParaRPr>
          </a:p>
          <a:p>
            <a:pPr>
              <a:lnSpc>
                <a:spcPct val="140000"/>
              </a:lnSpc>
              <a:spcAft>
                <a:spcPts val="1000"/>
              </a:spcAft>
            </a:pPr>
            <a:r>
              <a:rPr lang="ja-JP" altLang="en-US" spc="100" dirty="0">
                <a:latin typeface="BIZ UDPゴシック" panose="020B0400000000000000" pitchFamily="50" charset="-128"/>
                <a:ea typeface="BIZ UDPゴシック" panose="020B0400000000000000" pitchFamily="50" charset="-128"/>
              </a:rPr>
              <a:t>この </a:t>
            </a:r>
            <a:r>
              <a:rPr lang="ja-JP" altLang="en-US" b="1" spc="100" dirty="0">
                <a:solidFill>
                  <a:srgbClr val="DE5C5C"/>
                </a:solidFill>
                <a:latin typeface="BIZ UDPゴシック" panose="020B0400000000000000" pitchFamily="50" charset="-128"/>
                <a:ea typeface="BIZ UDPゴシック" panose="020B0400000000000000" pitchFamily="50" charset="-128"/>
              </a:rPr>
              <a:t>②</a:t>
            </a:r>
            <a:r>
              <a:rPr lang="ja-JP" altLang="en-US" b="1" spc="100" dirty="0">
                <a:solidFill>
                  <a:srgbClr val="DE5C5C">
                    <a:alpha val="0"/>
                  </a:srgbClr>
                </a:solidFill>
                <a:latin typeface="BIZ UDPゴシック" panose="020B0400000000000000" pitchFamily="50" charset="-128"/>
                <a:ea typeface="BIZ UDPゴシック" panose="020B0400000000000000" pitchFamily="50" charset="-128"/>
              </a:rPr>
              <a:t> 公債金　</a:t>
            </a:r>
            <a:r>
              <a:rPr lang="ja-JP" altLang="en-US" spc="100" dirty="0">
                <a:latin typeface="BIZ UDPゴシック" panose="020B0400000000000000" pitchFamily="50" charset="-128"/>
                <a:ea typeface="BIZ UDPゴシック" panose="020B0400000000000000" pitchFamily="50" charset="-128"/>
              </a:rPr>
              <a:t>は、いずれ返さなければならない国の </a:t>
            </a:r>
            <a:r>
              <a:rPr lang="ja-JP" altLang="en-US" b="1" spc="100" dirty="0">
                <a:solidFill>
                  <a:srgbClr val="DE5C5C"/>
                </a:solidFill>
                <a:latin typeface="BIZ UDPゴシック" panose="020B0400000000000000" pitchFamily="50" charset="-128"/>
                <a:ea typeface="BIZ UDPゴシック" panose="020B0400000000000000" pitchFamily="50" charset="-128"/>
              </a:rPr>
              <a:t>③</a:t>
            </a:r>
            <a:r>
              <a:rPr lang="ja-JP" altLang="en-US" b="1" spc="100" dirty="0">
                <a:solidFill>
                  <a:srgbClr val="DE5C5C">
                    <a:alpha val="0"/>
                  </a:srgbClr>
                </a:solidFill>
                <a:latin typeface="BIZ UDPゴシック" panose="020B0400000000000000" pitchFamily="50" charset="-128"/>
                <a:ea typeface="BIZ UDPゴシック" panose="020B0400000000000000" pitchFamily="50" charset="-128"/>
              </a:rPr>
              <a:t> 借金　</a:t>
            </a:r>
            <a:r>
              <a:rPr lang="ja-JP" altLang="en-US" spc="100" dirty="0">
                <a:latin typeface="BIZ UDPゴシック" panose="020B0400000000000000" pitchFamily="50" charset="-128"/>
                <a:ea typeface="BIZ UDPゴシック" panose="020B0400000000000000" pitchFamily="50" charset="-128"/>
              </a:rPr>
              <a:t>となります。</a:t>
            </a:r>
          </a:p>
        </p:txBody>
      </p:sp>
      <p:pic>
        <p:nvPicPr>
          <p:cNvPr id="11" name="Picture 29">
            <a:extLst>
              <a:ext uri="{FF2B5EF4-FFF2-40B4-BE49-F238E27FC236}">
                <a16:creationId xmlns:a16="http://schemas.microsoft.com/office/drawing/2014/main" id="{8050E109-A3D9-97AB-567A-C0219DD0C8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58580" y="4402047"/>
            <a:ext cx="1667321" cy="198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57B0CA88-B3C5-8726-F93F-ECC27C4F567B}"/>
              </a:ext>
            </a:extLst>
          </p:cNvPr>
          <p:cNvPicPr>
            <a:picLocks noChangeAspect="1"/>
          </p:cNvPicPr>
          <p:nvPr/>
        </p:nvPicPr>
        <p:blipFill>
          <a:blip r:embed="rId4">
            <a:duotone>
              <a:prstClr val="black"/>
              <a:schemeClr val="tx2">
                <a:tint val="45000"/>
                <a:satMod val="400000"/>
              </a:schemeClr>
            </a:duotone>
          </a:blip>
          <a:stretch>
            <a:fillRect/>
          </a:stretch>
        </p:blipFill>
        <p:spPr>
          <a:xfrm>
            <a:off x="2615650" y="2808363"/>
            <a:ext cx="1546259" cy="1546259"/>
          </a:xfrm>
          <a:prstGeom prst="rect">
            <a:avLst/>
          </a:prstGeom>
        </p:spPr>
      </p:pic>
      <p:pic>
        <p:nvPicPr>
          <p:cNvPr id="2" name="図 1">
            <a:extLst>
              <a:ext uri="{FF2B5EF4-FFF2-40B4-BE49-F238E27FC236}">
                <a16:creationId xmlns:a16="http://schemas.microsoft.com/office/drawing/2014/main" id="{A64746D5-2C10-C550-F9B3-C03F78905CF6}"/>
              </a:ext>
            </a:extLst>
          </p:cNvPr>
          <p:cNvPicPr>
            <a:picLocks noChangeAspect="1"/>
          </p:cNvPicPr>
          <p:nvPr/>
        </p:nvPicPr>
        <p:blipFill>
          <a:blip r:embed="rId5">
            <a:duotone>
              <a:schemeClr val="accent6">
                <a:shade val="45000"/>
                <a:satMod val="135000"/>
              </a:schemeClr>
              <a:prstClr val="white"/>
            </a:duotone>
          </a:blip>
          <a:srcRect l="12550" t="18221" r="12784" b="26932"/>
          <a:stretch>
            <a:fillRect/>
          </a:stretch>
        </p:blipFill>
        <p:spPr>
          <a:xfrm>
            <a:off x="7630945" y="2358937"/>
            <a:ext cx="1977828" cy="2179316"/>
          </a:xfrm>
          <a:prstGeom prst="rect">
            <a:avLst/>
          </a:prstGeom>
        </p:spPr>
      </p:pic>
      <p:pic>
        <p:nvPicPr>
          <p:cNvPr id="16" name="図 15">
            <a:extLst>
              <a:ext uri="{FF2B5EF4-FFF2-40B4-BE49-F238E27FC236}">
                <a16:creationId xmlns:a16="http://schemas.microsoft.com/office/drawing/2014/main" id="{45480910-2DB7-030C-74C9-30E64EDF6DA4}"/>
              </a:ext>
            </a:extLst>
          </p:cNvPr>
          <p:cNvPicPr>
            <a:picLocks noChangeAspect="1"/>
          </p:cNvPicPr>
          <p:nvPr/>
        </p:nvPicPr>
        <p:blipFill>
          <a:blip r:embed="rId6">
            <a:duotone>
              <a:prstClr val="black"/>
              <a:schemeClr val="tx2">
                <a:tint val="45000"/>
                <a:satMod val="400000"/>
              </a:schemeClr>
            </a:duotone>
          </a:blip>
          <a:stretch>
            <a:fillRect/>
          </a:stretch>
        </p:blipFill>
        <p:spPr>
          <a:xfrm>
            <a:off x="4079701" y="2796663"/>
            <a:ext cx="1441040" cy="1441040"/>
          </a:xfrm>
          <a:prstGeom prst="rect">
            <a:avLst/>
          </a:prstGeom>
        </p:spPr>
      </p:pic>
      <p:sp>
        <p:nvSpPr>
          <p:cNvPr id="21" name="矢印: 右 20">
            <a:extLst>
              <a:ext uri="{FF2B5EF4-FFF2-40B4-BE49-F238E27FC236}">
                <a16:creationId xmlns:a16="http://schemas.microsoft.com/office/drawing/2014/main" id="{C66F8343-D762-45DC-641F-A8338883647B}"/>
              </a:ext>
            </a:extLst>
          </p:cNvPr>
          <p:cNvSpPr/>
          <p:nvPr/>
        </p:nvSpPr>
        <p:spPr>
          <a:xfrm flipH="1">
            <a:off x="5711274" y="3053423"/>
            <a:ext cx="1800000" cy="31849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825D7070-1D3F-C04A-439C-13AF3EAE351D}"/>
              </a:ext>
            </a:extLst>
          </p:cNvPr>
          <p:cNvSpPr/>
          <p:nvPr/>
        </p:nvSpPr>
        <p:spPr>
          <a:xfrm rot="10800000" flipH="1">
            <a:off x="5711275" y="3746194"/>
            <a:ext cx="1800000" cy="31849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 name="図 19">
            <a:extLst>
              <a:ext uri="{FF2B5EF4-FFF2-40B4-BE49-F238E27FC236}">
                <a16:creationId xmlns:a16="http://schemas.microsoft.com/office/drawing/2014/main" id="{25DC4BCC-A7E6-C577-C762-52DEB1D868EE}"/>
              </a:ext>
            </a:extLst>
          </p:cNvPr>
          <p:cNvPicPr>
            <a:picLocks noChangeAspect="1"/>
          </p:cNvPicPr>
          <p:nvPr/>
        </p:nvPicPr>
        <p:blipFill>
          <a:blip r:embed="rId7"/>
          <a:stretch>
            <a:fillRect/>
          </a:stretch>
        </p:blipFill>
        <p:spPr>
          <a:xfrm>
            <a:off x="6212688" y="3619730"/>
            <a:ext cx="797172" cy="516686"/>
          </a:xfrm>
          <a:prstGeom prst="rect">
            <a:avLst/>
          </a:prstGeom>
        </p:spPr>
      </p:pic>
      <p:pic>
        <p:nvPicPr>
          <p:cNvPr id="12" name="図 11">
            <a:extLst>
              <a:ext uri="{FF2B5EF4-FFF2-40B4-BE49-F238E27FC236}">
                <a16:creationId xmlns:a16="http://schemas.microsoft.com/office/drawing/2014/main" id="{505C3958-5B6D-0C97-99C9-644CBA990547}"/>
              </a:ext>
            </a:extLst>
          </p:cNvPr>
          <p:cNvPicPr>
            <a:picLocks noChangeAspect="1"/>
          </p:cNvPicPr>
          <p:nvPr/>
        </p:nvPicPr>
        <p:blipFill>
          <a:blip r:embed="rId8"/>
          <a:stretch>
            <a:fillRect/>
          </a:stretch>
        </p:blipFill>
        <p:spPr>
          <a:xfrm>
            <a:off x="6213595" y="2933742"/>
            <a:ext cx="795359" cy="514853"/>
          </a:xfrm>
          <a:prstGeom prst="rect">
            <a:avLst/>
          </a:prstGeom>
        </p:spPr>
      </p:pic>
      <p:sp>
        <p:nvSpPr>
          <p:cNvPr id="3" name="Google Shape;105;p1">
            <a:extLst>
              <a:ext uri="{FF2B5EF4-FFF2-40B4-BE49-F238E27FC236}">
                <a16:creationId xmlns:a16="http://schemas.microsoft.com/office/drawing/2014/main" id="{55893458-B02C-5A0C-BD64-4D1C7D9F3647}"/>
              </a:ext>
            </a:extLst>
          </p:cNvPr>
          <p:cNvSpPr/>
          <p:nvPr/>
        </p:nvSpPr>
        <p:spPr>
          <a:xfrm>
            <a:off x="10835734" y="430905"/>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Google Shape;107;p1">
            <a:extLst>
              <a:ext uri="{FF2B5EF4-FFF2-40B4-BE49-F238E27FC236}">
                <a16:creationId xmlns:a16="http://schemas.microsoft.com/office/drawing/2014/main" id="{8D7C6F9F-BF3A-96A6-E1D7-920A9DACF9F4}"/>
              </a:ext>
            </a:extLst>
          </p:cNvPr>
          <p:cNvSpPr txBox="1"/>
          <p:nvPr/>
        </p:nvSpPr>
        <p:spPr>
          <a:xfrm>
            <a:off x="11031548" y="467310"/>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9" name="Google Shape;108;p1">
            <a:extLst>
              <a:ext uri="{FF2B5EF4-FFF2-40B4-BE49-F238E27FC236}">
                <a16:creationId xmlns:a16="http://schemas.microsoft.com/office/drawing/2014/main" id="{A3299F9E-CB52-B9C6-68EB-A7F5177A9AF5}"/>
              </a:ext>
            </a:extLst>
          </p:cNvPr>
          <p:cNvSpPr/>
          <p:nvPr/>
        </p:nvSpPr>
        <p:spPr>
          <a:xfrm rot="5400000">
            <a:off x="11602536" y="553532"/>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 name="Google Shape;115;p1">
            <a:hlinkClick r:id="rId9" action="ppaction://hlinksldjump"/>
            <a:extLst>
              <a:ext uri="{FF2B5EF4-FFF2-40B4-BE49-F238E27FC236}">
                <a16:creationId xmlns:a16="http://schemas.microsoft.com/office/drawing/2014/main" id="{E1C5992A-B774-0D4A-B363-25E62712829C}"/>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463019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right)">
                                      <p:cBhvr>
                                        <p:cTn id="29" dur="500"/>
                                        <p:tgtEl>
                                          <p:spTgt spid="2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4" grpId="0"/>
      <p:bldP spid="46" grpId="0" animBg="1"/>
      <p:bldP spid="50" grpId="0"/>
      <p:bldP spid="22" grpId="0" animBg="1"/>
      <p:bldP spid="24" grpId="0"/>
      <p:bldP spid="30" grpId="0" animBg="1"/>
      <p:bldP spid="32" grpId="0" animBg="1"/>
      <p:bldP spid="33" grpId="0" animBg="1"/>
      <p:bldP spid="34" grpId="0" animBg="1"/>
      <p:bldP spid="56" grpId="0"/>
      <p:bldP spid="21" grpId="0" animBg="1"/>
      <p:bldP spid="2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4C1F4-7615-3338-0486-5EB998CA55EE}"/>
            </a:ext>
          </a:extLst>
        </p:cNvPr>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E6D36C3C-6335-998B-D547-34B80070EC0D}"/>
              </a:ext>
            </a:extLst>
          </p:cNvPr>
          <p:cNvSpPr/>
          <p:nvPr/>
        </p:nvSpPr>
        <p:spPr>
          <a:xfrm>
            <a:off x="1130923" y="1202163"/>
            <a:ext cx="9930154" cy="5188527"/>
          </a:xfrm>
          <a:prstGeom prst="roundRect">
            <a:avLst>
              <a:gd name="adj" fmla="val 3744"/>
            </a:avLst>
          </a:prstGeom>
          <a:solidFill>
            <a:srgbClr val="DCE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C52FB289-5212-EFDD-53F0-1593D833E944}"/>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D7C4FB6A-84B9-2F21-D3E2-6AD5790DC715}"/>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 name="Google Shape;111;p1">
            <a:extLst>
              <a:ext uri="{FF2B5EF4-FFF2-40B4-BE49-F238E27FC236}">
                <a16:creationId xmlns:a16="http://schemas.microsoft.com/office/drawing/2014/main" id="{F884446E-4FDF-20E3-C6D6-11CD62CA5DA0}"/>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5</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Google Shape;111;p1">
            <a:extLst>
              <a:ext uri="{FF2B5EF4-FFF2-40B4-BE49-F238E27FC236}">
                <a16:creationId xmlns:a16="http://schemas.microsoft.com/office/drawing/2014/main" id="{DC88383C-BEC2-B8AB-3A0A-3577556AFD09}"/>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福岡県や国の財政はどうなっているのだろう？</a:t>
            </a:r>
          </a:p>
        </p:txBody>
      </p:sp>
      <p:sp>
        <p:nvSpPr>
          <p:cNvPr id="44" name="テキスト ボックス 43">
            <a:extLst>
              <a:ext uri="{FF2B5EF4-FFF2-40B4-BE49-F238E27FC236}">
                <a16:creationId xmlns:a16="http://schemas.microsoft.com/office/drawing/2014/main" id="{6720681B-AB30-E60A-F386-090DF28C9FBF}"/>
              </a:ext>
            </a:extLst>
          </p:cNvPr>
          <p:cNvSpPr txBox="1"/>
          <p:nvPr/>
        </p:nvSpPr>
        <p:spPr>
          <a:xfrm>
            <a:off x="2325901" y="1619073"/>
            <a:ext cx="3880629" cy="452432"/>
          </a:xfrm>
          <a:prstGeom prst="rect">
            <a:avLst/>
          </a:prstGeom>
          <a:noFill/>
        </p:spPr>
        <p:txBody>
          <a:bodyPr wrap="square" rtlCol="0">
            <a:spAutoFit/>
          </a:bodyPr>
          <a:lstStyle/>
          <a:p>
            <a:pPr>
              <a:lnSpc>
                <a:spcPct val="140000"/>
              </a:lnSpc>
            </a:pPr>
            <a:r>
              <a:rPr lang="ja-JP" altLang="en-US" sz="2000" spc="100" dirty="0">
                <a:latin typeface="BIZ UDPゴシック" panose="020B0400000000000000" pitchFamily="50" charset="-128"/>
                <a:ea typeface="BIZ UDPゴシック" panose="020B0400000000000000" pitchFamily="50" charset="-128"/>
              </a:rPr>
              <a:t>①～③の空欄を埋めよう！</a:t>
            </a:r>
          </a:p>
        </p:txBody>
      </p:sp>
      <p:sp>
        <p:nvSpPr>
          <p:cNvPr id="46" name="楕円 45">
            <a:extLst>
              <a:ext uri="{FF2B5EF4-FFF2-40B4-BE49-F238E27FC236}">
                <a16:creationId xmlns:a16="http://schemas.microsoft.com/office/drawing/2014/main" id="{133DA2AD-39EA-BDDE-8AA1-F5C6A2445DD4}"/>
              </a:ext>
            </a:extLst>
          </p:cNvPr>
          <p:cNvSpPr/>
          <p:nvPr/>
        </p:nvSpPr>
        <p:spPr>
          <a:xfrm>
            <a:off x="1706923" y="1535800"/>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FD56FC4B-AE9A-69E3-46F1-0138950053F4}"/>
              </a:ext>
            </a:extLst>
          </p:cNvPr>
          <p:cNvSpPr txBox="1"/>
          <p:nvPr/>
        </p:nvSpPr>
        <p:spPr>
          <a:xfrm>
            <a:off x="1706923" y="1626184"/>
            <a:ext cx="618978" cy="400110"/>
          </a:xfrm>
          <a:prstGeom prst="rect">
            <a:avLst/>
          </a:prstGeom>
          <a:noFill/>
        </p:spPr>
        <p:txBody>
          <a:bodyPr wrap="square" rtlCol="0">
            <a:spAutoFit/>
          </a:bodyPr>
          <a:lstStyle/>
          <a:p>
            <a:pPr algn="ctr"/>
            <a:r>
              <a:rPr lang="en-US" altLang="ja-JP" b="1" spc="100" dirty="0">
                <a:solidFill>
                  <a:schemeClr val="bg1"/>
                </a:solidFill>
                <a:latin typeface="BIZ UDPゴシック" panose="020B0400000000000000" pitchFamily="50" charset="-128"/>
                <a:ea typeface="BIZ UDPゴシック" panose="020B0400000000000000" pitchFamily="50" charset="-128"/>
              </a:rPr>
              <a:t>Q</a:t>
            </a:r>
            <a:r>
              <a:rPr lang="en-US" altLang="ja-JP" sz="2000" b="1" spc="100" dirty="0">
                <a:solidFill>
                  <a:schemeClr val="bg1"/>
                </a:solidFill>
                <a:latin typeface="BIZ UDPゴシック" panose="020B0400000000000000" pitchFamily="50" charset="-128"/>
                <a:ea typeface="BIZ UDPゴシック" panose="020B0400000000000000" pitchFamily="50" charset="-128"/>
              </a:rPr>
              <a:t>2</a:t>
            </a:r>
          </a:p>
        </p:txBody>
      </p:sp>
      <p:sp>
        <p:nvSpPr>
          <p:cNvPr id="22" name="吹き出し: 角を丸めた四角形 21">
            <a:extLst>
              <a:ext uri="{FF2B5EF4-FFF2-40B4-BE49-F238E27FC236}">
                <a16:creationId xmlns:a16="http://schemas.microsoft.com/office/drawing/2014/main" id="{AF492CE9-61F4-90C6-8B4A-7D21815D8120}"/>
              </a:ext>
            </a:extLst>
          </p:cNvPr>
          <p:cNvSpPr/>
          <p:nvPr/>
        </p:nvSpPr>
        <p:spPr>
          <a:xfrm>
            <a:off x="8470163" y="1430534"/>
            <a:ext cx="2277221" cy="945360"/>
          </a:xfrm>
          <a:prstGeom prst="wedgeRoundRectCallout">
            <a:avLst>
              <a:gd name="adj1" fmla="val 5462"/>
              <a:gd name="adj2" fmla="val 60958"/>
              <a:gd name="adj3" fmla="val 16667"/>
            </a:avLst>
          </a:prstGeom>
          <a:solidFill>
            <a:srgbClr val="F7F4CB"/>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5A93A53A-5C2F-7623-9608-6B1B5132C2E4}"/>
              </a:ext>
            </a:extLst>
          </p:cNvPr>
          <p:cNvSpPr txBox="1"/>
          <p:nvPr/>
        </p:nvSpPr>
        <p:spPr>
          <a:xfrm>
            <a:off x="8535901" y="1490473"/>
            <a:ext cx="2117970" cy="825482"/>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必要な資金がたりないからお金を貸してください。</a:t>
            </a:r>
            <a:endParaRPr lang="en-US" altLang="ja-JP" sz="12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200" spc="100" dirty="0">
                <a:latin typeface="BIZ UDPゴシック" panose="020B0400000000000000" pitchFamily="50" charset="-128"/>
                <a:ea typeface="BIZ UDPゴシック" panose="020B0400000000000000" pitchFamily="50" charset="-128"/>
              </a:rPr>
              <a:t>利子をつけてお返しします。</a:t>
            </a:r>
          </a:p>
        </p:txBody>
      </p:sp>
      <p:sp>
        <p:nvSpPr>
          <p:cNvPr id="30" name="四角形: 角を丸くする 29">
            <a:extLst>
              <a:ext uri="{FF2B5EF4-FFF2-40B4-BE49-F238E27FC236}">
                <a16:creationId xmlns:a16="http://schemas.microsoft.com/office/drawing/2014/main" id="{142603E7-1556-CB98-D11A-127F2B33C06A}"/>
              </a:ext>
            </a:extLst>
          </p:cNvPr>
          <p:cNvSpPr/>
          <p:nvPr/>
        </p:nvSpPr>
        <p:spPr>
          <a:xfrm>
            <a:off x="6450456" y="4998023"/>
            <a:ext cx="972000" cy="324000"/>
          </a:xfrm>
          <a:prstGeom prst="roundRect">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2392737F-DA74-85B7-EF96-FC881E8F6C3D}"/>
              </a:ext>
            </a:extLst>
          </p:cNvPr>
          <p:cNvSpPr/>
          <p:nvPr/>
        </p:nvSpPr>
        <p:spPr>
          <a:xfrm>
            <a:off x="3236150" y="5376287"/>
            <a:ext cx="1188000" cy="324000"/>
          </a:xfrm>
          <a:prstGeom prst="roundRect">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B9BF81CF-E75E-4316-FEA5-7A2253073FEF}"/>
              </a:ext>
            </a:extLst>
          </p:cNvPr>
          <p:cNvSpPr/>
          <p:nvPr/>
        </p:nvSpPr>
        <p:spPr>
          <a:xfrm>
            <a:off x="2984330" y="5891660"/>
            <a:ext cx="1188000" cy="324000"/>
          </a:xfrm>
          <a:prstGeom prst="roundRect">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extLst>
              <a:ext uri="{FF2B5EF4-FFF2-40B4-BE49-F238E27FC236}">
                <a16:creationId xmlns:a16="http://schemas.microsoft.com/office/drawing/2014/main" id="{76176254-E705-8129-125C-C618DD8BB192}"/>
              </a:ext>
            </a:extLst>
          </p:cNvPr>
          <p:cNvSpPr/>
          <p:nvPr/>
        </p:nvSpPr>
        <p:spPr>
          <a:xfrm>
            <a:off x="8242867" y="5887541"/>
            <a:ext cx="972000" cy="324000"/>
          </a:xfrm>
          <a:prstGeom prst="roundRect">
            <a:avLst/>
          </a:prstGeom>
          <a:solidFill>
            <a:schemeClr val="bg1"/>
          </a:solidFill>
          <a:ln>
            <a:solidFill>
              <a:srgbClr val="DE5C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29">
            <a:extLst>
              <a:ext uri="{FF2B5EF4-FFF2-40B4-BE49-F238E27FC236}">
                <a16:creationId xmlns:a16="http://schemas.microsoft.com/office/drawing/2014/main" id="{1B886ACB-A543-E220-A941-780C41ECC1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58580" y="4402047"/>
            <a:ext cx="1667321" cy="198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9CEEA1D0-3D35-4FD4-2F20-9B3534FE75B3}"/>
              </a:ext>
            </a:extLst>
          </p:cNvPr>
          <p:cNvPicPr>
            <a:picLocks noChangeAspect="1"/>
          </p:cNvPicPr>
          <p:nvPr/>
        </p:nvPicPr>
        <p:blipFill>
          <a:blip r:embed="rId4">
            <a:duotone>
              <a:prstClr val="black"/>
              <a:schemeClr val="tx2">
                <a:tint val="45000"/>
                <a:satMod val="400000"/>
              </a:schemeClr>
            </a:duotone>
          </a:blip>
          <a:stretch>
            <a:fillRect/>
          </a:stretch>
        </p:blipFill>
        <p:spPr>
          <a:xfrm>
            <a:off x="2615650" y="2808363"/>
            <a:ext cx="1546259" cy="1546259"/>
          </a:xfrm>
          <a:prstGeom prst="rect">
            <a:avLst/>
          </a:prstGeom>
        </p:spPr>
      </p:pic>
      <p:pic>
        <p:nvPicPr>
          <p:cNvPr id="2" name="図 1">
            <a:extLst>
              <a:ext uri="{FF2B5EF4-FFF2-40B4-BE49-F238E27FC236}">
                <a16:creationId xmlns:a16="http://schemas.microsoft.com/office/drawing/2014/main" id="{1312E35F-B497-E418-4CCE-55C548FCCDCA}"/>
              </a:ext>
            </a:extLst>
          </p:cNvPr>
          <p:cNvPicPr>
            <a:picLocks noChangeAspect="1"/>
          </p:cNvPicPr>
          <p:nvPr/>
        </p:nvPicPr>
        <p:blipFill>
          <a:blip r:embed="rId5">
            <a:duotone>
              <a:schemeClr val="accent6">
                <a:shade val="45000"/>
                <a:satMod val="135000"/>
              </a:schemeClr>
              <a:prstClr val="white"/>
            </a:duotone>
          </a:blip>
          <a:srcRect l="12550" t="18221" r="12784" b="26932"/>
          <a:stretch>
            <a:fillRect/>
          </a:stretch>
        </p:blipFill>
        <p:spPr>
          <a:xfrm>
            <a:off x="7630945" y="2358937"/>
            <a:ext cx="1977828" cy="2179316"/>
          </a:xfrm>
          <a:prstGeom prst="rect">
            <a:avLst/>
          </a:prstGeom>
        </p:spPr>
      </p:pic>
      <p:pic>
        <p:nvPicPr>
          <p:cNvPr id="16" name="図 15">
            <a:extLst>
              <a:ext uri="{FF2B5EF4-FFF2-40B4-BE49-F238E27FC236}">
                <a16:creationId xmlns:a16="http://schemas.microsoft.com/office/drawing/2014/main" id="{814CD938-E157-47D7-6BBB-5F4322BF065B}"/>
              </a:ext>
            </a:extLst>
          </p:cNvPr>
          <p:cNvPicPr>
            <a:picLocks noChangeAspect="1"/>
          </p:cNvPicPr>
          <p:nvPr/>
        </p:nvPicPr>
        <p:blipFill>
          <a:blip r:embed="rId6">
            <a:duotone>
              <a:prstClr val="black"/>
              <a:schemeClr val="tx2">
                <a:tint val="45000"/>
                <a:satMod val="400000"/>
              </a:schemeClr>
            </a:duotone>
          </a:blip>
          <a:stretch>
            <a:fillRect/>
          </a:stretch>
        </p:blipFill>
        <p:spPr>
          <a:xfrm>
            <a:off x="4079701" y="2796663"/>
            <a:ext cx="1441040" cy="1441040"/>
          </a:xfrm>
          <a:prstGeom prst="rect">
            <a:avLst/>
          </a:prstGeom>
        </p:spPr>
      </p:pic>
      <p:sp>
        <p:nvSpPr>
          <p:cNvPr id="21" name="矢印: 右 20">
            <a:extLst>
              <a:ext uri="{FF2B5EF4-FFF2-40B4-BE49-F238E27FC236}">
                <a16:creationId xmlns:a16="http://schemas.microsoft.com/office/drawing/2014/main" id="{F75F332F-E0A3-C4CC-7D47-2789713ECD85}"/>
              </a:ext>
            </a:extLst>
          </p:cNvPr>
          <p:cNvSpPr/>
          <p:nvPr/>
        </p:nvSpPr>
        <p:spPr>
          <a:xfrm flipH="1">
            <a:off x="5711274" y="3053423"/>
            <a:ext cx="1800000" cy="31849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7D55A36F-7D77-C2E7-750B-8BA11DCB6F77}"/>
              </a:ext>
            </a:extLst>
          </p:cNvPr>
          <p:cNvSpPr/>
          <p:nvPr/>
        </p:nvSpPr>
        <p:spPr>
          <a:xfrm rot="10800000" flipH="1">
            <a:off x="5711275" y="3746194"/>
            <a:ext cx="1800000" cy="31849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511DF6FA-655F-6729-1A26-614792DA23CF}"/>
              </a:ext>
            </a:extLst>
          </p:cNvPr>
          <p:cNvPicPr>
            <a:picLocks noChangeAspect="1"/>
          </p:cNvPicPr>
          <p:nvPr/>
        </p:nvPicPr>
        <p:blipFill>
          <a:blip r:embed="rId7"/>
          <a:stretch>
            <a:fillRect/>
          </a:stretch>
        </p:blipFill>
        <p:spPr>
          <a:xfrm>
            <a:off x="6212688" y="3619730"/>
            <a:ext cx="797172" cy="516686"/>
          </a:xfrm>
          <a:prstGeom prst="rect">
            <a:avLst/>
          </a:prstGeom>
        </p:spPr>
      </p:pic>
      <p:pic>
        <p:nvPicPr>
          <p:cNvPr id="12" name="図 11">
            <a:extLst>
              <a:ext uri="{FF2B5EF4-FFF2-40B4-BE49-F238E27FC236}">
                <a16:creationId xmlns:a16="http://schemas.microsoft.com/office/drawing/2014/main" id="{5758C85A-DD93-F4D6-A488-30A8E6889C07}"/>
              </a:ext>
            </a:extLst>
          </p:cNvPr>
          <p:cNvPicPr>
            <a:picLocks noChangeAspect="1"/>
          </p:cNvPicPr>
          <p:nvPr/>
        </p:nvPicPr>
        <p:blipFill>
          <a:blip r:embed="rId8"/>
          <a:stretch>
            <a:fillRect/>
          </a:stretch>
        </p:blipFill>
        <p:spPr>
          <a:xfrm>
            <a:off x="6213595" y="2933742"/>
            <a:ext cx="795359" cy="514853"/>
          </a:xfrm>
          <a:prstGeom prst="rect">
            <a:avLst/>
          </a:prstGeom>
        </p:spPr>
      </p:pic>
      <p:sp>
        <p:nvSpPr>
          <p:cNvPr id="3" name="Google Shape;105;p1">
            <a:extLst>
              <a:ext uri="{FF2B5EF4-FFF2-40B4-BE49-F238E27FC236}">
                <a16:creationId xmlns:a16="http://schemas.microsoft.com/office/drawing/2014/main" id="{0708EBE5-8066-92B9-D4CF-1A538233B415}"/>
              </a:ext>
            </a:extLst>
          </p:cNvPr>
          <p:cNvSpPr/>
          <p:nvPr/>
        </p:nvSpPr>
        <p:spPr>
          <a:xfrm>
            <a:off x="10835734" y="430905"/>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Google Shape;107;p1">
            <a:extLst>
              <a:ext uri="{FF2B5EF4-FFF2-40B4-BE49-F238E27FC236}">
                <a16:creationId xmlns:a16="http://schemas.microsoft.com/office/drawing/2014/main" id="{4E5DB570-1F83-163F-22A1-122A2B6B7511}"/>
              </a:ext>
            </a:extLst>
          </p:cNvPr>
          <p:cNvSpPr txBox="1"/>
          <p:nvPr/>
        </p:nvSpPr>
        <p:spPr>
          <a:xfrm>
            <a:off x="11031548" y="467310"/>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9" name="Google Shape;108;p1">
            <a:extLst>
              <a:ext uri="{FF2B5EF4-FFF2-40B4-BE49-F238E27FC236}">
                <a16:creationId xmlns:a16="http://schemas.microsoft.com/office/drawing/2014/main" id="{CF4E4255-FB02-1FC0-B2F5-4749D1607FB8}"/>
              </a:ext>
            </a:extLst>
          </p:cNvPr>
          <p:cNvSpPr/>
          <p:nvPr/>
        </p:nvSpPr>
        <p:spPr>
          <a:xfrm rot="5400000">
            <a:off x="11602536" y="553532"/>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 name="Google Shape;115;p1">
            <a:hlinkClick r:id="rId9" action="ppaction://hlinksldjump"/>
            <a:extLst>
              <a:ext uri="{FF2B5EF4-FFF2-40B4-BE49-F238E27FC236}">
                <a16:creationId xmlns:a16="http://schemas.microsoft.com/office/drawing/2014/main" id="{1F054C06-C3AF-977B-FC73-F46728B03DCE}"/>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26" name="テキスト ボックス 25">
            <a:extLst>
              <a:ext uri="{FF2B5EF4-FFF2-40B4-BE49-F238E27FC236}">
                <a16:creationId xmlns:a16="http://schemas.microsoft.com/office/drawing/2014/main" id="{3CB7EE8E-376C-5919-5EF4-1B7469788D45}"/>
              </a:ext>
            </a:extLst>
          </p:cNvPr>
          <p:cNvSpPr txBox="1"/>
          <p:nvPr/>
        </p:nvSpPr>
        <p:spPr>
          <a:xfrm>
            <a:off x="2391223" y="4915482"/>
            <a:ext cx="8687748" cy="1320233"/>
          </a:xfrm>
          <a:prstGeom prst="rect">
            <a:avLst/>
          </a:prstGeom>
          <a:noFill/>
        </p:spPr>
        <p:txBody>
          <a:bodyPr wrap="square" rtlCol="0">
            <a:spAutoFit/>
          </a:bodyPr>
          <a:lstStyle/>
          <a:p>
            <a:pPr>
              <a:lnSpc>
                <a:spcPct val="140000"/>
              </a:lnSpc>
              <a:spcAft>
                <a:spcPts val="1000"/>
              </a:spcAft>
            </a:pPr>
            <a:r>
              <a:rPr lang="ja-JP" altLang="en-US" spc="100" dirty="0">
                <a:latin typeface="BIZ UDPゴシック" panose="020B0400000000000000" pitchFamily="50" charset="-128"/>
                <a:ea typeface="BIZ UDPゴシック" panose="020B0400000000000000" pitchFamily="50" charset="-128"/>
              </a:rPr>
              <a:t>国は、５年、１０年などの期限を定めた </a:t>
            </a:r>
            <a:r>
              <a:rPr lang="ja-JP" altLang="en-US" b="1" spc="100" dirty="0">
                <a:solidFill>
                  <a:srgbClr val="DE5C5C"/>
                </a:solidFill>
                <a:latin typeface="BIZ UDPゴシック" panose="020B0400000000000000" pitchFamily="50" charset="-128"/>
                <a:ea typeface="BIZ UDPゴシック" panose="020B0400000000000000" pitchFamily="50" charset="-128"/>
              </a:rPr>
              <a:t>① 国債　</a:t>
            </a:r>
            <a:r>
              <a:rPr lang="ja-JP" altLang="en-US" spc="100" dirty="0">
                <a:latin typeface="BIZ UDPゴシック" panose="020B0400000000000000" pitchFamily="50" charset="-128"/>
                <a:ea typeface="BIZ UDPゴシック" panose="020B0400000000000000" pitchFamily="50" charset="-128"/>
              </a:rPr>
              <a:t>を発行し、国民や会社から借りたお金を </a:t>
            </a:r>
            <a:r>
              <a:rPr lang="ja-JP" altLang="en-US" b="1" spc="100" dirty="0">
                <a:solidFill>
                  <a:srgbClr val="DE5C5C"/>
                </a:solidFill>
                <a:latin typeface="BIZ UDPゴシック" panose="020B0400000000000000" pitchFamily="50" charset="-128"/>
                <a:ea typeface="BIZ UDPゴシック" panose="020B0400000000000000" pitchFamily="50" charset="-128"/>
              </a:rPr>
              <a:t>② 公債金　</a:t>
            </a:r>
            <a:r>
              <a:rPr lang="ja-JP" altLang="en-US" spc="100" dirty="0">
                <a:latin typeface="BIZ UDPゴシック" panose="020B0400000000000000" pitchFamily="50" charset="-128"/>
                <a:ea typeface="BIZ UDPゴシック" panose="020B0400000000000000" pitchFamily="50" charset="-128"/>
              </a:rPr>
              <a:t>といいます。</a:t>
            </a:r>
            <a:endParaRPr lang="en-US" altLang="ja-JP" spc="100" dirty="0">
              <a:latin typeface="BIZ UDPゴシック" panose="020B0400000000000000" pitchFamily="50" charset="-128"/>
              <a:ea typeface="BIZ UDPゴシック" panose="020B0400000000000000" pitchFamily="50" charset="-128"/>
            </a:endParaRPr>
          </a:p>
          <a:p>
            <a:pPr>
              <a:lnSpc>
                <a:spcPct val="140000"/>
              </a:lnSpc>
              <a:spcAft>
                <a:spcPts val="1000"/>
              </a:spcAft>
            </a:pPr>
            <a:r>
              <a:rPr lang="ja-JP" altLang="en-US" spc="100" dirty="0">
                <a:latin typeface="BIZ UDPゴシック" panose="020B0400000000000000" pitchFamily="50" charset="-128"/>
                <a:ea typeface="BIZ UDPゴシック" panose="020B0400000000000000" pitchFamily="50" charset="-128"/>
              </a:rPr>
              <a:t>この </a:t>
            </a:r>
            <a:r>
              <a:rPr lang="ja-JP" altLang="en-US" b="1" spc="100" dirty="0">
                <a:solidFill>
                  <a:srgbClr val="DE5C5C"/>
                </a:solidFill>
                <a:latin typeface="BIZ UDPゴシック" panose="020B0400000000000000" pitchFamily="50" charset="-128"/>
                <a:ea typeface="BIZ UDPゴシック" panose="020B0400000000000000" pitchFamily="50" charset="-128"/>
              </a:rPr>
              <a:t>② 公債金　</a:t>
            </a:r>
            <a:r>
              <a:rPr lang="ja-JP" altLang="en-US" spc="100" dirty="0">
                <a:latin typeface="BIZ UDPゴシック" panose="020B0400000000000000" pitchFamily="50" charset="-128"/>
                <a:ea typeface="BIZ UDPゴシック" panose="020B0400000000000000" pitchFamily="50" charset="-128"/>
              </a:rPr>
              <a:t>は、いずれ返さなければならない国の </a:t>
            </a:r>
            <a:r>
              <a:rPr lang="ja-JP" altLang="en-US" b="1" spc="100" dirty="0">
                <a:solidFill>
                  <a:srgbClr val="DE5C5C"/>
                </a:solidFill>
                <a:latin typeface="BIZ UDPゴシック" panose="020B0400000000000000" pitchFamily="50" charset="-128"/>
                <a:ea typeface="BIZ UDPゴシック" panose="020B0400000000000000" pitchFamily="50" charset="-128"/>
              </a:rPr>
              <a:t>③ 借金　</a:t>
            </a:r>
            <a:r>
              <a:rPr lang="ja-JP" altLang="en-US" spc="100" dirty="0">
                <a:latin typeface="BIZ UDPゴシック" panose="020B0400000000000000" pitchFamily="50" charset="-128"/>
                <a:ea typeface="BIZ UDPゴシック" panose="020B0400000000000000" pitchFamily="50" charset="-128"/>
              </a:rPr>
              <a:t>となります。</a:t>
            </a:r>
          </a:p>
        </p:txBody>
      </p:sp>
      <p:sp>
        <p:nvSpPr>
          <p:cNvPr id="27" name="テキスト ボックス 26">
            <a:extLst>
              <a:ext uri="{FF2B5EF4-FFF2-40B4-BE49-F238E27FC236}">
                <a16:creationId xmlns:a16="http://schemas.microsoft.com/office/drawing/2014/main" id="{061DFA3C-5746-99ED-D801-CA33F6966034}"/>
              </a:ext>
            </a:extLst>
          </p:cNvPr>
          <p:cNvSpPr txBox="1"/>
          <p:nvPr/>
        </p:nvSpPr>
        <p:spPr>
          <a:xfrm>
            <a:off x="2391223" y="4455927"/>
            <a:ext cx="1108396" cy="400110"/>
          </a:xfrm>
          <a:prstGeom prst="rect">
            <a:avLst/>
          </a:prstGeom>
          <a:noFill/>
        </p:spPr>
        <p:txBody>
          <a:bodyPr wrap="square" rtlCol="0">
            <a:spAutoFit/>
          </a:bodyPr>
          <a:lstStyle/>
          <a:p>
            <a:r>
              <a:rPr lang="ja-JP" altLang="en-US" sz="2000" b="1" spc="100" dirty="0">
                <a:solidFill>
                  <a:srgbClr val="DE5C5C"/>
                </a:solidFill>
                <a:latin typeface="BIZ UDPゴシック" panose="020B0400000000000000" pitchFamily="50" charset="-128"/>
                <a:ea typeface="BIZ UDPゴシック" panose="020B0400000000000000" pitchFamily="50" charset="-128"/>
              </a:rPr>
              <a:t>答え</a:t>
            </a:r>
          </a:p>
        </p:txBody>
      </p:sp>
    </p:spTree>
    <p:extLst>
      <p:ext uri="{BB962C8B-B14F-4D97-AF65-F5344CB8AC3E}">
        <p14:creationId xmlns:p14="http://schemas.microsoft.com/office/powerpoint/2010/main" val="55569435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19D0-439E-3D73-CED2-EDC44851CBF6}"/>
            </a:ext>
          </a:extLst>
        </p:cNvPr>
        <p:cNvGrpSpPr/>
        <p:nvPr/>
      </p:nvGrpSpPr>
      <p:grpSpPr>
        <a:xfrm>
          <a:off x="0" y="0"/>
          <a:ext cx="0" cy="0"/>
          <a:chOff x="0" y="0"/>
          <a:chExt cx="0" cy="0"/>
        </a:xfrm>
      </p:grpSpPr>
      <p:pic>
        <p:nvPicPr>
          <p:cNvPr id="41" name="図 40">
            <a:extLst>
              <a:ext uri="{FF2B5EF4-FFF2-40B4-BE49-F238E27FC236}">
                <a16:creationId xmlns:a16="http://schemas.microsoft.com/office/drawing/2014/main" id="{AA36D842-F621-03E3-F4A7-32B0BE3D0AEA}"/>
              </a:ext>
            </a:extLst>
          </p:cNvPr>
          <p:cNvPicPr>
            <a:picLocks noChangeAspect="1"/>
          </p:cNvPicPr>
          <p:nvPr/>
        </p:nvPicPr>
        <p:blipFill>
          <a:blip r:embed="rId2"/>
          <a:stretch>
            <a:fillRect/>
          </a:stretch>
        </p:blipFill>
        <p:spPr>
          <a:xfrm>
            <a:off x="6385009" y="1831393"/>
            <a:ext cx="5377138" cy="2517866"/>
          </a:xfrm>
          <a:prstGeom prst="rect">
            <a:avLst/>
          </a:prstGeom>
        </p:spPr>
      </p:pic>
      <p:sp>
        <p:nvSpPr>
          <p:cNvPr id="19" name="正方形/長方形 18">
            <a:extLst>
              <a:ext uri="{FF2B5EF4-FFF2-40B4-BE49-F238E27FC236}">
                <a16:creationId xmlns:a16="http://schemas.microsoft.com/office/drawing/2014/main" id="{38BB97A6-68B4-CD7B-965C-0B26D6272D2B}"/>
              </a:ext>
            </a:extLst>
          </p:cNvPr>
          <p:cNvSpPr/>
          <p:nvPr/>
        </p:nvSpPr>
        <p:spPr>
          <a:xfrm>
            <a:off x="746142" y="3647766"/>
            <a:ext cx="5233488" cy="34736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EDA0CFDC-C49F-9479-9F22-5B4E8EA8A61D}"/>
              </a:ext>
            </a:extLst>
          </p:cNvPr>
          <p:cNvSpPr/>
          <p:nvPr/>
        </p:nvSpPr>
        <p:spPr bwMode="auto">
          <a:xfrm>
            <a:off x="3738897" y="5038095"/>
            <a:ext cx="2341350" cy="1309860"/>
          </a:xfrm>
          <a:prstGeom prst="roundRect">
            <a:avLst>
              <a:gd name="adj" fmla="val 6245"/>
            </a:avLst>
          </a:prstGeom>
          <a:solidFill>
            <a:schemeClr val="bg1"/>
          </a:solidFill>
          <a:ln w="12700">
            <a:solidFill>
              <a:srgbClr val="7591BE"/>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F8E0D5A8-194D-FC16-B451-428CBC7E0650}"/>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DAEA98E5-866C-83F1-290F-D0AB358E920F}"/>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4B3BE973-018C-1AB8-2588-88BEF8312189}"/>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6</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8DFA800A-F5AA-6AEA-087B-3612D1B46843}"/>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税金はどのように使われているのだろう？</a:t>
            </a:r>
          </a:p>
        </p:txBody>
      </p:sp>
      <p:sp>
        <p:nvSpPr>
          <p:cNvPr id="8" name="正方形/長方形 7">
            <a:extLst>
              <a:ext uri="{FF2B5EF4-FFF2-40B4-BE49-F238E27FC236}">
                <a16:creationId xmlns:a16="http://schemas.microsoft.com/office/drawing/2014/main" id="{9E0AAA63-6672-0489-EE0E-F2DD1B5E728B}"/>
              </a:ext>
            </a:extLst>
          </p:cNvPr>
          <p:cNvSpPr/>
          <p:nvPr/>
        </p:nvSpPr>
        <p:spPr>
          <a:xfrm>
            <a:off x="430668" y="1171454"/>
            <a:ext cx="11330664" cy="468000"/>
          </a:xfrm>
          <a:prstGeom prst="rect">
            <a:avLst/>
          </a:prstGeom>
          <a:solidFill>
            <a:srgbClr val="C8E1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ECD27C27-61C2-8CF8-89E3-C517C3A73559}"/>
              </a:ext>
            </a:extLst>
          </p:cNvPr>
          <p:cNvSpPr txBox="1"/>
          <p:nvPr/>
        </p:nvSpPr>
        <p:spPr>
          <a:xfrm>
            <a:off x="815283" y="1707513"/>
            <a:ext cx="5151272" cy="106984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小学校・中学校・高校の建設、義務教育期間の教科書を無償で支給するなど、皆さんがより良い環境で教育が受けられるよう、さまざまな事業を行っています。</a:t>
            </a:r>
          </a:p>
        </p:txBody>
      </p:sp>
      <p:sp>
        <p:nvSpPr>
          <p:cNvPr id="16" name="Google Shape;111;p1">
            <a:extLst>
              <a:ext uri="{FF2B5EF4-FFF2-40B4-BE49-F238E27FC236}">
                <a16:creationId xmlns:a16="http://schemas.microsoft.com/office/drawing/2014/main" id="{E9820D39-1131-0BFB-9DBD-D776DF6F0F6B}"/>
              </a:ext>
            </a:extLst>
          </p:cNvPr>
          <p:cNvSpPr txBox="1"/>
          <p:nvPr/>
        </p:nvSpPr>
        <p:spPr>
          <a:xfrm>
            <a:off x="1086921" y="2006573"/>
            <a:ext cx="537882"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rPr>
              <a:t>む しょう</a:t>
            </a:r>
          </a:p>
        </p:txBody>
      </p:sp>
      <p:sp>
        <p:nvSpPr>
          <p:cNvPr id="29" name="吹き出し: 角を丸めた四角形 28">
            <a:extLst>
              <a:ext uri="{FF2B5EF4-FFF2-40B4-BE49-F238E27FC236}">
                <a16:creationId xmlns:a16="http://schemas.microsoft.com/office/drawing/2014/main" id="{7C43018F-BE49-80ED-3678-5D3F2F74A77E}"/>
              </a:ext>
            </a:extLst>
          </p:cNvPr>
          <p:cNvSpPr/>
          <p:nvPr/>
        </p:nvSpPr>
        <p:spPr bwMode="auto">
          <a:xfrm>
            <a:off x="692251" y="4969526"/>
            <a:ext cx="1788079" cy="1221155"/>
          </a:xfrm>
          <a:prstGeom prst="wedgeRoundRectCallout">
            <a:avLst>
              <a:gd name="adj1" fmla="val 60157"/>
              <a:gd name="adj2" fmla="val -10304"/>
              <a:gd name="adj3" fmla="val 16667"/>
            </a:avLst>
          </a:prstGeom>
          <a:solidFill>
            <a:schemeClr val="tx2">
              <a:lumMod val="10000"/>
              <a:lumOff val="90000"/>
            </a:schemeClr>
          </a:solidFill>
          <a:ln>
            <a:no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6036ECEC-241E-87F7-F96F-34B20FFB1417}"/>
              </a:ext>
            </a:extLst>
          </p:cNvPr>
          <p:cNvSpPr txBox="1"/>
          <p:nvPr/>
        </p:nvSpPr>
        <p:spPr>
          <a:xfrm>
            <a:off x="734551" y="5038095"/>
            <a:ext cx="1893587" cy="1084015"/>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私たち中学生１人に</a:t>
            </a:r>
          </a:p>
          <a:p>
            <a:pPr>
              <a:lnSpc>
                <a:spcPct val="140000"/>
              </a:lnSpc>
            </a:pPr>
            <a:r>
              <a:rPr lang="ja-JP" altLang="en-US" sz="1200" spc="100" dirty="0">
                <a:latin typeface="BIZ UDPゴシック" panose="020B0400000000000000" pitchFamily="50" charset="-128"/>
                <a:ea typeface="BIZ UDPゴシック" panose="020B0400000000000000" pitchFamily="50" charset="-128"/>
              </a:rPr>
              <a:t>使われている税金って月に約</a:t>
            </a:r>
            <a:r>
              <a:rPr lang="en-US" altLang="ja-JP" sz="1200" spc="100" dirty="0">
                <a:latin typeface="BIZ UDPゴシック" panose="020B0400000000000000" pitchFamily="50" charset="-128"/>
                <a:ea typeface="BIZ UDPゴシック" panose="020B0400000000000000" pitchFamily="50" charset="-128"/>
              </a:rPr>
              <a:t>90,200</a:t>
            </a:r>
            <a:r>
              <a:rPr lang="ja-JP" altLang="en-US" sz="1200" spc="100" dirty="0">
                <a:latin typeface="BIZ UDPゴシック" panose="020B0400000000000000" pitchFamily="50" charset="-128"/>
                <a:ea typeface="BIZ UDPゴシック" panose="020B0400000000000000" pitchFamily="50" charset="-128"/>
              </a:rPr>
              <a:t>円</a:t>
            </a:r>
            <a:endParaRPr lang="en-US" altLang="ja-JP" sz="12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200" spc="100" dirty="0">
                <a:latin typeface="BIZ UDPゴシック" panose="020B0400000000000000" pitchFamily="50" charset="-128"/>
                <a:ea typeface="BIZ UDPゴシック" panose="020B0400000000000000" pitchFamily="50" charset="-128"/>
              </a:rPr>
              <a:t>もあるのね。</a:t>
            </a:r>
            <a:endParaRPr lang="zh-TW" altLang="en-US" sz="1200" spc="100" dirty="0">
              <a:latin typeface="BIZ UDPゴシック" panose="020B0400000000000000" pitchFamily="50" charset="-128"/>
              <a:ea typeface="BIZ UDPゴシック" panose="020B0400000000000000" pitchFamily="50" charset="-128"/>
            </a:endParaRPr>
          </a:p>
        </p:txBody>
      </p:sp>
      <p:pic>
        <p:nvPicPr>
          <p:cNvPr id="24" name="図 23">
            <a:extLst>
              <a:ext uri="{FF2B5EF4-FFF2-40B4-BE49-F238E27FC236}">
                <a16:creationId xmlns:a16="http://schemas.microsoft.com/office/drawing/2014/main" id="{1597C555-43E8-A15F-C03B-40371D598524}"/>
              </a:ext>
            </a:extLst>
          </p:cNvPr>
          <p:cNvPicPr>
            <a:picLocks noChangeAspect="1"/>
          </p:cNvPicPr>
          <p:nvPr/>
        </p:nvPicPr>
        <p:blipFill>
          <a:blip r:embed="rId3"/>
          <a:stretch>
            <a:fillRect/>
          </a:stretch>
        </p:blipFill>
        <p:spPr>
          <a:xfrm>
            <a:off x="2103533" y="5263941"/>
            <a:ext cx="1577578" cy="1089280"/>
          </a:xfrm>
          <a:prstGeom prst="rect">
            <a:avLst/>
          </a:prstGeom>
        </p:spPr>
      </p:pic>
      <p:pic>
        <p:nvPicPr>
          <p:cNvPr id="7" name="図 6">
            <a:extLst>
              <a:ext uri="{FF2B5EF4-FFF2-40B4-BE49-F238E27FC236}">
                <a16:creationId xmlns:a16="http://schemas.microsoft.com/office/drawing/2014/main" id="{D5255CBC-B350-1FEE-1932-3C6BE3CC5BD7}"/>
              </a:ext>
            </a:extLst>
          </p:cNvPr>
          <p:cNvPicPr>
            <a:picLocks noChangeAspect="1"/>
          </p:cNvPicPr>
          <p:nvPr/>
        </p:nvPicPr>
        <p:blipFill>
          <a:blip r:embed="rId4"/>
          <a:stretch>
            <a:fillRect/>
          </a:stretch>
        </p:blipFill>
        <p:spPr>
          <a:xfrm>
            <a:off x="3414892" y="4884768"/>
            <a:ext cx="532439" cy="422604"/>
          </a:xfrm>
          <a:prstGeom prst="rect">
            <a:avLst/>
          </a:prstGeom>
        </p:spPr>
      </p:pic>
      <p:sp>
        <p:nvSpPr>
          <p:cNvPr id="11" name="テキスト ボックス 10">
            <a:extLst>
              <a:ext uri="{FF2B5EF4-FFF2-40B4-BE49-F238E27FC236}">
                <a16:creationId xmlns:a16="http://schemas.microsoft.com/office/drawing/2014/main" id="{2DFD0BCE-9155-9D4E-DA07-7D3C088F0B34}"/>
              </a:ext>
            </a:extLst>
          </p:cNvPr>
          <p:cNvSpPr txBox="1"/>
          <p:nvPr/>
        </p:nvSpPr>
        <p:spPr>
          <a:xfrm>
            <a:off x="3810613" y="5151226"/>
            <a:ext cx="2287862" cy="1084015"/>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無償で支給されている教科書も中学校３年間分では１人当たり約</a:t>
            </a:r>
            <a:r>
              <a:rPr lang="en-US" altLang="ja-JP" sz="1200" spc="100" dirty="0">
                <a:latin typeface="BIZ UDPゴシック" panose="020B0400000000000000" pitchFamily="50" charset="-128"/>
                <a:ea typeface="BIZ UDPゴシック" panose="020B0400000000000000" pitchFamily="50" charset="-128"/>
              </a:rPr>
              <a:t>18,400</a:t>
            </a:r>
            <a:r>
              <a:rPr lang="ja-JP" altLang="en-US" sz="1200" spc="100" dirty="0">
                <a:latin typeface="BIZ UDPゴシック" panose="020B0400000000000000" pitchFamily="50" charset="-128"/>
                <a:ea typeface="BIZ UDPゴシック" panose="020B0400000000000000" pitchFamily="50" charset="-128"/>
              </a:rPr>
              <a:t>円</a:t>
            </a:r>
            <a:r>
              <a:rPr lang="ja-JP" altLang="en-US" sz="1050" spc="100" dirty="0">
                <a:latin typeface="BIZ UDPゴシック" panose="020B0400000000000000" pitchFamily="50" charset="-128"/>
                <a:ea typeface="BIZ UDPゴシック" panose="020B0400000000000000" pitchFamily="50" charset="-128"/>
              </a:rPr>
              <a:t>（令和</a:t>
            </a:r>
            <a:r>
              <a:rPr lang="en-US" altLang="ja-JP" sz="1050" spc="100" dirty="0">
                <a:latin typeface="BIZ UDPゴシック" panose="020B0400000000000000" pitchFamily="50" charset="-128"/>
                <a:ea typeface="BIZ UDPゴシック" panose="020B0400000000000000" pitchFamily="50" charset="-128"/>
              </a:rPr>
              <a:t>8</a:t>
            </a:r>
            <a:r>
              <a:rPr lang="ja-JP" altLang="en-US" sz="1050" spc="100" dirty="0">
                <a:latin typeface="BIZ UDPゴシック" panose="020B0400000000000000" pitchFamily="50" charset="-128"/>
                <a:ea typeface="BIZ UDPゴシック" panose="020B0400000000000000" pitchFamily="50" charset="-128"/>
              </a:rPr>
              <a:t>年度用）</a:t>
            </a:r>
            <a:r>
              <a:rPr lang="ja-JP" altLang="en-US" sz="1200" spc="100" dirty="0">
                <a:latin typeface="BIZ UDPゴシック" panose="020B0400000000000000" pitchFamily="50" charset="-128"/>
                <a:ea typeface="BIZ UDPゴシック" panose="020B0400000000000000" pitchFamily="50" charset="-128"/>
              </a:rPr>
              <a:t>かかっています。</a:t>
            </a:r>
            <a:endParaRPr lang="zh-TW" altLang="en-US" sz="1200" spc="1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7E5A315C-D4E1-566D-0028-80BFBDA36260}"/>
              </a:ext>
            </a:extLst>
          </p:cNvPr>
          <p:cNvSpPr txBox="1"/>
          <p:nvPr/>
        </p:nvSpPr>
        <p:spPr>
          <a:xfrm>
            <a:off x="774087" y="2976896"/>
            <a:ext cx="4863832" cy="559833"/>
          </a:xfrm>
          <a:prstGeom prst="rect">
            <a:avLst/>
          </a:prstGeom>
          <a:noFill/>
        </p:spPr>
        <p:txBody>
          <a:bodyPr wrap="none" rtlCol="0">
            <a:spAutoFit/>
          </a:bodyPr>
          <a:lstStyle/>
          <a:p>
            <a:pPr marL="285750" indent="-285750">
              <a:buFont typeface="Wingdings" panose="05000000000000000000" pitchFamily="2" charset="2"/>
              <a:buChar char="l"/>
            </a:pPr>
            <a:r>
              <a:rPr lang="ja-JP" altLang="en-US" sz="1400" b="1" spc="100" dirty="0">
                <a:latin typeface="BIZ UDPゴシック" panose="020B0400000000000000" pitchFamily="50" charset="-128"/>
                <a:ea typeface="BIZ UDPゴシック" panose="020B0400000000000000" pitchFamily="50" charset="-128"/>
              </a:rPr>
              <a:t>公立学校の児童・生徒</a:t>
            </a:r>
            <a:r>
              <a:rPr lang="en-US" altLang="ja-JP" sz="1400" b="1" spc="100" dirty="0">
                <a:latin typeface="BIZ UDPゴシック" panose="020B0400000000000000" pitchFamily="50" charset="-128"/>
                <a:ea typeface="BIZ UDPゴシック" panose="020B0400000000000000" pitchFamily="50" charset="-128"/>
              </a:rPr>
              <a:t>1</a:t>
            </a:r>
            <a:r>
              <a:rPr lang="ja-JP" altLang="en-US" sz="1400" b="1" spc="100" dirty="0">
                <a:latin typeface="BIZ UDPゴシック" panose="020B0400000000000000" pitchFamily="50" charset="-128"/>
                <a:ea typeface="BIZ UDPゴシック" panose="020B0400000000000000" pitchFamily="50" charset="-128"/>
              </a:rPr>
              <a:t>人当たりの</a:t>
            </a:r>
            <a:endParaRPr lang="en-US" altLang="ja-JP" sz="1400" b="1" spc="100" dirty="0">
              <a:latin typeface="BIZ UDPゴシック" panose="020B0400000000000000" pitchFamily="50" charset="-128"/>
              <a:ea typeface="BIZ UDPゴシック" panose="020B0400000000000000" pitchFamily="50" charset="-128"/>
            </a:endParaRPr>
          </a:p>
          <a:p>
            <a:pPr>
              <a:lnSpc>
                <a:spcPct val="140000"/>
              </a:lnSpc>
            </a:pPr>
            <a:r>
              <a:rPr lang="ja-JP" altLang="en-US" sz="1400" b="1" spc="100" dirty="0">
                <a:latin typeface="BIZ UDPゴシック" panose="020B0400000000000000" pitchFamily="50" charset="-128"/>
                <a:ea typeface="BIZ UDPゴシック" panose="020B0400000000000000" pitchFamily="50" charset="-128"/>
              </a:rPr>
              <a:t>    国や県や市町村の年間教育費の負担額</a:t>
            </a:r>
            <a:r>
              <a:rPr lang="ja-JP" altLang="en-US" sz="1200" b="1" spc="100" dirty="0">
                <a:latin typeface="BIZ UDPゴシック" panose="020B0400000000000000" pitchFamily="50" charset="-128"/>
                <a:ea typeface="BIZ UDPゴシック" panose="020B0400000000000000" pitchFamily="50" charset="-128"/>
              </a:rPr>
              <a:t>（令和</a:t>
            </a:r>
            <a:r>
              <a:rPr lang="en-US" altLang="ja-JP" sz="1200" b="1" spc="100" dirty="0">
                <a:latin typeface="BIZ UDPゴシック" panose="020B0400000000000000" pitchFamily="50" charset="-128"/>
                <a:ea typeface="BIZ UDPゴシック" panose="020B0400000000000000" pitchFamily="50" charset="-128"/>
              </a:rPr>
              <a:t>5</a:t>
            </a:r>
            <a:r>
              <a:rPr lang="ja-JP" altLang="en-US" sz="1200" b="1" spc="100" dirty="0">
                <a:latin typeface="BIZ UDPゴシック" panose="020B0400000000000000" pitchFamily="50" charset="-128"/>
                <a:ea typeface="BIZ UDPゴシック" panose="020B0400000000000000" pitchFamily="50" charset="-128"/>
              </a:rPr>
              <a:t>年度）</a:t>
            </a:r>
            <a:endParaRPr kumimoji="1" lang="ja-JP" altLang="en-US" sz="1400" b="1" spc="1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0976A0FA-9E74-4712-CA09-D79EC4CC78E4}"/>
              </a:ext>
            </a:extLst>
          </p:cNvPr>
          <p:cNvSpPr txBox="1"/>
          <p:nvPr/>
        </p:nvSpPr>
        <p:spPr>
          <a:xfrm>
            <a:off x="2507523" y="3648310"/>
            <a:ext cx="1710726" cy="338554"/>
          </a:xfrm>
          <a:prstGeom prst="rect">
            <a:avLst/>
          </a:prstGeom>
          <a:noFill/>
        </p:spPr>
        <p:txBody>
          <a:bodyPr wrap="none" rtlCol="0">
            <a:spAutoFit/>
          </a:bodyPr>
          <a:lstStyle/>
          <a:p>
            <a:pPr algn="ctr"/>
            <a:r>
              <a:rPr lang="ja-JP" altLang="en-US" sz="1600" b="1" spc="100" dirty="0">
                <a:latin typeface="BIZ UDPゴシック" panose="020B0400000000000000" pitchFamily="50" charset="-128"/>
                <a:ea typeface="BIZ UDPゴシック" panose="020B0400000000000000" pitchFamily="50" charset="-128"/>
              </a:rPr>
              <a:t>義務教育の費用</a:t>
            </a:r>
            <a:endParaRPr kumimoji="1" lang="ja-JP" altLang="en-US" sz="1600" b="1" spc="100" dirty="0">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31B55953-4483-3568-9145-F8F931D05B61}"/>
              </a:ext>
            </a:extLst>
          </p:cNvPr>
          <p:cNvSpPr txBox="1"/>
          <p:nvPr/>
        </p:nvSpPr>
        <p:spPr>
          <a:xfrm>
            <a:off x="697036" y="4099051"/>
            <a:ext cx="973746"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小学校</a:t>
            </a:r>
            <a:endParaRPr kumimoji="1" lang="ja-JP" altLang="en-US" sz="1600" spc="1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35A2688C-0AE9-E446-C073-EF91A8DD3B89}"/>
              </a:ext>
            </a:extLst>
          </p:cNvPr>
          <p:cNvSpPr txBox="1"/>
          <p:nvPr/>
        </p:nvSpPr>
        <p:spPr>
          <a:xfrm>
            <a:off x="697036" y="4440154"/>
            <a:ext cx="973746" cy="338554"/>
          </a:xfrm>
          <a:prstGeom prst="rect">
            <a:avLst/>
          </a:prstGeom>
          <a:noFill/>
        </p:spPr>
        <p:txBody>
          <a:bodyPr wrap="square" rtlCol="0">
            <a:spAutoFit/>
          </a:bodyPr>
          <a:lstStyle/>
          <a:p>
            <a:r>
              <a:rPr lang="ja-JP" altLang="en-US" sz="1600" spc="100" dirty="0">
                <a:latin typeface="BIZ UDPゴシック" panose="020B0400000000000000" pitchFamily="50" charset="-128"/>
                <a:ea typeface="BIZ UDPゴシック" panose="020B0400000000000000" pitchFamily="50" charset="-128"/>
              </a:rPr>
              <a:t>中学校</a:t>
            </a:r>
            <a:endParaRPr kumimoji="1" lang="ja-JP" altLang="en-US" sz="1600" spc="1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4ABAA32D-9829-2B9C-17BC-5C66D3F83556}"/>
              </a:ext>
            </a:extLst>
          </p:cNvPr>
          <p:cNvSpPr txBox="1"/>
          <p:nvPr/>
        </p:nvSpPr>
        <p:spPr>
          <a:xfrm>
            <a:off x="1345352" y="4099051"/>
            <a:ext cx="2662621" cy="338554"/>
          </a:xfrm>
          <a:prstGeom prst="rect">
            <a:avLst/>
          </a:prstGeom>
          <a:noFill/>
        </p:spPr>
        <p:txBody>
          <a:bodyPr wrap="square" rtlCol="0">
            <a:spAutoFit/>
          </a:bodyPr>
          <a:lstStyle/>
          <a:p>
            <a:pPr algn="r"/>
            <a:r>
              <a:rPr lang="en-US" altLang="ja-JP" sz="1600" spc="100" dirty="0">
                <a:latin typeface="BIZ UDPゴシック" panose="020B0400000000000000" pitchFamily="50" charset="-128"/>
                <a:ea typeface="BIZ UDPゴシック" panose="020B0400000000000000" pitchFamily="50" charset="-128"/>
              </a:rPr>
              <a:t>968,000</a:t>
            </a:r>
            <a:r>
              <a:rPr lang="ja-JP" altLang="en-US" sz="1600" spc="100" dirty="0">
                <a:latin typeface="BIZ UDPゴシック" panose="020B0400000000000000" pitchFamily="50" charset="-128"/>
                <a:ea typeface="BIZ UDPゴシック" panose="020B0400000000000000" pitchFamily="50" charset="-128"/>
              </a:rPr>
              <a:t>円 </a:t>
            </a:r>
            <a:r>
              <a:rPr lang="en-US" altLang="ja-JP" sz="1600" spc="100" dirty="0">
                <a:latin typeface="BIZ UDPゴシック" panose="020B0400000000000000" pitchFamily="50" charset="-128"/>
                <a:ea typeface="BIZ UDPゴシック" panose="020B0400000000000000" pitchFamily="50" charset="-128"/>
              </a:rPr>
              <a:t>×</a:t>
            </a:r>
            <a:r>
              <a:rPr lang="ja-JP" altLang="en-US" sz="1600" spc="100" dirty="0">
                <a:latin typeface="BIZ UDPゴシック" panose="020B0400000000000000" pitchFamily="50" charset="-128"/>
                <a:ea typeface="BIZ UDPゴシック" panose="020B0400000000000000" pitchFamily="50" charset="-128"/>
              </a:rPr>
              <a:t> </a:t>
            </a:r>
            <a:r>
              <a:rPr lang="en-US" altLang="ja-JP" sz="1600" spc="100" dirty="0">
                <a:latin typeface="BIZ UDPゴシック" panose="020B0400000000000000" pitchFamily="50" charset="-128"/>
                <a:ea typeface="BIZ UDPゴシック" panose="020B0400000000000000" pitchFamily="50" charset="-128"/>
              </a:rPr>
              <a:t>6</a:t>
            </a:r>
            <a:r>
              <a:rPr lang="ja-JP" altLang="en-US" sz="1200" spc="100" dirty="0">
                <a:latin typeface="BIZ UDPゴシック" panose="020B0400000000000000" pitchFamily="50" charset="-128"/>
                <a:ea typeface="BIZ UDPゴシック" panose="020B0400000000000000" pitchFamily="50" charset="-128"/>
              </a:rPr>
              <a:t>（年）</a:t>
            </a:r>
            <a:r>
              <a:rPr lang="ja-JP" altLang="en-US" sz="1600" spc="100" dirty="0">
                <a:latin typeface="BIZ UDPゴシック" panose="020B0400000000000000" pitchFamily="50" charset="-128"/>
                <a:ea typeface="BIZ UDPゴシック" panose="020B0400000000000000" pitchFamily="50" charset="-128"/>
              </a:rPr>
              <a:t>　</a:t>
            </a:r>
            <a:endParaRPr kumimoji="1" lang="ja-JP" altLang="en-US" sz="1600" spc="10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BF4191B0-1F37-6678-A207-BF87618D1FF0}"/>
              </a:ext>
            </a:extLst>
          </p:cNvPr>
          <p:cNvSpPr txBox="1"/>
          <p:nvPr/>
        </p:nvSpPr>
        <p:spPr>
          <a:xfrm>
            <a:off x="1345352" y="4440154"/>
            <a:ext cx="2662621" cy="338554"/>
          </a:xfrm>
          <a:prstGeom prst="rect">
            <a:avLst/>
          </a:prstGeom>
          <a:noFill/>
        </p:spPr>
        <p:txBody>
          <a:bodyPr wrap="square" rtlCol="0">
            <a:spAutoFit/>
          </a:bodyPr>
          <a:lstStyle/>
          <a:p>
            <a:pPr algn="r"/>
            <a:r>
              <a:rPr lang="en-US" altLang="ja-JP" sz="1600" spc="100" dirty="0">
                <a:latin typeface="BIZ UDPゴシック" panose="020B0400000000000000" pitchFamily="50" charset="-128"/>
                <a:ea typeface="BIZ UDPゴシック" panose="020B0400000000000000" pitchFamily="50" charset="-128"/>
              </a:rPr>
              <a:t>1,083,000</a:t>
            </a:r>
            <a:r>
              <a:rPr lang="ja-JP" altLang="en-US" sz="1600" spc="100" dirty="0">
                <a:latin typeface="BIZ UDPゴシック" panose="020B0400000000000000" pitchFamily="50" charset="-128"/>
                <a:ea typeface="BIZ UDPゴシック" panose="020B0400000000000000" pitchFamily="50" charset="-128"/>
              </a:rPr>
              <a:t>円 </a:t>
            </a:r>
            <a:r>
              <a:rPr lang="en-US" altLang="ja-JP" sz="1600" spc="100" dirty="0">
                <a:latin typeface="BIZ UDPゴシック" panose="020B0400000000000000" pitchFamily="50" charset="-128"/>
                <a:ea typeface="BIZ UDPゴシック" panose="020B0400000000000000" pitchFamily="50" charset="-128"/>
              </a:rPr>
              <a:t>×</a:t>
            </a:r>
            <a:r>
              <a:rPr lang="ja-JP" altLang="en-US" sz="1600" spc="100" dirty="0">
                <a:latin typeface="BIZ UDPゴシック" panose="020B0400000000000000" pitchFamily="50" charset="-128"/>
                <a:ea typeface="BIZ UDPゴシック" panose="020B0400000000000000" pitchFamily="50" charset="-128"/>
              </a:rPr>
              <a:t> </a:t>
            </a:r>
            <a:r>
              <a:rPr lang="en-US" altLang="ja-JP" sz="1600" spc="100" dirty="0">
                <a:latin typeface="BIZ UDPゴシック" panose="020B0400000000000000" pitchFamily="50" charset="-128"/>
                <a:ea typeface="BIZ UDPゴシック" panose="020B0400000000000000" pitchFamily="50" charset="-128"/>
              </a:rPr>
              <a:t>3</a:t>
            </a:r>
            <a:r>
              <a:rPr lang="ja-JP" altLang="en-US" sz="1200" spc="100" dirty="0">
                <a:latin typeface="BIZ UDPゴシック" panose="020B0400000000000000" pitchFamily="50" charset="-128"/>
                <a:ea typeface="BIZ UDPゴシック" panose="020B0400000000000000" pitchFamily="50" charset="-128"/>
              </a:rPr>
              <a:t>（年）</a:t>
            </a:r>
            <a:r>
              <a:rPr lang="ja-JP" altLang="en-US" sz="1600" spc="100" dirty="0">
                <a:latin typeface="BIZ UDPゴシック" panose="020B0400000000000000" pitchFamily="50" charset="-128"/>
                <a:ea typeface="BIZ UDPゴシック" panose="020B0400000000000000" pitchFamily="50" charset="-128"/>
              </a:rPr>
              <a:t>　</a:t>
            </a:r>
            <a:endParaRPr kumimoji="1" lang="ja-JP" altLang="en-US" sz="1600" spc="100" dirty="0">
              <a:latin typeface="BIZ UDPゴシック" panose="020B0400000000000000" pitchFamily="50" charset="-128"/>
              <a:ea typeface="BIZ UDPゴシック" panose="020B0400000000000000" pitchFamily="50" charset="-128"/>
            </a:endParaRPr>
          </a:p>
        </p:txBody>
      </p:sp>
      <p:sp>
        <p:nvSpPr>
          <p:cNvPr id="25" name="右中かっこ 24">
            <a:extLst>
              <a:ext uri="{FF2B5EF4-FFF2-40B4-BE49-F238E27FC236}">
                <a16:creationId xmlns:a16="http://schemas.microsoft.com/office/drawing/2014/main" id="{6FBAA5F6-9E22-8906-63A9-7D184833EE88}"/>
              </a:ext>
            </a:extLst>
          </p:cNvPr>
          <p:cNvSpPr/>
          <p:nvPr/>
        </p:nvSpPr>
        <p:spPr>
          <a:xfrm>
            <a:off x="3979098" y="4199799"/>
            <a:ext cx="231151" cy="578909"/>
          </a:xfrm>
          <a:prstGeom prst="righ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5B9F3558-D334-AD35-56EB-FDFC4CCB06EE}"/>
              </a:ext>
            </a:extLst>
          </p:cNvPr>
          <p:cNvSpPr txBox="1"/>
          <p:nvPr/>
        </p:nvSpPr>
        <p:spPr>
          <a:xfrm>
            <a:off x="4247025" y="4316453"/>
            <a:ext cx="1848975" cy="338554"/>
          </a:xfrm>
          <a:prstGeom prst="rect">
            <a:avLst/>
          </a:prstGeom>
          <a:noFill/>
        </p:spPr>
        <p:txBody>
          <a:bodyPr wrap="square" rtlCol="0">
            <a:spAutoFit/>
          </a:bodyPr>
          <a:lstStyle/>
          <a:p>
            <a:r>
              <a:rPr lang="en-US" altLang="ja-JP" sz="1600" b="1" spc="100" dirty="0">
                <a:latin typeface="BIZ UDPゴシック" panose="020B0400000000000000" pitchFamily="50" charset="-128"/>
                <a:ea typeface="BIZ UDPゴシック" panose="020B0400000000000000" pitchFamily="50" charset="-128"/>
              </a:rPr>
              <a:t>9,057,000</a:t>
            </a:r>
            <a:r>
              <a:rPr lang="ja-JP" altLang="en-US" sz="1600" b="1" spc="100" dirty="0">
                <a:latin typeface="BIZ UDPゴシック" panose="020B0400000000000000" pitchFamily="50" charset="-128"/>
                <a:ea typeface="BIZ UDPゴシック" panose="020B0400000000000000" pitchFamily="50" charset="-128"/>
              </a:rPr>
              <a:t>円</a:t>
            </a:r>
            <a:endParaRPr kumimoji="1" lang="ja-JP" altLang="en-US" sz="1600" b="1" spc="100"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B3F333B0-BB8A-17CD-C8C5-0C9335C39217}"/>
              </a:ext>
            </a:extLst>
          </p:cNvPr>
          <p:cNvSpPr txBox="1"/>
          <p:nvPr/>
        </p:nvSpPr>
        <p:spPr>
          <a:xfrm>
            <a:off x="9230990" y="4398967"/>
            <a:ext cx="2567017" cy="426271"/>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県立育徳館中学校・高等学校（京都郡）</a:t>
            </a:r>
            <a:endParaRPr lang="en-US" altLang="ja-JP" sz="10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000" spc="100" dirty="0">
                <a:latin typeface="BIZ UDPゴシック" panose="020B0400000000000000" pitchFamily="50" charset="-128"/>
                <a:ea typeface="BIZ UDPゴシック" panose="020B0400000000000000" pitchFamily="50" charset="-128"/>
              </a:rPr>
              <a:t>（校舎などの建設費約</a:t>
            </a:r>
            <a:r>
              <a:rPr lang="en-US" altLang="ja-JP" sz="1000" spc="100" dirty="0">
                <a:latin typeface="BIZ UDPゴシック" panose="020B0400000000000000" pitchFamily="50" charset="-128"/>
                <a:ea typeface="BIZ UDPゴシック" panose="020B0400000000000000" pitchFamily="50" charset="-128"/>
              </a:rPr>
              <a:t>25</a:t>
            </a:r>
            <a:r>
              <a:rPr lang="ja-JP" altLang="en-US" sz="1000" spc="100" dirty="0">
                <a:latin typeface="BIZ UDPゴシック" panose="020B0400000000000000" pitchFamily="50" charset="-128"/>
                <a:ea typeface="BIZ UDPゴシック" panose="020B0400000000000000" pitchFamily="50" charset="-128"/>
              </a:rPr>
              <a:t>億円）</a:t>
            </a:r>
            <a:endParaRPr kumimoji="1" lang="ja-JP" altLang="en-US" sz="1000" spc="100" dirty="0">
              <a:latin typeface="BIZ UDPゴシック" panose="020B0400000000000000" pitchFamily="50" charset="-128"/>
              <a:ea typeface="BIZ UDPゴシック" panose="020B0400000000000000" pitchFamily="50" charset="-128"/>
            </a:endParaRPr>
          </a:p>
        </p:txBody>
      </p:sp>
      <p:sp>
        <p:nvSpPr>
          <p:cNvPr id="38" name="Google Shape;111;p1">
            <a:extLst>
              <a:ext uri="{FF2B5EF4-FFF2-40B4-BE49-F238E27FC236}">
                <a16:creationId xmlns:a16="http://schemas.microsoft.com/office/drawing/2014/main" id="{684049BF-7541-BE87-1EFE-9ACB157F918D}"/>
              </a:ext>
            </a:extLst>
          </p:cNvPr>
          <p:cNvSpPr txBox="1"/>
          <p:nvPr/>
        </p:nvSpPr>
        <p:spPr>
          <a:xfrm>
            <a:off x="9519999" y="4322668"/>
            <a:ext cx="565543" cy="192320"/>
          </a:xfrm>
          <a:prstGeom prst="rect">
            <a:avLst/>
          </a:prstGeom>
          <a:noFill/>
          <a:ln>
            <a:noFill/>
          </a:ln>
        </p:spPr>
        <p:txBody>
          <a:bodyPr spcFirstLastPara="1" wrap="square" lIns="91425" tIns="45700" rIns="91425" bIns="45700" anchor="t" anchorCtr="0">
            <a:spAutoFit/>
          </a:bodyPr>
          <a:lstStyle/>
          <a:p>
            <a:pPr lvl="0" algn="dist">
              <a:lnSpc>
                <a:spcPct val="130000"/>
              </a:lnSpc>
            </a:pPr>
            <a:r>
              <a:rPr lang="ja-JP" altLang="en-US" sz="500" dirty="0">
                <a:latin typeface="BIZ UDPゴシック" panose="020B0400000000000000" pitchFamily="50" charset="-128"/>
                <a:ea typeface="BIZ UDPゴシック" panose="020B0400000000000000" pitchFamily="50" charset="-128"/>
                <a:cs typeface="Arial"/>
                <a:sym typeface="Arial"/>
              </a:rPr>
              <a:t>いくとくかん</a:t>
            </a:r>
            <a:endParaRPr lang="ja-JP" altLang="en-US" sz="5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39" name="Google Shape;111;p1">
            <a:extLst>
              <a:ext uri="{FF2B5EF4-FFF2-40B4-BE49-F238E27FC236}">
                <a16:creationId xmlns:a16="http://schemas.microsoft.com/office/drawing/2014/main" id="{85DF37CA-FFAD-0B7A-E135-EBD7AF794159}"/>
              </a:ext>
            </a:extLst>
          </p:cNvPr>
          <p:cNvSpPr txBox="1"/>
          <p:nvPr/>
        </p:nvSpPr>
        <p:spPr>
          <a:xfrm>
            <a:off x="11092184" y="4322668"/>
            <a:ext cx="547636" cy="192320"/>
          </a:xfrm>
          <a:prstGeom prst="rect">
            <a:avLst/>
          </a:prstGeom>
          <a:noFill/>
          <a:ln>
            <a:noFill/>
          </a:ln>
        </p:spPr>
        <p:txBody>
          <a:bodyPr spcFirstLastPara="1" wrap="square" lIns="91425" tIns="45700" rIns="91425" bIns="45700" anchor="t" anchorCtr="0">
            <a:spAutoFit/>
          </a:bodyPr>
          <a:lstStyle/>
          <a:p>
            <a:pPr lvl="0" algn="dist">
              <a:lnSpc>
                <a:spcPct val="130000"/>
              </a:lnSpc>
            </a:pPr>
            <a:r>
              <a:rPr lang="ja-JP" altLang="en-US" sz="500" dirty="0">
                <a:latin typeface="BIZ UDPゴシック" panose="020B0400000000000000" pitchFamily="50" charset="-128"/>
                <a:ea typeface="BIZ UDPゴシック" panose="020B0400000000000000" pitchFamily="50" charset="-128"/>
                <a:cs typeface="Arial"/>
                <a:sym typeface="Arial"/>
              </a:rPr>
              <a:t>みやこぐん</a:t>
            </a:r>
            <a:endParaRPr lang="ja-JP" altLang="en-US" sz="5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37" name="テキスト ボックス 36">
            <a:extLst>
              <a:ext uri="{FF2B5EF4-FFF2-40B4-BE49-F238E27FC236}">
                <a16:creationId xmlns:a16="http://schemas.microsoft.com/office/drawing/2014/main" id="{8CFAB185-8F1D-9909-7749-EBD7F5FFF0A1}"/>
              </a:ext>
            </a:extLst>
          </p:cNvPr>
          <p:cNvSpPr txBox="1"/>
          <p:nvPr/>
        </p:nvSpPr>
        <p:spPr>
          <a:xfrm>
            <a:off x="9230990" y="4779701"/>
            <a:ext cx="1577578" cy="230832"/>
          </a:xfrm>
          <a:prstGeom prst="rect">
            <a:avLst/>
          </a:prstGeom>
          <a:noFill/>
        </p:spPr>
        <p:txBody>
          <a:bodyPr wrap="square" rtlCol="0">
            <a:spAutoFit/>
          </a:bodyPr>
          <a:lstStyle/>
          <a:p>
            <a:r>
              <a:rPr lang="en-US" altLang="ja-JP" sz="900" spc="100" dirty="0">
                <a:latin typeface="BIZ UDPゴシック" panose="020B0400000000000000" pitchFamily="50" charset="-128"/>
                <a:ea typeface="BIZ UDPゴシック" panose="020B0400000000000000" pitchFamily="50" charset="-128"/>
              </a:rPr>
              <a:t>※</a:t>
            </a:r>
            <a:r>
              <a:rPr lang="ja-JP" altLang="en-US" sz="900" spc="100" dirty="0">
                <a:latin typeface="BIZ UDPゴシック" panose="020B0400000000000000" pitchFamily="50" charset="-128"/>
                <a:ea typeface="BIZ UDPゴシック" panose="020B0400000000000000" pitchFamily="50" charset="-128"/>
              </a:rPr>
              <a:t>中学・高校一貫教育校</a:t>
            </a:r>
            <a:endParaRPr kumimoji="1" lang="ja-JP" altLang="en-US" sz="900" spc="100" dirty="0">
              <a:latin typeface="BIZ UDPゴシック" panose="020B0400000000000000" pitchFamily="50" charset="-128"/>
              <a:ea typeface="BIZ UDPゴシック" panose="020B0400000000000000" pitchFamily="50" charset="-128"/>
            </a:endParaRPr>
          </a:p>
        </p:txBody>
      </p:sp>
      <p:sp>
        <p:nvSpPr>
          <p:cNvPr id="40" name="Google Shape;111;p1">
            <a:extLst>
              <a:ext uri="{FF2B5EF4-FFF2-40B4-BE49-F238E27FC236}">
                <a16:creationId xmlns:a16="http://schemas.microsoft.com/office/drawing/2014/main" id="{F33B08B1-2E5B-0EA4-2823-66FFC9E0FD57}"/>
              </a:ext>
            </a:extLst>
          </p:cNvPr>
          <p:cNvSpPr txBox="1"/>
          <p:nvPr/>
        </p:nvSpPr>
        <p:spPr>
          <a:xfrm>
            <a:off x="9929417" y="4716404"/>
            <a:ext cx="436880" cy="192320"/>
          </a:xfrm>
          <a:prstGeom prst="rect">
            <a:avLst/>
          </a:prstGeom>
          <a:noFill/>
          <a:ln>
            <a:noFill/>
          </a:ln>
        </p:spPr>
        <p:txBody>
          <a:bodyPr spcFirstLastPara="1" wrap="square" lIns="91425" tIns="45700" rIns="91425" bIns="45700" anchor="t" anchorCtr="0">
            <a:spAutoFit/>
          </a:bodyPr>
          <a:lstStyle/>
          <a:p>
            <a:pPr lvl="0" algn="ctr">
              <a:lnSpc>
                <a:spcPct val="130000"/>
              </a:lnSpc>
            </a:pPr>
            <a:r>
              <a:rPr lang="ja-JP" altLang="en-US" sz="500" dirty="0">
                <a:latin typeface="BIZ UDPゴシック" panose="020B0400000000000000" pitchFamily="50" charset="-128"/>
                <a:ea typeface="BIZ UDPゴシック" panose="020B0400000000000000" pitchFamily="50" charset="-128"/>
                <a:cs typeface="Arial"/>
                <a:sym typeface="Arial"/>
              </a:rPr>
              <a:t>いっかん</a:t>
            </a:r>
            <a:endParaRPr lang="ja-JP" altLang="en-US" sz="5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14" name="テキスト ボックス 13">
            <a:extLst>
              <a:ext uri="{FF2B5EF4-FFF2-40B4-BE49-F238E27FC236}">
                <a16:creationId xmlns:a16="http://schemas.microsoft.com/office/drawing/2014/main" id="{DF4FCBB1-B0EA-C8AA-00EA-E122C4D1037B}"/>
              </a:ext>
            </a:extLst>
          </p:cNvPr>
          <p:cNvSpPr txBox="1"/>
          <p:nvPr/>
        </p:nvSpPr>
        <p:spPr>
          <a:xfrm>
            <a:off x="815283" y="1198949"/>
            <a:ext cx="2069797" cy="400110"/>
          </a:xfrm>
          <a:prstGeom prst="rect">
            <a:avLst/>
          </a:prstGeom>
          <a:noFill/>
        </p:spPr>
        <p:txBody>
          <a:bodyPr wrap="none" rtlCol="0">
            <a:spAutoFit/>
          </a:bodyPr>
          <a:lstStyle/>
          <a:p>
            <a:r>
              <a:rPr lang="ja-JP" altLang="en-US" sz="2000" b="1" spc="100" dirty="0">
                <a:latin typeface="BIZ UDPゴシック" panose="020B0400000000000000" pitchFamily="50" charset="-128"/>
                <a:ea typeface="BIZ UDPゴシック" panose="020B0400000000000000" pitchFamily="50" charset="-128"/>
              </a:rPr>
              <a:t>学校教育の振興</a:t>
            </a:r>
            <a:endParaRPr kumimoji="1" lang="ja-JP" altLang="en-US" sz="2000" b="1" spc="100" dirty="0">
              <a:latin typeface="BIZ UDPゴシック" panose="020B0400000000000000" pitchFamily="50" charset="-128"/>
              <a:ea typeface="BIZ UDPゴシック" panose="020B0400000000000000" pitchFamily="50" charset="-128"/>
            </a:endParaRPr>
          </a:p>
        </p:txBody>
      </p:sp>
      <p:sp>
        <p:nvSpPr>
          <p:cNvPr id="27" name="Google Shape;111;p1">
            <a:extLst>
              <a:ext uri="{FF2B5EF4-FFF2-40B4-BE49-F238E27FC236}">
                <a16:creationId xmlns:a16="http://schemas.microsoft.com/office/drawing/2014/main" id="{C021FD2D-BC4C-628E-1C77-E71DAC26FBB3}"/>
              </a:ext>
            </a:extLst>
          </p:cNvPr>
          <p:cNvSpPr txBox="1"/>
          <p:nvPr/>
        </p:nvSpPr>
        <p:spPr>
          <a:xfrm>
            <a:off x="2177482" y="1123021"/>
            <a:ext cx="640436"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しんこう</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31" name="四角形: 角を丸くする 30">
            <a:extLst>
              <a:ext uri="{FF2B5EF4-FFF2-40B4-BE49-F238E27FC236}">
                <a16:creationId xmlns:a16="http://schemas.microsoft.com/office/drawing/2014/main" id="{E66BD4BF-1CDA-611A-563E-A2612E5CBC89}"/>
              </a:ext>
            </a:extLst>
          </p:cNvPr>
          <p:cNvSpPr/>
          <p:nvPr/>
        </p:nvSpPr>
        <p:spPr bwMode="auto">
          <a:xfrm>
            <a:off x="6958195" y="5248364"/>
            <a:ext cx="4229951" cy="992110"/>
          </a:xfrm>
          <a:prstGeom prst="roundRect">
            <a:avLst>
              <a:gd name="adj" fmla="val 13800"/>
            </a:avLst>
          </a:prstGeom>
          <a:solidFill>
            <a:schemeClr val="bg1"/>
          </a:solidFill>
          <a:ln w="12700">
            <a:solidFill>
              <a:srgbClr val="7591BE"/>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8222011B-6B40-A86F-A2F9-3F12C0962B57}"/>
              </a:ext>
            </a:extLst>
          </p:cNvPr>
          <p:cNvSpPr txBox="1"/>
          <p:nvPr/>
        </p:nvSpPr>
        <p:spPr>
          <a:xfrm>
            <a:off x="7142182" y="5443943"/>
            <a:ext cx="4045964" cy="646011"/>
          </a:xfrm>
          <a:prstGeom prst="rect">
            <a:avLst/>
          </a:prstGeom>
          <a:noFill/>
        </p:spPr>
        <p:txBody>
          <a:bodyPr wrap="square" rtlCol="0">
            <a:spAutoFit/>
          </a:bodyPr>
          <a:lstStyle/>
          <a:p>
            <a:pPr>
              <a:lnSpc>
                <a:spcPct val="140000"/>
              </a:lnSpc>
            </a:pPr>
            <a:r>
              <a:rPr lang="ja-JP" altLang="en-US" sz="1400" spc="100" dirty="0">
                <a:latin typeface="BIZ UDPゴシック" panose="020B0400000000000000" pitchFamily="50" charset="-128"/>
                <a:ea typeface="BIZ UDPゴシック" panose="020B0400000000000000" pitchFamily="50" charset="-128"/>
              </a:rPr>
              <a:t>全学年で</a:t>
            </a:r>
            <a:r>
              <a:rPr lang="en-US" altLang="ja-JP" sz="1400" spc="100" dirty="0">
                <a:latin typeface="BIZ UDPゴシック" panose="020B0400000000000000" pitchFamily="50" charset="-128"/>
                <a:ea typeface="BIZ UDPゴシック" panose="020B0400000000000000" pitchFamily="50" charset="-128"/>
              </a:rPr>
              <a:t>18</a:t>
            </a:r>
            <a:r>
              <a:rPr lang="ja-JP" altLang="en-US" sz="1400" spc="100" dirty="0">
                <a:latin typeface="BIZ UDPゴシック" panose="020B0400000000000000" pitchFamily="50" charset="-128"/>
                <a:ea typeface="BIZ UDPゴシック" panose="020B0400000000000000" pitchFamily="50" charset="-128"/>
              </a:rPr>
              <a:t>クラスの学校をつくる場合、</a:t>
            </a:r>
          </a:p>
          <a:p>
            <a:pPr>
              <a:lnSpc>
                <a:spcPct val="140000"/>
              </a:lnSpc>
            </a:pPr>
            <a:r>
              <a:rPr lang="ja-JP" altLang="en-US" sz="1400" spc="100" dirty="0">
                <a:latin typeface="BIZ UDPゴシック" panose="020B0400000000000000" pitchFamily="50" charset="-128"/>
                <a:ea typeface="BIZ UDPゴシック" panose="020B0400000000000000" pitchFamily="50" charset="-128"/>
              </a:rPr>
              <a:t>約</a:t>
            </a:r>
            <a:r>
              <a:rPr lang="en-US" altLang="ja-JP" sz="1400" spc="100" dirty="0">
                <a:latin typeface="BIZ UDPゴシック" panose="020B0400000000000000" pitchFamily="50" charset="-128"/>
                <a:ea typeface="BIZ UDPゴシック" panose="020B0400000000000000" pitchFamily="50" charset="-128"/>
              </a:rPr>
              <a:t>11</a:t>
            </a:r>
            <a:r>
              <a:rPr lang="ja-JP" altLang="en-US" sz="1400" spc="100" dirty="0">
                <a:latin typeface="BIZ UDPゴシック" panose="020B0400000000000000" pitchFamily="50" charset="-128"/>
                <a:ea typeface="BIZ UDPゴシック" panose="020B0400000000000000" pitchFamily="50" charset="-128"/>
              </a:rPr>
              <a:t>億</a:t>
            </a:r>
            <a:r>
              <a:rPr lang="en-US" altLang="ja-JP" sz="1400" spc="100" dirty="0">
                <a:latin typeface="BIZ UDPゴシック" panose="020B0400000000000000" pitchFamily="50" charset="-128"/>
                <a:ea typeface="BIZ UDPゴシック" panose="020B0400000000000000" pitchFamily="50" charset="-128"/>
              </a:rPr>
              <a:t>8,000</a:t>
            </a:r>
            <a:r>
              <a:rPr lang="ja-JP" altLang="en-US" sz="1400" spc="100" dirty="0">
                <a:latin typeface="BIZ UDPゴシック" panose="020B0400000000000000" pitchFamily="50" charset="-128"/>
                <a:ea typeface="BIZ UDPゴシック" panose="020B0400000000000000" pitchFamily="50" charset="-128"/>
              </a:rPr>
              <a:t>万円の建築費用がかかります。</a:t>
            </a:r>
            <a:endParaRPr lang="zh-TW" altLang="en-US" sz="1400" spc="100" dirty="0">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B8B22045-699B-445D-AA0D-44E52BE26EF2}"/>
              </a:ext>
            </a:extLst>
          </p:cNvPr>
          <p:cNvSpPr txBox="1"/>
          <p:nvPr/>
        </p:nvSpPr>
        <p:spPr>
          <a:xfrm>
            <a:off x="7285661" y="5105939"/>
            <a:ext cx="3575018" cy="307777"/>
          </a:xfrm>
          <a:prstGeom prst="rect">
            <a:avLst/>
          </a:prstGeom>
          <a:solidFill>
            <a:schemeClr val="bg1"/>
          </a:solidFill>
        </p:spPr>
        <p:txBody>
          <a:bodyPr wrap="none" rtlCol="0">
            <a:spAutoFit/>
          </a:bodyPr>
          <a:lstStyle/>
          <a:p>
            <a:pPr algn="ctr"/>
            <a:r>
              <a:rPr lang="ja-JP" altLang="en-US" sz="1400" b="1" spc="100" dirty="0">
                <a:solidFill>
                  <a:srgbClr val="3FA386"/>
                </a:solidFill>
                <a:latin typeface="BIZ UDPゴシック" panose="020B0400000000000000" pitchFamily="50" charset="-128"/>
                <a:ea typeface="BIZ UDPゴシック" panose="020B0400000000000000" pitchFamily="50" charset="-128"/>
              </a:rPr>
              <a:t>中学校の校舎をつくるといくらかかる？</a:t>
            </a:r>
            <a:endParaRPr kumimoji="1" lang="ja-JP" altLang="en-US" sz="1400" b="1" spc="100" dirty="0">
              <a:solidFill>
                <a:srgbClr val="3FA386"/>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44667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par>
                                <p:cTn id="102" presetID="10" presetClass="entr" presetSubtype="0" fill="hold" nodeType="with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fade">
                                      <p:cBhvr>
                                        <p:cTn id="10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2" grpId="0" animBg="1"/>
      <p:bldP spid="3" grpId="0" animBg="1"/>
      <p:bldP spid="4" grpId="0"/>
      <p:bldP spid="5" grpId="0"/>
      <p:bldP spid="8" grpId="0" animBg="1"/>
      <p:bldP spid="17" grpId="0"/>
      <p:bldP spid="16" grpId="0"/>
      <p:bldP spid="29" grpId="0" animBg="1"/>
      <p:bldP spid="30" grpId="0"/>
      <p:bldP spid="11" grpId="0"/>
      <p:bldP spid="12" grpId="0"/>
      <p:bldP spid="18" grpId="0"/>
      <p:bldP spid="20" grpId="0"/>
      <p:bldP spid="21" grpId="0"/>
      <p:bldP spid="22" grpId="0"/>
      <p:bldP spid="23" grpId="0"/>
      <p:bldP spid="25" grpId="0" animBg="1"/>
      <p:bldP spid="26" grpId="0"/>
      <p:bldP spid="35" grpId="0"/>
      <p:bldP spid="38" grpId="0"/>
      <p:bldP spid="39" grpId="0"/>
      <p:bldP spid="37" grpId="0"/>
      <p:bldP spid="40" grpId="0"/>
      <p:bldP spid="14" grpId="0"/>
      <p:bldP spid="27" grpId="0"/>
      <p:bldP spid="31" grpId="0" animBg="1"/>
      <p:bldP spid="32" grpId="0"/>
      <p:bldP spid="3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AAFB7FF5-A125-C771-4D5B-6893A7B94CC3}"/>
              </a:ext>
            </a:extLst>
          </p:cNvPr>
          <p:cNvSpPr/>
          <p:nvPr/>
        </p:nvSpPr>
        <p:spPr>
          <a:xfrm>
            <a:off x="507846" y="1483112"/>
            <a:ext cx="11176309" cy="4933563"/>
          </a:xfrm>
          <a:prstGeom prst="roundRect">
            <a:avLst>
              <a:gd name="adj" fmla="val 1100"/>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1280C34A-E6F4-EECF-94C3-78AA708E48DB}"/>
              </a:ext>
            </a:extLst>
          </p:cNvPr>
          <p:cNvSpPr/>
          <p:nvPr/>
        </p:nvSpPr>
        <p:spPr>
          <a:xfrm>
            <a:off x="803733" y="2271636"/>
            <a:ext cx="10584534" cy="3824867"/>
          </a:xfrm>
          <a:prstGeom prst="roundRect">
            <a:avLst>
              <a:gd name="adj" fmla="val 11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02CC9583-B8C7-7623-B5C9-5A310F2C8722}"/>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CD8FE4E0-34DD-51F7-887B-FC673612ACE0}"/>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45E685E1-ACF6-A96C-34DC-F2CEC038BB9D}"/>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6</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124301E6-FD97-BEE2-9B6F-50E00FCD4D8C}"/>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税金はどのように使われているのだろう？</a:t>
            </a:r>
          </a:p>
        </p:txBody>
      </p:sp>
      <p:sp>
        <p:nvSpPr>
          <p:cNvPr id="7" name="正方形/長方形 6">
            <a:extLst>
              <a:ext uri="{FF2B5EF4-FFF2-40B4-BE49-F238E27FC236}">
                <a16:creationId xmlns:a16="http://schemas.microsoft.com/office/drawing/2014/main" id="{5F7ED9DD-A5EE-78F2-9F02-F99E97762564}"/>
              </a:ext>
            </a:extLst>
          </p:cNvPr>
          <p:cNvSpPr/>
          <p:nvPr/>
        </p:nvSpPr>
        <p:spPr>
          <a:xfrm>
            <a:off x="771293" y="1260091"/>
            <a:ext cx="10649415" cy="491181"/>
          </a:xfrm>
          <a:prstGeom prst="rect">
            <a:avLst/>
          </a:prstGeom>
          <a:solidFill>
            <a:schemeClr val="bg1"/>
          </a:solidFill>
          <a:ln>
            <a:solidFill>
              <a:srgbClr val="146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3B09F72-79F2-0A04-24DF-635EA4F6A77E}"/>
              </a:ext>
            </a:extLst>
          </p:cNvPr>
          <p:cNvSpPr txBox="1"/>
          <p:nvPr/>
        </p:nvSpPr>
        <p:spPr>
          <a:xfrm>
            <a:off x="2247030" y="1305626"/>
            <a:ext cx="7697941" cy="400110"/>
          </a:xfrm>
          <a:prstGeom prst="rect">
            <a:avLst/>
          </a:prstGeom>
          <a:noFill/>
        </p:spPr>
        <p:txBody>
          <a:bodyPr wrap="none" rtlCol="0">
            <a:spAutoFit/>
          </a:bodyPr>
          <a:lstStyle/>
          <a:p>
            <a:pPr algn="ctr"/>
            <a:r>
              <a:rPr lang="ja-JP" altLang="en-US" sz="2000" b="1" spc="100" dirty="0">
                <a:latin typeface="BIZ UDPゴシック" panose="020B0400000000000000" pitchFamily="50" charset="-128"/>
                <a:ea typeface="BIZ UDPゴシック" panose="020B0400000000000000" pitchFamily="50" charset="-128"/>
              </a:rPr>
              <a:t>公立学校の児童・生徒１人当たりの公費負担教育費</a:t>
            </a:r>
            <a:r>
              <a:rPr lang="ja-JP" altLang="en-US" b="1" spc="100" dirty="0">
                <a:latin typeface="BIZ UDPゴシック" panose="020B0400000000000000" pitchFamily="50" charset="-128"/>
                <a:ea typeface="BIZ UDPゴシック" panose="020B0400000000000000" pitchFamily="50" charset="-128"/>
              </a:rPr>
              <a:t>（令和</a:t>
            </a:r>
            <a:r>
              <a:rPr lang="en-US" altLang="ja-JP" b="1" spc="100" dirty="0">
                <a:latin typeface="BIZ UDPゴシック" panose="020B0400000000000000" pitchFamily="50" charset="-128"/>
                <a:ea typeface="BIZ UDPゴシック" panose="020B0400000000000000" pitchFamily="50" charset="-128"/>
              </a:rPr>
              <a:t>5</a:t>
            </a:r>
            <a:r>
              <a:rPr lang="ja-JP" altLang="en-US" b="1" spc="100" dirty="0">
                <a:latin typeface="BIZ UDPゴシック" panose="020B0400000000000000" pitchFamily="50" charset="-128"/>
                <a:ea typeface="BIZ UDPゴシック" panose="020B0400000000000000" pitchFamily="50" charset="-128"/>
              </a:rPr>
              <a:t>年度）</a:t>
            </a:r>
            <a:endParaRPr lang="ja-JP" altLang="en-US" sz="2000" b="1" spc="100" dirty="0">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9963F867-89D2-E51E-C59E-7480BFE13723}"/>
              </a:ext>
            </a:extLst>
          </p:cNvPr>
          <p:cNvSpPr/>
          <p:nvPr/>
        </p:nvSpPr>
        <p:spPr>
          <a:xfrm rot="10800000" flipH="1" flipV="1">
            <a:off x="946719" y="4789169"/>
            <a:ext cx="3238652" cy="779761"/>
          </a:xfrm>
          <a:prstGeom prst="roundRect">
            <a:avLst>
              <a:gd name="adj" fmla="val 9641"/>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D78677D-369B-53E8-B4E9-C78756227FAF}"/>
              </a:ext>
            </a:extLst>
          </p:cNvPr>
          <p:cNvSpPr txBox="1"/>
          <p:nvPr/>
        </p:nvSpPr>
        <p:spPr>
          <a:xfrm>
            <a:off x="2069754" y="5078124"/>
            <a:ext cx="992580" cy="400110"/>
          </a:xfrm>
          <a:prstGeom prst="rect">
            <a:avLst/>
          </a:prstGeom>
          <a:noFill/>
        </p:spPr>
        <p:txBody>
          <a:bodyPr wrap="non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小学生</a:t>
            </a:r>
          </a:p>
        </p:txBody>
      </p:sp>
      <p:sp>
        <p:nvSpPr>
          <p:cNvPr id="14" name="テキスト ボックス 13">
            <a:extLst>
              <a:ext uri="{FF2B5EF4-FFF2-40B4-BE49-F238E27FC236}">
                <a16:creationId xmlns:a16="http://schemas.microsoft.com/office/drawing/2014/main" id="{227221AA-70FE-971D-5EC8-7827A1969AC3}"/>
              </a:ext>
            </a:extLst>
          </p:cNvPr>
          <p:cNvSpPr txBox="1"/>
          <p:nvPr/>
        </p:nvSpPr>
        <p:spPr>
          <a:xfrm>
            <a:off x="1097259" y="5577868"/>
            <a:ext cx="2937570" cy="461665"/>
          </a:xfrm>
          <a:prstGeom prst="rect">
            <a:avLst/>
          </a:prstGeom>
          <a:noFill/>
        </p:spPr>
        <p:txBody>
          <a:bodyPr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約</a:t>
            </a:r>
            <a:r>
              <a:rPr lang="en-US" altLang="ja-JP" sz="2400" b="1" spc="100" dirty="0">
                <a:latin typeface="BIZ UDPゴシック" panose="020B0400000000000000" pitchFamily="50" charset="-128"/>
                <a:ea typeface="BIZ UDPゴシック" panose="020B0400000000000000" pitchFamily="50" charset="-128"/>
              </a:rPr>
              <a:t>968,000</a:t>
            </a:r>
            <a:r>
              <a:rPr lang="ja-JP" altLang="en-US" b="1" spc="100" dirty="0">
                <a:latin typeface="BIZ UDPゴシック" panose="020B0400000000000000" pitchFamily="50" charset="-128"/>
                <a:ea typeface="BIZ UDPゴシック" panose="020B0400000000000000" pitchFamily="50" charset="-128"/>
              </a:rPr>
              <a:t>円</a:t>
            </a:r>
            <a:endParaRPr kumimoji="1" lang="ja-JP" altLang="en-US" sz="2400" b="1" spc="100" dirty="0">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11D78688-90A3-FDE0-D307-A1AD38E0B5D8}"/>
              </a:ext>
            </a:extLst>
          </p:cNvPr>
          <p:cNvSpPr/>
          <p:nvPr/>
        </p:nvSpPr>
        <p:spPr>
          <a:xfrm rot="10800000" flipH="1" flipV="1">
            <a:off x="4476675" y="4789169"/>
            <a:ext cx="3238652" cy="779761"/>
          </a:xfrm>
          <a:prstGeom prst="roundRect">
            <a:avLst>
              <a:gd name="adj" fmla="val 9641"/>
            </a:avLst>
          </a:pr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0F2450FC-E96B-B16D-D9F5-07AF9224A1B1}"/>
              </a:ext>
            </a:extLst>
          </p:cNvPr>
          <p:cNvSpPr txBox="1"/>
          <p:nvPr/>
        </p:nvSpPr>
        <p:spPr>
          <a:xfrm>
            <a:off x="5599711" y="5078124"/>
            <a:ext cx="992579" cy="400110"/>
          </a:xfrm>
          <a:prstGeom prst="rect">
            <a:avLst/>
          </a:prstGeom>
          <a:noFill/>
        </p:spPr>
        <p:txBody>
          <a:bodyPr wrap="non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中学生</a:t>
            </a:r>
          </a:p>
        </p:txBody>
      </p:sp>
      <p:sp>
        <p:nvSpPr>
          <p:cNvPr id="21" name="テキスト ボックス 20">
            <a:extLst>
              <a:ext uri="{FF2B5EF4-FFF2-40B4-BE49-F238E27FC236}">
                <a16:creationId xmlns:a16="http://schemas.microsoft.com/office/drawing/2014/main" id="{E4799B9F-1154-01F9-B824-B4BCDBB60C19}"/>
              </a:ext>
            </a:extLst>
          </p:cNvPr>
          <p:cNvSpPr txBox="1"/>
          <p:nvPr/>
        </p:nvSpPr>
        <p:spPr>
          <a:xfrm>
            <a:off x="4627215" y="5577868"/>
            <a:ext cx="2937570" cy="461665"/>
          </a:xfrm>
          <a:prstGeom prst="rect">
            <a:avLst/>
          </a:prstGeom>
          <a:noFill/>
        </p:spPr>
        <p:txBody>
          <a:bodyPr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約</a:t>
            </a:r>
            <a:r>
              <a:rPr lang="en-US" altLang="ja-JP" sz="2400" b="1" spc="100" dirty="0">
                <a:latin typeface="BIZ UDPゴシック" panose="020B0400000000000000" pitchFamily="50" charset="-128"/>
                <a:ea typeface="BIZ UDPゴシック" panose="020B0400000000000000" pitchFamily="50" charset="-128"/>
              </a:rPr>
              <a:t>1,083,000</a:t>
            </a:r>
            <a:r>
              <a:rPr lang="ja-JP" altLang="en-US" b="1" spc="100" dirty="0">
                <a:latin typeface="BIZ UDPゴシック" panose="020B0400000000000000" pitchFamily="50" charset="-128"/>
                <a:ea typeface="BIZ UDPゴシック" panose="020B0400000000000000" pitchFamily="50" charset="-128"/>
              </a:rPr>
              <a:t>円</a:t>
            </a:r>
            <a:endParaRPr kumimoji="1" lang="ja-JP" altLang="en-US" sz="2400" b="1" spc="100" dirty="0">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15CCE547-3060-AF36-F751-F60F687F2BD4}"/>
              </a:ext>
            </a:extLst>
          </p:cNvPr>
          <p:cNvSpPr/>
          <p:nvPr/>
        </p:nvSpPr>
        <p:spPr>
          <a:xfrm rot="10800000" flipH="1" flipV="1">
            <a:off x="8006630" y="4789169"/>
            <a:ext cx="3238652" cy="779761"/>
          </a:xfrm>
          <a:prstGeom prst="roundRect">
            <a:avLst>
              <a:gd name="adj" fmla="val 9641"/>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093738F-E6CD-94EC-9AD5-6431B2CA8F30}"/>
              </a:ext>
            </a:extLst>
          </p:cNvPr>
          <p:cNvSpPr txBox="1"/>
          <p:nvPr/>
        </p:nvSpPr>
        <p:spPr>
          <a:xfrm>
            <a:off x="8635945" y="5078124"/>
            <a:ext cx="1980029" cy="400110"/>
          </a:xfrm>
          <a:prstGeom prst="rect">
            <a:avLst/>
          </a:prstGeom>
          <a:noFill/>
        </p:spPr>
        <p:txBody>
          <a:bodyPr wrap="none" rtlCol="0">
            <a:spAutoFit/>
          </a:bodyPr>
          <a:lstStyle/>
          <a:p>
            <a:pPr algn="ctr"/>
            <a:r>
              <a:rPr lang="ja-JP" altLang="en-US" sz="2000" b="1" spc="100" dirty="0">
                <a:solidFill>
                  <a:schemeClr val="bg1"/>
                </a:solidFill>
                <a:latin typeface="BIZ UDPゴシック" panose="020B0400000000000000" pitchFamily="50" charset="-128"/>
                <a:ea typeface="BIZ UDPゴシック" panose="020B0400000000000000" pitchFamily="50" charset="-128"/>
              </a:rPr>
              <a:t>高校生</a:t>
            </a:r>
            <a:r>
              <a:rPr lang="ja-JP" altLang="en-US" b="1" spc="100" dirty="0">
                <a:solidFill>
                  <a:schemeClr val="bg1"/>
                </a:solidFill>
                <a:latin typeface="BIZ UDPゴシック" panose="020B0400000000000000" pitchFamily="50" charset="-128"/>
                <a:ea typeface="BIZ UDPゴシック" panose="020B0400000000000000" pitchFamily="50" charset="-128"/>
              </a:rPr>
              <a:t>（全日制）</a:t>
            </a:r>
            <a:endParaRPr lang="ja-JP" altLang="en-US" sz="2000" b="1" spc="100" dirty="0">
              <a:solidFill>
                <a:schemeClr val="bg1"/>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7F7542B7-44AC-C7E6-759F-CE45A0AEB4FC}"/>
              </a:ext>
            </a:extLst>
          </p:cNvPr>
          <p:cNvSpPr txBox="1"/>
          <p:nvPr/>
        </p:nvSpPr>
        <p:spPr>
          <a:xfrm>
            <a:off x="8157170" y="5577868"/>
            <a:ext cx="2937570" cy="461665"/>
          </a:xfrm>
          <a:prstGeom prst="rect">
            <a:avLst/>
          </a:prstGeom>
          <a:noFill/>
        </p:spPr>
        <p:txBody>
          <a:bodyPr wrap="square" rtlCol="0">
            <a:spAutoFit/>
          </a:bodyPr>
          <a:lstStyle/>
          <a:p>
            <a:pPr algn="ctr"/>
            <a:r>
              <a:rPr lang="ja-JP" altLang="en-US" b="1" spc="100" dirty="0">
                <a:latin typeface="BIZ UDPゴシック" panose="020B0400000000000000" pitchFamily="50" charset="-128"/>
                <a:ea typeface="BIZ UDPゴシック" panose="020B0400000000000000" pitchFamily="50" charset="-128"/>
              </a:rPr>
              <a:t>約</a:t>
            </a:r>
            <a:r>
              <a:rPr lang="en-US" altLang="ja-JP" sz="2400" b="1" spc="100" dirty="0">
                <a:latin typeface="BIZ UDPゴシック" panose="020B0400000000000000" pitchFamily="50" charset="-128"/>
                <a:ea typeface="BIZ UDPゴシック" panose="020B0400000000000000" pitchFamily="50" charset="-128"/>
              </a:rPr>
              <a:t>1,064,000</a:t>
            </a:r>
            <a:r>
              <a:rPr lang="ja-JP" altLang="en-US" b="1" spc="100" dirty="0">
                <a:latin typeface="BIZ UDPゴシック" panose="020B0400000000000000" pitchFamily="50" charset="-128"/>
                <a:ea typeface="BIZ UDPゴシック" panose="020B0400000000000000" pitchFamily="50" charset="-128"/>
              </a:rPr>
              <a:t>円</a:t>
            </a:r>
            <a:endParaRPr kumimoji="1" lang="ja-JP" altLang="en-US" sz="2400" b="1" spc="100" dirty="0">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41ACEF04-C80D-EA7E-253B-8D7D36308C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29524" y="2257242"/>
            <a:ext cx="932951" cy="2878478"/>
          </a:xfrm>
          <a:prstGeom prst="rect">
            <a:avLst/>
          </a:prstGeom>
        </p:spPr>
      </p:pic>
      <p:pic>
        <p:nvPicPr>
          <p:cNvPr id="11" name="図 10">
            <a:extLst>
              <a:ext uri="{FF2B5EF4-FFF2-40B4-BE49-F238E27FC236}">
                <a16:creationId xmlns:a16="http://schemas.microsoft.com/office/drawing/2014/main" id="{34EF310D-EFC8-E751-1A38-E06FF6C547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13173" y="1877297"/>
            <a:ext cx="1025567" cy="3291876"/>
          </a:xfrm>
          <a:prstGeom prst="rect">
            <a:avLst/>
          </a:prstGeom>
        </p:spPr>
      </p:pic>
      <p:pic>
        <p:nvPicPr>
          <p:cNvPr id="9" name="図 8">
            <a:extLst>
              <a:ext uri="{FF2B5EF4-FFF2-40B4-BE49-F238E27FC236}">
                <a16:creationId xmlns:a16="http://schemas.microsoft.com/office/drawing/2014/main" id="{95E3540E-6A7A-5B3A-F2D1-BA354084F6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139239" y="2965969"/>
            <a:ext cx="853613" cy="2169751"/>
          </a:xfrm>
          <a:prstGeom prst="rect">
            <a:avLst/>
          </a:prstGeom>
        </p:spPr>
      </p:pic>
      <p:sp>
        <p:nvSpPr>
          <p:cNvPr id="27" name="テキスト ボックス 26">
            <a:extLst>
              <a:ext uri="{FF2B5EF4-FFF2-40B4-BE49-F238E27FC236}">
                <a16:creationId xmlns:a16="http://schemas.microsoft.com/office/drawing/2014/main" id="{88D3A67B-F68D-AE42-4AD3-5388563062A3}"/>
              </a:ext>
            </a:extLst>
          </p:cNvPr>
          <p:cNvSpPr txBox="1"/>
          <p:nvPr/>
        </p:nvSpPr>
        <p:spPr>
          <a:xfrm>
            <a:off x="855318" y="1876112"/>
            <a:ext cx="1287532" cy="338554"/>
          </a:xfrm>
          <a:prstGeom prst="rect">
            <a:avLst/>
          </a:prstGeom>
          <a:noFill/>
        </p:spPr>
        <p:txBody>
          <a:bodyPr wrap="none" rtlCol="0">
            <a:spAutoFit/>
          </a:bodyPr>
          <a:lstStyle/>
          <a:p>
            <a:r>
              <a:rPr lang="zh-CN" altLang="en-US" sz="1600" spc="100" dirty="0">
                <a:latin typeface="BIZ UDPゴシック" panose="020B0400000000000000" pitchFamily="50" charset="-128"/>
                <a:ea typeface="BIZ UDPゴシック" panose="020B0400000000000000" pitchFamily="50" charset="-128"/>
              </a:rPr>
              <a:t>（全国平均）</a:t>
            </a:r>
          </a:p>
        </p:txBody>
      </p:sp>
      <p:sp>
        <p:nvSpPr>
          <p:cNvPr id="28" name="角丸四角形 15">
            <a:extLst>
              <a:ext uri="{FF2B5EF4-FFF2-40B4-BE49-F238E27FC236}">
                <a16:creationId xmlns:a16="http://schemas.microsoft.com/office/drawing/2014/main" id="{BE9D9F9E-863B-1E94-E2B2-98747AB8A190}"/>
              </a:ext>
            </a:extLst>
          </p:cNvPr>
          <p:cNvSpPr/>
          <p:nvPr/>
        </p:nvSpPr>
        <p:spPr>
          <a:xfrm>
            <a:off x="4952630" y="6166534"/>
            <a:ext cx="6435637" cy="1801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30000"/>
              </a:lnSpc>
            </a:pPr>
            <a:r>
              <a:rPr lang="en-US" altLang="ja-JP" sz="900" spc="100" dirty="0">
                <a:solidFill>
                  <a:schemeClr val="tx1"/>
                </a:solidFill>
                <a:latin typeface="BIZ UDPゴシック" panose="020B0400000000000000" pitchFamily="50" charset="-128"/>
                <a:ea typeface="BIZ UDPゴシック" panose="020B0400000000000000" pitchFamily="50" charset="-128"/>
              </a:rPr>
              <a:t>※</a:t>
            </a:r>
            <a:r>
              <a:rPr lang="zh-TW" altLang="en-US" sz="900" spc="100" dirty="0">
                <a:solidFill>
                  <a:schemeClr val="tx1"/>
                </a:solidFill>
                <a:latin typeface="BIZ UDPゴシック" panose="020B0400000000000000" pitchFamily="50" charset="-128"/>
                <a:ea typeface="BIZ UDPゴシック" panose="020B0400000000000000" pitchFamily="50" charset="-128"/>
              </a:rPr>
              <a:t>出所：文部科学省「令和</a:t>
            </a:r>
            <a:r>
              <a:rPr lang="en-US" altLang="zh-TW" sz="900" spc="100" dirty="0">
                <a:solidFill>
                  <a:schemeClr val="tx1"/>
                </a:solidFill>
                <a:latin typeface="BIZ UDPゴシック" panose="020B0400000000000000" pitchFamily="50" charset="-128"/>
                <a:ea typeface="BIZ UDPゴシック" panose="020B0400000000000000" pitchFamily="50" charset="-128"/>
              </a:rPr>
              <a:t>6</a:t>
            </a:r>
            <a:r>
              <a:rPr lang="zh-TW" altLang="en-US" sz="900" spc="100" dirty="0">
                <a:solidFill>
                  <a:schemeClr val="tx1"/>
                </a:solidFill>
                <a:latin typeface="BIZ UDPゴシック" panose="020B0400000000000000" pitchFamily="50" charset="-128"/>
                <a:ea typeface="BIZ UDPゴシック" panose="020B0400000000000000" pitchFamily="50" charset="-128"/>
              </a:rPr>
              <a:t>年度地方教育費調査（令和</a:t>
            </a:r>
            <a:r>
              <a:rPr lang="en-US" altLang="zh-TW" sz="900" spc="100" dirty="0">
                <a:solidFill>
                  <a:schemeClr val="tx1"/>
                </a:solidFill>
                <a:latin typeface="BIZ UDPゴシック" panose="020B0400000000000000" pitchFamily="50" charset="-128"/>
                <a:ea typeface="BIZ UDPゴシック" panose="020B0400000000000000" pitchFamily="50" charset="-128"/>
              </a:rPr>
              <a:t>5</a:t>
            </a:r>
            <a:r>
              <a:rPr lang="zh-TW" altLang="en-US" sz="900" spc="100" dirty="0">
                <a:solidFill>
                  <a:schemeClr val="tx1"/>
                </a:solidFill>
                <a:latin typeface="BIZ UDPゴシック" panose="020B0400000000000000" pitchFamily="50" charset="-128"/>
                <a:ea typeface="BIZ UDPゴシック" panose="020B0400000000000000" pitchFamily="50" charset="-128"/>
              </a:rPr>
              <a:t>会計年度）」</a:t>
            </a:r>
            <a:endParaRPr lang="ja-JP" altLang="en-US" sz="900" spc="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64308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7" grpId="0" animBg="1"/>
      <p:bldP spid="8" grpId="0"/>
      <p:bldP spid="12" grpId="0" animBg="1"/>
      <p:bldP spid="13" grpId="0"/>
      <p:bldP spid="14" grpId="0"/>
      <p:bldP spid="19" grpId="0" animBg="1"/>
      <p:bldP spid="20" grpId="0"/>
      <p:bldP spid="21" grpId="0"/>
      <p:bldP spid="23" grpId="0" animBg="1"/>
      <p:bldP spid="24" grpId="0"/>
      <p:bldP spid="25" grpId="0"/>
      <p:bldP spid="27" grpId="0"/>
      <p:bldP spid="2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3138B-C373-AF5B-DE00-ECFA3E942B8B}"/>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5B2155EB-F243-0E10-8657-D4DD058B6F68}"/>
              </a:ext>
            </a:extLst>
          </p:cNvPr>
          <p:cNvPicPr>
            <a:picLocks noChangeAspect="1"/>
          </p:cNvPicPr>
          <p:nvPr/>
        </p:nvPicPr>
        <p:blipFill>
          <a:blip r:embed="rId3"/>
          <a:stretch>
            <a:fillRect/>
          </a:stretch>
        </p:blipFill>
        <p:spPr>
          <a:xfrm>
            <a:off x="573904" y="3107591"/>
            <a:ext cx="5377138" cy="2511770"/>
          </a:xfrm>
          <a:prstGeom prst="rect">
            <a:avLst/>
          </a:prstGeom>
        </p:spPr>
      </p:pic>
      <p:sp>
        <p:nvSpPr>
          <p:cNvPr id="2" name="四角形: 角を丸くする 1">
            <a:extLst>
              <a:ext uri="{FF2B5EF4-FFF2-40B4-BE49-F238E27FC236}">
                <a16:creationId xmlns:a16="http://schemas.microsoft.com/office/drawing/2014/main" id="{26A2688E-1285-45C4-6D10-76D14DBB476E}"/>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1D13F79F-27ED-52C3-DCC4-AA9F113946D3}"/>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9F2DADB1-55FB-29C0-D062-0C2B7841184E}"/>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6</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956AEE6B-F65D-97C4-82BB-6847C0F2DC84}"/>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税金はどのように使われているのだろう？</a:t>
            </a:r>
          </a:p>
        </p:txBody>
      </p:sp>
      <p:sp>
        <p:nvSpPr>
          <p:cNvPr id="8" name="正方形/長方形 7">
            <a:extLst>
              <a:ext uri="{FF2B5EF4-FFF2-40B4-BE49-F238E27FC236}">
                <a16:creationId xmlns:a16="http://schemas.microsoft.com/office/drawing/2014/main" id="{78C15373-105C-8FF8-F3EC-2BDFD62CD52E}"/>
              </a:ext>
            </a:extLst>
          </p:cNvPr>
          <p:cNvSpPr/>
          <p:nvPr/>
        </p:nvSpPr>
        <p:spPr>
          <a:xfrm>
            <a:off x="430668" y="1171454"/>
            <a:ext cx="11330664" cy="468000"/>
          </a:xfrm>
          <a:prstGeom prst="rect">
            <a:avLst/>
          </a:prstGeom>
          <a:solidFill>
            <a:srgbClr val="F6D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F883BD8-D50C-C015-6A8B-DD9F61D4A8AE}"/>
              </a:ext>
            </a:extLst>
          </p:cNvPr>
          <p:cNvSpPr txBox="1"/>
          <p:nvPr/>
        </p:nvSpPr>
        <p:spPr>
          <a:xfrm>
            <a:off x="815283" y="1707513"/>
            <a:ext cx="5151272" cy="106984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高齢者や体の不自由な人などのための施設や働く人</a:t>
            </a:r>
          </a:p>
          <a:p>
            <a:pPr>
              <a:lnSpc>
                <a:spcPct val="140000"/>
              </a:lnSpc>
            </a:pPr>
            <a:r>
              <a:rPr lang="ja-JP" altLang="en-US" sz="1600" spc="100" dirty="0">
                <a:latin typeface="BIZ UDPゴシック" panose="020B0400000000000000" pitchFamily="50" charset="-128"/>
                <a:ea typeface="BIZ UDPゴシック" panose="020B0400000000000000" pitchFamily="50" charset="-128"/>
              </a:rPr>
              <a:t>のための保育所の設置、私たちの健康を守るための医療施設の整備などを行っています。</a:t>
            </a:r>
          </a:p>
        </p:txBody>
      </p:sp>
      <p:sp>
        <p:nvSpPr>
          <p:cNvPr id="27" name="テキスト ボックス 26">
            <a:extLst>
              <a:ext uri="{FF2B5EF4-FFF2-40B4-BE49-F238E27FC236}">
                <a16:creationId xmlns:a16="http://schemas.microsoft.com/office/drawing/2014/main" id="{370AC689-09B2-AD72-C866-5A50A16D68FA}"/>
              </a:ext>
            </a:extLst>
          </p:cNvPr>
          <p:cNvSpPr txBox="1"/>
          <p:nvPr/>
        </p:nvSpPr>
        <p:spPr>
          <a:xfrm>
            <a:off x="815283" y="1198949"/>
            <a:ext cx="2890535" cy="400110"/>
          </a:xfrm>
          <a:prstGeom prst="rect">
            <a:avLst/>
          </a:prstGeom>
          <a:noFill/>
        </p:spPr>
        <p:txBody>
          <a:bodyPr wrap="none" rtlCol="0">
            <a:spAutoFit/>
          </a:bodyPr>
          <a:lstStyle/>
          <a:p>
            <a:r>
              <a:rPr lang="ja-JP" altLang="en-US" sz="2000" b="1" spc="100" dirty="0">
                <a:latin typeface="BIZ UDPゴシック" panose="020B0400000000000000" pitchFamily="50" charset="-128"/>
                <a:ea typeface="BIZ UDPゴシック" panose="020B0400000000000000" pitchFamily="50" charset="-128"/>
              </a:rPr>
              <a:t>保健・医療・福祉の充実</a:t>
            </a:r>
          </a:p>
        </p:txBody>
      </p:sp>
      <p:graphicFrame>
        <p:nvGraphicFramePr>
          <p:cNvPr id="59" name="グラフ 58">
            <a:extLst>
              <a:ext uri="{FF2B5EF4-FFF2-40B4-BE49-F238E27FC236}">
                <a16:creationId xmlns:a16="http://schemas.microsoft.com/office/drawing/2014/main" id="{8668586D-7CEA-6F69-55E8-2204F045AD3D}"/>
              </a:ext>
            </a:extLst>
          </p:cNvPr>
          <p:cNvGraphicFramePr/>
          <p:nvPr>
            <p:extLst>
              <p:ext uri="{D42A27DB-BD31-4B8C-83A1-F6EECF244321}">
                <p14:modId xmlns:p14="http://schemas.microsoft.com/office/powerpoint/2010/main" val="1878636046"/>
              </p:ext>
            </p:extLst>
          </p:nvPr>
        </p:nvGraphicFramePr>
        <p:xfrm>
          <a:off x="5500882" y="2135809"/>
          <a:ext cx="6421298" cy="4280866"/>
        </p:xfrm>
        <a:graphic>
          <a:graphicData uri="http://schemas.openxmlformats.org/drawingml/2006/chart">
            <c:chart xmlns:c="http://schemas.openxmlformats.org/drawingml/2006/chart" xmlns:r="http://schemas.openxmlformats.org/officeDocument/2006/relationships" r:id="rId4"/>
          </a:graphicData>
        </a:graphic>
      </p:graphicFrame>
      <p:sp>
        <p:nvSpPr>
          <p:cNvPr id="61" name="テキスト ボックス 60">
            <a:extLst>
              <a:ext uri="{FF2B5EF4-FFF2-40B4-BE49-F238E27FC236}">
                <a16:creationId xmlns:a16="http://schemas.microsoft.com/office/drawing/2014/main" id="{ACE09FFA-B725-ED04-1CDF-A26ACA6B82E3}"/>
              </a:ext>
            </a:extLst>
          </p:cNvPr>
          <p:cNvSpPr txBox="1"/>
          <p:nvPr/>
        </p:nvSpPr>
        <p:spPr>
          <a:xfrm>
            <a:off x="6403437" y="1799796"/>
            <a:ext cx="4374916" cy="338554"/>
          </a:xfrm>
          <a:prstGeom prst="rect">
            <a:avLst/>
          </a:prstGeom>
          <a:noFill/>
        </p:spPr>
        <p:txBody>
          <a:bodyPr wrap="none" rtlCol="0">
            <a:spAutoFit/>
          </a:bodyPr>
          <a:lstStyle/>
          <a:p>
            <a:pPr marL="285750" indent="-285750">
              <a:buFont typeface="Wingdings" panose="05000000000000000000" pitchFamily="2" charset="2"/>
              <a:buChar char="l"/>
            </a:pPr>
            <a:r>
              <a:rPr lang="ja-JP" altLang="en-US" sz="1600" b="1" spc="100" dirty="0">
                <a:latin typeface="BIZ UDPゴシック" panose="020B0400000000000000" pitchFamily="50" charset="-128"/>
                <a:ea typeface="BIZ UDPゴシック" panose="020B0400000000000000" pitchFamily="50" charset="-128"/>
              </a:rPr>
              <a:t>国民医療費の概要</a:t>
            </a:r>
            <a:r>
              <a:rPr lang="ja-JP" altLang="en-US" sz="1400" b="1" spc="100" dirty="0">
                <a:latin typeface="BIZ UDPゴシック" panose="020B0400000000000000" pitchFamily="50" charset="-128"/>
                <a:ea typeface="BIZ UDPゴシック" panose="020B0400000000000000" pitchFamily="50" charset="-128"/>
              </a:rPr>
              <a:t>（令和</a:t>
            </a:r>
            <a:r>
              <a:rPr lang="en-US" altLang="ja-JP" sz="1400" b="1" spc="100" dirty="0">
                <a:latin typeface="BIZ UDPゴシック" panose="020B0400000000000000" pitchFamily="50" charset="-128"/>
                <a:ea typeface="BIZ UDPゴシック" panose="020B0400000000000000" pitchFamily="50" charset="-128"/>
              </a:rPr>
              <a:t>5</a:t>
            </a:r>
            <a:r>
              <a:rPr lang="ja-JP" altLang="en-US" sz="1400" b="1" spc="100" dirty="0">
                <a:latin typeface="BIZ UDPゴシック" panose="020B0400000000000000" pitchFamily="50" charset="-128"/>
                <a:ea typeface="BIZ UDPゴシック" panose="020B0400000000000000" pitchFamily="50" charset="-128"/>
              </a:rPr>
              <a:t>年度 厚生労働省）</a:t>
            </a:r>
            <a:endParaRPr kumimoji="1" lang="ja-JP" altLang="en-US" sz="1600" b="1" spc="100" dirty="0">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085C4361-BF87-35D7-4B2E-84CB5180A707}"/>
              </a:ext>
            </a:extLst>
          </p:cNvPr>
          <p:cNvSpPr txBox="1"/>
          <p:nvPr/>
        </p:nvSpPr>
        <p:spPr>
          <a:xfrm>
            <a:off x="9290669" y="3020474"/>
            <a:ext cx="1189749" cy="760849"/>
          </a:xfrm>
          <a:prstGeom prst="rect">
            <a:avLst/>
          </a:prstGeom>
          <a:noFill/>
        </p:spPr>
        <p:txBody>
          <a:bodyPr wrap="none" rtlCol="0">
            <a:spAutoFit/>
          </a:bodyPr>
          <a:lstStyle/>
          <a:p>
            <a:pPr algn="ctr">
              <a:lnSpc>
                <a:spcPct val="120000"/>
              </a:lnSpc>
            </a:pPr>
            <a:r>
              <a:rPr lang="ja-JP" altLang="en-US" sz="1400" b="1" dirty="0">
                <a:latin typeface="BIZ UDPゴシック" panose="020B0400000000000000" pitchFamily="50" charset="-128"/>
                <a:ea typeface="BIZ UDPゴシック" panose="020B0400000000000000" pitchFamily="50" charset="-128"/>
              </a:rPr>
              <a:t>公費分</a:t>
            </a:r>
            <a:endParaRPr lang="en-US" altLang="ja-JP" sz="140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1200" dirty="0">
                <a:latin typeface="BIZ UDPゴシック" panose="020B0400000000000000" pitchFamily="50" charset="-128"/>
                <a:ea typeface="BIZ UDPゴシック" panose="020B0400000000000000" pitchFamily="50" charset="-128"/>
              </a:rPr>
              <a:t>18</a:t>
            </a:r>
            <a:r>
              <a:rPr lang="ja-JP" altLang="en-US" sz="1200" dirty="0">
                <a:latin typeface="BIZ UDPゴシック" panose="020B0400000000000000" pitchFamily="50" charset="-128"/>
                <a:ea typeface="BIZ UDPゴシック" panose="020B0400000000000000" pitchFamily="50" charset="-128"/>
              </a:rPr>
              <a:t>兆</a:t>
            </a:r>
            <a:r>
              <a:rPr lang="en-US" altLang="ja-JP" sz="1200" dirty="0">
                <a:latin typeface="BIZ UDPゴシック" panose="020B0400000000000000" pitchFamily="50" charset="-128"/>
                <a:ea typeface="BIZ UDPゴシック" panose="020B0400000000000000" pitchFamily="50" charset="-128"/>
              </a:rPr>
              <a:t>331</a:t>
            </a:r>
            <a:r>
              <a:rPr lang="ja-JP" altLang="en-US" sz="1200" dirty="0">
                <a:latin typeface="BIZ UDPゴシック" panose="020B0400000000000000" pitchFamily="50" charset="-128"/>
                <a:ea typeface="BIZ UDPゴシック" panose="020B0400000000000000" pitchFamily="50" charset="-128"/>
              </a:rPr>
              <a:t>億円</a:t>
            </a:r>
            <a:endParaRPr lang="en-US" altLang="ja-JP" sz="12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37.5</a:t>
            </a:r>
            <a:r>
              <a:rPr lang="ja-JP" altLang="en-US" sz="1200" dirty="0">
                <a:latin typeface="BIZ UDPゴシック" panose="020B0400000000000000" pitchFamily="50" charset="-128"/>
                <a:ea typeface="BIZ UDPゴシック" panose="020B0400000000000000" pitchFamily="50" charset="-128"/>
              </a:rPr>
              <a:t>％）</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6B3331A8-8C01-880F-FC33-E9EF7AE4FEB2}"/>
              </a:ext>
            </a:extLst>
          </p:cNvPr>
          <p:cNvSpPr txBox="1"/>
          <p:nvPr/>
        </p:nvSpPr>
        <p:spPr>
          <a:xfrm>
            <a:off x="7185035" y="5055726"/>
            <a:ext cx="1375698" cy="760849"/>
          </a:xfrm>
          <a:prstGeom prst="rect">
            <a:avLst/>
          </a:prstGeom>
          <a:noFill/>
        </p:spPr>
        <p:txBody>
          <a:bodyPr wrap="none" rtlCol="0">
            <a:spAutoFit/>
          </a:bodyPr>
          <a:lstStyle/>
          <a:p>
            <a:pPr algn="ctr">
              <a:lnSpc>
                <a:spcPct val="120000"/>
              </a:lnSpc>
            </a:pPr>
            <a:r>
              <a:rPr lang="ja-JP" altLang="en-US" sz="1400" b="1" dirty="0">
                <a:latin typeface="BIZ UDPゴシック" panose="020B0400000000000000" pitchFamily="50" charset="-128"/>
                <a:ea typeface="BIZ UDPゴシック" panose="020B0400000000000000" pitchFamily="50" charset="-128"/>
              </a:rPr>
              <a:t>保険料分</a:t>
            </a:r>
            <a:endParaRPr lang="en-US" altLang="ja-JP" sz="140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1200" dirty="0">
                <a:latin typeface="BIZ UDPゴシック" panose="020B0400000000000000" pitchFamily="50" charset="-128"/>
                <a:ea typeface="BIZ UDPゴシック" panose="020B0400000000000000" pitchFamily="50" charset="-128"/>
              </a:rPr>
              <a:t>24</a:t>
            </a:r>
            <a:r>
              <a:rPr lang="ja-JP" altLang="en-US" sz="1200" dirty="0">
                <a:latin typeface="BIZ UDPゴシック" panose="020B0400000000000000" pitchFamily="50" charset="-128"/>
                <a:ea typeface="BIZ UDPゴシック" panose="020B0400000000000000" pitchFamily="50" charset="-128"/>
              </a:rPr>
              <a:t>兆</a:t>
            </a:r>
            <a:r>
              <a:rPr lang="en-US" altLang="ja-JP" sz="1200" dirty="0">
                <a:latin typeface="BIZ UDPゴシック" panose="020B0400000000000000" pitchFamily="50" charset="-128"/>
                <a:ea typeface="BIZ UDPゴシック" panose="020B0400000000000000" pitchFamily="50" charset="-128"/>
              </a:rPr>
              <a:t>1,383</a:t>
            </a:r>
            <a:r>
              <a:rPr lang="ja-JP" altLang="en-US" sz="1200" dirty="0">
                <a:latin typeface="BIZ UDPゴシック" panose="020B0400000000000000" pitchFamily="50" charset="-128"/>
                <a:ea typeface="BIZ UDPゴシック" panose="020B0400000000000000" pitchFamily="50" charset="-128"/>
              </a:rPr>
              <a:t>億円</a:t>
            </a:r>
            <a:endParaRPr lang="en-US" altLang="ja-JP" sz="12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50.2</a:t>
            </a:r>
            <a:r>
              <a:rPr lang="ja-JP" altLang="en-US" sz="1200" dirty="0">
                <a:latin typeface="BIZ UDPゴシック" panose="020B0400000000000000" pitchFamily="50" charset="-128"/>
                <a:ea typeface="BIZ UDPゴシック" panose="020B0400000000000000" pitchFamily="50" charset="-128"/>
              </a:rPr>
              <a:t>％）</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64" name="テキスト ボックス 63">
            <a:extLst>
              <a:ext uri="{FF2B5EF4-FFF2-40B4-BE49-F238E27FC236}">
                <a16:creationId xmlns:a16="http://schemas.microsoft.com/office/drawing/2014/main" id="{2B3084E8-E236-C4D4-7741-4656A17E201F}"/>
              </a:ext>
            </a:extLst>
          </p:cNvPr>
          <p:cNvSpPr txBox="1"/>
          <p:nvPr/>
        </p:nvSpPr>
        <p:spPr>
          <a:xfrm>
            <a:off x="7935517" y="3863745"/>
            <a:ext cx="1552028" cy="675891"/>
          </a:xfrm>
          <a:prstGeom prst="rect">
            <a:avLst/>
          </a:prstGeom>
          <a:noFill/>
        </p:spPr>
        <p:txBody>
          <a:bodyPr wrap="none" rtlCol="0">
            <a:spAutoFit/>
          </a:bodyPr>
          <a:lstStyle/>
          <a:p>
            <a:pPr algn="ctr">
              <a:lnSpc>
                <a:spcPct val="120000"/>
              </a:lnSpc>
            </a:pPr>
            <a:r>
              <a:rPr lang="ja-JP" altLang="en-US" b="1" dirty="0">
                <a:latin typeface="BIZ UDPゴシック" panose="020B0400000000000000" pitchFamily="50" charset="-128"/>
                <a:ea typeface="BIZ UDPゴシック" panose="020B0400000000000000" pitchFamily="50" charset="-128"/>
              </a:rPr>
              <a:t>国民医療費</a:t>
            </a:r>
            <a:endParaRPr lang="en-US" altLang="ja-JP"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1600" dirty="0">
                <a:latin typeface="BIZ UDPゴシック" panose="020B0400000000000000" pitchFamily="50" charset="-128"/>
                <a:ea typeface="BIZ UDPゴシック" panose="020B0400000000000000" pitchFamily="50" charset="-128"/>
              </a:rPr>
              <a:t>48</a:t>
            </a:r>
            <a:r>
              <a:rPr lang="ja-JP" altLang="en-US" sz="1600" dirty="0">
                <a:latin typeface="BIZ UDPゴシック" panose="020B0400000000000000" pitchFamily="50" charset="-128"/>
                <a:ea typeface="BIZ UDPゴシック" panose="020B0400000000000000" pitchFamily="50" charset="-128"/>
              </a:rPr>
              <a:t>兆</a:t>
            </a:r>
            <a:r>
              <a:rPr lang="en-US" altLang="ja-JP" sz="1600" dirty="0">
                <a:latin typeface="BIZ UDPゴシック" panose="020B0400000000000000" pitchFamily="50" charset="-128"/>
                <a:ea typeface="BIZ UDPゴシック" panose="020B0400000000000000" pitchFamily="50" charset="-128"/>
              </a:rPr>
              <a:t>915</a:t>
            </a:r>
            <a:r>
              <a:rPr lang="ja-JP" altLang="en-US" sz="1600" dirty="0">
                <a:latin typeface="BIZ UDPゴシック" panose="020B0400000000000000" pitchFamily="50" charset="-128"/>
                <a:ea typeface="BIZ UDPゴシック" panose="020B0400000000000000" pitchFamily="50" charset="-128"/>
              </a:rPr>
              <a:t>億円</a:t>
            </a:r>
            <a:endParaRPr lang="en-US" altLang="ja-JP" sz="1600" dirty="0">
              <a:latin typeface="BIZ UDPゴシック" panose="020B0400000000000000" pitchFamily="50" charset="-128"/>
              <a:ea typeface="BIZ UDPゴシック" panose="020B0400000000000000" pitchFamily="50" charset="-128"/>
            </a:endParaRPr>
          </a:p>
        </p:txBody>
      </p:sp>
      <p:sp>
        <p:nvSpPr>
          <p:cNvPr id="65" name="テキスト ボックス 64">
            <a:extLst>
              <a:ext uri="{FF2B5EF4-FFF2-40B4-BE49-F238E27FC236}">
                <a16:creationId xmlns:a16="http://schemas.microsoft.com/office/drawing/2014/main" id="{4EEA6515-D4FD-DAFB-231A-148102AD5F14}"/>
              </a:ext>
            </a:extLst>
          </p:cNvPr>
          <p:cNvSpPr txBox="1"/>
          <p:nvPr/>
        </p:nvSpPr>
        <p:spPr>
          <a:xfrm>
            <a:off x="7479736" y="2576289"/>
            <a:ext cx="1258679" cy="760849"/>
          </a:xfrm>
          <a:prstGeom prst="rect">
            <a:avLst/>
          </a:prstGeom>
          <a:noFill/>
        </p:spPr>
        <p:txBody>
          <a:bodyPr wrap="none" rtlCol="0">
            <a:spAutoFit/>
          </a:bodyPr>
          <a:lstStyle/>
          <a:p>
            <a:pPr algn="ctr">
              <a:lnSpc>
                <a:spcPct val="120000"/>
              </a:lnSpc>
            </a:pPr>
            <a:r>
              <a:rPr lang="ja-JP" altLang="en-US" sz="1400" b="1" dirty="0">
                <a:latin typeface="BIZ UDPゴシック" panose="020B0400000000000000" pitchFamily="50" charset="-128"/>
                <a:ea typeface="BIZ UDPゴシック" panose="020B0400000000000000" pitchFamily="50" charset="-128"/>
              </a:rPr>
              <a:t>患者負担等</a:t>
            </a:r>
            <a:endParaRPr lang="en-US" altLang="ja-JP" sz="1400" b="1" dirty="0">
              <a:latin typeface="BIZ UDPゴシック" panose="020B0400000000000000" pitchFamily="50" charset="-128"/>
              <a:ea typeface="BIZ UDPゴシック" panose="020B0400000000000000" pitchFamily="50" charset="-128"/>
            </a:endParaRPr>
          </a:p>
          <a:p>
            <a:pPr algn="ctr">
              <a:lnSpc>
                <a:spcPct val="120000"/>
              </a:lnSpc>
            </a:pP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兆</a:t>
            </a:r>
            <a:r>
              <a:rPr lang="en-US" altLang="ja-JP" sz="1200" dirty="0">
                <a:latin typeface="BIZ UDPゴシック" panose="020B0400000000000000" pitchFamily="50" charset="-128"/>
                <a:ea typeface="BIZ UDPゴシック" panose="020B0400000000000000" pitchFamily="50" charset="-128"/>
              </a:rPr>
              <a:t>9,201</a:t>
            </a:r>
            <a:r>
              <a:rPr lang="ja-JP" altLang="en-US" sz="1200" dirty="0">
                <a:latin typeface="BIZ UDPゴシック" panose="020B0400000000000000" pitchFamily="50" charset="-128"/>
                <a:ea typeface="BIZ UDPゴシック" panose="020B0400000000000000" pitchFamily="50" charset="-128"/>
              </a:rPr>
              <a:t>億円</a:t>
            </a:r>
            <a:endParaRPr lang="en-US" altLang="ja-JP" sz="12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12.3</a:t>
            </a:r>
            <a:r>
              <a:rPr lang="ja-JP" altLang="en-US" sz="1200" dirty="0">
                <a:latin typeface="BIZ UDPゴシック" panose="020B0400000000000000" pitchFamily="50" charset="-128"/>
                <a:ea typeface="BIZ UDPゴシック" panose="020B0400000000000000" pitchFamily="50" charset="-128"/>
              </a:rPr>
              <a:t>％）</a:t>
            </a:r>
            <a:endParaRPr kumimoji="1" lang="ja-JP" altLang="en-US" sz="1400" dirty="0">
              <a:latin typeface="BIZ UDPゴシック" panose="020B0400000000000000" pitchFamily="50" charset="-128"/>
              <a:ea typeface="BIZ UDPゴシック" panose="020B0400000000000000" pitchFamily="50" charset="-128"/>
            </a:endParaRPr>
          </a:p>
        </p:txBody>
      </p:sp>
      <p:pic>
        <p:nvPicPr>
          <p:cNvPr id="116" name="図 115">
            <a:extLst>
              <a:ext uri="{FF2B5EF4-FFF2-40B4-BE49-F238E27FC236}">
                <a16:creationId xmlns:a16="http://schemas.microsoft.com/office/drawing/2014/main" id="{348E6CBA-A2FA-C41F-D6A8-0903927C19E1}"/>
              </a:ext>
            </a:extLst>
          </p:cNvPr>
          <p:cNvPicPr>
            <a:picLocks noChangeAspect="1"/>
          </p:cNvPicPr>
          <p:nvPr/>
        </p:nvPicPr>
        <p:blipFill>
          <a:blip r:embed="rId5"/>
          <a:stretch>
            <a:fillRect/>
          </a:stretch>
        </p:blipFill>
        <p:spPr>
          <a:xfrm>
            <a:off x="10524486" y="4712239"/>
            <a:ext cx="970935" cy="1704436"/>
          </a:xfrm>
          <a:prstGeom prst="rect">
            <a:avLst/>
          </a:prstGeom>
        </p:spPr>
      </p:pic>
      <p:sp>
        <p:nvSpPr>
          <p:cNvPr id="120" name="テキスト ボックス 119">
            <a:extLst>
              <a:ext uri="{FF2B5EF4-FFF2-40B4-BE49-F238E27FC236}">
                <a16:creationId xmlns:a16="http://schemas.microsoft.com/office/drawing/2014/main" id="{59EB20D4-1A62-F4A5-3592-3EA14C2E1B3D}"/>
              </a:ext>
            </a:extLst>
          </p:cNvPr>
          <p:cNvSpPr txBox="1"/>
          <p:nvPr/>
        </p:nvSpPr>
        <p:spPr>
          <a:xfrm>
            <a:off x="649210" y="5595004"/>
            <a:ext cx="2567017" cy="246221"/>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医療の充実</a:t>
            </a:r>
            <a:endParaRPr kumimoji="1" lang="ja-JP" altLang="en-US" sz="1000" spc="100" dirty="0">
              <a:latin typeface="BIZ UDPゴシック" panose="020B0400000000000000" pitchFamily="50" charset="-128"/>
              <a:ea typeface="BIZ UDPゴシック" panose="020B0400000000000000" pitchFamily="50" charset="-128"/>
            </a:endParaRPr>
          </a:p>
        </p:txBody>
      </p:sp>
      <p:sp>
        <p:nvSpPr>
          <p:cNvPr id="121" name="テキスト ボックス 120">
            <a:extLst>
              <a:ext uri="{FF2B5EF4-FFF2-40B4-BE49-F238E27FC236}">
                <a16:creationId xmlns:a16="http://schemas.microsoft.com/office/drawing/2014/main" id="{B412974C-E23B-0D8A-F623-C23EC38FE4EB}"/>
              </a:ext>
            </a:extLst>
          </p:cNvPr>
          <p:cNvSpPr txBox="1"/>
          <p:nvPr/>
        </p:nvSpPr>
        <p:spPr>
          <a:xfrm>
            <a:off x="3412152" y="5595004"/>
            <a:ext cx="2567017" cy="400110"/>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ドクターヘリ</a:t>
            </a:r>
            <a:endParaRPr lang="en-US" altLang="ja-JP" sz="1000" spc="100" dirty="0">
              <a:latin typeface="BIZ UDPゴシック" panose="020B0400000000000000" pitchFamily="50" charset="-128"/>
              <a:ea typeface="BIZ UDPゴシック" panose="020B0400000000000000" pitchFamily="50" charset="-128"/>
            </a:endParaRPr>
          </a:p>
          <a:p>
            <a:r>
              <a:rPr kumimoji="1" lang="ja-JP" altLang="en-US" sz="1000" spc="100" dirty="0">
                <a:latin typeface="BIZ UDPゴシック" panose="020B0400000000000000" pitchFamily="50" charset="-128"/>
                <a:ea typeface="BIZ UDPゴシック" panose="020B0400000000000000" pitchFamily="50" charset="-128"/>
              </a:rPr>
              <a:t>「</a:t>
            </a:r>
            <a:r>
              <a:rPr kumimoji="1" lang="zh-CN" altLang="en-US" sz="1000" spc="100" dirty="0">
                <a:latin typeface="BIZ UDPゴシック" panose="020B0400000000000000" pitchFamily="50" charset="-128"/>
                <a:ea typeface="BIZ UDPゴシック" panose="020B0400000000000000" pitchFamily="50" charset="-128"/>
              </a:rPr>
              <a:t>写真提供：久留米大学</a:t>
            </a:r>
            <a:r>
              <a:rPr kumimoji="1" lang="ja-JP" altLang="en-US" sz="1000" spc="100" dirty="0">
                <a:latin typeface="BIZ UDPゴシック" panose="020B0400000000000000" pitchFamily="50" charset="-128"/>
                <a:ea typeface="BIZ UDPゴシック" panose="020B0400000000000000" pitchFamily="50" charset="-128"/>
              </a:rPr>
              <a:t>」</a:t>
            </a:r>
          </a:p>
        </p:txBody>
      </p:sp>
      <p:sp>
        <p:nvSpPr>
          <p:cNvPr id="122" name="吹き出し: 角を丸めた四角形 121">
            <a:extLst>
              <a:ext uri="{FF2B5EF4-FFF2-40B4-BE49-F238E27FC236}">
                <a16:creationId xmlns:a16="http://schemas.microsoft.com/office/drawing/2014/main" id="{117F1FF4-60A7-985A-DFD3-041A52DC1151}"/>
              </a:ext>
            </a:extLst>
          </p:cNvPr>
          <p:cNvSpPr/>
          <p:nvPr/>
        </p:nvSpPr>
        <p:spPr bwMode="auto">
          <a:xfrm>
            <a:off x="10187596" y="2268712"/>
            <a:ext cx="1592400" cy="830105"/>
          </a:xfrm>
          <a:prstGeom prst="wedgeRoundRectCallout">
            <a:avLst>
              <a:gd name="adj1" fmla="val -59297"/>
              <a:gd name="adj2" fmla="val 40936"/>
              <a:gd name="adj3" fmla="val 16667"/>
            </a:avLst>
          </a:prstGeom>
          <a:solidFill>
            <a:srgbClr val="C1E3E7"/>
          </a:solidFill>
          <a:ln>
            <a:no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117" name="テキスト ボックス 116">
            <a:extLst>
              <a:ext uri="{FF2B5EF4-FFF2-40B4-BE49-F238E27FC236}">
                <a16:creationId xmlns:a16="http://schemas.microsoft.com/office/drawing/2014/main" id="{4B748D2A-EE31-328E-845B-6B82B7F3C5AD}"/>
              </a:ext>
            </a:extLst>
          </p:cNvPr>
          <p:cNvSpPr txBox="1"/>
          <p:nvPr/>
        </p:nvSpPr>
        <p:spPr>
          <a:xfrm>
            <a:off x="10275910" y="2352762"/>
            <a:ext cx="1415772" cy="723916"/>
          </a:xfrm>
          <a:prstGeom prst="rect">
            <a:avLst/>
          </a:prstGeom>
          <a:noFill/>
        </p:spPr>
        <p:txBody>
          <a:bodyPr wrap="none" rtlCol="0">
            <a:spAutoFit/>
          </a:bodyPr>
          <a:lstStyle/>
          <a:p>
            <a:pPr algn="ctr">
              <a:lnSpc>
                <a:spcPct val="120000"/>
              </a:lnSpc>
            </a:pPr>
            <a:r>
              <a:rPr lang="ja-JP" altLang="en-US" sz="1200" dirty="0">
                <a:latin typeface="BIZ UDPゴシック" panose="020B0400000000000000" pitchFamily="50" charset="-128"/>
                <a:ea typeface="BIZ UDPゴシック" panose="020B0400000000000000" pitchFamily="50" charset="-128"/>
              </a:rPr>
              <a:t>国民１人当たりの</a:t>
            </a:r>
            <a:endParaRPr lang="en-US" altLang="ja-JP" sz="12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200" dirty="0">
                <a:latin typeface="BIZ UDPゴシック" panose="020B0400000000000000" pitchFamily="50" charset="-128"/>
                <a:ea typeface="BIZ UDPゴシック" panose="020B0400000000000000" pitchFamily="50" charset="-128"/>
              </a:rPr>
              <a:t>公費医療費負担額</a:t>
            </a:r>
            <a:endParaRPr lang="en-US" altLang="ja-JP" sz="1200" dirty="0">
              <a:latin typeface="BIZ UDPゴシック" panose="020B0400000000000000" pitchFamily="50" charset="-128"/>
              <a:ea typeface="BIZ UDPゴシック" panose="020B0400000000000000" pitchFamily="50" charset="-128"/>
            </a:endParaRPr>
          </a:p>
          <a:p>
            <a:pPr algn="ctr">
              <a:lnSpc>
                <a:spcPct val="120000"/>
              </a:lnSpc>
            </a:pPr>
            <a:r>
              <a:rPr lang="ja-JP" altLang="en-US" sz="1100" dirty="0">
                <a:latin typeface="BIZ UDPゴシック" panose="020B0400000000000000" pitchFamily="50" charset="-128"/>
                <a:ea typeface="BIZ UDPゴシック" panose="020B0400000000000000" pitchFamily="50" charset="-128"/>
              </a:rPr>
              <a:t>約</a:t>
            </a:r>
            <a:r>
              <a:rPr lang="en-US" altLang="ja-JP" sz="1100" dirty="0">
                <a:latin typeface="BIZ UDPゴシック" panose="020B0400000000000000" pitchFamily="50" charset="-128"/>
                <a:ea typeface="BIZ UDPゴシック" panose="020B0400000000000000" pitchFamily="50" charset="-128"/>
              </a:rPr>
              <a:t>145,000</a:t>
            </a:r>
            <a:r>
              <a:rPr lang="ja-JP" altLang="en-US" sz="1100" dirty="0">
                <a:latin typeface="BIZ UDPゴシック" panose="020B0400000000000000" pitchFamily="50" charset="-128"/>
                <a:ea typeface="BIZ UDPゴシック" panose="020B0400000000000000" pitchFamily="50" charset="-128"/>
              </a:rPr>
              <a:t>円</a:t>
            </a:r>
            <a:endParaRPr lang="en-US" altLang="ja-JP" sz="1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60866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fade">
                                      <p:cBhvr>
                                        <p:cTn id="19" dur="500"/>
                                        <p:tgtEl>
                                          <p:spTgt spid="1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heel(1)">
                                      <p:cBhvr>
                                        <p:cTn id="34" dur="1000"/>
                                        <p:tgtEl>
                                          <p:spTgt spid="5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par>
                                <p:cTn id="41" presetID="10" presetClass="entr" presetSubtype="0" fill="hold" grpId="0" nodeType="withEffect">
                                  <p:stCondLst>
                                    <p:cond delay="80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childTnLst>
                          </p:cTn>
                        </p:par>
                        <p:par>
                          <p:cTn id="44" fill="hold">
                            <p:stCondLst>
                              <p:cond delay="1800"/>
                            </p:stCondLst>
                            <p:childTnLst>
                              <p:par>
                                <p:cTn id="45" presetID="10" presetClass="entr" presetSubtype="0" fill="hold" grpId="0" nodeType="afterEffect">
                                  <p:stCondLst>
                                    <p:cond delay="0"/>
                                  </p:stCondLst>
                                  <p:childTnLst>
                                    <p:set>
                                      <p:cBhvr>
                                        <p:cTn id="46" dur="1" fill="hold">
                                          <p:stCondLst>
                                            <p:cond delay="0"/>
                                          </p:stCondLst>
                                        </p:cTn>
                                        <p:tgtEl>
                                          <p:spTgt spid="122"/>
                                        </p:tgtEl>
                                        <p:attrNameLst>
                                          <p:attrName>style.visibility</p:attrName>
                                        </p:attrNameLst>
                                      </p:cBhvr>
                                      <p:to>
                                        <p:strVal val="visible"/>
                                      </p:to>
                                    </p:set>
                                    <p:animEffect transition="in" filter="fade">
                                      <p:cBhvr>
                                        <p:cTn id="47" dur="500"/>
                                        <p:tgtEl>
                                          <p:spTgt spid="1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7"/>
                                        </p:tgtEl>
                                        <p:attrNameLst>
                                          <p:attrName>style.visibility</p:attrName>
                                        </p:attrNameLst>
                                      </p:cBhvr>
                                      <p:to>
                                        <p:strVal val="visible"/>
                                      </p:to>
                                    </p:set>
                                    <p:animEffect transition="in" filter="fade">
                                      <p:cBhvr>
                                        <p:cTn id="50" dur="500"/>
                                        <p:tgtEl>
                                          <p:spTgt spid="117"/>
                                        </p:tgtEl>
                                      </p:cBhvr>
                                    </p:animEffect>
                                  </p:childTnLst>
                                </p:cTn>
                              </p:par>
                              <p:par>
                                <p:cTn id="51" presetID="2" presetClass="entr" presetSubtype="2" decel="100000" fill="hold" nodeType="withEffect">
                                  <p:stCondLst>
                                    <p:cond delay="0"/>
                                  </p:stCondLst>
                                  <p:childTnLst>
                                    <p:set>
                                      <p:cBhvr>
                                        <p:cTn id="52" dur="1" fill="hold">
                                          <p:stCondLst>
                                            <p:cond delay="0"/>
                                          </p:stCondLst>
                                        </p:cTn>
                                        <p:tgtEl>
                                          <p:spTgt spid="116"/>
                                        </p:tgtEl>
                                        <p:attrNameLst>
                                          <p:attrName>style.visibility</p:attrName>
                                        </p:attrNameLst>
                                      </p:cBhvr>
                                      <p:to>
                                        <p:strVal val="visible"/>
                                      </p:to>
                                    </p:set>
                                    <p:anim calcmode="lin" valueType="num">
                                      <p:cBhvr additive="base">
                                        <p:cTn id="53" dur="500" fill="hold"/>
                                        <p:tgtEl>
                                          <p:spTgt spid="116"/>
                                        </p:tgtEl>
                                        <p:attrNameLst>
                                          <p:attrName>ppt_x</p:attrName>
                                        </p:attrNameLst>
                                      </p:cBhvr>
                                      <p:tavLst>
                                        <p:tav tm="0">
                                          <p:val>
                                            <p:strVal val="1+#ppt_w/2"/>
                                          </p:val>
                                        </p:tav>
                                        <p:tav tm="100000">
                                          <p:val>
                                            <p:strVal val="#ppt_x"/>
                                          </p:val>
                                        </p:tav>
                                      </p:tavLst>
                                    </p:anim>
                                    <p:anim calcmode="lin" valueType="num">
                                      <p:cBhvr additive="base">
                                        <p:cTn id="54" dur="50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7" grpId="0"/>
      <p:bldGraphic spid="59" grpId="0">
        <p:bldAsOne/>
      </p:bldGraphic>
      <p:bldP spid="61" grpId="0"/>
      <p:bldP spid="62" grpId="0"/>
      <p:bldP spid="63" grpId="0"/>
      <p:bldP spid="64" grpId="0"/>
      <p:bldP spid="65" grpId="0"/>
      <p:bldP spid="120" grpId="0"/>
      <p:bldP spid="121" grpId="0"/>
      <p:bldP spid="122" grpId="0" animBg="1"/>
      <p:bldP spid="1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CD2AD-42FF-B1BF-EB1B-AAE572DE23AF}"/>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642F5C46-D675-3208-9883-5C48D4ADDBFE}"/>
              </a:ext>
            </a:extLst>
          </p:cNvPr>
          <p:cNvPicPr>
            <a:picLocks noChangeAspect="1"/>
          </p:cNvPicPr>
          <p:nvPr/>
        </p:nvPicPr>
        <p:blipFill>
          <a:blip r:embed="rId2"/>
          <a:stretch>
            <a:fillRect/>
          </a:stretch>
        </p:blipFill>
        <p:spPr>
          <a:xfrm>
            <a:off x="573685" y="2971665"/>
            <a:ext cx="2615411" cy="2517866"/>
          </a:xfrm>
          <a:prstGeom prst="rect">
            <a:avLst/>
          </a:prstGeom>
        </p:spPr>
      </p:pic>
      <p:pic>
        <p:nvPicPr>
          <p:cNvPr id="10" name="図 9">
            <a:extLst>
              <a:ext uri="{FF2B5EF4-FFF2-40B4-BE49-F238E27FC236}">
                <a16:creationId xmlns:a16="http://schemas.microsoft.com/office/drawing/2014/main" id="{CB1A0B57-0FE1-7965-6082-22C2948D8BBF}"/>
              </a:ext>
            </a:extLst>
          </p:cNvPr>
          <p:cNvPicPr>
            <a:picLocks noChangeAspect="1"/>
          </p:cNvPicPr>
          <p:nvPr/>
        </p:nvPicPr>
        <p:blipFill>
          <a:blip r:embed="rId3"/>
          <a:stretch>
            <a:fillRect/>
          </a:stretch>
        </p:blipFill>
        <p:spPr>
          <a:xfrm>
            <a:off x="4269134" y="2971665"/>
            <a:ext cx="2615411" cy="2517866"/>
          </a:xfrm>
          <a:prstGeom prst="rect">
            <a:avLst/>
          </a:prstGeom>
        </p:spPr>
      </p:pic>
      <p:pic>
        <p:nvPicPr>
          <p:cNvPr id="12" name="図 11">
            <a:extLst>
              <a:ext uri="{FF2B5EF4-FFF2-40B4-BE49-F238E27FC236}">
                <a16:creationId xmlns:a16="http://schemas.microsoft.com/office/drawing/2014/main" id="{BC8E7596-8785-CEC3-E0B0-4AAF340BEEE8}"/>
              </a:ext>
            </a:extLst>
          </p:cNvPr>
          <p:cNvPicPr>
            <a:picLocks noChangeAspect="1"/>
          </p:cNvPicPr>
          <p:nvPr/>
        </p:nvPicPr>
        <p:blipFill>
          <a:blip r:embed="rId4"/>
          <a:stretch>
            <a:fillRect/>
          </a:stretch>
        </p:blipFill>
        <p:spPr>
          <a:xfrm>
            <a:off x="8009775" y="3727481"/>
            <a:ext cx="3121423" cy="2249619"/>
          </a:xfrm>
          <a:prstGeom prst="rect">
            <a:avLst/>
          </a:prstGeom>
        </p:spPr>
      </p:pic>
      <p:sp>
        <p:nvSpPr>
          <p:cNvPr id="2" name="四角形: 角を丸くする 1">
            <a:extLst>
              <a:ext uri="{FF2B5EF4-FFF2-40B4-BE49-F238E27FC236}">
                <a16:creationId xmlns:a16="http://schemas.microsoft.com/office/drawing/2014/main" id="{45493EE7-D398-04ED-1D04-B32EC4318D1A}"/>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EFC32B63-A45C-E9AF-5BA3-F80AC51700CF}"/>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09ACB1D9-4D2F-AAA5-6DB8-BB380BF206E4}"/>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6</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221B990C-5321-9E1E-F7F8-D7179B001AD4}"/>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税金はどのように使われているのだろう？</a:t>
            </a:r>
          </a:p>
        </p:txBody>
      </p:sp>
      <p:sp>
        <p:nvSpPr>
          <p:cNvPr id="17" name="テキスト ボックス 16">
            <a:extLst>
              <a:ext uri="{FF2B5EF4-FFF2-40B4-BE49-F238E27FC236}">
                <a16:creationId xmlns:a16="http://schemas.microsoft.com/office/drawing/2014/main" id="{6CD2B2B8-690E-FEDA-D606-824D41A0E254}"/>
              </a:ext>
            </a:extLst>
          </p:cNvPr>
          <p:cNvSpPr txBox="1"/>
          <p:nvPr/>
        </p:nvSpPr>
        <p:spPr>
          <a:xfrm>
            <a:off x="815283" y="1707513"/>
            <a:ext cx="6356226" cy="106984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私たちが安心して暮らせるように、犯罪の防止や交通安全の確保に当たっています。また、災害のときには人命救助や必要な物資を届けたりします。</a:t>
            </a:r>
          </a:p>
        </p:txBody>
      </p:sp>
      <p:sp>
        <p:nvSpPr>
          <p:cNvPr id="8" name="正方形/長方形 7">
            <a:extLst>
              <a:ext uri="{FF2B5EF4-FFF2-40B4-BE49-F238E27FC236}">
                <a16:creationId xmlns:a16="http://schemas.microsoft.com/office/drawing/2014/main" id="{0071EA7B-00F9-44F2-20C7-F0617F5C8124}"/>
              </a:ext>
            </a:extLst>
          </p:cNvPr>
          <p:cNvSpPr/>
          <p:nvPr/>
        </p:nvSpPr>
        <p:spPr>
          <a:xfrm>
            <a:off x="430668" y="1171454"/>
            <a:ext cx="6740841" cy="468000"/>
          </a:xfrm>
          <a:prstGeom prst="rect">
            <a:avLst/>
          </a:prstGeom>
          <a:solidFill>
            <a:srgbClr val="A6C1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2490FF17-5929-AA34-B680-FEE24F1728E3}"/>
              </a:ext>
            </a:extLst>
          </p:cNvPr>
          <p:cNvSpPr txBox="1"/>
          <p:nvPr/>
        </p:nvSpPr>
        <p:spPr>
          <a:xfrm>
            <a:off x="815283" y="1198949"/>
            <a:ext cx="2339102" cy="400110"/>
          </a:xfrm>
          <a:prstGeom prst="rect">
            <a:avLst/>
          </a:prstGeom>
          <a:noFill/>
        </p:spPr>
        <p:txBody>
          <a:bodyPr wrap="none" rtlCol="0">
            <a:spAutoFit/>
          </a:bodyPr>
          <a:lstStyle/>
          <a:p>
            <a:r>
              <a:rPr lang="ja-JP" altLang="en-US" sz="2000" b="1" spc="100" dirty="0">
                <a:latin typeface="BIZ UDPゴシック" panose="020B0400000000000000" pitchFamily="50" charset="-128"/>
                <a:ea typeface="BIZ UDPゴシック" panose="020B0400000000000000" pitchFamily="50" charset="-128"/>
              </a:rPr>
              <a:t>生活の安全の維持</a:t>
            </a:r>
          </a:p>
        </p:txBody>
      </p:sp>
      <p:sp>
        <p:nvSpPr>
          <p:cNvPr id="50" name="テキスト ボックス 49">
            <a:extLst>
              <a:ext uri="{FF2B5EF4-FFF2-40B4-BE49-F238E27FC236}">
                <a16:creationId xmlns:a16="http://schemas.microsoft.com/office/drawing/2014/main" id="{4BABDC7F-B5EF-6B33-B62E-019B9EE877CC}"/>
              </a:ext>
            </a:extLst>
          </p:cNvPr>
          <p:cNvSpPr txBox="1"/>
          <p:nvPr/>
        </p:nvSpPr>
        <p:spPr>
          <a:xfrm>
            <a:off x="627694" y="5459080"/>
            <a:ext cx="2567017" cy="246221"/>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警察署・消防署による公共サービス</a:t>
            </a:r>
            <a:endParaRPr kumimoji="1" lang="ja-JP" altLang="en-US" sz="1000" spc="100" dirty="0">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603E04B1-CA54-6A46-ACA1-35D4B1ACD733}"/>
              </a:ext>
            </a:extLst>
          </p:cNvPr>
          <p:cNvSpPr txBox="1"/>
          <p:nvPr/>
        </p:nvSpPr>
        <p:spPr>
          <a:xfrm>
            <a:off x="4322924" y="5459080"/>
            <a:ext cx="2567017" cy="400110"/>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災害からの人命救助や財産の確保</a:t>
            </a:r>
            <a:endParaRPr lang="en-US" altLang="ja-JP" sz="1000" spc="100" dirty="0">
              <a:latin typeface="BIZ UDPゴシック" panose="020B0400000000000000" pitchFamily="50" charset="-128"/>
              <a:ea typeface="BIZ UDPゴシック" panose="020B0400000000000000" pitchFamily="50" charset="-128"/>
            </a:endParaRPr>
          </a:p>
          <a:p>
            <a:r>
              <a:rPr kumimoji="1" lang="ja-JP" altLang="en-US" sz="1000" spc="100" dirty="0">
                <a:latin typeface="BIZ UDPゴシック" panose="020B0400000000000000" pitchFamily="50" charset="-128"/>
                <a:ea typeface="BIZ UDPゴシック" panose="020B0400000000000000" pitchFamily="50" charset="-128"/>
              </a:rPr>
              <a:t>「</a:t>
            </a:r>
            <a:r>
              <a:rPr kumimoji="1" lang="zh-TW" altLang="en-US" sz="1000" spc="100" dirty="0">
                <a:latin typeface="BIZ UDPゴシック" panose="020B0400000000000000" pitchFamily="50" charset="-128"/>
                <a:ea typeface="BIZ UDPゴシック" panose="020B0400000000000000" pitchFamily="50" charset="-128"/>
              </a:rPr>
              <a:t>写真提供：防衛省広報室</a:t>
            </a:r>
            <a:r>
              <a:rPr kumimoji="1" lang="ja-JP" altLang="en-US" sz="1000" spc="100" dirty="0">
                <a:latin typeface="BIZ UDPゴシック" panose="020B0400000000000000" pitchFamily="50" charset="-128"/>
                <a:ea typeface="BIZ UDPゴシック" panose="020B0400000000000000" pitchFamily="50" charset="-128"/>
              </a:rPr>
              <a:t>」</a:t>
            </a:r>
          </a:p>
        </p:txBody>
      </p:sp>
      <p:pic>
        <p:nvPicPr>
          <p:cNvPr id="24" name="グラフィックス 3">
            <a:extLst>
              <a:ext uri="{FF2B5EF4-FFF2-40B4-BE49-F238E27FC236}">
                <a16:creationId xmlns:a16="http://schemas.microsoft.com/office/drawing/2014/main" id="{AAB3AA35-316B-12CA-74D2-5565141F6292}"/>
              </a:ext>
            </a:extLst>
          </p:cNvPr>
          <p:cNvPicPr>
            <a:picLocks noChangeAspect="1"/>
          </p:cNvPicPr>
          <p:nvPr/>
        </p:nvPicPr>
        <p:blipFill rotWithShape="1">
          <a:blip r:embed="rId5"/>
          <a:srcRect l="54281" t="4825" r="4742" b="44069"/>
          <a:stretch>
            <a:fillRect/>
          </a:stretch>
        </p:blipFill>
        <p:spPr>
          <a:xfrm>
            <a:off x="2633935" y="2677032"/>
            <a:ext cx="1482213" cy="1482213"/>
          </a:xfrm>
          <a:prstGeom prst="ellipse">
            <a:avLst/>
          </a:prstGeom>
          <a:ln w="22225">
            <a:solidFill>
              <a:schemeClr val="bg1"/>
            </a:solidFill>
          </a:ln>
        </p:spPr>
      </p:pic>
      <p:sp>
        <p:nvSpPr>
          <p:cNvPr id="26" name="四角形: 角を丸くする 25">
            <a:extLst>
              <a:ext uri="{FF2B5EF4-FFF2-40B4-BE49-F238E27FC236}">
                <a16:creationId xmlns:a16="http://schemas.microsoft.com/office/drawing/2014/main" id="{9FF040AF-B2D4-7879-7286-E6E489D50EBE}"/>
              </a:ext>
            </a:extLst>
          </p:cNvPr>
          <p:cNvSpPr/>
          <p:nvPr/>
        </p:nvSpPr>
        <p:spPr bwMode="auto">
          <a:xfrm>
            <a:off x="815283" y="5869402"/>
            <a:ext cx="5945282" cy="576000"/>
          </a:xfrm>
          <a:prstGeom prst="roundRect">
            <a:avLst>
              <a:gd name="adj" fmla="val 13800"/>
            </a:avLst>
          </a:prstGeom>
          <a:solidFill>
            <a:schemeClr val="bg1"/>
          </a:solidFill>
          <a:ln w="12700">
            <a:solidFill>
              <a:srgbClr val="7591BE"/>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DECC1736-7BCD-84C4-D043-50F48867D274}"/>
              </a:ext>
            </a:extLst>
          </p:cNvPr>
          <p:cNvSpPr txBox="1"/>
          <p:nvPr/>
        </p:nvSpPr>
        <p:spPr>
          <a:xfrm>
            <a:off x="1012318" y="5879450"/>
            <a:ext cx="4045964" cy="308418"/>
          </a:xfrm>
          <a:prstGeom prst="rect">
            <a:avLst/>
          </a:prstGeom>
          <a:noFill/>
        </p:spPr>
        <p:txBody>
          <a:bodyPr wrap="square" rtlCol="0">
            <a:spAutoFit/>
          </a:bodyPr>
          <a:lstStyle/>
          <a:p>
            <a:pPr>
              <a:lnSpc>
                <a:spcPct val="140000"/>
              </a:lnSpc>
            </a:pPr>
            <a:r>
              <a:rPr lang="en-US" altLang="ja-JP" sz="1200" spc="100" dirty="0">
                <a:latin typeface="BIZ UDPゴシック" panose="020B0400000000000000" pitchFamily="50" charset="-128"/>
                <a:ea typeface="BIZ UDPゴシック" panose="020B0400000000000000" pitchFamily="50" charset="-128"/>
              </a:rPr>
              <a:t>30m</a:t>
            </a:r>
            <a:r>
              <a:rPr lang="ja-JP" altLang="en-US" sz="1200" spc="100" dirty="0">
                <a:latin typeface="BIZ UDPゴシック" panose="020B0400000000000000" pitchFamily="50" charset="-128"/>
                <a:ea typeface="BIZ UDPゴシック" panose="020B0400000000000000" pitchFamily="50" charset="-128"/>
              </a:rPr>
              <a:t>級はしご車１台 約１億</a:t>
            </a:r>
            <a:r>
              <a:rPr lang="en-US" altLang="ja-JP" sz="1200" spc="100" dirty="0">
                <a:latin typeface="BIZ UDPゴシック" panose="020B0400000000000000" pitchFamily="50" charset="-128"/>
                <a:ea typeface="BIZ UDPゴシック" panose="020B0400000000000000" pitchFamily="50" charset="-128"/>
              </a:rPr>
              <a:t>6,000</a:t>
            </a:r>
            <a:r>
              <a:rPr lang="ja-JP" altLang="en-US" sz="1200" spc="100" dirty="0">
                <a:latin typeface="BIZ UDPゴシック" panose="020B0400000000000000" pitchFamily="50" charset="-128"/>
                <a:ea typeface="BIZ UDPゴシック" panose="020B0400000000000000" pitchFamily="50" charset="-128"/>
              </a:rPr>
              <a:t>万円</a:t>
            </a:r>
            <a:endParaRPr lang="zh-TW" altLang="en-US" sz="1200" spc="100" dirty="0">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08AEDE96-1463-A4AF-66E8-52F2B1826E1B}"/>
              </a:ext>
            </a:extLst>
          </p:cNvPr>
          <p:cNvSpPr txBox="1"/>
          <p:nvPr/>
        </p:nvSpPr>
        <p:spPr>
          <a:xfrm>
            <a:off x="1012319" y="6112225"/>
            <a:ext cx="5508012" cy="308418"/>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警察費・消防費の国民一人当たりの負担額 約</a:t>
            </a:r>
            <a:r>
              <a:rPr lang="en-US" altLang="ja-JP" sz="1200" spc="100" dirty="0">
                <a:latin typeface="BIZ UDPゴシック" panose="020B0400000000000000" pitchFamily="50" charset="-128"/>
                <a:ea typeface="BIZ UDPゴシック" panose="020B0400000000000000" pitchFamily="50" charset="-128"/>
              </a:rPr>
              <a:t>46,900</a:t>
            </a:r>
            <a:r>
              <a:rPr lang="ja-JP" altLang="en-US" sz="1200" spc="100" dirty="0">
                <a:latin typeface="BIZ UDPゴシック" panose="020B0400000000000000" pitchFamily="50" charset="-128"/>
                <a:ea typeface="BIZ UDPゴシック" panose="020B0400000000000000" pitchFamily="50" charset="-128"/>
              </a:rPr>
              <a:t>円</a:t>
            </a:r>
            <a:r>
              <a:rPr lang="ja-JP" altLang="en-US" sz="1100" spc="100" dirty="0">
                <a:latin typeface="BIZ UDPゴシック" panose="020B0400000000000000" pitchFamily="50" charset="-128"/>
                <a:ea typeface="BIZ UDPゴシック" panose="020B0400000000000000" pitchFamily="50" charset="-128"/>
              </a:rPr>
              <a:t>（令和</a:t>
            </a:r>
            <a:r>
              <a:rPr lang="en-US" altLang="ja-JP" sz="1100" spc="100" dirty="0">
                <a:latin typeface="BIZ UDPゴシック" panose="020B0400000000000000" pitchFamily="50" charset="-128"/>
                <a:ea typeface="BIZ UDPゴシック" panose="020B0400000000000000" pitchFamily="50" charset="-128"/>
              </a:rPr>
              <a:t>6</a:t>
            </a:r>
            <a:r>
              <a:rPr lang="ja-JP" altLang="en-US" sz="1100" spc="100" dirty="0">
                <a:latin typeface="BIZ UDPゴシック" panose="020B0400000000000000" pitchFamily="50" charset="-128"/>
                <a:ea typeface="BIZ UDPゴシック" panose="020B0400000000000000" pitchFamily="50" charset="-128"/>
              </a:rPr>
              <a:t>年度）</a:t>
            </a:r>
            <a:endParaRPr lang="zh-TW" altLang="en-US" sz="1200" spc="100" dirty="0">
              <a:latin typeface="BIZ UDPゴシック" panose="020B0400000000000000" pitchFamily="50" charset="-128"/>
              <a:ea typeface="BIZ UDPゴシック" panose="020B0400000000000000" pitchFamily="50" charset="-128"/>
            </a:endParaRPr>
          </a:p>
        </p:txBody>
      </p:sp>
      <p:sp>
        <p:nvSpPr>
          <p:cNvPr id="34" name="正方形/長方形 33">
            <a:extLst>
              <a:ext uri="{FF2B5EF4-FFF2-40B4-BE49-F238E27FC236}">
                <a16:creationId xmlns:a16="http://schemas.microsoft.com/office/drawing/2014/main" id="{9FB43B2F-8DCB-38A4-4357-6474A8FE2E0F}"/>
              </a:ext>
            </a:extLst>
          </p:cNvPr>
          <p:cNvSpPr/>
          <p:nvPr/>
        </p:nvSpPr>
        <p:spPr>
          <a:xfrm>
            <a:off x="7376963" y="1171454"/>
            <a:ext cx="4384369" cy="468000"/>
          </a:xfrm>
          <a:prstGeom prst="rect">
            <a:avLst/>
          </a:prstGeom>
          <a:solidFill>
            <a:srgbClr val="A6C1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462007DC-F6BF-AA98-92B7-7D7E1E5FA97B}"/>
              </a:ext>
            </a:extLst>
          </p:cNvPr>
          <p:cNvSpPr txBox="1"/>
          <p:nvPr/>
        </p:nvSpPr>
        <p:spPr>
          <a:xfrm>
            <a:off x="7761578" y="1198949"/>
            <a:ext cx="2558714" cy="400110"/>
          </a:xfrm>
          <a:prstGeom prst="rect">
            <a:avLst/>
          </a:prstGeom>
          <a:noFill/>
        </p:spPr>
        <p:txBody>
          <a:bodyPr wrap="none" rtlCol="0">
            <a:spAutoFit/>
          </a:bodyPr>
          <a:lstStyle/>
          <a:p>
            <a:r>
              <a:rPr lang="ja-JP" altLang="en-US" sz="2000" b="1" spc="100" dirty="0">
                <a:latin typeface="BIZ UDPゴシック" panose="020B0400000000000000" pitchFamily="50" charset="-128"/>
                <a:ea typeface="BIZ UDPゴシック" panose="020B0400000000000000" pitchFamily="50" charset="-128"/>
              </a:rPr>
              <a:t>快適な暮らしの維持</a:t>
            </a:r>
          </a:p>
        </p:txBody>
      </p:sp>
      <p:pic>
        <p:nvPicPr>
          <p:cNvPr id="39" name="図 38">
            <a:extLst>
              <a:ext uri="{FF2B5EF4-FFF2-40B4-BE49-F238E27FC236}">
                <a16:creationId xmlns:a16="http://schemas.microsoft.com/office/drawing/2014/main" id="{7436F287-1FD5-F089-3985-FCB632EEE999}"/>
              </a:ext>
            </a:extLst>
          </p:cNvPr>
          <p:cNvPicPr>
            <a:picLocks noChangeAspect="1"/>
          </p:cNvPicPr>
          <p:nvPr/>
        </p:nvPicPr>
        <p:blipFill>
          <a:blip r:embed="rId6"/>
          <a:stretch>
            <a:fillRect/>
          </a:stretch>
        </p:blipFill>
        <p:spPr>
          <a:xfrm>
            <a:off x="7900311" y="1682570"/>
            <a:ext cx="1421089" cy="1381887"/>
          </a:xfrm>
          <a:prstGeom prst="rect">
            <a:avLst/>
          </a:prstGeom>
        </p:spPr>
      </p:pic>
      <p:sp>
        <p:nvSpPr>
          <p:cNvPr id="40" name="四角形: 角を丸くする 39">
            <a:extLst>
              <a:ext uri="{FF2B5EF4-FFF2-40B4-BE49-F238E27FC236}">
                <a16:creationId xmlns:a16="http://schemas.microsoft.com/office/drawing/2014/main" id="{8CBA399A-2679-89C2-A9E9-91771967E7EF}"/>
              </a:ext>
            </a:extLst>
          </p:cNvPr>
          <p:cNvSpPr/>
          <p:nvPr/>
        </p:nvSpPr>
        <p:spPr bwMode="auto">
          <a:xfrm>
            <a:off x="7642911" y="2960099"/>
            <a:ext cx="3641306" cy="576000"/>
          </a:xfrm>
          <a:prstGeom prst="roundRect">
            <a:avLst>
              <a:gd name="adj" fmla="val 13800"/>
            </a:avLst>
          </a:prstGeom>
          <a:solidFill>
            <a:schemeClr val="bg1"/>
          </a:solidFill>
          <a:ln w="12700">
            <a:solidFill>
              <a:srgbClr val="7591BE"/>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85C5F396-F734-E317-BBBC-414E8FD9C71C}"/>
              </a:ext>
            </a:extLst>
          </p:cNvPr>
          <p:cNvSpPr txBox="1"/>
          <p:nvPr/>
        </p:nvSpPr>
        <p:spPr>
          <a:xfrm>
            <a:off x="8074285" y="2970147"/>
            <a:ext cx="3018398" cy="566950"/>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ゴミ処理費用の国民１人当たりの</a:t>
            </a:r>
          </a:p>
          <a:p>
            <a:pPr>
              <a:lnSpc>
                <a:spcPct val="140000"/>
              </a:lnSpc>
            </a:pPr>
            <a:r>
              <a:rPr lang="ja-JP" altLang="en-US" sz="1200" spc="100" dirty="0">
                <a:latin typeface="BIZ UDPゴシック" panose="020B0400000000000000" pitchFamily="50" charset="-128"/>
                <a:ea typeface="BIZ UDPゴシック" panose="020B0400000000000000" pitchFamily="50" charset="-128"/>
              </a:rPr>
              <a:t>負担額は約</a:t>
            </a:r>
            <a:r>
              <a:rPr lang="en-US" altLang="ja-JP" sz="1200" spc="100" dirty="0">
                <a:latin typeface="BIZ UDPゴシック" panose="020B0400000000000000" pitchFamily="50" charset="-128"/>
                <a:ea typeface="BIZ UDPゴシック" panose="020B0400000000000000" pitchFamily="50" charset="-128"/>
              </a:rPr>
              <a:t>23,600</a:t>
            </a:r>
            <a:r>
              <a:rPr lang="ja-JP" altLang="en-US" sz="1200" spc="100" dirty="0">
                <a:latin typeface="BIZ UDPゴシック" panose="020B0400000000000000" pitchFamily="50" charset="-128"/>
                <a:ea typeface="BIZ UDPゴシック" panose="020B0400000000000000" pitchFamily="50" charset="-128"/>
              </a:rPr>
              <a:t>円</a:t>
            </a:r>
            <a:r>
              <a:rPr lang="ja-JP" altLang="en-US" sz="1100" spc="100" dirty="0">
                <a:latin typeface="BIZ UDPゴシック" panose="020B0400000000000000" pitchFamily="50" charset="-128"/>
                <a:ea typeface="BIZ UDPゴシック" panose="020B0400000000000000" pitchFamily="50" charset="-128"/>
              </a:rPr>
              <a:t>（令和</a:t>
            </a:r>
            <a:r>
              <a:rPr lang="en-US" altLang="ja-JP" sz="1100" spc="100" dirty="0">
                <a:latin typeface="BIZ UDPゴシック" panose="020B0400000000000000" pitchFamily="50" charset="-128"/>
                <a:ea typeface="BIZ UDPゴシック" panose="020B0400000000000000" pitchFamily="50" charset="-128"/>
              </a:rPr>
              <a:t>6</a:t>
            </a:r>
            <a:r>
              <a:rPr lang="ja-JP" altLang="en-US" sz="1100" spc="100" dirty="0">
                <a:latin typeface="BIZ UDPゴシック" panose="020B0400000000000000" pitchFamily="50" charset="-128"/>
                <a:ea typeface="BIZ UDPゴシック" panose="020B0400000000000000" pitchFamily="50" charset="-128"/>
              </a:rPr>
              <a:t>年度）</a:t>
            </a:r>
            <a:endParaRPr lang="zh-TW" altLang="en-US" sz="1200" spc="100" dirty="0">
              <a:latin typeface="BIZ UDPゴシック" panose="020B0400000000000000" pitchFamily="50" charset="-128"/>
              <a:ea typeface="BIZ UDPゴシック" panose="020B0400000000000000" pitchFamily="50" charset="-128"/>
            </a:endParaRPr>
          </a:p>
        </p:txBody>
      </p:sp>
      <p:sp>
        <p:nvSpPr>
          <p:cNvPr id="44" name="吹き出し: 角を丸めた四角形 43">
            <a:extLst>
              <a:ext uri="{FF2B5EF4-FFF2-40B4-BE49-F238E27FC236}">
                <a16:creationId xmlns:a16="http://schemas.microsoft.com/office/drawing/2014/main" id="{47B87D39-0351-B8BC-1534-8FEE15FDD21D}"/>
              </a:ext>
            </a:extLst>
          </p:cNvPr>
          <p:cNvSpPr/>
          <p:nvPr/>
        </p:nvSpPr>
        <p:spPr>
          <a:xfrm>
            <a:off x="9411303" y="1796494"/>
            <a:ext cx="2350029" cy="736396"/>
          </a:xfrm>
          <a:prstGeom prst="wedgeRoundRectCallout">
            <a:avLst>
              <a:gd name="adj1" fmla="val -59734"/>
              <a:gd name="adj2" fmla="val 38077"/>
              <a:gd name="adj3" fmla="val 16667"/>
            </a:avLst>
          </a:prstGeom>
          <a:solidFill>
            <a:srgbClr val="F7F4CB"/>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8CBC7D7F-B3D2-62DB-2742-02B447C4F3D9}"/>
              </a:ext>
            </a:extLst>
          </p:cNvPr>
          <p:cNvSpPr txBox="1"/>
          <p:nvPr/>
        </p:nvSpPr>
        <p:spPr>
          <a:xfrm>
            <a:off x="9477041" y="1871423"/>
            <a:ext cx="2277222" cy="566950"/>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警察や消防、ゴミ収集などは</a:t>
            </a:r>
            <a:endParaRPr lang="en-US" altLang="ja-JP" sz="12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200" spc="100" dirty="0">
                <a:latin typeface="BIZ UDPゴシック" panose="020B0400000000000000" pitchFamily="50" charset="-128"/>
                <a:ea typeface="BIZ UDPゴシック" panose="020B0400000000000000" pitchFamily="50" charset="-128"/>
              </a:rPr>
              <a:t>「公共サービス」です。</a:t>
            </a:r>
          </a:p>
        </p:txBody>
      </p:sp>
      <p:sp>
        <p:nvSpPr>
          <p:cNvPr id="47" name="テキスト ボックス 46">
            <a:extLst>
              <a:ext uri="{FF2B5EF4-FFF2-40B4-BE49-F238E27FC236}">
                <a16:creationId xmlns:a16="http://schemas.microsoft.com/office/drawing/2014/main" id="{15EDDA6F-2589-2BA0-E06F-F1465AB2E928}"/>
              </a:ext>
            </a:extLst>
          </p:cNvPr>
          <p:cNvSpPr txBox="1"/>
          <p:nvPr/>
        </p:nvSpPr>
        <p:spPr>
          <a:xfrm>
            <a:off x="8063565" y="5942387"/>
            <a:ext cx="2567017" cy="246221"/>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久留米市のごみ収集車</a:t>
            </a:r>
            <a:endParaRPr kumimoji="1" lang="ja-JP" altLang="en-US" sz="1000" spc="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99197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par>
                                <p:cTn id="64" presetID="10" presetClass="entr" presetSubtype="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P spid="27" grpId="0"/>
      <p:bldP spid="50" grpId="0"/>
      <p:bldP spid="53" grpId="0"/>
      <p:bldP spid="26" grpId="0" animBg="1"/>
      <p:bldP spid="28" grpId="0"/>
      <p:bldP spid="30" grpId="0"/>
      <p:bldP spid="34" grpId="0" animBg="1"/>
      <p:bldP spid="35" grpId="0"/>
      <p:bldP spid="40" grpId="0" animBg="1"/>
      <p:bldP spid="41" grpId="0"/>
      <p:bldP spid="44" grpId="0" animBg="1"/>
      <p:bldP spid="45" grpId="0"/>
      <p:bldP spid="4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36DA-2593-8D10-0A0F-D4A4882347F5}"/>
            </a:ext>
          </a:extLst>
        </p:cNvPr>
        <p:cNvGrpSpPr/>
        <p:nvPr/>
      </p:nvGrpSpPr>
      <p:grpSpPr>
        <a:xfrm>
          <a:off x="0" y="0"/>
          <a:ext cx="0" cy="0"/>
          <a:chOff x="0" y="0"/>
          <a:chExt cx="0" cy="0"/>
        </a:xfrm>
      </p:grpSpPr>
      <p:pic>
        <p:nvPicPr>
          <p:cNvPr id="31" name="図 30">
            <a:extLst>
              <a:ext uri="{FF2B5EF4-FFF2-40B4-BE49-F238E27FC236}">
                <a16:creationId xmlns:a16="http://schemas.microsoft.com/office/drawing/2014/main" id="{3E2C497A-C840-CB59-78D4-94B554E588E9}"/>
              </a:ext>
            </a:extLst>
          </p:cNvPr>
          <p:cNvPicPr>
            <a:picLocks noChangeAspect="1"/>
          </p:cNvPicPr>
          <p:nvPr/>
        </p:nvPicPr>
        <p:blipFill>
          <a:blip r:embed="rId3"/>
          <a:stretch>
            <a:fillRect/>
          </a:stretch>
        </p:blipFill>
        <p:spPr>
          <a:xfrm>
            <a:off x="6292140" y="2816317"/>
            <a:ext cx="5377138" cy="2511770"/>
          </a:xfrm>
          <a:prstGeom prst="rect">
            <a:avLst/>
          </a:prstGeom>
        </p:spPr>
      </p:pic>
      <p:pic>
        <p:nvPicPr>
          <p:cNvPr id="23" name="図 22">
            <a:extLst>
              <a:ext uri="{FF2B5EF4-FFF2-40B4-BE49-F238E27FC236}">
                <a16:creationId xmlns:a16="http://schemas.microsoft.com/office/drawing/2014/main" id="{037B9E0F-626F-0700-9361-682F2195F81D}"/>
              </a:ext>
            </a:extLst>
          </p:cNvPr>
          <p:cNvPicPr>
            <a:picLocks noChangeAspect="1"/>
          </p:cNvPicPr>
          <p:nvPr/>
        </p:nvPicPr>
        <p:blipFill>
          <a:blip r:embed="rId4"/>
          <a:stretch>
            <a:fillRect/>
          </a:stretch>
        </p:blipFill>
        <p:spPr>
          <a:xfrm>
            <a:off x="524824" y="2816317"/>
            <a:ext cx="5377138" cy="2511770"/>
          </a:xfrm>
          <a:prstGeom prst="rect">
            <a:avLst/>
          </a:prstGeom>
        </p:spPr>
      </p:pic>
      <p:sp>
        <p:nvSpPr>
          <p:cNvPr id="2" name="四角形: 角を丸くする 1">
            <a:extLst>
              <a:ext uri="{FF2B5EF4-FFF2-40B4-BE49-F238E27FC236}">
                <a16:creationId xmlns:a16="http://schemas.microsoft.com/office/drawing/2014/main" id="{CCF28565-D87B-EA21-B387-B4B5E56D9BC8}"/>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878E50B6-E5CF-FF26-483D-707E2BC1C8DC}"/>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57F5DB38-A059-35B8-5644-5DEEA0C9BC86}"/>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6</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BC8B5A9F-A5F5-7E25-1A8A-7C8877A0773A}"/>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税金はどのように使われているのだろう？</a:t>
            </a:r>
          </a:p>
        </p:txBody>
      </p:sp>
      <p:sp>
        <p:nvSpPr>
          <p:cNvPr id="17" name="テキスト ボックス 16">
            <a:extLst>
              <a:ext uri="{FF2B5EF4-FFF2-40B4-BE49-F238E27FC236}">
                <a16:creationId xmlns:a16="http://schemas.microsoft.com/office/drawing/2014/main" id="{B2B7284E-4CB0-17A7-99AA-B50845A6A95C}"/>
              </a:ext>
            </a:extLst>
          </p:cNvPr>
          <p:cNvSpPr txBox="1"/>
          <p:nvPr/>
        </p:nvSpPr>
        <p:spPr>
          <a:xfrm>
            <a:off x="815283" y="1707513"/>
            <a:ext cx="4819035" cy="72513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私たちの日常生活に欠かせない道路や橋、空港などを整備して、利便性の確保を行っています。</a:t>
            </a:r>
          </a:p>
        </p:txBody>
      </p:sp>
      <p:sp>
        <p:nvSpPr>
          <p:cNvPr id="8" name="正方形/長方形 7">
            <a:extLst>
              <a:ext uri="{FF2B5EF4-FFF2-40B4-BE49-F238E27FC236}">
                <a16:creationId xmlns:a16="http://schemas.microsoft.com/office/drawing/2014/main" id="{459E589E-C611-5F17-73F7-24C3D6734B06}"/>
              </a:ext>
            </a:extLst>
          </p:cNvPr>
          <p:cNvSpPr/>
          <p:nvPr/>
        </p:nvSpPr>
        <p:spPr>
          <a:xfrm>
            <a:off x="430667" y="1171454"/>
            <a:ext cx="5580000" cy="468000"/>
          </a:xfrm>
          <a:prstGeom prst="rect">
            <a:avLst/>
          </a:prstGeom>
          <a:solidFill>
            <a:srgbClr val="F4C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3E1CF4C3-8181-C096-D44B-B989BD2B775A}"/>
              </a:ext>
            </a:extLst>
          </p:cNvPr>
          <p:cNvSpPr txBox="1"/>
          <p:nvPr/>
        </p:nvSpPr>
        <p:spPr>
          <a:xfrm>
            <a:off x="815283" y="1198949"/>
            <a:ext cx="2874505" cy="400110"/>
          </a:xfrm>
          <a:prstGeom prst="rect">
            <a:avLst/>
          </a:prstGeom>
          <a:noFill/>
        </p:spPr>
        <p:txBody>
          <a:bodyPr wrap="none" rtlCol="0">
            <a:spAutoFit/>
          </a:bodyPr>
          <a:lstStyle/>
          <a:p>
            <a:r>
              <a:rPr lang="ja-JP" altLang="en-US" sz="2000" b="1" spc="100" dirty="0">
                <a:latin typeface="BIZ UDPゴシック" panose="020B0400000000000000" pitchFamily="50" charset="-128"/>
                <a:ea typeface="BIZ UDPゴシック" panose="020B0400000000000000" pitchFamily="50" charset="-128"/>
              </a:rPr>
              <a:t>道路や交通機関の整備</a:t>
            </a:r>
          </a:p>
        </p:txBody>
      </p:sp>
      <p:sp>
        <p:nvSpPr>
          <p:cNvPr id="9" name="テキスト ボックス 8">
            <a:extLst>
              <a:ext uri="{FF2B5EF4-FFF2-40B4-BE49-F238E27FC236}">
                <a16:creationId xmlns:a16="http://schemas.microsoft.com/office/drawing/2014/main" id="{F815D3D0-65B8-CD54-F52B-32165F905250}"/>
              </a:ext>
            </a:extLst>
          </p:cNvPr>
          <p:cNvSpPr txBox="1"/>
          <p:nvPr/>
        </p:nvSpPr>
        <p:spPr>
          <a:xfrm>
            <a:off x="573904" y="5303730"/>
            <a:ext cx="2567017" cy="246221"/>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空港の整備</a:t>
            </a:r>
            <a:endParaRPr kumimoji="1" lang="ja-JP" altLang="en-US" sz="1000" spc="1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E2F7E62-4F9D-1C5D-0B9D-B092331EADCE}"/>
              </a:ext>
            </a:extLst>
          </p:cNvPr>
          <p:cNvSpPr txBox="1"/>
          <p:nvPr/>
        </p:nvSpPr>
        <p:spPr>
          <a:xfrm>
            <a:off x="3336846" y="5303730"/>
            <a:ext cx="2567017" cy="246221"/>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橋や道路の整備</a:t>
            </a:r>
            <a:endParaRPr kumimoji="1" lang="ja-JP" altLang="en-US" sz="1000" spc="100" dirty="0">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6F9E35B9-2DCD-0845-212E-CAC331D9AFCA}"/>
              </a:ext>
            </a:extLst>
          </p:cNvPr>
          <p:cNvSpPr txBox="1"/>
          <p:nvPr/>
        </p:nvSpPr>
        <p:spPr>
          <a:xfrm>
            <a:off x="6580698" y="1707513"/>
            <a:ext cx="4819035" cy="106984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博物館・図書館などの社会教育施設や文化施設、プールなどのスポーツ施設の整備、文化財の保護などを行っています。</a:t>
            </a:r>
          </a:p>
        </p:txBody>
      </p:sp>
      <p:sp>
        <p:nvSpPr>
          <p:cNvPr id="64" name="正方形/長方形 63">
            <a:extLst>
              <a:ext uri="{FF2B5EF4-FFF2-40B4-BE49-F238E27FC236}">
                <a16:creationId xmlns:a16="http://schemas.microsoft.com/office/drawing/2014/main" id="{196707E3-9A15-C7E2-884E-C49B0B3913A7}"/>
              </a:ext>
            </a:extLst>
          </p:cNvPr>
          <p:cNvSpPr/>
          <p:nvPr/>
        </p:nvSpPr>
        <p:spPr>
          <a:xfrm>
            <a:off x="6196082" y="1171454"/>
            <a:ext cx="5580000" cy="468000"/>
          </a:xfrm>
          <a:prstGeom prst="rect">
            <a:avLst/>
          </a:prstGeom>
          <a:solidFill>
            <a:srgbClr val="F4C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4861C8B9-95EB-3767-262D-BDF761861CAB}"/>
              </a:ext>
            </a:extLst>
          </p:cNvPr>
          <p:cNvSpPr txBox="1"/>
          <p:nvPr/>
        </p:nvSpPr>
        <p:spPr>
          <a:xfrm>
            <a:off x="6580698" y="1198949"/>
            <a:ext cx="2707793" cy="400110"/>
          </a:xfrm>
          <a:prstGeom prst="rect">
            <a:avLst/>
          </a:prstGeom>
          <a:noFill/>
        </p:spPr>
        <p:txBody>
          <a:bodyPr wrap="none" rtlCol="0">
            <a:spAutoFit/>
          </a:bodyPr>
          <a:lstStyle/>
          <a:p>
            <a:r>
              <a:rPr lang="ja-JP" altLang="en-US" sz="2000" b="1" spc="100" dirty="0">
                <a:latin typeface="BIZ UDPゴシック" panose="020B0400000000000000" pitchFamily="50" charset="-128"/>
                <a:ea typeface="BIZ UDPゴシック" panose="020B0400000000000000" pitchFamily="50" charset="-128"/>
              </a:rPr>
              <a:t>文化・スポーツの振興</a:t>
            </a:r>
          </a:p>
        </p:txBody>
      </p:sp>
      <p:sp>
        <p:nvSpPr>
          <p:cNvPr id="52" name="テキスト ボックス 51">
            <a:extLst>
              <a:ext uri="{FF2B5EF4-FFF2-40B4-BE49-F238E27FC236}">
                <a16:creationId xmlns:a16="http://schemas.microsoft.com/office/drawing/2014/main" id="{2225029A-6F1A-5A5D-B840-87C95580B2DE}"/>
              </a:ext>
            </a:extLst>
          </p:cNvPr>
          <p:cNvSpPr txBox="1"/>
          <p:nvPr/>
        </p:nvSpPr>
        <p:spPr>
          <a:xfrm>
            <a:off x="6339319" y="5303730"/>
            <a:ext cx="2567017" cy="246221"/>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文化施設の整備</a:t>
            </a:r>
            <a:endParaRPr kumimoji="1" lang="ja-JP" altLang="en-US" sz="1000" spc="100" dirty="0">
              <a:latin typeface="BIZ UDPゴシック" panose="020B0400000000000000" pitchFamily="50" charset="-128"/>
              <a:ea typeface="BIZ UDPゴシック" panose="020B0400000000000000" pitchFamily="50" charset="-128"/>
            </a:endParaRPr>
          </a:p>
        </p:txBody>
      </p:sp>
      <p:sp>
        <p:nvSpPr>
          <p:cNvPr id="54" name="テキスト ボックス 53">
            <a:extLst>
              <a:ext uri="{FF2B5EF4-FFF2-40B4-BE49-F238E27FC236}">
                <a16:creationId xmlns:a16="http://schemas.microsoft.com/office/drawing/2014/main" id="{2EBF7A45-A40B-C41A-FADD-AE2C84A377A4}"/>
              </a:ext>
            </a:extLst>
          </p:cNvPr>
          <p:cNvSpPr txBox="1"/>
          <p:nvPr/>
        </p:nvSpPr>
        <p:spPr>
          <a:xfrm>
            <a:off x="9102261" y="5303730"/>
            <a:ext cx="2567017" cy="246221"/>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スポーツ施設の整備</a:t>
            </a:r>
            <a:endParaRPr kumimoji="1" lang="ja-JP" altLang="en-US" sz="1000" spc="100" dirty="0">
              <a:latin typeface="BIZ UDPゴシック" panose="020B0400000000000000" pitchFamily="50" charset="-128"/>
              <a:ea typeface="BIZ UDPゴシック" panose="020B0400000000000000" pitchFamily="50" charset="-128"/>
            </a:endParaRPr>
          </a:p>
        </p:txBody>
      </p:sp>
      <p:sp>
        <p:nvSpPr>
          <p:cNvPr id="67" name="四角形: 角を丸くする 66">
            <a:extLst>
              <a:ext uri="{FF2B5EF4-FFF2-40B4-BE49-F238E27FC236}">
                <a16:creationId xmlns:a16="http://schemas.microsoft.com/office/drawing/2014/main" id="{2C2CC5A6-79E9-0AFF-BB6F-F5DFC72A472B}"/>
              </a:ext>
            </a:extLst>
          </p:cNvPr>
          <p:cNvSpPr/>
          <p:nvPr/>
        </p:nvSpPr>
        <p:spPr bwMode="auto">
          <a:xfrm>
            <a:off x="525131" y="5642811"/>
            <a:ext cx="2613381" cy="576000"/>
          </a:xfrm>
          <a:prstGeom prst="roundRect">
            <a:avLst>
              <a:gd name="adj" fmla="val 13800"/>
            </a:avLst>
          </a:prstGeom>
          <a:solidFill>
            <a:schemeClr val="bg1"/>
          </a:solidFill>
          <a:ln w="12700">
            <a:solidFill>
              <a:srgbClr val="7591BE"/>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952CC91D-0BFF-800A-E952-5FE35363CD73}"/>
              </a:ext>
            </a:extLst>
          </p:cNvPr>
          <p:cNvSpPr txBox="1"/>
          <p:nvPr/>
        </p:nvSpPr>
        <p:spPr>
          <a:xfrm>
            <a:off x="752325" y="5652859"/>
            <a:ext cx="1803310" cy="308418"/>
          </a:xfrm>
          <a:prstGeom prst="rect">
            <a:avLst/>
          </a:prstGeom>
          <a:noFill/>
        </p:spPr>
        <p:txBody>
          <a:bodyPr wrap="square" rtlCol="0">
            <a:spAutoFit/>
          </a:bodyPr>
          <a:lstStyle/>
          <a:p>
            <a:pPr>
              <a:lnSpc>
                <a:spcPct val="140000"/>
              </a:lnSpc>
            </a:pPr>
            <a:r>
              <a:rPr lang="zh-TW" altLang="en-US" sz="1200" spc="100" dirty="0">
                <a:latin typeface="BIZ UDPゴシック" panose="020B0400000000000000" pitchFamily="50" charset="-128"/>
                <a:ea typeface="BIZ UDPゴシック" panose="020B0400000000000000" pitchFamily="50" charset="-128"/>
              </a:rPr>
              <a:t>北九州空港 工事費</a:t>
            </a:r>
          </a:p>
        </p:txBody>
      </p:sp>
      <p:sp>
        <p:nvSpPr>
          <p:cNvPr id="30" name="テキスト ボックス 29">
            <a:extLst>
              <a:ext uri="{FF2B5EF4-FFF2-40B4-BE49-F238E27FC236}">
                <a16:creationId xmlns:a16="http://schemas.microsoft.com/office/drawing/2014/main" id="{B7266320-1C3B-31DF-C53D-B9BF4BDA60E1}"/>
              </a:ext>
            </a:extLst>
          </p:cNvPr>
          <p:cNvSpPr txBox="1"/>
          <p:nvPr/>
        </p:nvSpPr>
        <p:spPr>
          <a:xfrm>
            <a:off x="752326" y="5885634"/>
            <a:ext cx="1540758" cy="308418"/>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約</a:t>
            </a:r>
            <a:r>
              <a:rPr lang="en-US" altLang="ja-JP" sz="1200" spc="100" dirty="0">
                <a:latin typeface="BIZ UDPゴシック" panose="020B0400000000000000" pitchFamily="50" charset="-128"/>
                <a:ea typeface="BIZ UDPゴシック" panose="020B0400000000000000" pitchFamily="50" charset="-128"/>
              </a:rPr>
              <a:t>1,024</a:t>
            </a:r>
            <a:r>
              <a:rPr lang="ja-JP" altLang="en-US" sz="1200" spc="100" dirty="0">
                <a:latin typeface="BIZ UDPゴシック" panose="020B0400000000000000" pitchFamily="50" charset="-128"/>
                <a:ea typeface="BIZ UDPゴシック" panose="020B0400000000000000" pitchFamily="50" charset="-128"/>
              </a:rPr>
              <a:t>億円</a:t>
            </a:r>
            <a:endParaRPr lang="zh-TW" altLang="en-US" sz="1200" spc="100" dirty="0">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59062B43-F5F1-FA21-C9C7-E2BE1F9B9861}"/>
              </a:ext>
            </a:extLst>
          </p:cNvPr>
          <p:cNvSpPr/>
          <p:nvPr/>
        </p:nvSpPr>
        <p:spPr bwMode="auto">
          <a:xfrm>
            <a:off x="3288073" y="5642811"/>
            <a:ext cx="2613381" cy="576000"/>
          </a:xfrm>
          <a:prstGeom prst="roundRect">
            <a:avLst>
              <a:gd name="adj" fmla="val 13800"/>
            </a:avLst>
          </a:prstGeom>
          <a:solidFill>
            <a:schemeClr val="bg1"/>
          </a:solidFill>
          <a:ln w="12700">
            <a:solidFill>
              <a:srgbClr val="7591BE"/>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87A4A48F-170C-8FB8-7097-8C1E32B48C7C}"/>
              </a:ext>
            </a:extLst>
          </p:cNvPr>
          <p:cNvSpPr txBox="1"/>
          <p:nvPr/>
        </p:nvSpPr>
        <p:spPr>
          <a:xfrm>
            <a:off x="3365705" y="5885634"/>
            <a:ext cx="1540758" cy="308418"/>
          </a:xfrm>
          <a:prstGeom prst="rect">
            <a:avLst/>
          </a:prstGeom>
          <a:noFill/>
        </p:spPr>
        <p:txBody>
          <a:bodyPr wrap="square" rtlCol="0">
            <a:spAutoFit/>
          </a:bodyPr>
          <a:lstStyle/>
          <a:p>
            <a:pPr>
              <a:lnSpc>
                <a:spcPct val="140000"/>
              </a:lnSpc>
            </a:pPr>
            <a:r>
              <a:rPr lang="zh-TW" altLang="en-US" sz="1200" spc="100" dirty="0">
                <a:latin typeface="BIZ UDPゴシック" panose="020B0400000000000000" pitchFamily="50" charset="-128"/>
                <a:ea typeface="BIZ UDPゴシック" panose="020B0400000000000000" pitchFamily="50" charset="-128"/>
              </a:rPr>
              <a:t>約</a:t>
            </a:r>
            <a:r>
              <a:rPr lang="en-US" altLang="zh-TW" sz="1200" spc="100" dirty="0">
                <a:latin typeface="BIZ UDPゴシック" panose="020B0400000000000000" pitchFamily="50" charset="-128"/>
                <a:ea typeface="BIZ UDPゴシック" panose="020B0400000000000000" pitchFamily="50" charset="-128"/>
              </a:rPr>
              <a:t>86</a:t>
            </a:r>
            <a:r>
              <a:rPr lang="zh-TW" altLang="en-US" sz="1200" spc="100" dirty="0">
                <a:latin typeface="BIZ UDPゴシック" panose="020B0400000000000000" pitchFamily="50" charset="-128"/>
                <a:ea typeface="BIZ UDPゴシック" panose="020B0400000000000000" pitchFamily="50" charset="-128"/>
              </a:rPr>
              <a:t>億円</a:t>
            </a:r>
          </a:p>
        </p:txBody>
      </p:sp>
      <p:sp>
        <p:nvSpPr>
          <p:cNvPr id="21" name="テキスト ボックス 20">
            <a:extLst>
              <a:ext uri="{FF2B5EF4-FFF2-40B4-BE49-F238E27FC236}">
                <a16:creationId xmlns:a16="http://schemas.microsoft.com/office/drawing/2014/main" id="{3EA3435D-DBBF-7689-92F6-4BF3C99110A4}"/>
              </a:ext>
            </a:extLst>
          </p:cNvPr>
          <p:cNvSpPr txBox="1"/>
          <p:nvPr/>
        </p:nvSpPr>
        <p:spPr>
          <a:xfrm>
            <a:off x="3365705" y="5652859"/>
            <a:ext cx="2479793" cy="308418"/>
          </a:xfrm>
          <a:prstGeom prst="rect">
            <a:avLst/>
          </a:prstGeom>
          <a:noFill/>
        </p:spPr>
        <p:txBody>
          <a:bodyPr wrap="square" rtlCol="0">
            <a:spAutoFit/>
          </a:bodyPr>
          <a:lstStyle/>
          <a:p>
            <a:pPr>
              <a:lnSpc>
                <a:spcPct val="140000"/>
              </a:lnSpc>
            </a:pPr>
            <a:r>
              <a:rPr lang="ja-JP" altLang="en-US" sz="1200" dirty="0">
                <a:latin typeface="BIZ UDPゴシック" panose="020B0400000000000000" pitchFamily="50" charset="-128"/>
                <a:ea typeface="BIZ UDPゴシック" panose="020B0400000000000000" pitchFamily="50" charset="-128"/>
              </a:rPr>
              <a:t>飯塚市片島の立体交差道路工事費</a:t>
            </a:r>
            <a:endParaRPr lang="zh-TW" altLang="en-US" sz="1200" dirty="0">
              <a:latin typeface="BIZ UDPゴシック" panose="020B0400000000000000" pitchFamily="50" charset="-128"/>
              <a:ea typeface="BIZ UDPゴシック" panose="020B0400000000000000" pitchFamily="50" charset="-128"/>
            </a:endParaRPr>
          </a:p>
        </p:txBody>
      </p:sp>
      <p:sp>
        <p:nvSpPr>
          <p:cNvPr id="36" name="Google Shape;111;p1">
            <a:extLst>
              <a:ext uri="{FF2B5EF4-FFF2-40B4-BE49-F238E27FC236}">
                <a16:creationId xmlns:a16="http://schemas.microsoft.com/office/drawing/2014/main" id="{AD3DB385-28F2-9BBA-5461-CA3F5D1B8356}"/>
              </a:ext>
            </a:extLst>
          </p:cNvPr>
          <p:cNvSpPr txBox="1"/>
          <p:nvPr/>
        </p:nvSpPr>
        <p:spPr>
          <a:xfrm>
            <a:off x="3826098" y="5606183"/>
            <a:ext cx="487327" cy="212325"/>
          </a:xfrm>
          <a:prstGeom prst="rect">
            <a:avLst/>
          </a:prstGeom>
          <a:noFill/>
          <a:ln>
            <a:noFill/>
          </a:ln>
        </p:spPr>
        <p:txBody>
          <a:bodyPr spcFirstLastPara="1" wrap="square" lIns="91425" tIns="45700" rIns="91425" bIns="45700" anchor="t" anchorCtr="0">
            <a:spAutoFit/>
          </a:bodyPr>
          <a:lstStyle/>
          <a:p>
            <a:pPr lvl="0" algn="dist">
              <a:lnSpc>
                <a:spcPct val="130000"/>
              </a:lnSpc>
            </a:pPr>
            <a:r>
              <a:rPr lang="ja-JP" altLang="en-US" sz="600" i="0" u="none" strike="noStrike" cap="none" dirty="0">
                <a:latin typeface="BIZ UDPゴシック" panose="020B0400000000000000" pitchFamily="50" charset="-128"/>
                <a:ea typeface="BIZ UDPゴシック" panose="020B0400000000000000" pitchFamily="50" charset="-128"/>
                <a:cs typeface="Arial"/>
                <a:sym typeface="Arial"/>
              </a:rPr>
              <a:t>かたしま</a:t>
            </a:r>
          </a:p>
        </p:txBody>
      </p:sp>
      <p:sp>
        <p:nvSpPr>
          <p:cNvPr id="68" name="四角形: 角を丸くする 67">
            <a:extLst>
              <a:ext uri="{FF2B5EF4-FFF2-40B4-BE49-F238E27FC236}">
                <a16:creationId xmlns:a16="http://schemas.microsoft.com/office/drawing/2014/main" id="{65EB4187-9F26-0FEB-A419-7DAB36080F32}"/>
              </a:ext>
            </a:extLst>
          </p:cNvPr>
          <p:cNvSpPr/>
          <p:nvPr/>
        </p:nvSpPr>
        <p:spPr bwMode="auto">
          <a:xfrm>
            <a:off x="6290546" y="5642811"/>
            <a:ext cx="2613381" cy="576000"/>
          </a:xfrm>
          <a:prstGeom prst="roundRect">
            <a:avLst>
              <a:gd name="adj" fmla="val 13800"/>
            </a:avLst>
          </a:prstGeom>
          <a:solidFill>
            <a:schemeClr val="bg1"/>
          </a:solidFill>
          <a:ln w="12700">
            <a:solidFill>
              <a:srgbClr val="7591BE"/>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7735F4A9-B995-84D8-04F9-99AE139D479A}"/>
              </a:ext>
            </a:extLst>
          </p:cNvPr>
          <p:cNvSpPr txBox="1"/>
          <p:nvPr/>
        </p:nvSpPr>
        <p:spPr>
          <a:xfrm>
            <a:off x="6517739" y="5652859"/>
            <a:ext cx="2138017" cy="308418"/>
          </a:xfrm>
          <a:prstGeom prst="rect">
            <a:avLst/>
          </a:prstGeom>
          <a:noFill/>
        </p:spPr>
        <p:txBody>
          <a:bodyPr wrap="square" rtlCol="0">
            <a:spAutoFit/>
          </a:bodyPr>
          <a:lstStyle/>
          <a:p>
            <a:pPr>
              <a:lnSpc>
                <a:spcPct val="140000"/>
              </a:lnSpc>
            </a:pPr>
            <a:r>
              <a:rPr lang="zh-TW" altLang="en-US" sz="1200" spc="100" dirty="0">
                <a:latin typeface="BIZ UDPゴシック" panose="020B0400000000000000" pitchFamily="50" charset="-128"/>
                <a:ea typeface="BIZ UDPゴシック" panose="020B0400000000000000" pitchFamily="50" charset="-128"/>
              </a:rPr>
              <a:t>九州歴史資料館 工事費</a:t>
            </a:r>
          </a:p>
        </p:txBody>
      </p:sp>
      <p:sp>
        <p:nvSpPr>
          <p:cNvPr id="63" name="テキスト ボックス 62">
            <a:extLst>
              <a:ext uri="{FF2B5EF4-FFF2-40B4-BE49-F238E27FC236}">
                <a16:creationId xmlns:a16="http://schemas.microsoft.com/office/drawing/2014/main" id="{DB3A5675-CCBC-E084-9535-E5CC073A403F}"/>
              </a:ext>
            </a:extLst>
          </p:cNvPr>
          <p:cNvSpPr txBox="1"/>
          <p:nvPr/>
        </p:nvSpPr>
        <p:spPr>
          <a:xfrm>
            <a:off x="6517741" y="5885634"/>
            <a:ext cx="1540758" cy="308418"/>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約</a:t>
            </a:r>
            <a:r>
              <a:rPr lang="en-US" altLang="ja-JP" sz="1200" spc="100" dirty="0">
                <a:latin typeface="BIZ UDPゴシック" panose="020B0400000000000000" pitchFamily="50" charset="-128"/>
                <a:ea typeface="BIZ UDPゴシック" panose="020B0400000000000000" pitchFamily="50" charset="-128"/>
              </a:rPr>
              <a:t>36</a:t>
            </a:r>
            <a:r>
              <a:rPr lang="ja-JP" altLang="en-US" sz="1200" spc="100" dirty="0">
                <a:latin typeface="BIZ UDPゴシック" panose="020B0400000000000000" pitchFamily="50" charset="-128"/>
                <a:ea typeface="BIZ UDPゴシック" panose="020B0400000000000000" pitchFamily="50" charset="-128"/>
              </a:rPr>
              <a:t>億円</a:t>
            </a:r>
            <a:endParaRPr lang="zh-TW" altLang="en-US" sz="1200" spc="100" dirty="0">
              <a:latin typeface="BIZ UDPゴシック" panose="020B0400000000000000" pitchFamily="50" charset="-128"/>
              <a:ea typeface="BIZ UDPゴシック" panose="020B0400000000000000" pitchFamily="50" charset="-128"/>
            </a:endParaRPr>
          </a:p>
        </p:txBody>
      </p:sp>
      <p:sp>
        <p:nvSpPr>
          <p:cNvPr id="69" name="四角形: 角を丸くする 68">
            <a:extLst>
              <a:ext uri="{FF2B5EF4-FFF2-40B4-BE49-F238E27FC236}">
                <a16:creationId xmlns:a16="http://schemas.microsoft.com/office/drawing/2014/main" id="{76612DED-685C-7A7C-1AF2-E940BE40EBD6}"/>
              </a:ext>
            </a:extLst>
          </p:cNvPr>
          <p:cNvSpPr/>
          <p:nvPr/>
        </p:nvSpPr>
        <p:spPr bwMode="auto">
          <a:xfrm>
            <a:off x="9053488" y="5642811"/>
            <a:ext cx="2613381" cy="576000"/>
          </a:xfrm>
          <a:prstGeom prst="roundRect">
            <a:avLst>
              <a:gd name="adj" fmla="val 13800"/>
            </a:avLst>
          </a:prstGeom>
          <a:solidFill>
            <a:schemeClr val="bg1"/>
          </a:solidFill>
          <a:ln w="12700">
            <a:solidFill>
              <a:srgbClr val="7591BE"/>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59" name="テキスト ボックス 58">
            <a:extLst>
              <a:ext uri="{FF2B5EF4-FFF2-40B4-BE49-F238E27FC236}">
                <a16:creationId xmlns:a16="http://schemas.microsoft.com/office/drawing/2014/main" id="{9BD75200-DCAE-6C1D-3DED-035CF8F286D7}"/>
              </a:ext>
            </a:extLst>
          </p:cNvPr>
          <p:cNvSpPr txBox="1"/>
          <p:nvPr/>
        </p:nvSpPr>
        <p:spPr>
          <a:xfrm>
            <a:off x="9280681" y="5652859"/>
            <a:ext cx="2339824" cy="308418"/>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福岡武道館 工事費</a:t>
            </a:r>
          </a:p>
        </p:txBody>
      </p:sp>
      <p:sp>
        <p:nvSpPr>
          <p:cNvPr id="60" name="テキスト ボックス 59">
            <a:extLst>
              <a:ext uri="{FF2B5EF4-FFF2-40B4-BE49-F238E27FC236}">
                <a16:creationId xmlns:a16="http://schemas.microsoft.com/office/drawing/2014/main" id="{768DCABF-FAAE-6089-8BDA-504537A38C85}"/>
              </a:ext>
            </a:extLst>
          </p:cNvPr>
          <p:cNvSpPr txBox="1"/>
          <p:nvPr/>
        </p:nvSpPr>
        <p:spPr>
          <a:xfrm>
            <a:off x="9280683" y="5885634"/>
            <a:ext cx="1540758" cy="308418"/>
          </a:xfrm>
          <a:prstGeom prst="rect">
            <a:avLst/>
          </a:prstGeom>
          <a:noFill/>
        </p:spPr>
        <p:txBody>
          <a:bodyPr wrap="square" rtlCol="0">
            <a:spAutoFit/>
          </a:bodyPr>
          <a:lstStyle/>
          <a:p>
            <a:pPr>
              <a:lnSpc>
                <a:spcPct val="140000"/>
              </a:lnSpc>
            </a:pPr>
            <a:r>
              <a:rPr lang="zh-TW" altLang="en-US" sz="1200" spc="100" dirty="0">
                <a:latin typeface="BIZ UDPゴシック" panose="020B0400000000000000" pitchFamily="50" charset="-128"/>
                <a:ea typeface="BIZ UDPゴシック" panose="020B0400000000000000" pitchFamily="50" charset="-128"/>
              </a:rPr>
              <a:t>約</a:t>
            </a:r>
            <a:r>
              <a:rPr lang="en-US" altLang="ja-JP" sz="1200" spc="100" dirty="0">
                <a:latin typeface="BIZ UDPゴシック" panose="020B0400000000000000" pitchFamily="50" charset="-128"/>
                <a:ea typeface="BIZ UDPゴシック" panose="020B0400000000000000" pitchFamily="50" charset="-128"/>
              </a:rPr>
              <a:t>120</a:t>
            </a:r>
            <a:r>
              <a:rPr lang="zh-TW" altLang="en-US" sz="1200" spc="100" dirty="0">
                <a:latin typeface="BIZ UDPゴシック" panose="020B0400000000000000" pitchFamily="50" charset="-128"/>
                <a:ea typeface="BIZ UDPゴシック" panose="020B0400000000000000" pitchFamily="50" charset="-128"/>
              </a:rPr>
              <a:t>億円</a:t>
            </a:r>
          </a:p>
        </p:txBody>
      </p:sp>
      <p:sp>
        <p:nvSpPr>
          <p:cNvPr id="75" name="テキスト ボックス 74">
            <a:extLst>
              <a:ext uri="{FF2B5EF4-FFF2-40B4-BE49-F238E27FC236}">
                <a16:creationId xmlns:a16="http://schemas.microsoft.com/office/drawing/2014/main" id="{08AE3700-31A1-BD5E-6E4D-0B71216920E5}"/>
              </a:ext>
            </a:extLst>
          </p:cNvPr>
          <p:cNvSpPr txBox="1"/>
          <p:nvPr/>
        </p:nvSpPr>
        <p:spPr>
          <a:xfrm>
            <a:off x="6290546" y="6204795"/>
            <a:ext cx="2347513" cy="230832"/>
          </a:xfrm>
          <a:prstGeom prst="rect">
            <a:avLst/>
          </a:prstGeom>
          <a:noFill/>
        </p:spPr>
        <p:txBody>
          <a:bodyPr wrap="square" rtlCol="0">
            <a:spAutoFit/>
          </a:bodyPr>
          <a:lstStyle/>
          <a:p>
            <a:r>
              <a:rPr lang="ja-JP" altLang="en-US" sz="900" spc="100" dirty="0">
                <a:latin typeface="BIZ UDPゴシック" panose="020B0400000000000000" pitchFamily="50" charset="-128"/>
                <a:ea typeface="BIZ UDPゴシック" panose="020B0400000000000000" pitchFamily="50" charset="-128"/>
              </a:rPr>
              <a:t>（平成</a:t>
            </a:r>
            <a:r>
              <a:rPr lang="en-US" altLang="ja-JP" sz="900" spc="100" dirty="0">
                <a:latin typeface="BIZ UDPゴシック" panose="020B0400000000000000" pitchFamily="50" charset="-128"/>
                <a:ea typeface="BIZ UDPゴシック" panose="020B0400000000000000" pitchFamily="50" charset="-128"/>
              </a:rPr>
              <a:t>22</a:t>
            </a:r>
            <a:r>
              <a:rPr lang="ja-JP" altLang="en-US" sz="900" spc="100" dirty="0">
                <a:latin typeface="BIZ UDPゴシック" panose="020B0400000000000000" pitchFamily="50" charset="-128"/>
                <a:ea typeface="BIZ UDPゴシック" panose="020B0400000000000000" pitchFamily="50" charset="-128"/>
              </a:rPr>
              <a:t>年</a:t>
            </a:r>
            <a:r>
              <a:rPr lang="en-US" altLang="ja-JP" sz="900" spc="100" dirty="0">
                <a:latin typeface="BIZ UDPゴシック" panose="020B0400000000000000" pitchFamily="50" charset="-128"/>
                <a:ea typeface="BIZ UDPゴシック" panose="020B0400000000000000" pitchFamily="50" charset="-128"/>
              </a:rPr>
              <a:t>11</a:t>
            </a:r>
            <a:r>
              <a:rPr lang="ja-JP" altLang="en-US" sz="900" spc="100" dirty="0">
                <a:latin typeface="BIZ UDPゴシック" panose="020B0400000000000000" pitchFamily="50" charset="-128"/>
                <a:ea typeface="BIZ UDPゴシック" panose="020B0400000000000000" pitchFamily="50" charset="-128"/>
              </a:rPr>
              <a:t>月小郡市に移転開館）</a:t>
            </a:r>
            <a:endParaRPr kumimoji="1" lang="ja-JP" altLang="en-US" sz="900" spc="100" dirty="0">
              <a:latin typeface="BIZ UDPゴシック" panose="020B0400000000000000" pitchFamily="50" charset="-128"/>
              <a:ea typeface="BIZ UDPゴシック" panose="020B0400000000000000" pitchFamily="50" charset="-128"/>
            </a:endParaRPr>
          </a:p>
        </p:txBody>
      </p:sp>
      <p:sp>
        <p:nvSpPr>
          <p:cNvPr id="6" name="Google Shape;111;p1">
            <a:extLst>
              <a:ext uri="{FF2B5EF4-FFF2-40B4-BE49-F238E27FC236}">
                <a16:creationId xmlns:a16="http://schemas.microsoft.com/office/drawing/2014/main" id="{A934661F-82AA-0EE8-A09F-1521C997F725}"/>
              </a:ext>
            </a:extLst>
          </p:cNvPr>
          <p:cNvSpPr txBox="1"/>
          <p:nvPr/>
        </p:nvSpPr>
        <p:spPr>
          <a:xfrm>
            <a:off x="8560700" y="1123021"/>
            <a:ext cx="640436"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しんこう</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16" name="テキスト ボックス 15">
            <a:extLst>
              <a:ext uri="{FF2B5EF4-FFF2-40B4-BE49-F238E27FC236}">
                <a16:creationId xmlns:a16="http://schemas.microsoft.com/office/drawing/2014/main" id="{EC6ABE83-D628-071A-0330-C0C471F0C00C}"/>
              </a:ext>
            </a:extLst>
          </p:cNvPr>
          <p:cNvSpPr txBox="1"/>
          <p:nvPr/>
        </p:nvSpPr>
        <p:spPr>
          <a:xfrm>
            <a:off x="9053488" y="6204795"/>
            <a:ext cx="2347513" cy="230832"/>
          </a:xfrm>
          <a:prstGeom prst="rect">
            <a:avLst/>
          </a:prstGeom>
          <a:noFill/>
        </p:spPr>
        <p:txBody>
          <a:bodyPr wrap="square" rtlCol="0">
            <a:spAutoFit/>
          </a:bodyPr>
          <a:lstStyle/>
          <a:p>
            <a:r>
              <a:rPr lang="ja-JP" altLang="en-US" sz="900" spc="100" dirty="0">
                <a:latin typeface="BIZ UDPゴシック" panose="020B0400000000000000" pitchFamily="50" charset="-128"/>
                <a:ea typeface="BIZ UDPゴシック" panose="020B0400000000000000" pitchFamily="50" charset="-128"/>
              </a:rPr>
              <a:t>（</a:t>
            </a:r>
            <a:r>
              <a:rPr lang="zh-TW" altLang="en-US" sz="900" spc="100" dirty="0">
                <a:latin typeface="BIZ UDPゴシック" panose="020B0400000000000000" pitchFamily="50" charset="-128"/>
                <a:ea typeface="BIZ UDPゴシック" panose="020B0400000000000000" pitchFamily="50" charset="-128"/>
              </a:rPr>
              <a:t>令和８年１月開館</a:t>
            </a:r>
            <a:r>
              <a:rPr lang="ja-JP" altLang="en-US" sz="900" spc="100" dirty="0">
                <a:latin typeface="BIZ UDPゴシック" panose="020B0400000000000000" pitchFamily="50" charset="-128"/>
                <a:ea typeface="BIZ UDPゴシック" panose="020B0400000000000000" pitchFamily="50" charset="-128"/>
              </a:rPr>
              <a:t>）</a:t>
            </a:r>
            <a:endParaRPr kumimoji="1" lang="ja-JP" altLang="en-US" sz="900" spc="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2478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500"/>
                                        <p:tgtEl>
                                          <p:spTgt spid="6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500"/>
                                        <p:tgtEl>
                                          <p:spTgt spid="6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fade">
                                      <p:cBhvr>
                                        <p:cTn id="78" dur="500"/>
                                        <p:tgtEl>
                                          <p:spTgt spid="6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fade">
                                      <p:cBhvr>
                                        <p:cTn id="81" dur="500"/>
                                        <p:tgtEl>
                                          <p:spTgt spid="5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0"/>
                                        </p:tgtEl>
                                        <p:attrNameLst>
                                          <p:attrName>style.visibility</p:attrName>
                                        </p:attrNameLst>
                                      </p:cBhvr>
                                      <p:to>
                                        <p:strVal val="visible"/>
                                      </p:to>
                                    </p:set>
                                    <p:animEffect transition="in" filter="fade">
                                      <p:cBhvr>
                                        <p:cTn id="84" dur="500"/>
                                        <p:tgtEl>
                                          <p:spTgt spid="6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5"/>
                                        </p:tgtEl>
                                        <p:attrNameLst>
                                          <p:attrName>style.visibility</p:attrName>
                                        </p:attrNameLst>
                                      </p:cBhvr>
                                      <p:to>
                                        <p:strVal val="visible"/>
                                      </p:to>
                                    </p:set>
                                    <p:animEffect transition="in" filter="fade">
                                      <p:cBhvr>
                                        <p:cTn id="87" dur="500"/>
                                        <p:tgtEl>
                                          <p:spTgt spid="7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P spid="27" grpId="0"/>
      <p:bldP spid="9" grpId="0"/>
      <p:bldP spid="10" grpId="0"/>
      <p:bldP spid="43" grpId="0"/>
      <p:bldP spid="64" grpId="0" animBg="1"/>
      <p:bldP spid="65" grpId="0"/>
      <p:bldP spid="52" grpId="0"/>
      <p:bldP spid="54" grpId="0"/>
      <p:bldP spid="67" grpId="0" animBg="1"/>
      <p:bldP spid="28" grpId="0"/>
      <p:bldP spid="30" grpId="0"/>
      <p:bldP spid="20" grpId="0" animBg="1"/>
      <p:bldP spid="25" grpId="0"/>
      <p:bldP spid="21" grpId="0"/>
      <p:bldP spid="36" grpId="0"/>
      <p:bldP spid="68" grpId="0" animBg="1"/>
      <p:bldP spid="62" grpId="0"/>
      <p:bldP spid="63" grpId="0"/>
      <p:bldP spid="69" grpId="0" animBg="1"/>
      <p:bldP spid="59" grpId="0"/>
      <p:bldP spid="60" grpId="0"/>
      <p:bldP spid="75" grpId="0"/>
      <p:bldP spid="6" grpId="0"/>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BBC83-347A-7CDD-3BAC-C49E5D86ADD8}"/>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23AEFE61-5787-D939-B845-3DA780B38436}"/>
              </a:ext>
            </a:extLst>
          </p:cNvPr>
          <p:cNvPicPr>
            <a:picLocks noChangeAspect="1"/>
          </p:cNvPicPr>
          <p:nvPr/>
        </p:nvPicPr>
        <p:blipFill>
          <a:blip r:embed="rId3"/>
          <a:stretch>
            <a:fillRect/>
          </a:stretch>
        </p:blipFill>
        <p:spPr>
          <a:xfrm>
            <a:off x="524476" y="3832654"/>
            <a:ext cx="5377138" cy="2274005"/>
          </a:xfrm>
          <a:prstGeom prst="rect">
            <a:avLst/>
          </a:prstGeom>
        </p:spPr>
      </p:pic>
      <p:pic>
        <p:nvPicPr>
          <p:cNvPr id="111" name="図 110">
            <a:extLst>
              <a:ext uri="{FF2B5EF4-FFF2-40B4-BE49-F238E27FC236}">
                <a16:creationId xmlns:a16="http://schemas.microsoft.com/office/drawing/2014/main" id="{AB3FAED4-539E-A0C3-6857-AC17F614FA3C}"/>
              </a:ext>
            </a:extLst>
          </p:cNvPr>
          <p:cNvPicPr>
            <a:picLocks noChangeAspect="1"/>
          </p:cNvPicPr>
          <p:nvPr/>
        </p:nvPicPr>
        <p:blipFill>
          <a:blip r:embed="rId4" cstate="print">
            <a:extLst>
              <a:ext uri="{28A0092B-C50C-407E-A947-70E740481C1C}">
                <a14:useLocalDpi xmlns:a14="http://schemas.microsoft.com/office/drawing/2010/main"/>
              </a:ext>
            </a:extLst>
          </a:blip>
          <a:srcRect l="9058" t="1680" r="15021" b="728"/>
          <a:stretch>
            <a:fillRect/>
          </a:stretch>
        </p:blipFill>
        <p:spPr>
          <a:xfrm>
            <a:off x="6289891" y="3595811"/>
            <a:ext cx="2613381" cy="2511912"/>
          </a:xfrm>
          <a:prstGeom prst="rect">
            <a:avLst/>
          </a:prstGeom>
          <a:effectLst>
            <a:softEdge rad="112522"/>
          </a:effectLst>
        </p:spPr>
      </p:pic>
      <p:sp>
        <p:nvSpPr>
          <p:cNvPr id="2" name="四角形: 角を丸くする 1">
            <a:extLst>
              <a:ext uri="{FF2B5EF4-FFF2-40B4-BE49-F238E27FC236}">
                <a16:creationId xmlns:a16="http://schemas.microsoft.com/office/drawing/2014/main" id="{5A99E120-A128-4362-02C7-F1029503688D}"/>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1F5D9B9D-CA0A-1EA1-7622-99AE053D07D6}"/>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A151094D-F9AC-A897-126C-130C18C8073C}"/>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6</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07D05F15-BBF1-8A28-0422-6BB846359BE4}"/>
              </a:ext>
            </a:extLst>
          </p:cNvPr>
          <p:cNvSpPr txBox="1"/>
          <p:nvPr/>
        </p:nvSpPr>
        <p:spPr>
          <a:xfrm>
            <a:off x="1244137" y="308422"/>
            <a:ext cx="9503247"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税金はどのように使われているのだろう？</a:t>
            </a:r>
          </a:p>
        </p:txBody>
      </p:sp>
      <p:sp>
        <p:nvSpPr>
          <p:cNvPr id="17" name="テキスト ボックス 16">
            <a:extLst>
              <a:ext uri="{FF2B5EF4-FFF2-40B4-BE49-F238E27FC236}">
                <a16:creationId xmlns:a16="http://schemas.microsoft.com/office/drawing/2014/main" id="{C9A1B75D-4210-0F9F-60AF-E7715ECFC8E6}"/>
              </a:ext>
            </a:extLst>
          </p:cNvPr>
          <p:cNvSpPr txBox="1"/>
          <p:nvPr/>
        </p:nvSpPr>
        <p:spPr>
          <a:xfrm>
            <a:off x="815283" y="1707513"/>
            <a:ext cx="4940748" cy="2103974"/>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高品質で安全な農林水産物を提供するための品種改良や技術の開発、また漁港の整備、林道の整備などを行っています。</a:t>
            </a:r>
          </a:p>
          <a:p>
            <a:pPr>
              <a:lnSpc>
                <a:spcPct val="140000"/>
              </a:lnSpc>
            </a:pPr>
            <a:r>
              <a:rPr lang="ja-JP" altLang="en-US" sz="1600" spc="100" dirty="0">
                <a:latin typeface="BIZ UDPゴシック" panose="020B0400000000000000" pitchFamily="50" charset="-128"/>
                <a:ea typeface="BIZ UDPゴシック" panose="020B0400000000000000" pitchFamily="50" charset="-128"/>
              </a:rPr>
              <a:t>商工業の発展と振興のため、中小企業の経営相談や技術指導、新しい産業を創出するための研究開発機能の強化などを行っています。</a:t>
            </a:r>
          </a:p>
        </p:txBody>
      </p:sp>
      <p:sp>
        <p:nvSpPr>
          <p:cNvPr id="8" name="正方形/長方形 7">
            <a:extLst>
              <a:ext uri="{FF2B5EF4-FFF2-40B4-BE49-F238E27FC236}">
                <a16:creationId xmlns:a16="http://schemas.microsoft.com/office/drawing/2014/main" id="{B14F2C5F-D03A-58D5-C3D6-4D4DF70DC09E}"/>
              </a:ext>
            </a:extLst>
          </p:cNvPr>
          <p:cNvSpPr/>
          <p:nvPr/>
        </p:nvSpPr>
        <p:spPr>
          <a:xfrm>
            <a:off x="430667" y="1171454"/>
            <a:ext cx="5580000" cy="468000"/>
          </a:xfrm>
          <a:prstGeom prst="rect">
            <a:avLst/>
          </a:prstGeom>
          <a:solidFill>
            <a:srgbClr val="B7CD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1F476CB8-08C3-80C9-16F2-5E199A4BEBF9}"/>
              </a:ext>
            </a:extLst>
          </p:cNvPr>
          <p:cNvSpPr txBox="1"/>
          <p:nvPr/>
        </p:nvSpPr>
        <p:spPr>
          <a:xfrm>
            <a:off x="815283" y="1198949"/>
            <a:ext cx="1531188" cy="400110"/>
          </a:xfrm>
          <a:prstGeom prst="rect">
            <a:avLst/>
          </a:prstGeom>
          <a:noFill/>
        </p:spPr>
        <p:txBody>
          <a:bodyPr wrap="none" rtlCol="0">
            <a:spAutoFit/>
          </a:bodyPr>
          <a:lstStyle/>
          <a:p>
            <a:r>
              <a:rPr lang="ja-JP" altLang="en-US" sz="2000" b="1" spc="100" dirty="0">
                <a:latin typeface="BIZ UDPゴシック" panose="020B0400000000000000" pitchFamily="50" charset="-128"/>
                <a:ea typeface="BIZ UDPゴシック" panose="020B0400000000000000" pitchFamily="50" charset="-128"/>
              </a:rPr>
              <a:t>産業の振興</a:t>
            </a:r>
          </a:p>
        </p:txBody>
      </p:sp>
      <p:sp>
        <p:nvSpPr>
          <p:cNvPr id="9" name="テキスト ボックス 8">
            <a:extLst>
              <a:ext uri="{FF2B5EF4-FFF2-40B4-BE49-F238E27FC236}">
                <a16:creationId xmlns:a16="http://schemas.microsoft.com/office/drawing/2014/main" id="{84A84C61-015E-8D75-2EDA-3C980191FF85}"/>
              </a:ext>
            </a:extLst>
          </p:cNvPr>
          <p:cNvSpPr txBox="1"/>
          <p:nvPr/>
        </p:nvSpPr>
        <p:spPr>
          <a:xfrm>
            <a:off x="573904" y="6072554"/>
            <a:ext cx="2567017" cy="400110"/>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農林業に関する技術の開発</a:t>
            </a:r>
          </a:p>
          <a:p>
            <a:r>
              <a:rPr lang="ja-JP" altLang="en-US" sz="1000" spc="100" dirty="0">
                <a:latin typeface="BIZ UDPゴシック" panose="020B0400000000000000" pitchFamily="50" charset="-128"/>
                <a:ea typeface="BIZ UDPゴシック" panose="020B0400000000000000" pitchFamily="50" charset="-128"/>
              </a:rPr>
              <a:t>（福岡県農林業総合試験場）</a:t>
            </a:r>
            <a:endParaRPr kumimoji="1" lang="ja-JP" altLang="en-US" sz="1000" spc="1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89AAD6CA-77BB-5374-BACD-5605D6015032}"/>
              </a:ext>
            </a:extLst>
          </p:cNvPr>
          <p:cNvSpPr txBox="1"/>
          <p:nvPr/>
        </p:nvSpPr>
        <p:spPr>
          <a:xfrm>
            <a:off x="3336846" y="6072554"/>
            <a:ext cx="2567017" cy="246221"/>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水素エネルギー製品研究試験センター</a:t>
            </a:r>
            <a:endParaRPr kumimoji="1" lang="ja-JP" altLang="en-US" sz="1000" spc="100" dirty="0">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8BA65B6F-FB6F-922F-8B00-F90488BE1B6E}"/>
              </a:ext>
            </a:extLst>
          </p:cNvPr>
          <p:cNvSpPr txBox="1"/>
          <p:nvPr/>
        </p:nvSpPr>
        <p:spPr>
          <a:xfrm>
            <a:off x="6580698" y="1707513"/>
            <a:ext cx="4940748" cy="72513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自然の保護、公害対策やリサイクルなど、快適な環境づくりを進めています。</a:t>
            </a:r>
          </a:p>
        </p:txBody>
      </p:sp>
      <p:sp>
        <p:nvSpPr>
          <p:cNvPr id="64" name="正方形/長方形 63">
            <a:extLst>
              <a:ext uri="{FF2B5EF4-FFF2-40B4-BE49-F238E27FC236}">
                <a16:creationId xmlns:a16="http://schemas.microsoft.com/office/drawing/2014/main" id="{8F75D37F-426F-77F1-C456-98FD2F197063}"/>
              </a:ext>
            </a:extLst>
          </p:cNvPr>
          <p:cNvSpPr/>
          <p:nvPr/>
        </p:nvSpPr>
        <p:spPr>
          <a:xfrm>
            <a:off x="6196082" y="1171454"/>
            <a:ext cx="5580000" cy="468000"/>
          </a:xfrm>
          <a:prstGeom prst="rect">
            <a:avLst/>
          </a:prstGeom>
          <a:solidFill>
            <a:srgbClr val="B7CD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A64628AB-03F8-4A4B-6C9C-17207D7220DF}"/>
              </a:ext>
            </a:extLst>
          </p:cNvPr>
          <p:cNvSpPr txBox="1"/>
          <p:nvPr/>
        </p:nvSpPr>
        <p:spPr>
          <a:xfrm>
            <a:off x="6580698" y="1198949"/>
            <a:ext cx="2335896" cy="400110"/>
          </a:xfrm>
          <a:prstGeom prst="rect">
            <a:avLst/>
          </a:prstGeom>
          <a:noFill/>
        </p:spPr>
        <p:txBody>
          <a:bodyPr wrap="none" rtlCol="0">
            <a:spAutoFit/>
          </a:bodyPr>
          <a:lstStyle/>
          <a:p>
            <a:r>
              <a:rPr lang="ja-JP" altLang="en-US" sz="2000" b="1" spc="100" dirty="0">
                <a:latin typeface="BIZ UDPゴシック" panose="020B0400000000000000" pitchFamily="50" charset="-128"/>
                <a:ea typeface="BIZ UDPゴシック" panose="020B0400000000000000" pitchFamily="50" charset="-128"/>
              </a:rPr>
              <a:t>環境の保護や整備</a:t>
            </a:r>
          </a:p>
        </p:txBody>
      </p:sp>
      <p:sp>
        <p:nvSpPr>
          <p:cNvPr id="52" name="テキスト ボックス 51">
            <a:extLst>
              <a:ext uri="{FF2B5EF4-FFF2-40B4-BE49-F238E27FC236}">
                <a16:creationId xmlns:a16="http://schemas.microsoft.com/office/drawing/2014/main" id="{55C79595-4069-B895-B4BC-1BA14F016042}"/>
              </a:ext>
            </a:extLst>
          </p:cNvPr>
          <p:cNvSpPr txBox="1"/>
          <p:nvPr/>
        </p:nvSpPr>
        <p:spPr>
          <a:xfrm>
            <a:off x="6339319" y="6072554"/>
            <a:ext cx="2567017" cy="246221"/>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自然環境の保全（森林整備）</a:t>
            </a:r>
            <a:endParaRPr kumimoji="1" lang="ja-JP" altLang="en-US" sz="1000" spc="100" dirty="0">
              <a:latin typeface="BIZ UDPゴシック" panose="020B0400000000000000" pitchFamily="50" charset="-128"/>
              <a:ea typeface="BIZ UDPゴシック" panose="020B0400000000000000" pitchFamily="50" charset="-128"/>
            </a:endParaRPr>
          </a:p>
        </p:txBody>
      </p:sp>
      <p:sp>
        <p:nvSpPr>
          <p:cNvPr id="54" name="テキスト ボックス 53">
            <a:extLst>
              <a:ext uri="{FF2B5EF4-FFF2-40B4-BE49-F238E27FC236}">
                <a16:creationId xmlns:a16="http://schemas.microsoft.com/office/drawing/2014/main" id="{FB8F2998-3FDC-9DB6-A5AC-5F457DFA729C}"/>
              </a:ext>
            </a:extLst>
          </p:cNvPr>
          <p:cNvSpPr txBox="1"/>
          <p:nvPr/>
        </p:nvSpPr>
        <p:spPr>
          <a:xfrm>
            <a:off x="9102261" y="6072554"/>
            <a:ext cx="2567017" cy="246221"/>
          </a:xfrm>
          <a:prstGeom prst="rect">
            <a:avLst/>
          </a:prstGeom>
          <a:noFill/>
        </p:spPr>
        <p:txBody>
          <a:bodyPr wrap="square" rtlCol="0">
            <a:spAutoFit/>
          </a:bodyPr>
          <a:lstStyle/>
          <a:p>
            <a:r>
              <a:rPr lang="ja-JP" altLang="en-US" sz="1000" spc="100" dirty="0">
                <a:latin typeface="BIZ UDPゴシック" panose="020B0400000000000000" pitchFamily="50" charset="-128"/>
                <a:ea typeface="BIZ UDPゴシック" panose="020B0400000000000000" pitchFamily="50" charset="-128"/>
              </a:rPr>
              <a:t>資源リサイクル</a:t>
            </a:r>
          </a:p>
        </p:txBody>
      </p:sp>
      <p:pic>
        <p:nvPicPr>
          <p:cNvPr id="107" name="図 106">
            <a:extLst>
              <a:ext uri="{FF2B5EF4-FFF2-40B4-BE49-F238E27FC236}">
                <a16:creationId xmlns:a16="http://schemas.microsoft.com/office/drawing/2014/main" id="{EF85AFB1-8BFD-70F4-86E7-B7D9BDBF3D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1011907" y="2395374"/>
            <a:ext cx="657371" cy="989385"/>
          </a:xfrm>
          <a:prstGeom prst="rect">
            <a:avLst/>
          </a:prstGeom>
        </p:spPr>
      </p:pic>
      <p:pic>
        <p:nvPicPr>
          <p:cNvPr id="115" name="図 114">
            <a:extLst>
              <a:ext uri="{FF2B5EF4-FFF2-40B4-BE49-F238E27FC236}">
                <a16:creationId xmlns:a16="http://schemas.microsoft.com/office/drawing/2014/main" id="{7A2C399C-AD62-DE8D-33B6-477F6A4CE5A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6994" r="16994"/>
          <a:stretch>
            <a:fillRect/>
          </a:stretch>
        </p:blipFill>
        <p:spPr>
          <a:xfrm>
            <a:off x="6229450" y="2500707"/>
            <a:ext cx="1686036" cy="1686036"/>
          </a:xfrm>
          <a:prstGeom prst="ellipse">
            <a:avLst/>
          </a:prstGeom>
          <a:ln w="22225">
            <a:solidFill>
              <a:schemeClr val="bg1"/>
            </a:solidFill>
          </a:ln>
        </p:spPr>
      </p:pic>
      <p:pic>
        <p:nvPicPr>
          <p:cNvPr id="119" name="図 118">
            <a:extLst>
              <a:ext uri="{FF2B5EF4-FFF2-40B4-BE49-F238E27FC236}">
                <a16:creationId xmlns:a16="http://schemas.microsoft.com/office/drawing/2014/main" id="{2F59C5CA-EEC1-56A1-FD82-1E35D15164D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52833" y="3741130"/>
            <a:ext cx="2820776" cy="2191035"/>
          </a:xfrm>
          <a:prstGeom prst="rect">
            <a:avLst/>
          </a:prstGeom>
        </p:spPr>
      </p:pic>
      <p:sp>
        <p:nvSpPr>
          <p:cNvPr id="120" name="吹き出し: 角を丸めた四角形 119">
            <a:extLst>
              <a:ext uri="{FF2B5EF4-FFF2-40B4-BE49-F238E27FC236}">
                <a16:creationId xmlns:a16="http://schemas.microsoft.com/office/drawing/2014/main" id="{9EE0CF99-5DE7-A1E6-0F25-96DF5049A6E5}"/>
              </a:ext>
            </a:extLst>
          </p:cNvPr>
          <p:cNvSpPr/>
          <p:nvPr/>
        </p:nvSpPr>
        <p:spPr>
          <a:xfrm>
            <a:off x="8388905" y="2500706"/>
            <a:ext cx="2423948" cy="928293"/>
          </a:xfrm>
          <a:prstGeom prst="wedgeRoundRectCallout">
            <a:avLst>
              <a:gd name="adj1" fmla="val 55573"/>
              <a:gd name="adj2" fmla="val -13409"/>
              <a:gd name="adj3" fmla="val 16667"/>
            </a:avLst>
          </a:prstGeom>
          <a:solidFill>
            <a:srgbClr val="F7F4CB"/>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テキスト ボックス 120">
            <a:extLst>
              <a:ext uri="{FF2B5EF4-FFF2-40B4-BE49-F238E27FC236}">
                <a16:creationId xmlns:a16="http://schemas.microsoft.com/office/drawing/2014/main" id="{C1E90440-7C31-22C7-7782-EB82A5357E25}"/>
              </a:ext>
            </a:extLst>
          </p:cNvPr>
          <p:cNvSpPr txBox="1"/>
          <p:nvPr/>
        </p:nvSpPr>
        <p:spPr>
          <a:xfrm>
            <a:off x="8535928" y="2539808"/>
            <a:ext cx="2387603" cy="825482"/>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みんなが納めた税金は</a:t>
            </a:r>
            <a:endParaRPr lang="en-US" altLang="ja-JP" sz="12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200" spc="100" dirty="0">
                <a:latin typeface="BIZ UDPゴシック" panose="020B0400000000000000" pitchFamily="50" charset="-128"/>
                <a:ea typeface="BIZ UDPゴシック" panose="020B0400000000000000" pitchFamily="50" charset="-128"/>
              </a:rPr>
              <a:t>いろいろな身近なところに</a:t>
            </a:r>
            <a:endParaRPr lang="en-US" altLang="ja-JP" sz="12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200" spc="100" dirty="0">
                <a:latin typeface="BIZ UDPゴシック" panose="020B0400000000000000" pitchFamily="50" charset="-128"/>
                <a:ea typeface="BIZ UDPゴシック" panose="020B0400000000000000" pitchFamily="50" charset="-128"/>
              </a:rPr>
              <a:t>使われているんだね。</a:t>
            </a:r>
          </a:p>
        </p:txBody>
      </p:sp>
      <p:sp>
        <p:nvSpPr>
          <p:cNvPr id="122" name="Google Shape;111;p1">
            <a:extLst>
              <a:ext uri="{FF2B5EF4-FFF2-40B4-BE49-F238E27FC236}">
                <a16:creationId xmlns:a16="http://schemas.microsoft.com/office/drawing/2014/main" id="{70DEF9E9-2DA4-C1A4-6D2B-101611AB079F}"/>
              </a:ext>
            </a:extLst>
          </p:cNvPr>
          <p:cNvSpPr txBox="1"/>
          <p:nvPr/>
        </p:nvSpPr>
        <p:spPr>
          <a:xfrm>
            <a:off x="9118398" y="5999115"/>
            <a:ext cx="436880" cy="192320"/>
          </a:xfrm>
          <a:prstGeom prst="rect">
            <a:avLst/>
          </a:prstGeom>
          <a:noFill/>
          <a:ln>
            <a:noFill/>
          </a:ln>
        </p:spPr>
        <p:txBody>
          <a:bodyPr spcFirstLastPara="1" wrap="square" lIns="91425" tIns="45700" rIns="91425" bIns="45700" anchor="t" anchorCtr="0">
            <a:spAutoFit/>
          </a:bodyPr>
          <a:lstStyle/>
          <a:p>
            <a:pPr lvl="0" algn="dist">
              <a:lnSpc>
                <a:spcPct val="130000"/>
              </a:lnSpc>
            </a:pPr>
            <a:r>
              <a:rPr lang="ja-JP" altLang="en-US" sz="500" dirty="0">
                <a:latin typeface="BIZ UDPゴシック" panose="020B0400000000000000" pitchFamily="50" charset="-128"/>
                <a:ea typeface="BIZ UDPゴシック" panose="020B0400000000000000" pitchFamily="50" charset="-128"/>
                <a:cs typeface="Arial"/>
                <a:sym typeface="Arial"/>
              </a:rPr>
              <a:t>しげん</a:t>
            </a:r>
            <a:endParaRPr lang="ja-JP" altLang="en-US" sz="5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
        <p:nvSpPr>
          <p:cNvPr id="6" name="Google Shape;105;p1">
            <a:extLst>
              <a:ext uri="{FF2B5EF4-FFF2-40B4-BE49-F238E27FC236}">
                <a16:creationId xmlns:a16="http://schemas.microsoft.com/office/drawing/2014/main" id="{BE359C8C-2028-5AED-E483-A2DB6022030B}"/>
              </a:ext>
            </a:extLst>
          </p:cNvPr>
          <p:cNvSpPr/>
          <p:nvPr/>
        </p:nvSpPr>
        <p:spPr>
          <a:xfrm>
            <a:off x="10835734" y="430905"/>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Google Shape;107;p1">
            <a:extLst>
              <a:ext uri="{FF2B5EF4-FFF2-40B4-BE49-F238E27FC236}">
                <a16:creationId xmlns:a16="http://schemas.microsoft.com/office/drawing/2014/main" id="{7CC623B1-87C4-808C-33DF-04C4235A336E}"/>
              </a:ext>
            </a:extLst>
          </p:cNvPr>
          <p:cNvSpPr txBox="1"/>
          <p:nvPr/>
        </p:nvSpPr>
        <p:spPr>
          <a:xfrm>
            <a:off x="11031548" y="467310"/>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1" name="Google Shape;108;p1">
            <a:extLst>
              <a:ext uri="{FF2B5EF4-FFF2-40B4-BE49-F238E27FC236}">
                <a16:creationId xmlns:a16="http://schemas.microsoft.com/office/drawing/2014/main" id="{69EE9B7C-A3A8-37BF-E56E-154AC37E459F}"/>
              </a:ext>
            </a:extLst>
          </p:cNvPr>
          <p:cNvSpPr/>
          <p:nvPr/>
        </p:nvSpPr>
        <p:spPr>
          <a:xfrm rot="5400000">
            <a:off x="11602536" y="553532"/>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15;p1">
            <a:hlinkClick r:id="rId8" action="ppaction://hlinksldjump"/>
            <a:extLst>
              <a:ext uri="{FF2B5EF4-FFF2-40B4-BE49-F238E27FC236}">
                <a16:creationId xmlns:a16="http://schemas.microsoft.com/office/drawing/2014/main" id="{E946BEE3-EE32-1E64-2184-E638ACFE94C3}"/>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13" name="Google Shape;111;p1">
            <a:extLst>
              <a:ext uri="{FF2B5EF4-FFF2-40B4-BE49-F238E27FC236}">
                <a16:creationId xmlns:a16="http://schemas.microsoft.com/office/drawing/2014/main" id="{ECFFEF9F-F5C8-1B3D-EEBB-079A29B83856}"/>
              </a:ext>
            </a:extLst>
          </p:cNvPr>
          <p:cNvSpPr txBox="1"/>
          <p:nvPr/>
        </p:nvSpPr>
        <p:spPr>
          <a:xfrm>
            <a:off x="1642789" y="1123747"/>
            <a:ext cx="640436" cy="232331"/>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700" dirty="0">
                <a:latin typeface="BIZ UDPゴシック" panose="020B0400000000000000" pitchFamily="50" charset="-128"/>
                <a:ea typeface="BIZ UDPゴシック" panose="020B0400000000000000" pitchFamily="50" charset="-128"/>
                <a:cs typeface="Arial"/>
                <a:sym typeface="Arial"/>
              </a:rPr>
              <a:t>しんこう</a:t>
            </a:r>
            <a:endParaRPr lang="ja-JP" altLang="en-US" sz="700" i="0" u="none" strike="noStrike" cap="none" dirty="0">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218419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fade">
                                      <p:cBhvr>
                                        <p:cTn id="30" dur="500"/>
                                        <p:tgtEl>
                                          <p:spTgt spid="1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par>
                                <p:cTn id="46" presetID="10" presetClass="entr" presetSubtype="0" fill="hold" nodeType="withEffect">
                                  <p:stCondLst>
                                    <p:cond delay="0"/>
                                  </p:stCondLst>
                                  <p:childTnLst>
                                    <p:set>
                                      <p:cBhvr>
                                        <p:cTn id="47" dur="1" fill="hold">
                                          <p:stCondLst>
                                            <p:cond delay="0"/>
                                          </p:stCondLst>
                                        </p:cTn>
                                        <p:tgtEl>
                                          <p:spTgt spid="107"/>
                                        </p:tgtEl>
                                        <p:attrNameLst>
                                          <p:attrName>style.visibility</p:attrName>
                                        </p:attrNameLst>
                                      </p:cBhvr>
                                      <p:to>
                                        <p:strVal val="visible"/>
                                      </p:to>
                                    </p:set>
                                    <p:animEffect transition="in" filter="fade">
                                      <p:cBhvr>
                                        <p:cTn id="48" dur="500"/>
                                        <p:tgtEl>
                                          <p:spTgt spid="107"/>
                                        </p:tgtEl>
                                      </p:cBhvr>
                                    </p:animEffect>
                                  </p:childTnLst>
                                </p:cTn>
                              </p:par>
                              <p:par>
                                <p:cTn id="49" presetID="10" presetClass="entr" presetSubtype="0" fill="hold" nodeType="with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fade">
                                      <p:cBhvr>
                                        <p:cTn id="51" dur="500"/>
                                        <p:tgtEl>
                                          <p:spTgt spid="115"/>
                                        </p:tgtEl>
                                      </p:cBhvr>
                                    </p:animEffect>
                                  </p:childTnLst>
                                </p:cTn>
                              </p:par>
                              <p:par>
                                <p:cTn id="52" presetID="10" presetClass="entr" presetSubtype="0" fill="hold" nodeType="withEffect">
                                  <p:stCondLst>
                                    <p:cond delay="0"/>
                                  </p:stCondLst>
                                  <p:childTnLst>
                                    <p:set>
                                      <p:cBhvr>
                                        <p:cTn id="53" dur="1" fill="hold">
                                          <p:stCondLst>
                                            <p:cond delay="0"/>
                                          </p:stCondLst>
                                        </p:cTn>
                                        <p:tgtEl>
                                          <p:spTgt spid="119"/>
                                        </p:tgtEl>
                                        <p:attrNameLst>
                                          <p:attrName>style.visibility</p:attrName>
                                        </p:attrNameLst>
                                      </p:cBhvr>
                                      <p:to>
                                        <p:strVal val="visible"/>
                                      </p:to>
                                    </p:set>
                                    <p:animEffect transition="in" filter="fade">
                                      <p:cBhvr>
                                        <p:cTn id="54" dur="500"/>
                                        <p:tgtEl>
                                          <p:spTgt spid="1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0"/>
                                        </p:tgtEl>
                                        <p:attrNameLst>
                                          <p:attrName>style.visibility</p:attrName>
                                        </p:attrNameLst>
                                      </p:cBhvr>
                                      <p:to>
                                        <p:strVal val="visible"/>
                                      </p:to>
                                    </p:set>
                                    <p:animEffect transition="in" filter="fade">
                                      <p:cBhvr>
                                        <p:cTn id="57" dur="500"/>
                                        <p:tgtEl>
                                          <p:spTgt spid="1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1"/>
                                        </p:tgtEl>
                                        <p:attrNameLst>
                                          <p:attrName>style.visibility</p:attrName>
                                        </p:attrNameLst>
                                      </p:cBhvr>
                                      <p:to>
                                        <p:strVal val="visible"/>
                                      </p:to>
                                    </p:set>
                                    <p:animEffect transition="in" filter="fade">
                                      <p:cBhvr>
                                        <p:cTn id="60" dur="500"/>
                                        <p:tgtEl>
                                          <p:spTgt spid="1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2"/>
                                        </p:tgtEl>
                                        <p:attrNameLst>
                                          <p:attrName>style.visibility</p:attrName>
                                        </p:attrNameLst>
                                      </p:cBhvr>
                                      <p:to>
                                        <p:strVal val="visible"/>
                                      </p:to>
                                    </p:set>
                                    <p:animEffect transition="in" filter="fade">
                                      <p:cBhvr>
                                        <p:cTn id="63" dur="500"/>
                                        <p:tgtEl>
                                          <p:spTgt spid="1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P spid="27" grpId="0"/>
      <p:bldP spid="9" grpId="0"/>
      <p:bldP spid="10" grpId="0"/>
      <p:bldP spid="43" grpId="0"/>
      <p:bldP spid="64" grpId="0" animBg="1"/>
      <p:bldP spid="65" grpId="0"/>
      <p:bldP spid="52" grpId="0"/>
      <p:bldP spid="54" grpId="0"/>
      <p:bldP spid="120" grpId="0" animBg="1"/>
      <p:bldP spid="121" grpId="0"/>
      <p:bldP spid="122" grpId="0"/>
      <p:bldP spid="6" grpId="0" animBg="1"/>
      <p:bldP spid="7" grpId="0"/>
      <p:bldP spid="11" grpId="0" animBg="1"/>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7E05F-BD6B-3805-FB54-B2BF2810E76F}"/>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2CFABCBC-71CA-69B2-32C1-D3819E34EEB4}"/>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32EEB178-BFD3-B6A8-2B48-3F0CE662BC31}"/>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39B6AEB4-3A91-647E-0C35-5FEC48D6D493}"/>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EDFF1193-9524-461F-6F3E-DA2F07F1F4F9}"/>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3866F387-87D6-A4F3-8D43-2623DCC7246E}"/>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7410D523-CE7B-CD4E-8E30-9EDD12CC092B}"/>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F1811E5C-A43A-9A0E-BE62-F6B356EA9AF9}"/>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E3522F6D-AB95-8047-71A2-1898B34E2407}"/>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552EE7A9-D5B2-EEF6-6C98-BF2146A91336}"/>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ED12EE5E-5FB7-7B09-67AE-D1FA4B733049}"/>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9A881A6C-031C-65FA-9300-B49FCB3C5CB2}"/>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D87CBE8C-50DE-4654-4204-65B3217F4E1F}"/>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6A219743-39B6-2873-3CE9-5161B07F0134}"/>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1470141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D1EA0-2334-D135-CE1A-8CC6D89C7CD4}"/>
            </a:ext>
          </a:extLst>
        </p:cNvPr>
        <p:cNvGrpSpPr/>
        <p:nvPr/>
      </p:nvGrpSpPr>
      <p:grpSpPr>
        <a:xfrm>
          <a:off x="0" y="0"/>
          <a:ext cx="0" cy="0"/>
          <a:chOff x="0" y="0"/>
          <a:chExt cx="0" cy="0"/>
        </a:xfrm>
      </p:grpSpPr>
      <p:sp>
        <p:nvSpPr>
          <p:cNvPr id="70" name="四角形: 角を丸くする 69">
            <a:extLst>
              <a:ext uri="{FF2B5EF4-FFF2-40B4-BE49-F238E27FC236}">
                <a16:creationId xmlns:a16="http://schemas.microsoft.com/office/drawing/2014/main" id="{CAF68E7F-AF91-08A5-095A-CFE24AECE179}"/>
              </a:ext>
            </a:extLst>
          </p:cNvPr>
          <p:cNvSpPr>
            <a:spLocks noChangeAspect="1"/>
          </p:cNvSpPr>
          <p:nvPr/>
        </p:nvSpPr>
        <p:spPr>
          <a:xfrm>
            <a:off x="436698" y="1096652"/>
            <a:ext cx="468000" cy="468000"/>
          </a:xfrm>
          <a:prstGeom prst="roundRect">
            <a:avLst>
              <a:gd name="adj" fmla="val 12541"/>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4F50EC0C-72DB-1982-516E-9FD6FF02DE73}"/>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7EE3A89E-2356-5DFF-65BC-72A5285D146F}"/>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D50AC995-8CAA-FB95-AB51-37EB2FB76013}"/>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0E3FD4A3-73D1-13E5-FA82-DFAFF96B7377}"/>
              </a:ext>
            </a:extLst>
          </p:cNvPr>
          <p:cNvSpPr txBox="1"/>
          <p:nvPr/>
        </p:nvSpPr>
        <p:spPr>
          <a:xfrm>
            <a:off x="1244137" y="308422"/>
            <a:ext cx="10681564"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私たちが生きる２１世紀の課題 </a:t>
            </a:r>
            <a:r>
              <a:rPr lang="ja-JP" altLang="en-US" sz="2400" b="1" spc="200" dirty="0">
                <a:solidFill>
                  <a:schemeClr val="bg1"/>
                </a:solidFill>
                <a:latin typeface="BIZ UDPゴシック" panose="020B0400000000000000" pitchFamily="50" charset="-128"/>
                <a:ea typeface="BIZ UDPゴシック" panose="020B0400000000000000" pitchFamily="50" charset="-128"/>
                <a:cs typeface="Arial"/>
                <a:sym typeface="Arial"/>
              </a:rPr>
              <a:t>（これからの社会と税金）</a:t>
            </a:r>
            <a:endPar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sp>
        <p:nvSpPr>
          <p:cNvPr id="42" name="テキスト ボックス 41">
            <a:extLst>
              <a:ext uri="{FF2B5EF4-FFF2-40B4-BE49-F238E27FC236}">
                <a16:creationId xmlns:a16="http://schemas.microsoft.com/office/drawing/2014/main" id="{118CB1B8-6B43-5598-CBD6-630A69D969E8}"/>
              </a:ext>
            </a:extLst>
          </p:cNvPr>
          <p:cNvSpPr txBox="1"/>
          <p:nvPr/>
        </p:nvSpPr>
        <p:spPr>
          <a:xfrm>
            <a:off x="927758" y="1103504"/>
            <a:ext cx="3218340" cy="400110"/>
          </a:xfrm>
          <a:prstGeom prst="rect">
            <a:avLst/>
          </a:prstGeom>
          <a:noFill/>
        </p:spPr>
        <p:txBody>
          <a:bodyPr wrap="square" rtlCol="0">
            <a:spAutoFit/>
          </a:bodyPr>
          <a:lstStyle/>
          <a:p>
            <a:r>
              <a:rPr lang="ja-JP" altLang="en-US" sz="2000" b="1" spc="100" dirty="0">
                <a:solidFill>
                  <a:srgbClr val="1469A5"/>
                </a:solidFill>
                <a:latin typeface="BIZ UDPゴシック" panose="020B0400000000000000" pitchFamily="50" charset="-128"/>
                <a:ea typeface="BIZ UDPゴシック" panose="020B0400000000000000" pitchFamily="50" charset="-128"/>
              </a:rPr>
              <a:t>増え続ける国債残高</a:t>
            </a:r>
          </a:p>
        </p:txBody>
      </p:sp>
      <p:sp>
        <p:nvSpPr>
          <p:cNvPr id="43" name="テキスト ボックス 42">
            <a:extLst>
              <a:ext uri="{FF2B5EF4-FFF2-40B4-BE49-F238E27FC236}">
                <a16:creationId xmlns:a16="http://schemas.microsoft.com/office/drawing/2014/main" id="{49EA09EA-7AB9-2F4A-6FAC-2B56B1DFC235}"/>
              </a:ext>
            </a:extLst>
          </p:cNvPr>
          <p:cNvSpPr txBox="1"/>
          <p:nvPr/>
        </p:nvSpPr>
        <p:spPr>
          <a:xfrm>
            <a:off x="451129" y="1103504"/>
            <a:ext cx="439139" cy="400110"/>
          </a:xfrm>
          <a:prstGeom prst="rect">
            <a:avLst/>
          </a:prstGeom>
          <a:noFill/>
        </p:spPr>
        <p:txBody>
          <a:bodyPr wrap="square" rtlCol="0">
            <a:spAutoFit/>
          </a:bodyPr>
          <a:lstStyle/>
          <a:p>
            <a:pPr algn="ctr"/>
            <a:r>
              <a:rPr lang="en-US" altLang="ja-JP" sz="2000" b="1" spc="100" dirty="0">
                <a:solidFill>
                  <a:srgbClr val="1469A5"/>
                </a:solidFill>
                <a:latin typeface="BIZ UDPゴシック" panose="020B0400000000000000" pitchFamily="50" charset="-128"/>
                <a:ea typeface="BIZ UDPゴシック" panose="020B0400000000000000" pitchFamily="50" charset="-128"/>
              </a:rPr>
              <a:t>1</a:t>
            </a:r>
            <a:endParaRPr lang="ja-JP" altLang="en-US" sz="2000" b="1" spc="100" dirty="0">
              <a:solidFill>
                <a:srgbClr val="1469A5"/>
              </a:solidFill>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9A48903E-C12E-57EA-70AD-E4EB4693813B}"/>
              </a:ext>
            </a:extLst>
          </p:cNvPr>
          <p:cNvSpPr txBox="1"/>
          <p:nvPr/>
        </p:nvSpPr>
        <p:spPr>
          <a:xfrm>
            <a:off x="475336" y="2200798"/>
            <a:ext cx="4294800" cy="106984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国債残高は年々増え続け、返済に追われているため社会を支える支出</a:t>
            </a:r>
            <a:r>
              <a:rPr lang="ja-JP" altLang="en-US" sz="1400" spc="100" dirty="0">
                <a:latin typeface="BIZ UDPゴシック" panose="020B0400000000000000" pitchFamily="50" charset="-128"/>
                <a:ea typeface="BIZ UDPゴシック" panose="020B0400000000000000" pitchFamily="50" charset="-128"/>
              </a:rPr>
              <a:t>（一般歳出）</a:t>
            </a:r>
            <a:r>
              <a:rPr lang="ja-JP" altLang="en-US" sz="1600" spc="100" dirty="0">
                <a:latin typeface="BIZ UDPゴシック" panose="020B0400000000000000" pitchFamily="50" charset="-128"/>
                <a:ea typeface="BIZ UDPゴシック" panose="020B0400000000000000" pitchFamily="50" charset="-128"/>
              </a:rPr>
              <a:t>が低下し、大きな問題となっています。</a:t>
            </a:r>
          </a:p>
        </p:txBody>
      </p:sp>
      <p:sp>
        <p:nvSpPr>
          <p:cNvPr id="47" name="object 23">
            <a:extLst>
              <a:ext uri="{FF2B5EF4-FFF2-40B4-BE49-F238E27FC236}">
                <a16:creationId xmlns:a16="http://schemas.microsoft.com/office/drawing/2014/main" id="{4F470C98-0CA6-9B7D-C181-2FC4150806A7}"/>
              </a:ext>
            </a:extLst>
          </p:cNvPr>
          <p:cNvSpPr txBox="1"/>
          <p:nvPr/>
        </p:nvSpPr>
        <p:spPr>
          <a:xfrm>
            <a:off x="7142931" y="1282010"/>
            <a:ext cx="3256977" cy="24013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日本の普通国債残高の推移</a:t>
            </a:r>
            <a:endParaRPr sz="1600" b="1" spc="100" dirty="0">
              <a:solidFill>
                <a:prstClr val="black"/>
              </a:solidFill>
              <a:latin typeface="BIZ UDPゴシック" panose="020B0400000000000000" pitchFamily="50" charset="-128"/>
              <a:ea typeface="BIZ UDPゴシック" panose="020B0400000000000000" pitchFamily="50" charset="-128"/>
              <a:cs typeface="Yu Gothic"/>
            </a:endParaRPr>
          </a:p>
        </p:txBody>
      </p:sp>
      <p:sp>
        <p:nvSpPr>
          <p:cNvPr id="48" name="object 66">
            <a:extLst>
              <a:ext uri="{FF2B5EF4-FFF2-40B4-BE49-F238E27FC236}">
                <a16:creationId xmlns:a16="http://schemas.microsoft.com/office/drawing/2014/main" id="{9E92812B-FDE3-339F-BE08-F3C43D80F839}"/>
              </a:ext>
            </a:extLst>
          </p:cNvPr>
          <p:cNvSpPr txBox="1"/>
          <p:nvPr/>
        </p:nvSpPr>
        <p:spPr>
          <a:xfrm>
            <a:off x="5880235" y="6077135"/>
            <a:ext cx="4539164" cy="123111"/>
          </a:xfrm>
          <a:prstGeom prst="rect">
            <a:avLst/>
          </a:prstGeom>
        </p:spPr>
        <p:txBody>
          <a:bodyPr vert="horz" wrap="square" lIns="0" tIns="0" rIns="0" bIns="0" rtlCol="0" anchor="ctr">
            <a:spAutoFit/>
          </a:bodyPr>
          <a:lstStyle/>
          <a:p>
            <a:pPr marL="132926" indent="-398779" defTabSz="844083">
              <a:defRPr/>
            </a:pPr>
            <a:r>
              <a:rPr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cs typeface="Yu Gothic"/>
              </a:rPr>
              <a:t>※2024</a:t>
            </a:r>
            <a:r>
              <a:rPr lang="ja-JP" altLang="en-US" sz="800" spc="100" dirty="0">
                <a:solidFill>
                  <a:schemeClr val="bg1">
                    <a:lumMod val="50000"/>
                  </a:schemeClr>
                </a:solidFill>
                <a:latin typeface="BIZ UDPゴシック" panose="020B0400000000000000" pitchFamily="50" charset="-128"/>
                <a:ea typeface="BIZ UDPゴシック" panose="020B0400000000000000" pitchFamily="50" charset="-128"/>
                <a:cs typeface="Yu Gothic"/>
              </a:rPr>
              <a:t>年度までは実績、</a:t>
            </a:r>
            <a:r>
              <a:rPr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cs typeface="Yu Gothic"/>
              </a:rPr>
              <a:t>2025</a:t>
            </a:r>
            <a:r>
              <a:rPr lang="ja-JP" altLang="en-US" sz="800" spc="100" dirty="0">
                <a:solidFill>
                  <a:schemeClr val="bg1">
                    <a:lumMod val="50000"/>
                  </a:schemeClr>
                </a:solidFill>
                <a:latin typeface="BIZ UDPゴシック" panose="020B0400000000000000" pitchFamily="50" charset="-128"/>
                <a:ea typeface="BIZ UDPゴシック" panose="020B0400000000000000" pitchFamily="50" charset="-128"/>
                <a:cs typeface="Yu Gothic"/>
              </a:rPr>
              <a:t>年度は補正後予算、</a:t>
            </a:r>
            <a:r>
              <a:rPr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cs typeface="Yu Gothic"/>
              </a:rPr>
              <a:t>2026</a:t>
            </a:r>
            <a:r>
              <a:rPr lang="ja-JP" altLang="en-US" sz="800" spc="100" dirty="0">
                <a:solidFill>
                  <a:schemeClr val="bg1">
                    <a:lumMod val="50000"/>
                  </a:schemeClr>
                </a:solidFill>
                <a:latin typeface="BIZ UDPゴシック" panose="020B0400000000000000" pitchFamily="50" charset="-128"/>
                <a:ea typeface="BIZ UDPゴシック" panose="020B0400000000000000" pitchFamily="50" charset="-128"/>
                <a:cs typeface="Yu Gothic"/>
              </a:rPr>
              <a:t>年度は予算に基づく見込み。</a:t>
            </a:r>
            <a:endParaRPr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cs typeface="Yu Gothic"/>
            </a:endParaRPr>
          </a:p>
        </p:txBody>
      </p:sp>
      <p:graphicFrame>
        <p:nvGraphicFramePr>
          <p:cNvPr id="50" name="グラフ 49">
            <a:extLst>
              <a:ext uri="{FF2B5EF4-FFF2-40B4-BE49-F238E27FC236}">
                <a16:creationId xmlns:a16="http://schemas.microsoft.com/office/drawing/2014/main" id="{40B5F2F9-5698-3C64-C161-3492A7540752}"/>
              </a:ext>
            </a:extLst>
          </p:cNvPr>
          <p:cNvGraphicFramePr/>
          <p:nvPr>
            <p:extLst>
              <p:ext uri="{D42A27DB-BD31-4B8C-83A1-F6EECF244321}">
                <p14:modId xmlns:p14="http://schemas.microsoft.com/office/powerpoint/2010/main" val="1985999394"/>
              </p:ext>
            </p:extLst>
          </p:nvPr>
        </p:nvGraphicFramePr>
        <p:xfrm>
          <a:off x="4808774" y="1409077"/>
          <a:ext cx="7260254" cy="4592827"/>
        </p:xfrm>
        <a:graphic>
          <a:graphicData uri="http://schemas.openxmlformats.org/drawingml/2006/chart">
            <c:chart xmlns:c="http://schemas.openxmlformats.org/drawingml/2006/chart" xmlns:r="http://schemas.openxmlformats.org/officeDocument/2006/relationships" r:id="rId3"/>
          </a:graphicData>
        </a:graphic>
      </p:graphicFrame>
      <p:sp>
        <p:nvSpPr>
          <p:cNvPr id="51" name="テキスト ボックス 50">
            <a:extLst>
              <a:ext uri="{FF2B5EF4-FFF2-40B4-BE49-F238E27FC236}">
                <a16:creationId xmlns:a16="http://schemas.microsoft.com/office/drawing/2014/main" id="{ED149A1F-96D4-E879-83A0-D9D229641973}"/>
              </a:ext>
            </a:extLst>
          </p:cNvPr>
          <p:cNvSpPr txBox="1"/>
          <p:nvPr/>
        </p:nvSpPr>
        <p:spPr>
          <a:xfrm>
            <a:off x="5211039" y="1281542"/>
            <a:ext cx="967556" cy="255070"/>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（兆円）</a:t>
            </a:r>
          </a:p>
        </p:txBody>
      </p:sp>
      <p:sp>
        <p:nvSpPr>
          <p:cNvPr id="52" name="テキスト ボックス 50">
            <a:extLst>
              <a:ext uri="{FF2B5EF4-FFF2-40B4-BE49-F238E27FC236}">
                <a16:creationId xmlns:a16="http://schemas.microsoft.com/office/drawing/2014/main" id="{751AC574-9C96-E009-6333-5E715284830C}"/>
              </a:ext>
            </a:extLst>
          </p:cNvPr>
          <p:cNvSpPr txBox="1">
            <a:spLocks noChangeArrowheads="1"/>
          </p:cNvSpPr>
          <p:nvPr/>
        </p:nvSpPr>
        <p:spPr bwMode="auto">
          <a:xfrm>
            <a:off x="11310959" y="5964041"/>
            <a:ext cx="648000" cy="2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9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（年度末）</a:t>
            </a:r>
            <a:endParaRPr lang="en-US" altLang="ja-JP" sz="9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6" name="テキスト ボックス 1">
            <a:extLst>
              <a:ext uri="{FF2B5EF4-FFF2-40B4-BE49-F238E27FC236}">
                <a16:creationId xmlns:a16="http://schemas.microsoft.com/office/drawing/2014/main" id="{B353EFC0-2204-1F54-318A-C305A3C0F050}"/>
              </a:ext>
            </a:extLst>
          </p:cNvPr>
          <p:cNvSpPr txBox="1"/>
          <p:nvPr/>
        </p:nvSpPr>
        <p:spPr>
          <a:xfrm>
            <a:off x="11086300" y="1574349"/>
            <a:ext cx="1036624" cy="25878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200" dirty="0">
                <a:latin typeface="BIZ UDPゴシック" panose="020B0400000000000000" pitchFamily="50" charset="-128"/>
                <a:ea typeface="BIZ UDPゴシック" panose="020B0400000000000000" pitchFamily="50" charset="-128"/>
              </a:rPr>
              <a:t>1,145</a:t>
            </a:r>
            <a:endParaRPr lang="ja-JP" altLang="en-US" sz="1200" dirty="0">
              <a:latin typeface="BIZ UDPゴシック" panose="020B0400000000000000" pitchFamily="50" charset="-128"/>
              <a:ea typeface="BIZ UDPゴシック" panose="020B0400000000000000" pitchFamily="50" charset="-128"/>
            </a:endParaRPr>
          </a:p>
        </p:txBody>
      </p:sp>
      <p:sp>
        <p:nvSpPr>
          <p:cNvPr id="69" name="角丸四角形 15">
            <a:extLst>
              <a:ext uri="{FF2B5EF4-FFF2-40B4-BE49-F238E27FC236}">
                <a16:creationId xmlns:a16="http://schemas.microsoft.com/office/drawing/2014/main" id="{465A0473-5BBB-86EF-BFD3-7E545CCAA628}"/>
              </a:ext>
            </a:extLst>
          </p:cNvPr>
          <p:cNvSpPr/>
          <p:nvPr/>
        </p:nvSpPr>
        <p:spPr>
          <a:xfrm>
            <a:off x="5378762" y="6236565"/>
            <a:ext cx="6435637" cy="1801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30000"/>
              </a:lnSpc>
            </a:pPr>
            <a:r>
              <a:rPr lang="en-US" altLang="ja-JP" sz="900" spc="10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900" spc="100" dirty="0">
                <a:solidFill>
                  <a:schemeClr val="bg1">
                    <a:lumMod val="50000"/>
                  </a:schemeClr>
                </a:solidFill>
                <a:latin typeface="BIZ UDPゴシック" panose="020B0400000000000000" pitchFamily="50" charset="-128"/>
                <a:ea typeface="BIZ UDPゴシック" panose="020B0400000000000000" pitchFamily="50" charset="-128"/>
              </a:rPr>
              <a:t>出典</a:t>
            </a:r>
            <a:r>
              <a:rPr lang="zh-TW" altLang="en-US" sz="900" spc="10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900" spc="100" dirty="0">
                <a:solidFill>
                  <a:schemeClr val="bg1">
                    <a:lumMod val="50000"/>
                  </a:schemeClr>
                </a:solidFill>
                <a:latin typeface="BIZ UDPゴシック" panose="020B0400000000000000" pitchFamily="50" charset="-128"/>
                <a:ea typeface="BIZ UDPゴシック" panose="020B0400000000000000" pitchFamily="50" charset="-128"/>
              </a:rPr>
              <a:t>財務省</a:t>
            </a:r>
            <a:r>
              <a:rPr lang="en-US" altLang="ja-JP" sz="900" spc="100" dirty="0">
                <a:solidFill>
                  <a:schemeClr val="bg1">
                    <a:lumMod val="50000"/>
                  </a:schemeClr>
                </a:solidFill>
                <a:latin typeface="BIZ UDPゴシック" panose="020B0400000000000000" pitchFamily="50" charset="-128"/>
                <a:ea typeface="BIZ UDPゴシック" panose="020B0400000000000000" pitchFamily="50" charset="-128"/>
              </a:rPr>
              <a:t>HP</a:t>
            </a:r>
            <a:r>
              <a:rPr lang="ja-JP" altLang="en-US" sz="900" spc="100" dirty="0">
                <a:solidFill>
                  <a:schemeClr val="bg1">
                    <a:lumMod val="50000"/>
                  </a:schemeClr>
                </a:solidFill>
                <a:latin typeface="BIZ UDPゴシック" panose="020B0400000000000000" pitchFamily="50" charset="-128"/>
                <a:ea typeface="BIZ UDPゴシック" panose="020B0400000000000000" pitchFamily="50" charset="-128"/>
              </a:rPr>
              <a:t>令和８年度政府予算案「我が国の財政事情」</a:t>
            </a:r>
          </a:p>
        </p:txBody>
      </p:sp>
      <p:sp>
        <p:nvSpPr>
          <p:cNvPr id="7" name="正方形/長方形 6">
            <a:extLst>
              <a:ext uri="{FF2B5EF4-FFF2-40B4-BE49-F238E27FC236}">
                <a16:creationId xmlns:a16="http://schemas.microsoft.com/office/drawing/2014/main" id="{A07DB0DB-2FAB-FAFC-AE56-7885F1EB96CD}"/>
              </a:ext>
            </a:extLst>
          </p:cNvPr>
          <p:cNvSpPr/>
          <p:nvPr/>
        </p:nvSpPr>
        <p:spPr>
          <a:xfrm>
            <a:off x="475336" y="1490029"/>
            <a:ext cx="4248000" cy="72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テキスト ボックス 1">
            <a:extLst>
              <a:ext uri="{FF2B5EF4-FFF2-40B4-BE49-F238E27FC236}">
                <a16:creationId xmlns:a16="http://schemas.microsoft.com/office/drawing/2014/main" id="{FB6C8594-3E75-E8CA-27F5-4C22DB81513D}"/>
              </a:ext>
            </a:extLst>
          </p:cNvPr>
          <p:cNvSpPr txBox="1"/>
          <p:nvPr/>
        </p:nvSpPr>
        <p:spPr>
          <a:xfrm>
            <a:off x="10750014" y="5913114"/>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(R2)</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5" name="テキスト ボックス 1">
            <a:extLst>
              <a:ext uri="{FF2B5EF4-FFF2-40B4-BE49-F238E27FC236}">
                <a16:creationId xmlns:a16="http://schemas.microsoft.com/office/drawing/2014/main" id="{C57B3FA2-642C-C0A4-8453-DB1EF11C6350}"/>
              </a:ext>
            </a:extLst>
          </p:cNvPr>
          <p:cNvSpPr txBox="1"/>
          <p:nvPr/>
        </p:nvSpPr>
        <p:spPr>
          <a:xfrm>
            <a:off x="10198015" y="5913114"/>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(H27)</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6" name="テキスト ボックス 1">
            <a:extLst>
              <a:ext uri="{FF2B5EF4-FFF2-40B4-BE49-F238E27FC236}">
                <a16:creationId xmlns:a16="http://schemas.microsoft.com/office/drawing/2014/main" id="{ABF69B64-C606-AFB6-616D-326CD26A0D14}"/>
              </a:ext>
            </a:extLst>
          </p:cNvPr>
          <p:cNvSpPr txBox="1"/>
          <p:nvPr/>
        </p:nvSpPr>
        <p:spPr>
          <a:xfrm>
            <a:off x="9646016" y="5913114"/>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(H22)</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7" name="テキスト ボックス 1">
            <a:extLst>
              <a:ext uri="{FF2B5EF4-FFF2-40B4-BE49-F238E27FC236}">
                <a16:creationId xmlns:a16="http://schemas.microsoft.com/office/drawing/2014/main" id="{EACF7C8F-EF13-51BE-25B7-60F610AF1079}"/>
              </a:ext>
            </a:extLst>
          </p:cNvPr>
          <p:cNvSpPr txBox="1"/>
          <p:nvPr/>
        </p:nvSpPr>
        <p:spPr>
          <a:xfrm>
            <a:off x="9094017" y="5913114"/>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(H17)</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8" name="テキスト ボックス 1">
            <a:extLst>
              <a:ext uri="{FF2B5EF4-FFF2-40B4-BE49-F238E27FC236}">
                <a16:creationId xmlns:a16="http://schemas.microsoft.com/office/drawing/2014/main" id="{673E834C-EAF0-CD57-970C-1967845ED1BB}"/>
              </a:ext>
            </a:extLst>
          </p:cNvPr>
          <p:cNvSpPr txBox="1"/>
          <p:nvPr/>
        </p:nvSpPr>
        <p:spPr>
          <a:xfrm>
            <a:off x="8542018" y="5913114"/>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(H12)</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9" name="テキスト ボックス 1">
            <a:extLst>
              <a:ext uri="{FF2B5EF4-FFF2-40B4-BE49-F238E27FC236}">
                <a16:creationId xmlns:a16="http://schemas.microsoft.com/office/drawing/2014/main" id="{CAF8E3F2-F581-2BB7-B52E-03CA45BF8180}"/>
              </a:ext>
            </a:extLst>
          </p:cNvPr>
          <p:cNvSpPr txBox="1"/>
          <p:nvPr/>
        </p:nvSpPr>
        <p:spPr>
          <a:xfrm>
            <a:off x="7990019" y="5913114"/>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(H7)</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0" name="テキスト ボックス 1">
            <a:extLst>
              <a:ext uri="{FF2B5EF4-FFF2-40B4-BE49-F238E27FC236}">
                <a16:creationId xmlns:a16="http://schemas.microsoft.com/office/drawing/2014/main" id="{1431D371-5A6B-034A-6A77-F386107C31A2}"/>
              </a:ext>
            </a:extLst>
          </p:cNvPr>
          <p:cNvSpPr txBox="1"/>
          <p:nvPr/>
        </p:nvSpPr>
        <p:spPr>
          <a:xfrm>
            <a:off x="7438020" y="5913114"/>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(H2)</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1" name="テキスト ボックス 1">
            <a:extLst>
              <a:ext uri="{FF2B5EF4-FFF2-40B4-BE49-F238E27FC236}">
                <a16:creationId xmlns:a16="http://schemas.microsoft.com/office/drawing/2014/main" id="{89C642CC-B635-471A-F85C-0109F9BDC856}"/>
              </a:ext>
            </a:extLst>
          </p:cNvPr>
          <p:cNvSpPr txBox="1"/>
          <p:nvPr/>
        </p:nvSpPr>
        <p:spPr>
          <a:xfrm>
            <a:off x="6886021" y="5913114"/>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(S60)</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2" name="テキスト ボックス 1">
            <a:extLst>
              <a:ext uri="{FF2B5EF4-FFF2-40B4-BE49-F238E27FC236}">
                <a16:creationId xmlns:a16="http://schemas.microsoft.com/office/drawing/2014/main" id="{417128AA-3C4F-2CFB-9DC1-21C5E91C87C7}"/>
              </a:ext>
            </a:extLst>
          </p:cNvPr>
          <p:cNvSpPr txBox="1"/>
          <p:nvPr/>
        </p:nvSpPr>
        <p:spPr>
          <a:xfrm>
            <a:off x="6334022" y="5913114"/>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(S55)</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3" name="テキスト ボックス 1">
            <a:extLst>
              <a:ext uri="{FF2B5EF4-FFF2-40B4-BE49-F238E27FC236}">
                <a16:creationId xmlns:a16="http://schemas.microsoft.com/office/drawing/2014/main" id="{ADB0295A-CD9B-246D-97CF-844BF94C2F18}"/>
              </a:ext>
            </a:extLst>
          </p:cNvPr>
          <p:cNvSpPr txBox="1"/>
          <p:nvPr/>
        </p:nvSpPr>
        <p:spPr>
          <a:xfrm>
            <a:off x="5782023" y="5913114"/>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(S50)</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0" name="テキスト ボックス 1">
            <a:extLst>
              <a:ext uri="{FF2B5EF4-FFF2-40B4-BE49-F238E27FC236}">
                <a16:creationId xmlns:a16="http://schemas.microsoft.com/office/drawing/2014/main" id="{1DB9EB05-7C9D-17DB-55DB-05AAEDBA0410}"/>
              </a:ext>
            </a:extLst>
          </p:cNvPr>
          <p:cNvSpPr txBox="1"/>
          <p:nvPr/>
        </p:nvSpPr>
        <p:spPr>
          <a:xfrm>
            <a:off x="5782023"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1975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3" name="テキスト ボックス 1">
            <a:extLst>
              <a:ext uri="{FF2B5EF4-FFF2-40B4-BE49-F238E27FC236}">
                <a16:creationId xmlns:a16="http://schemas.microsoft.com/office/drawing/2014/main" id="{2D5BE95A-3E33-DDAF-A9D4-2F206B4A96E2}"/>
              </a:ext>
            </a:extLst>
          </p:cNvPr>
          <p:cNvSpPr txBox="1"/>
          <p:nvPr/>
        </p:nvSpPr>
        <p:spPr>
          <a:xfrm>
            <a:off x="6334022"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1980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4" name="テキスト ボックス 1">
            <a:extLst>
              <a:ext uri="{FF2B5EF4-FFF2-40B4-BE49-F238E27FC236}">
                <a16:creationId xmlns:a16="http://schemas.microsoft.com/office/drawing/2014/main" id="{B9759F3B-851C-EB00-3660-833F4BBC2E9B}"/>
              </a:ext>
            </a:extLst>
          </p:cNvPr>
          <p:cNvSpPr txBox="1"/>
          <p:nvPr/>
        </p:nvSpPr>
        <p:spPr>
          <a:xfrm>
            <a:off x="6886021"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1985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5" name="テキスト ボックス 1">
            <a:extLst>
              <a:ext uri="{FF2B5EF4-FFF2-40B4-BE49-F238E27FC236}">
                <a16:creationId xmlns:a16="http://schemas.microsoft.com/office/drawing/2014/main" id="{4F93A0F7-52D8-BE99-C785-105FEC5410EC}"/>
              </a:ext>
            </a:extLst>
          </p:cNvPr>
          <p:cNvSpPr txBox="1"/>
          <p:nvPr/>
        </p:nvSpPr>
        <p:spPr>
          <a:xfrm>
            <a:off x="7438020"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1990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6" name="テキスト ボックス 1">
            <a:extLst>
              <a:ext uri="{FF2B5EF4-FFF2-40B4-BE49-F238E27FC236}">
                <a16:creationId xmlns:a16="http://schemas.microsoft.com/office/drawing/2014/main" id="{B8FF135B-E151-4C4C-2390-C6F47501AC32}"/>
              </a:ext>
            </a:extLst>
          </p:cNvPr>
          <p:cNvSpPr txBox="1"/>
          <p:nvPr/>
        </p:nvSpPr>
        <p:spPr>
          <a:xfrm>
            <a:off x="7990019"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1995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7" name="テキスト ボックス 1">
            <a:extLst>
              <a:ext uri="{FF2B5EF4-FFF2-40B4-BE49-F238E27FC236}">
                <a16:creationId xmlns:a16="http://schemas.microsoft.com/office/drawing/2014/main" id="{1C0E7941-0261-77D6-E4A4-54B1272C18DB}"/>
              </a:ext>
            </a:extLst>
          </p:cNvPr>
          <p:cNvSpPr txBox="1"/>
          <p:nvPr/>
        </p:nvSpPr>
        <p:spPr>
          <a:xfrm>
            <a:off x="8542018"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2000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8" name="テキスト ボックス 1">
            <a:extLst>
              <a:ext uri="{FF2B5EF4-FFF2-40B4-BE49-F238E27FC236}">
                <a16:creationId xmlns:a16="http://schemas.microsoft.com/office/drawing/2014/main" id="{D1F587BE-BE09-F1CE-161A-CAC3964CF7CE}"/>
              </a:ext>
            </a:extLst>
          </p:cNvPr>
          <p:cNvSpPr txBox="1"/>
          <p:nvPr/>
        </p:nvSpPr>
        <p:spPr>
          <a:xfrm>
            <a:off x="9094017"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2005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9" name="テキスト ボックス 1">
            <a:extLst>
              <a:ext uri="{FF2B5EF4-FFF2-40B4-BE49-F238E27FC236}">
                <a16:creationId xmlns:a16="http://schemas.microsoft.com/office/drawing/2014/main" id="{8EFD3F82-A0B5-A266-4A07-3E45600D9A49}"/>
              </a:ext>
            </a:extLst>
          </p:cNvPr>
          <p:cNvSpPr txBox="1"/>
          <p:nvPr/>
        </p:nvSpPr>
        <p:spPr>
          <a:xfrm>
            <a:off x="9646016"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2010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0" name="テキスト ボックス 1">
            <a:extLst>
              <a:ext uri="{FF2B5EF4-FFF2-40B4-BE49-F238E27FC236}">
                <a16:creationId xmlns:a16="http://schemas.microsoft.com/office/drawing/2014/main" id="{4B357353-BD5A-0F9D-FC78-60AC54360F91}"/>
              </a:ext>
            </a:extLst>
          </p:cNvPr>
          <p:cNvSpPr txBox="1"/>
          <p:nvPr/>
        </p:nvSpPr>
        <p:spPr>
          <a:xfrm>
            <a:off x="10198015"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2015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2" name="テキスト ボックス 1">
            <a:extLst>
              <a:ext uri="{FF2B5EF4-FFF2-40B4-BE49-F238E27FC236}">
                <a16:creationId xmlns:a16="http://schemas.microsoft.com/office/drawing/2014/main" id="{4B8F262D-2DF1-F43B-9141-F5FC0BCF9382}"/>
              </a:ext>
            </a:extLst>
          </p:cNvPr>
          <p:cNvSpPr txBox="1"/>
          <p:nvPr/>
        </p:nvSpPr>
        <p:spPr>
          <a:xfrm>
            <a:off x="10750014"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2020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4" name="テキスト ボックス 1">
            <a:extLst>
              <a:ext uri="{FF2B5EF4-FFF2-40B4-BE49-F238E27FC236}">
                <a16:creationId xmlns:a16="http://schemas.microsoft.com/office/drawing/2014/main" id="{AB5A20EC-DB4D-B7D0-E5EC-0CB2D1BD9C43}"/>
              </a:ext>
            </a:extLst>
          </p:cNvPr>
          <p:cNvSpPr txBox="1"/>
          <p:nvPr/>
        </p:nvSpPr>
        <p:spPr>
          <a:xfrm>
            <a:off x="11412690" y="5807219"/>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rgbClr val="FF0000"/>
                </a:solidFill>
                <a:latin typeface="BIZ UDPゴシック" panose="020B0400000000000000" pitchFamily="50" charset="-128"/>
                <a:ea typeface="BIZ UDPゴシック" panose="020B0400000000000000" pitchFamily="50" charset="-128"/>
                <a:cs typeface="Arial" panose="020B0604020202020204" pitchFamily="34" charset="0"/>
              </a:rPr>
              <a:t>2026</a:t>
            </a:r>
            <a:endParaRPr lang="ja-JP" altLang="en-US" sz="700" b="1" dirty="0">
              <a:solidFill>
                <a:srgbClr val="FF0000"/>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5BD6DA0B-8E6A-3611-F411-CF53FF6260D3}"/>
              </a:ext>
            </a:extLst>
          </p:cNvPr>
          <p:cNvSpPr txBox="1"/>
          <p:nvPr/>
        </p:nvSpPr>
        <p:spPr>
          <a:xfrm>
            <a:off x="11412690" y="5913114"/>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rgbClr val="FF0000"/>
                </a:solidFill>
                <a:latin typeface="BIZ UDPゴシック" panose="020B0400000000000000" pitchFamily="50" charset="-128"/>
                <a:ea typeface="BIZ UDPゴシック" panose="020B0400000000000000" pitchFamily="50" charset="-128"/>
                <a:cs typeface="Arial" panose="020B0604020202020204" pitchFamily="34" charset="0"/>
              </a:rPr>
              <a:t>(R8)</a:t>
            </a:r>
            <a:endParaRPr lang="ja-JP" altLang="en-US" sz="600" dirty="0">
              <a:solidFill>
                <a:srgbClr val="FF0000"/>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4008926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fade">
                                      <p:cBhvr>
                                        <p:cTn id="48" dur="500"/>
                                        <p:tgtEl>
                                          <p:spTgt spid="6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500"/>
                                        <p:tgtEl>
                                          <p:spTgt spid="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500"/>
                                        <p:tgtEl>
                                          <p:spTgt spid="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500"/>
                                        <p:tgtEl>
                                          <p:spTgt spid="6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500"/>
                                        <p:tgtEl>
                                          <p:spTgt spid="1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500"/>
                                        <p:tgtEl>
                                          <p:spTgt spid="1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500"/>
                                        <p:tgtEl>
                                          <p:spTgt spid="1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500"/>
                                        <p:tgtEl>
                                          <p:spTgt spid="1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500"/>
                                        <p:tgtEl>
                                          <p:spTgt spid="2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fade">
                                      <p:cBhvr>
                                        <p:cTn id="114" dur="500"/>
                                        <p:tgtEl>
                                          <p:spTgt spid="2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500"/>
                                        <p:tgtEl>
                                          <p:spTgt spid="5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9"/>
                                        </p:tgtEl>
                                        <p:attrNameLst>
                                          <p:attrName>style.visibility</p:attrName>
                                        </p:attrNameLst>
                                      </p:cBhvr>
                                      <p:to>
                                        <p:strVal val="visible"/>
                                      </p:to>
                                    </p:set>
                                    <p:animEffect transition="in" filter="fade">
                                      <p:cBhvr>
                                        <p:cTn id="12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 grpId="0" animBg="1"/>
      <p:bldP spid="3" grpId="0" animBg="1"/>
      <p:bldP spid="4" grpId="0"/>
      <p:bldP spid="5" grpId="0"/>
      <p:bldP spid="42" grpId="0"/>
      <p:bldP spid="43" grpId="0"/>
      <p:bldP spid="44" grpId="0"/>
      <p:bldP spid="47" grpId="0"/>
      <p:bldP spid="48" grpId="0"/>
      <p:bldGraphic spid="50" grpId="0">
        <p:bldAsOne/>
      </p:bldGraphic>
      <p:bldP spid="51" grpId="0"/>
      <p:bldP spid="52" grpId="0"/>
      <p:bldP spid="66" grpId="0"/>
      <p:bldP spid="69" grpId="0"/>
      <p:bldP spid="7" grpId="0" animBg="1"/>
      <p:bldP spid="54" grpId="0"/>
      <p:bldP spid="55" grpId="0"/>
      <p:bldP spid="56" grpId="0"/>
      <p:bldP spid="57" grpId="0"/>
      <p:bldP spid="58" grpId="0"/>
      <p:bldP spid="59" grpId="0"/>
      <p:bldP spid="60" grpId="0"/>
      <p:bldP spid="61" grpId="0"/>
      <p:bldP spid="62" grpId="0"/>
      <p:bldP spid="63" grpId="0"/>
      <p:bldP spid="10" grpId="0"/>
      <p:bldP spid="13" grpId="0"/>
      <p:bldP spid="14" grpId="0"/>
      <p:bldP spid="15" grpId="0"/>
      <p:bldP spid="16" grpId="0"/>
      <p:bldP spid="17" grpId="0"/>
      <p:bldP spid="18" grpId="0"/>
      <p:bldP spid="19" grpId="0"/>
      <p:bldP spid="20" grpId="0"/>
      <p:bldP spid="22" grpId="0"/>
      <p:bldP spid="24" grpId="0"/>
      <p:bldP spid="2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ADCF9-FFA7-52DC-961B-E7E667666352}"/>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C4D0315-CAEE-616A-2E59-4519F3E4D1D3}"/>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5D2D627B-B8F7-A419-8DDF-9935A853CA8E}"/>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B371F8C8-BF58-0C27-8811-0341456D3DE3}"/>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0EBAF770-1165-0227-0426-B31DB4E36245}"/>
              </a:ext>
            </a:extLst>
          </p:cNvPr>
          <p:cNvSpPr txBox="1"/>
          <p:nvPr/>
        </p:nvSpPr>
        <p:spPr>
          <a:xfrm>
            <a:off x="1244137" y="308422"/>
            <a:ext cx="10681564"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私たちが生きる２１世紀の課題 </a:t>
            </a:r>
            <a:r>
              <a:rPr lang="ja-JP" altLang="en-US" sz="2400" b="1" spc="200" dirty="0">
                <a:solidFill>
                  <a:schemeClr val="bg1"/>
                </a:solidFill>
                <a:latin typeface="BIZ UDPゴシック" panose="020B0400000000000000" pitchFamily="50" charset="-128"/>
                <a:ea typeface="BIZ UDPゴシック" panose="020B0400000000000000" pitchFamily="50" charset="-128"/>
                <a:cs typeface="Arial"/>
                <a:sym typeface="Arial"/>
              </a:rPr>
              <a:t>（これからの社会と税金）</a:t>
            </a:r>
            <a:endPar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sp>
        <p:nvSpPr>
          <p:cNvPr id="44" name="テキスト ボックス 43">
            <a:extLst>
              <a:ext uri="{FF2B5EF4-FFF2-40B4-BE49-F238E27FC236}">
                <a16:creationId xmlns:a16="http://schemas.microsoft.com/office/drawing/2014/main" id="{875B78AD-34E5-1941-E4DF-A33E4AAA7066}"/>
              </a:ext>
            </a:extLst>
          </p:cNvPr>
          <p:cNvSpPr txBox="1"/>
          <p:nvPr/>
        </p:nvSpPr>
        <p:spPr>
          <a:xfrm>
            <a:off x="475336" y="2200798"/>
            <a:ext cx="4294800" cy="725135"/>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日本の借金総額は、主要先進国の中で最悪の水準となっています。</a:t>
            </a:r>
          </a:p>
        </p:txBody>
      </p:sp>
      <p:graphicFrame>
        <p:nvGraphicFramePr>
          <p:cNvPr id="8" name="グラフ 7">
            <a:extLst>
              <a:ext uri="{FF2B5EF4-FFF2-40B4-BE49-F238E27FC236}">
                <a16:creationId xmlns:a16="http://schemas.microsoft.com/office/drawing/2014/main" id="{AE9A7C89-0845-DDF7-4C2D-9D26CA3A330D}"/>
              </a:ext>
            </a:extLst>
          </p:cNvPr>
          <p:cNvGraphicFramePr/>
          <p:nvPr>
            <p:extLst>
              <p:ext uri="{D42A27DB-BD31-4B8C-83A1-F6EECF244321}">
                <p14:modId xmlns:p14="http://schemas.microsoft.com/office/powerpoint/2010/main" val="1710114783"/>
              </p:ext>
            </p:extLst>
          </p:nvPr>
        </p:nvGraphicFramePr>
        <p:xfrm>
          <a:off x="5378762" y="1743516"/>
          <a:ext cx="6016361" cy="4592827"/>
        </p:xfrm>
        <a:graphic>
          <a:graphicData uri="http://schemas.openxmlformats.org/drawingml/2006/chart">
            <c:chart xmlns:c="http://schemas.openxmlformats.org/drawingml/2006/chart" xmlns:r="http://schemas.openxmlformats.org/officeDocument/2006/relationships" r:id="rId2"/>
          </a:graphicData>
        </a:graphic>
      </p:graphicFrame>
      <p:sp>
        <p:nvSpPr>
          <p:cNvPr id="12" name="テキスト ボックス 11">
            <a:extLst>
              <a:ext uri="{FF2B5EF4-FFF2-40B4-BE49-F238E27FC236}">
                <a16:creationId xmlns:a16="http://schemas.microsoft.com/office/drawing/2014/main" id="{F6C46ADC-BE93-8D89-4289-7F8180BEF89D}"/>
              </a:ext>
            </a:extLst>
          </p:cNvPr>
          <p:cNvSpPr txBox="1"/>
          <p:nvPr/>
        </p:nvSpPr>
        <p:spPr>
          <a:xfrm>
            <a:off x="10573762" y="5963688"/>
            <a:ext cx="260764"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r>
              <a:rPr kumimoji="0" lang="en-US" altLang="ja-JP"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R7</a:t>
            </a: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p>
        </p:txBody>
      </p:sp>
      <p:sp>
        <p:nvSpPr>
          <p:cNvPr id="14" name="テキスト ボックス 13">
            <a:extLst>
              <a:ext uri="{FF2B5EF4-FFF2-40B4-BE49-F238E27FC236}">
                <a16:creationId xmlns:a16="http://schemas.microsoft.com/office/drawing/2014/main" id="{C71BBD5C-E0C6-807D-9A37-E1F34BBD694B}"/>
              </a:ext>
            </a:extLst>
          </p:cNvPr>
          <p:cNvSpPr txBox="1"/>
          <p:nvPr/>
        </p:nvSpPr>
        <p:spPr>
          <a:xfrm>
            <a:off x="5976550" y="5963688"/>
            <a:ext cx="260764"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r>
              <a:rPr kumimoji="0" lang="en-US" altLang="ja-JP"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H22</a:t>
            </a: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p>
        </p:txBody>
      </p:sp>
      <p:sp>
        <p:nvSpPr>
          <p:cNvPr id="16" name="テキスト ボックス 15">
            <a:extLst>
              <a:ext uri="{FF2B5EF4-FFF2-40B4-BE49-F238E27FC236}">
                <a16:creationId xmlns:a16="http://schemas.microsoft.com/office/drawing/2014/main" id="{44FC89DD-4FB5-CE7D-BFD8-6F2E787B783C}"/>
              </a:ext>
            </a:extLst>
          </p:cNvPr>
          <p:cNvSpPr txBox="1"/>
          <p:nvPr/>
        </p:nvSpPr>
        <p:spPr>
          <a:xfrm>
            <a:off x="6589512" y="5963688"/>
            <a:ext cx="260764"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r>
              <a:rPr kumimoji="0" lang="en-US" altLang="ja-JP"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H24</a:t>
            </a: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p>
        </p:txBody>
      </p:sp>
      <p:sp>
        <p:nvSpPr>
          <p:cNvPr id="18" name="テキスト ボックス 17">
            <a:extLst>
              <a:ext uri="{FF2B5EF4-FFF2-40B4-BE49-F238E27FC236}">
                <a16:creationId xmlns:a16="http://schemas.microsoft.com/office/drawing/2014/main" id="{7ECDA0AD-CB75-7306-2604-AEB311651E93}"/>
              </a:ext>
            </a:extLst>
          </p:cNvPr>
          <p:cNvSpPr txBox="1"/>
          <p:nvPr/>
        </p:nvSpPr>
        <p:spPr>
          <a:xfrm>
            <a:off x="7202474" y="5963688"/>
            <a:ext cx="260764"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r>
              <a:rPr kumimoji="0" lang="en-US" altLang="ja-JP"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H26</a:t>
            </a: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p>
        </p:txBody>
      </p:sp>
      <p:sp>
        <p:nvSpPr>
          <p:cNvPr id="20" name="テキスト ボックス 19">
            <a:extLst>
              <a:ext uri="{FF2B5EF4-FFF2-40B4-BE49-F238E27FC236}">
                <a16:creationId xmlns:a16="http://schemas.microsoft.com/office/drawing/2014/main" id="{3350A493-62F7-A1FB-FC7E-26DE3E1DE309}"/>
              </a:ext>
            </a:extLst>
          </p:cNvPr>
          <p:cNvSpPr txBox="1"/>
          <p:nvPr/>
        </p:nvSpPr>
        <p:spPr>
          <a:xfrm>
            <a:off x="7815436" y="5963688"/>
            <a:ext cx="260764"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r>
              <a:rPr kumimoji="0" lang="en-US" altLang="ja-JP"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H28</a:t>
            </a: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p>
        </p:txBody>
      </p:sp>
      <p:sp>
        <p:nvSpPr>
          <p:cNvPr id="23" name="テキスト ボックス 22">
            <a:extLst>
              <a:ext uri="{FF2B5EF4-FFF2-40B4-BE49-F238E27FC236}">
                <a16:creationId xmlns:a16="http://schemas.microsoft.com/office/drawing/2014/main" id="{8E3AD207-5CE8-99CF-2DA1-327837C5FCFA}"/>
              </a:ext>
            </a:extLst>
          </p:cNvPr>
          <p:cNvSpPr txBox="1"/>
          <p:nvPr/>
        </p:nvSpPr>
        <p:spPr>
          <a:xfrm>
            <a:off x="8428398" y="5963688"/>
            <a:ext cx="260764"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r>
              <a:rPr kumimoji="0" lang="en-US" altLang="ja-JP"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H30</a:t>
            </a: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p>
        </p:txBody>
      </p:sp>
      <p:sp>
        <p:nvSpPr>
          <p:cNvPr id="27" name="テキスト ボックス 26">
            <a:extLst>
              <a:ext uri="{FF2B5EF4-FFF2-40B4-BE49-F238E27FC236}">
                <a16:creationId xmlns:a16="http://schemas.microsoft.com/office/drawing/2014/main" id="{A62E37DE-B1CF-9474-D639-DEC53084C152}"/>
              </a:ext>
            </a:extLst>
          </p:cNvPr>
          <p:cNvSpPr txBox="1"/>
          <p:nvPr/>
        </p:nvSpPr>
        <p:spPr>
          <a:xfrm>
            <a:off x="9041360" y="5963688"/>
            <a:ext cx="260764"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r>
              <a:rPr kumimoji="0" lang="en-US" altLang="ja-JP"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R2</a:t>
            </a: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p>
        </p:txBody>
      </p:sp>
      <p:sp>
        <p:nvSpPr>
          <p:cNvPr id="31" name="テキスト ボックス 30">
            <a:extLst>
              <a:ext uri="{FF2B5EF4-FFF2-40B4-BE49-F238E27FC236}">
                <a16:creationId xmlns:a16="http://schemas.microsoft.com/office/drawing/2014/main" id="{743CCF45-748F-93D2-6D27-D8DA468B4100}"/>
              </a:ext>
            </a:extLst>
          </p:cNvPr>
          <p:cNvSpPr txBox="1"/>
          <p:nvPr/>
        </p:nvSpPr>
        <p:spPr>
          <a:xfrm>
            <a:off x="9654322" y="5963688"/>
            <a:ext cx="260764"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r>
              <a:rPr kumimoji="0" lang="en-US" altLang="ja-JP"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R4</a:t>
            </a:r>
            <a:r>
              <a:rPr kumimoji="0" lang="ja-JP" altLang="en-US" sz="600" u="none" strike="noStrike" kern="0" cap="none" spc="-30" normalizeH="0" noProof="0" dirty="0">
                <a:ln>
                  <a:noFill/>
                </a:ln>
                <a:solidFill>
                  <a:schemeClr val="bg1">
                    <a:lumMod val="50000"/>
                  </a:schemeClr>
                </a:solidFill>
                <a:effectLst/>
                <a:uLnTx/>
                <a:uFillTx/>
                <a:latin typeface="BIZ UDPゴシック" panose="020B0400000000000000" pitchFamily="50" charset="-128"/>
                <a:ea typeface="BIZ UDPゴシック" panose="020B0400000000000000" pitchFamily="50" charset="-128"/>
              </a:rPr>
              <a:t>）</a:t>
            </a:r>
          </a:p>
        </p:txBody>
      </p:sp>
      <p:sp>
        <p:nvSpPr>
          <p:cNvPr id="57" name="テキスト ボックス 56">
            <a:extLst>
              <a:ext uri="{FF2B5EF4-FFF2-40B4-BE49-F238E27FC236}">
                <a16:creationId xmlns:a16="http://schemas.microsoft.com/office/drawing/2014/main" id="{1E3B460C-324B-18EE-03CB-023F9DC6D37A}"/>
              </a:ext>
            </a:extLst>
          </p:cNvPr>
          <p:cNvSpPr txBox="1"/>
          <p:nvPr/>
        </p:nvSpPr>
        <p:spPr>
          <a:xfrm>
            <a:off x="5245473" y="1536270"/>
            <a:ext cx="995214" cy="230832"/>
          </a:xfrm>
          <a:prstGeom prst="rect">
            <a:avLst/>
          </a:prstGeom>
          <a:noFill/>
        </p:spPr>
        <p:txBody>
          <a:bodyPr wrap="square" rtlCol="0">
            <a:spAutoFit/>
          </a:bodyPr>
          <a:lstStyle/>
          <a:p>
            <a:pPr algn="ctr" defTabSz="844007" eaLnBrk="1" fontAlgn="auto" hangingPunct="1">
              <a:spcBef>
                <a:spcPts val="0"/>
              </a:spcBef>
              <a:spcAft>
                <a:spcPts val="0"/>
              </a:spcAft>
              <a:defRPr/>
            </a:pPr>
            <a:r>
              <a:rPr lang="ja-JP" altLang="en-US" sz="9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r>
              <a:rPr lang="en-US" altLang="ja-JP" sz="9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sz="9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p>
        </p:txBody>
      </p:sp>
      <p:pic>
        <p:nvPicPr>
          <p:cNvPr id="58" name="図 57" descr="イタリアの国旗-国旗など">
            <a:extLst>
              <a:ext uri="{FF2B5EF4-FFF2-40B4-BE49-F238E27FC236}">
                <a16:creationId xmlns:a16="http://schemas.microsoft.com/office/drawing/2014/main" id="{0BD76C2A-F287-B592-AAD5-76E210C1AF51}"/>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7947" y="3632615"/>
            <a:ext cx="234151" cy="156101"/>
          </a:xfrm>
          <a:prstGeom prst="rect">
            <a:avLst/>
          </a:prstGeom>
          <a:noFill/>
          <a:ln w="3175">
            <a:solidFill>
              <a:schemeClr val="tx1"/>
            </a:solidFill>
          </a:ln>
        </p:spPr>
      </p:pic>
      <p:pic>
        <p:nvPicPr>
          <p:cNvPr id="59" name="Picture 20" descr="アメリカ">
            <a:extLst>
              <a:ext uri="{FF2B5EF4-FFF2-40B4-BE49-F238E27FC236}">
                <a16:creationId xmlns:a16="http://schemas.microsoft.com/office/drawing/2014/main" id="{0C700A84-A6D4-22ED-6812-7615A4CCA21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7947" y="3880060"/>
            <a:ext cx="233307" cy="156101"/>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 name="Picture 75" descr="フランス">
            <a:extLst>
              <a:ext uri="{FF2B5EF4-FFF2-40B4-BE49-F238E27FC236}">
                <a16:creationId xmlns:a16="http://schemas.microsoft.com/office/drawing/2014/main" id="{DC47A7F3-E15E-26E5-5BC2-ADF0DEDC514A}"/>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7947" y="4133147"/>
            <a:ext cx="234151" cy="156101"/>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1" name="Picture 28" descr="イギリス">
            <a:extLst>
              <a:ext uri="{FF2B5EF4-FFF2-40B4-BE49-F238E27FC236}">
                <a16:creationId xmlns:a16="http://schemas.microsoft.com/office/drawing/2014/main" id="{07072209-45A6-ED81-768F-7D58BDDED86C}"/>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97947" y="4624247"/>
            <a:ext cx="234151" cy="15669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2" name="図 61">
            <a:extLst>
              <a:ext uri="{FF2B5EF4-FFF2-40B4-BE49-F238E27FC236}">
                <a16:creationId xmlns:a16="http://schemas.microsoft.com/office/drawing/2014/main" id="{C477D7F4-B74B-3AE1-0BA1-B51E87FCD5BC}"/>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697947" y="4330963"/>
            <a:ext cx="234151" cy="156101"/>
          </a:xfrm>
          <a:prstGeom prst="rect">
            <a:avLst/>
          </a:prstGeom>
          <a:ln>
            <a:solidFill>
              <a:schemeClr val="tx1"/>
            </a:solidFill>
          </a:ln>
        </p:spPr>
      </p:pic>
      <p:pic>
        <p:nvPicPr>
          <p:cNvPr id="63" name="Picture 18" descr="ドイツ">
            <a:extLst>
              <a:ext uri="{FF2B5EF4-FFF2-40B4-BE49-F238E27FC236}">
                <a16:creationId xmlns:a16="http://schemas.microsoft.com/office/drawing/2014/main" id="{4F5E155A-DA99-BC59-12FE-8533DBF6C0BE}"/>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97947" y="5095139"/>
            <a:ext cx="234151" cy="156101"/>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4" name="Picture 2" descr="日の丸">
            <a:extLst>
              <a:ext uri="{FF2B5EF4-FFF2-40B4-BE49-F238E27FC236}">
                <a16:creationId xmlns:a16="http://schemas.microsoft.com/office/drawing/2014/main" id="{DF274E04-7942-E148-263C-E748F86105A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97947" y="2698925"/>
            <a:ext cx="234151" cy="15610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65" name="テキスト ボックス 50">
            <a:extLst>
              <a:ext uri="{FF2B5EF4-FFF2-40B4-BE49-F238E27FC236}">
                <a16:creationId xmlns:a16="http://schemas.microsoft.com/office/drawing/2014/main" id="{11B99D95-6176-08B8-E096-12BBE47CC913}"/>
              </a:ext>
            </a:extLst>
          </p:cNvPr>
          <p:cNvSpPr txBox="1">
            <a:spLocks noChangeArrowheads="1"/>
          </p:cNvSpPr>
          <p:nvPr/>
        </p:nvSpPr>
        <p:spPr bwMode="auto">
          <a:xfrm>
            <a:off x="10761694" y="5730628"/>
            <a:ext cx="648000" cy="2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8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（暦年）</a:t>
            </a:r>
            <a:endParaRPr lang="en-US" altLang="ja-JP" sz="8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6" name="object 23">
            <a:extLst>
              <a:ext uri="{FF2B5EF4-FFF2-40B4-BE49-F238E27FC236}">
                <a16:creationId xmlns:a16="http://schemas.microsoft.com/office/drawing/2014/main" id="{D713E315-3FD6-6588-B8DD-6FA887D1902D}"/>
              </a:ext>
            </a:extLst>
          </p:cNvPr>
          <p:cNvSpPr txBox="1"/>
          <p:nvPr/>
        </p:nvSpPr>
        <p:spPr>
          <a:xfrm>
            <a:off x="7142931" y="1282010"/>
            <a:ext cx="3256977" cy="24013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主な国の債務残高</a:t>
            </a:r>
            <a:r>
              <a:rPr lang="ja-JP" altLang="en-US" sz="1400" b="1" spc="100" dirty="0">
                <a:solidFill>
                  <a:srgbClr val="231916"/>
                </a:solidFill>
                <a:latin typeface="BIZ UDPゴシック" panose="020B0400000000000000" pitchFamily="50" charset="-128"/>
                <a:ea typeface="BIZ UDPゴシック" panose="020B0400000000000000" pitchFamily="50" charset="-128"/>
                <a:cs typeface="Meiryo"/>
              </a:rPr>
              <a:t>（対</a:t>
            </a:r>
            <a:r>
              <a:rPr lang="en-US" altLang="ja-JP" sz="1400" b="1" spc="100" dirty="0">
                <a:solidFill>
                  <a:srgbClr val="231916"/>
                </a:solidFill>
                <a:latin typeface="BIZ UDPゴシック" panose="020B0400000000000000" pitchFamily="50" charset="-128"/>
                <a:ea typeface="BIZ UDPゴシック" panose="020B0400000000000000" pitchFamily="50" charset="-128"/>
                <a:cs typeface="Meiryo"/>
              </a:rPr>
              <a:t>GDP</a:t>
            </a:r>
            <a:r>
              <a:rPr lang="ja-JP" altLang="en-US" sz="1400" b="1" spc="100" dirty="0">
                <a:solidFill>
                  <a:srgbClr val="231916"/>
                </a:solidFill>
                <a:latin typeface="BIZ UDPゴシック" panose="020B0400000000000000" pitchFamily="50" charset="-128"/>
                <a:ea typeface="BIZ UDPゴシック" panose="020B0400000000000000" pitchFamily="50" charset="-128"/>
                <a:cs typeface="Meiryo"/>
              </a:rPr>
              <a:t>比）</a:t>
            </a:r>
            <a:endPar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endParaRPr>
          </a:p>
        </p:txBody>
      </p:sp>
      <p:sp>
        <p:nvSpPr>
          <p:cNvPr id="68" name="角丸四角形 15">
            <a:extLst>
              <a:ext uri="{FF2B5EF4-FFF2-40B4-BE49-F238E27FC236}">
                <a16:creationId xmlns:a16="http://schemas.microsoft.com/office/drawing/2014/main" id="{2B9BB77B-B90B-E647-6541-AAD8687FA50C}"/>
              </a:ext>
            </a:extLst>
          </p:cNvPr>
          <p:cNvSpPr/>
          <p:nvPr/>
        </p:nvSpPr>
        <p:spPr>
          <a:xfrm>
            <a:off x="5378762" y="6236565"/>
            <a:ext cx="6435637" cy="1801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30000"/>
              </a:lnSpc>
            </a:pPr>
            <a:r>
              <a:rPr lang="en-US" altLang="ja-JP" sz="900" spc="10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900" spc="100" dirty="0">
                <a:solidFill>
                  <a:schemeClr val="bg1">
                    <a:lumMod val="50000"/>
                  </a:schemeClr>
                </a:solidFill>
                <a:latin typeface="BIZ UDPゴシック" panose="020B0400000000000000" pitchFamily="50" charset="-128"/>
                <a:ea typeface="BIZ UDPゴシック" panose="020B0400000000000000" pitchFamily="50" charset="-128"/>
              </a:rPr>
              <a:t>出典：財務省</a:t>
            </a:r>
            <a:r>
              <a:rPr lang="en-US" altLang="ja-JP" sz="900" spc="100" dirty="0">
                <a:solidFill>
                  <a:schemeClr val="bg1">
                    <a:lumMod val="50000"/>
                  </a:schemeClr>
                </a:solidFill>
                <a:latin typeface="BIZ UDPゴシック" panose="020B0400000000000000" pitchFamily="50" charset="-128"/>
                <a:ea typeface="BIZ UDPゴシック" panose="020B0400000000000000" pitchFamily="50" charset="-128"/>
              </a:rPr>
              <a:t>HP</a:t>
            </a:r>
            <a:r>
              <a:rPr lang="ja-JP" altLang="en-US" sz="900" spc="100" dirty="0">
                <a:solidFill>
                  <a:schemeClr val="bg1">
                    <a:lumMod val="50000"/>
                  </a:schemeClr>
                </a:solidFill>
                <a:latin typeface="BIZ UDPゴシック" panose="020B0400000000000000" pitchFamily="50" charset="-128"/>
                <a:ea typeface="BIZ UDPゴシック" panose="020B0400000000000000" pitchFamily="50" charset="-128"/>
              </a:rPr>
              <a:t>令和８年度政府予算案「我が国の財政事情」</a:t>
            </a:r>
          </a:p>
        </p:txBody>
      </p:sp>
      <p:sp>
        <p:nvSpPr>
          <p:cNvPr id="69" name="object 66">
            <a:extLst>
              <a:ext uri="{FF2B5EF4-FFF2-40B4-BE49-F238E27FC236}">
                <a16:creationId xmlns:a16="http://schemas.microsoft.com/office/drawing/2014/main" id="{72D3B48C-2E8F-BADC-A1DA-6BC8E469480F}"/>
              </a:ext>
            </a:extLst>
          </p:cNvPr>
          <p:cNvSpPr txBox="1"/>
          <p:nvPr/>
        </p:nvSpPr>
        <p:spPr>
          <a:xfrm>
            <a:off x="6096000" y="5309053"/>
            <a:ext cx="4907752" cy="338811"/>
          </a:xfrm>
          <a:prstGeom prst="rect">
            <a:avLst/>
          </a:prstGeom>
        </p:spPr>
        <p:txBody>
          <a:bodyPr vert="horz" wrap="square" lIns="0" tIns="0" rIns="0" bIns="0" rtlCol="0" anchor="ctr">
            <a:spAutoFit/>
          </a:bodyPr>
          <a:lstStyle/>
          <a:p>
            <a:pPr indent="-422041" defTabSz="844083" eaLnBrk="1" fontAlgn="auto" hangingPunct="1">
              <a:lnSpc>
                <a:spcPct val="110000"/>
              </a:lnSpc>
              <a:spcBef>
                <a:spcPts val="0"/>
              </a:spcBef>
              <a:spcAft>
                <a:spcPts val="0"/>
              </a:spcAft>
              <a:defRPr/>
            </a:pPr>
            <a:r>
              <a:rPr lang="ja-JP" altLang="en-US" sz="700" dirty="0">
                <a:solidFill>
                  <a:schemeClr val="bg1">
                    <a:lumMod val="50000"/>
                  </a:schemeClr>
                </a:solidFill>
                <a:latin typeface="BIZ UDPゴシック" panose="020B0400000000000000" pitchFamily="50" charset="-128"/>
                <a:ea typeface="BIZ UDPゴシック" panose="020B0400000000000000" pitchFamily="50" charset="-128"/>
              </a:rPr>
              <a:t>出所 ： </a:t>
            </a:r>
            <a:r>
              <a:rPr lang="en-US" altLang="ja-JP" sz="700" dirty="0">
                <a:solidFill>
                  <a:schemeClr val="bg1">
                    <a:lumMod val="50000"/>
                  </a:schemeClr>
                </a:solidFill>
                <a:latin typeface="BIZ UDPゴシック" panose="020B0400000000000000" pitchFamily="50" charset="-128"/>
                <a:ea typeface="BIZ UDPゴシック" panose="020B0400000000000000" pitchFamily="50" charset="-128"/>
              </a:rPr>
              <a:t>IMF “World Economic Outlook” (2025</a:t>
            </a:r>
            <a:r>
              <a:rPr lang="ja-JP" altLang="en-US" sz="700" dirty="0">
                <a:solidFill>
                  <a:schemeClr val="bg1">
                    <a:lumMod val="50000"/>
                  </a:schemeClr>
                </a:solidFill>
                <a:latin typeface="BIZ UDPゴシック" panose="020B0400000000000000" pitchFamily="50" charset="-128"/>
                <a:ea typeface="BIZ UDPゴシック" panose="020B0400000000000000" pitchFamily="50" charset="-128"/>
              </a:rPr>
              <a:t>年</a:t>
            </a:r>
            <a:r>
              <a:rPr lang="en-US" altLang="ja-JP" sz="700" dirty="0">
                <a:solidFill>
                  <a:schemeClr val="bg1">
                    <a:lumMod val="50000"/>
                  </a:schemeClr>
                </a:solidFill>
                <a:latin typeface="BIZ UDPゴシック" panose="020B0400000000000000" pitchFamily="50" charset="-128"/>
                <a:ea typeface="BIZ UDPゴシック" panose="020B0400000000000000" pitchFamily="50" charset="-128"/>
              </a:rPr>
              <a:t>10</a:t>
            </a:r>
            <a:r>
              <a:rPr lang="ja-JP" altLang="en-US" sz="700" dirty="0">
                <a:solidFill>
                  <a:schemeClr val="bg1">
                    <a:lumMod val="50000"/>
                  </a:schemeClr>
                </a:solidFill>
                <a:latin typeface="BIZ UDPゴシック" panose="020B0400000000000000" pitchFamily="50" charset="-128"/>
                <a:ea typeface="BIZ UDPゴシック" panose="020B0400000000000000" pitchFamily="50" charset="-128"/>
              </a:rPr>
              <a:t>月）</a:t>
            </a:r>
          </a:p>
          <a:p>
            <a:pPr indent="-422041" defTabSz="844083" eaLnBrk="1" fontAlgn="auto" hangingPunct="1">
              <a:lnSpc>
                <a:spcPct val="110000"/>
              </a:lnSpc>
              <a:spcBef>
                <a:spcPts val="0"/>
              </a:spcBef>
              <a:spcAft>
                <a:spcPts val="0"/>
              </a:spcAft>
              <a:defRPr/>
            </a:pPr>
            <a:r>
              <a:rPr lang="en-US" altLang="ja-JP" sz="70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700" dirty="0">
                <a:solidFill>
                  <a:schemeClr val="bg1">
                    <a:lumMod val="50000"/>
                  </a:schemeClr>
                </a:solidFill>
                <a:latin typeface="BIZ UDPゴシック" panose="020B0400000000000000" pitchFamily="50" charset="-128"/>
                <a:ea typeface="BIZ UDPゴシック" panose="020B0400000000000000" pitchFamily="50" charset="-128"/>
              </a:rPr>
              <a:t>１　数値は一般政府（中央政府、地方政府、社会保障基金を合わせたもの）ベース。</a:t>
            </a:r>
          </a:p>
          <a:p>
            <a:pPr indent="-422041" defTabSz="844083">
              <a:lnSpc>
                <a:spcPct val="110000"/>
              </a:lnSpc>
              <a:defRPr/>
            </a:pPr>
            <a:r>
              <a:rPr lang="en-US" altLang="ja-JP" sz="70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700" dirty="0">
                <a:solidFill>
                  <a:schemeClr val="bg1">
                    <a:lumMod val="50000"/>
                  </a:schemeClr>
                </a:solidFill>
                <a:latin typeface="BIZ UDPゴシック" panose="020B0400000000000000" pitchFamily="50" charset="-128"/>
                <a:ea typeface="BIZ UDPゴシック" panose="020B0400000000000000" pitchFamily="50" charset="-128"/>
              </a:rPr>
              <a:t>２　日本は、</a:t>
            </a:r>
            <a:r>
              <a:rPr lang="en-US" altLang="ja-JP" sz="700" dirty="0">
                <a:solidFill>
                  <a:schemeClr val="bg1">
                    <a:lumMod val="50000"/>
                  </a:schemeClr>
                </a:solidFill>
                <a:latin typeface="BIZ UDPゴシック" panose="020B0400000000000000" pitchFamily="50" charset="-128"/>
                <a:ea typeface="BIZ UDPゴシック" panose="020B0400000000000000" pitchFamily="50" charset="-128"/>
              </a:rPr>
              <a:t>2024</a:t>
            </a:r>
            <a:r>
              <a:rPr lang="ja-JP" altLang="en-US" sz="700" dirty="0">
                <a:solidFill>
                  <a:schemeClr val="bg1">
                    <a:lumMod val="50000"/>
                  </a:schemeClr>
                </a:solidFill>
                <a:latin typeface="BIZ UDPゴシック" panose="020B0400000000000000" pitchFamily="50" charset="-128"/>
                <a:ea typeface="BIZ UDPゴシック" panose="020B0400000000000000" pitchFamily="50" charset="-128"/>
              </a:rPr>
              <a:t>年及び</a:t>
            </a:r>
            <a:r>
              <a:rPr lang="en-US" altLang="ja-JP" sz="700" dirty="0">
                <a:solidFill>
                  <a:schemeClr val="bg1">
                    <a:lumMod val="50000"/>
                  </a:schemeClr>
                </a:solidFill>
                <a:latin typeface="BIZ UDPゴシック" panose="020B0400000000000000" pitchFamily="50" charset="-128"/>
                <a:ea typeface="BIZ UDPゴシック" panose="020B0400000000000000" pitchFamily="50" charset="-128"/>
              </a:rPr>
              <a:t>2025</a:t>
            </a:r>
            <a:r>
              <a:rPr lang="ja-JP" altLang="en-US" sz="700" dirty="0">
                <a:solidFill>
                  <a:schemeClr val="bg1">
                    <a:lumMod val="50000"/>
                  </a:schemeClr>
                </a:solidFill>
                <a:latin typeface="BIZ UDPゴシック" panose="020B0400000000000000" pitchFamily="50" charset="-128"/>
                <a:ea typeface="BIZ UDPゴシック" panose="020B0400000000000000" pitchFamily="50" charset="-128"/>
              </a:rPr>
              <a:t>年が推計値。それ以外の国は、</a:t>
            </a:r>
            <a:r>
              <a:rPr lang="en-US" altLang="ja-JP" sz="700" dirty="0">
                <a:solidFill>
                  <a:schemeClr val="bg1">
                    <a:lumMod val="50000"/>
                  </a:schemeClr>
                </a:solidFill>
                <a:latin typeface="BIZ UDPゴシック" panose="020B0400000000000000" pitchFamily="50" charset="-128"/>
                <a:ea typeface="BIZ UDPゴシック" panose="020B0400000000000000" pitchFamily="50" charset="-128"/>
              </a:rPr>
              <a:t>2025</a:t>
            </a:r>
            <a:r>
              <a:rPr lang="ja-JP" altLang="en-US" sz="700" dirty="0">
                <a:solidFill>
                  <a:schemeClr val="bg1">
                    <a:lumMod val="50000"/>
                  </a:schemeClr>
                </a:solidFill>
                <a:latin typeface="BIZ UDPゴシック" panose="020B0400000000000000" pitchFamily="50" charset="-128"/>
                <a:ea typeface="BIZ UDPゴシック" panose="020B0400000000000000" pitchFamily="50" charset="-128"/>
              </a:rPr>
              <a:t>年が推計値。</a:t>
            </a:r>
          </a:p>
        </p:txBody>
      </p:sp>
      <p:sp>
        <p:nvSpPr>
          <p:cNvPr id="70" name="四角形: 角を丸くする 69">
            <a:extLst>
              <a:ext uri="{FF2B5EF4-FFF2-40B4-BE49-F238E27FC236}">
                <a16:creationId xmlns:a16="http://schemas.microsoft.com/office/drawing/2014/main" id="{A716E3CF-C4A2-C0B8-4B8F-EF8F3FB794D1}"/>
              </a:ext>
            </a:extLst>
          </p:cNvPr>
          <p:cNvSpPr>
            <a:spLocks noChangeAspect="1"/>
          </p:cNvSpPr>
          <p:nvPr/>
        </p:nvSpPr>
        <p:spPr>
          <a:xfrm>
            <a:off x="436698" y="1096652"/>
            <a:ext cx="468000" cy="468000"/>
          </a:xfrm>
          <a:prstGeom prst="roundRect">
            <a:avLst>
              <a:gd name="adj" fmla="val 12541"/>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40EF91A3-3295-34FC-AF9B-28F4891A03D5}"/>
              </a:ext>
            </a:extLst>
          </p:cNvPr>
          <p:cNvSpPr txBox="1"/>
          <p:nvPr/>
        </p:nvSpPr>
        <p:spPr>
          <a:xfrm>
            <a:off x="927758" y="1103504"/>
            <a:ext cx="3218340" cy="400110"/>
          </a:xfrm>
          <a:prstGeom prst="rect">
            <a:avLst/>
          </a:prstGeom>
          <a:noFill/>
        </p:spPr>
        <p:txBody>
          <a:bodyPr wrap="square" rtlCol="0">
            <a:spAutoFit/>
          </a:bodyPr>
          <a:lstStyle/>
          <a:p>
            <a:r>
              <a:rPr lang="ja-JP" altLang="en-US" sz="2000" b="1" spc="100" dirty="0">
                <a:solidFill>
                  <a:srgbClr val="1469A5"/>
                </a:solidFill>
                <a:latin typeface="BIZ UDPゴシック" panose="020B0400000000000000" pitchFamily="50" charset="-128"/>
                <a:ea typeface="BIZ UDPゴシック" panose="020B0400000000000000" pitchFamily="50" charset="-128"/>
              </a:rPr>
              <a:t>借金の水準</a:t>
            </a:r>
          </a:p>
        </p:txBody>
      </p:sp>
      <p:sp>
        <p:nvSpPr>
          <p:cNvPr id="43" name="テキスト ボックス 42">
            <a:extLst>
              <a:ext uri="{FF2B5EF4-FFF2-40B4-BE49-F238E27FC236}">
                <a16:creationId xmlns:a16="http://schemas.microsoft.com/office/drawing/2014/main" id="{6C005EC6-75AA-D949-46E3-1291D5BA2976}"/>
              </a:ext>
            </a:extLst>
          </p:cNvPr>
          <p:cNvSpPr txBox="1"/>
          <p:nvPr/>
        </p:nvSpPr>
        <p:spPr>
          <a:xfrm>
            <a:off x="451129" y="1103504"/>
            <a:ext cx="439139" cy="400110"/>
          </a:xfrm>
          <a:prstGeom prst="rect">
            <a:avLst/>
          </a:prstGeom>
          <a:noFill/>
        </p:spPr>
        <p:txBody>
          <a:bodyPr wrap="square" rtlCol="0">
            <a:spAutoFit/>
          </a:bodyPr>
          <a:lstStyle/>
          <a:p>
            <a:pPr algn="ctr"/>
            <a:r>
              <a:rPr lang="en-US" altLang="ja-JP" sz="2000" b="1" spc="100" dirty="0">
                <a:solidFill>
                  <a:srgbClr val="1469A5"/>
                </a:solidFill>
                <a:latin typeface="BIZ UDPゴシック" panose="020B0400000000000000" pitchFamily="50" charset="-128"/>
                <a:ea typeface="BIZ UDPゴシック" panose="020B0400000000000000" pitchFamily="50" charset="-128"/>
              </a:rPr>
              <a:t>2</a:t>
            </a:r>
            <a:endParaRPr lang="ja-JP" altLang="en-US" sz="2000" b="1" spc="100" dirty="0">
              <a:solidFill>
                <a:srgbClr val="1469A5"/>
              </a:solidFill>
              <a:latin typeface="BIZ UDPゴシック" panose="020B0400000000000000" pitchFamily="50" charset="-128"/>
              <a:ea typeface="BIZ UDPゴシック" panose="020B0400000000000000" pitchFamily="50" charset="-128"/>
            </a:endParaRPr>
          </a:p>
        </p:txBody>
      </p:sp>
      <p:sp>
        <p:nvSpPr>
          <p:cNvPr id="71" name="正方形/長方形 70">
            <a:extLst>
              <a:ext uri="{FF2B5EF4-FFF2-40B4-BE49-F238E27FC236}">
                <a16:creationId xmlns:a16="http://schemas.microsoft.com/office/drawing/2014/main" id="{957F3F5E-ADD2-858C-D8DA-3884D1170DAB}"/>
              </a:ext>
            </a:extLst>
          </p:cNvPr>
          <p:cNvSpPr/>
          <p:nvPr/>
        </p:nvSpPr>
        <p:spPr>
          <a:xfrm>
            <a:off x="475336" y="1490029"/>
            <a:ext cx="4248000" cy="72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四角形: 角を丸くする 82">
            <a:extLst>
              <a:ext uri="{FF2B5EF4-FFF2-40B4-BE49-F238E27FC236}">
                <a16:creationId xmlns:a16="http://schemas.microsoft.com/office/drawing/2014/main" id="{89EA74FE-DD95-22FE-D8A6-A4B2332C33A4}"/>
              </a:ext>
            </a:extLst>
          </p:cNvPr>
          <p:cNvSpPr/>
          <p:nvPr/>
        </p:nvSpPr>
        <p:spPr bwMode="auto">
          <a:xfrm>
            <a:off x="436698" y="3510286"/>
            <a:ext cx="4286638" cy="1309860"/>
          </a:xfrm>
          <a:prstGeom prst="roundRect">
            <a:avLst>
              <a:gd name="adj" fmla="val 6245"/>
            </a:avLst>
          </a:prstGeom>
          <a:solidFill>
            <a:schemeClr val="bg1"/>
          </a:solidFill>
          <a:ln w="12700">
            <a:solidFill>
              <a:srgbClr val="7591BE"/>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84" name="テキスト ボックス 83">
            <a:extLst>
              <a:ext uri="{FF2B5EF4-FFF2-40B4-BE49-F238E27FC236}">
                <a16:creationId xmlns:a16="http://schemas.microsoft.com/office/drawing/2014/main" id="{2E5DB438-A15F-0CDD-3CB9-F2C507C385F7}"/>
              </a:ext>
            </a:extLst>
          </p:cNvPr>
          <p:cNvSpPr txBox="1"/>
          <p:nvPr/>
        </p:nvSpPr>
        <p:spPr>
          <a:xfrm>
            <a:off x="531587" y="3623209"/>
            <a:ext cx="4096860" cy="1084015"/>
          </a:xfrm>
          <a:prstGeom prst="rect">
            <a:avLst/>
          </a:prstGeom>
          <a:noFill/>
        </p:spPr>
        <p:txBody>
          <a:bodyPr wrap="square" rtlCol="0">
            <a:spAutoFit/>
          </a:bodyPr>
          <a:lstStyle/>
          <a:p>
            <a:pPr>
              <a:lnSpc>
                <a:spcPct val="140000"/>
              </a:lnSpc>
            </a:pPr>
            <a:r>
              <a:rPr lang="en-US" altLang="ja-JP" sz="1200" spc="100" dirty="0">
                <a:latin typeface="BIZ UDPゴシック" panose="020B0400000000000000" pitchFamily="50" charset="-128"/>
                <a:ea typeface="BIZ UDPゴシック" panose="020B0400000000000000" pitchFamily="50" charset="-128"/>
              </a:rPr>
              <a:t>※｢GDP｣</a:t>
            </a:r>
            <a:r>
              <a:rPr lang="ja-JP" altLang="en-US" sz="1200" spc="100" dirty="0">
                <a:latin typeface="BIZ UDPゴシック" panose="020B0400000000000000" pitchFamily="50" charset="-128"/>
                <a:ea typeface="BIZ UDPゴシック" panose="020B0400000000000000" pitchFamily="50" charset="-128"/>
              </a:rPr>
              <a:t>とは、国の１年間の経済活動の規模を表します。借金をどれくらい負担できるかは、 その国の経済活動の規模で変わってくるので、借金の水準は</a:t>
            </a:r>
            <a:r>
              <a:rPr lang="en-US" altLang="ja-JP" sz="1200" spc="100" dirty="0">
                <a:latin typeface="BIZ UDPゴシック" panose="020B0400000000000000" pitchFamily="50" charset="-128"/>
                <a:ea typeface="BIZ UDPゴシック" panose="020B0400000000000000" pitchFamily="50" charset="-128"/>
              </a:rPr>
              <a:t>GDP</a:t>
            </a:r>
            <a:r>
              <a:rPr lang="ja-JP" altLang="en-US" sz="1200" spc="100" dirty="0">
                <a:latin typeface="BIZ UDPゴシック" panose="020B0400000000000000" pitchFamily="50" charset="-128"/>
                <a:ea typeface="BIZ UDPゴシック" panose="020B0400000000000000" pitchFamily="50" charset="-128"/>
              </a:rPr>
              <a:t>比で国際比較されます。</a:t>
            </a:r>
          </a:p>
        </p:txBody>
      </p:sp>
      <p:sp>
        <p:nvSpPr>
          <p:cNvPr id="6" name="テキスト ボックス 5">
            <a:extLst>
              <a:ext uri="{FF2B5EF4-FFF2-40B4-BE49-F238E27FC236}">
                <a16:creationId xmlns:a16="http://schemas.microsoft.com/office/drawing/2014/main" id="{DD8BB673-A88B-08FA-0CEB-F75A2F401161}"/>
              </a:ext>
            </a:extLst>
          </p:cNvPr>
          <p:cNvSpPr txBox="1"/>
          <p:nvPr/>
        </p:nvSpPr>
        <p:spPr>
          <a:xfrm>
            <a:off x="5879434" y="5770034"/>
            <a:ext cx="433132" cy="215444"/>
          </a:xfrm>
          <a:prstGeom prst="rect">
            <a:avLst/>
          </a:prstGeom>
          <a:noFill/>
        </p:spPr>
        <p:txBody>
          <a:bodyPr wrap="none" rtlCol="0">
            <a:spAutoFit/>
          </a:bodyPr>
          <a:lstStyle/>
          <a:p>
            <a:pPr algn="ctr"/>
            <a:r>
              <a:rPr kumimoji="1"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rPr>
              <a:t>2010</a:t>
            </a:r>
            <a:endParaRPr kumimoji="1" lang="ja-JP" altLang="en-US" sz="800" spc="-1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8E397AF3-83BF-FC67-2DCF-EF191E997BF0}"/>
              </a:ext>
            </a:extLst>
          </p:cNvPr>
          <p:cNvSpPr txBox="1"/>
          <p:nvPr/>
        </p:nvSpPr>
        <p:spPr>
          <a:xfrm>
            <a:off x="6491012" y="5770034"/>
            <a:ext cx="433132" cy="215444"/>
          </a:xfrm>
          <a:prstGeom prst="rect">
            <a:avLst/>
          </a:prstGeom>
          <a:noFill/>
        </p:spPr>
        <p:txBody>
          <a:bodyPr wrap="none" rtlCol="0">
            <a:spAutoFit/>
          </a:bodyPr>
          <a:lstStyle/>
          <a:p>
            <a:pPr algn="ctr"/>
            <a:r>
              <a:rPr kumimoji="1"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rPr>
              <a:t>2012</a:t>
            </a:r>
            <a:endParaRPr kumimoji="1" lang="ja-JP" altLang="en-US" sz="800" spc="-1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87799DAE-5D82-CCB4-ECCA-35516A11A6A6}"/>
              </a:ext>
            </a:extLst>
          </p:cNvPr>
          <p:cNvSpPr txBox="1"/>
          <p:nvPr/>
        </p:nvSpPr>
        <p:spPr>
          <a:xfrm>
            <a:off x="7102590" y="5770034"/>
            <a:ext cx="433132" cy="215444"/>
          </a:xfrm>
          <a:prstGeom prst="rect">
            <a:avLst/>
          </a:prstGeom>
          <a:noFill/>
        </p:spPr>
        <p:txBody>
          <a:bodyPr wrap="none" rtlCol="0">
            <a:spAutoFit/>
          </a:bodyPr>
          <a:lstStyle/>
          <a:p>
            <a:pPr algn="ctr"/>
            <a:r>
              <a:rPr kumimoji="1"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rPr>
              <a:t>2014</a:t>
            </a:r>
            <a:endParaRPr kumimoji="1" lang="ja-JP" altLang="en-US" sz="800" spc="-1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AB7410E-DA37-E338-B933-406217317396}"/>
              </a:ext>
            </a:extLst>
          </p:cNvPr>
          <p:cNvSpPr txBox="1"/>
          <p:nvPr/>
        </p:nvSpPr>
        <p:spPr>
          <a:xfrm>
            <a:off x="7714168" y="5770034"/>
            <a:ext cx="433132" cy="215444"/>
          </a:xfrm>
          <a:prstGeom prst="rect">
            <a:avLst/>
          </a:prstGeom>
          <a:noFill/>
        </p:spPr>
        <p:txBody>
          <a:bodyPr wrap="none" rtlCol="0">
            <a:spAutoFit/>
          </a:bodyPr>
          <a:lstStyle/>
          <a:p>
            <a:pPr algn="ctr"/>
            <a:r>
              <a:rPr kumimoji="1"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rPr>
              <a:t>2016</a:t>
            </a:r>
            <a:endParaRPr kumimoji="1" lang="ja-JP" altLang="en-US" sz="800" spc="-1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F4009E0E-4B09-A32C-8A5D-6958BF894DF7}"/>
              </a:ext>
            </a:extLst>
          </p:cNvPr>
          <p:cNvSpPr txBox="1"/>
          <p:nvPr/>
        </p:nvSpPr>
        <p:spPr>
          <a:xfrm>
            <a:off x="8325746" y="5770034"/>
            <a:ext cx="433132" cy="215444"/>
          </a:xfrm>
          <a:prstGeom prst="rect">
            <a:avLst/>
          </a:prstGeom>
          <a:noFill/>
        </p:spPr>
        <p:txBody>
          <a:bodyPr wrap="none" rtlCol="0">
            <a:spAutoFit/>
          </a:bodyPr>
          <a:lstStyle/>
          <a:p>
            <a:pPr algn="ctr"/>
            <a:r>
              <a:rPr kumimoji="1"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rPr>
              <a:t>2018</a:t>
            </a:r>
            <a:endParaRPr kumimoji="1" lang="ja-JP" altLang="en-US" sz="800" spc="-1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501C7B28-B10F-DCE3-C3D1-F17AC485DEEF}"/>
              </a:ext>
            </a:extLst>
          </p:cNvPr>
          <p:cNvSpPr txBox="1"/>
          <p:nvPr/>
        </p:nvSpPr>
        <p:spPr>
          <a:xfrm>
            <a:off x="8936523" y="5770034"/>
            <a:ext cx="447559" cy="215444"/>
          </a:xfrm>
          <a:prstGeom prst="rect">
            <a:avLst/>
          </a:prstGeom>
          <a:noFill/>
        </p:spPr>
        <p:txBody>
          <a:bodyPr wrap="none" rtlCol="0">
            <a:spAutoFit/>
          </a:bodyPr>
          <a:lstStyle/>
          <a:p>
            <a:pPr algn="ctr"/>
            <a:r>
              <a:rPr kumimoji="1"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rPr>
              <a:t>2020</a:t>
            </a:r>
            <a:endParaRPr kumimoji="1" lang="ja-JP" altLang="en-US" sz="800" spc="-1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38515D8F-5A3D-D812-320B-466BC56DD254}"/>
              </a:ext>
            </a:extLst>
          </p:cNvPr>
          <p:cNvSpPr txBox="1"/>
          <p:nvPr/>
        </p:nvSpPr>
        <p:spPr>
          <a:xfrm>
            <a:off x="9560925" y="5770034"/>
            <a:ext cx="447559" cy="215444"/>
          </a:xfrm>
          <a:prstGeom prst="rect">
            <a:avLst/>
          </a:prstGeom>
          <a:noFill/>
        </p:spPr>
        <p:txBody>
          <a:bodyPr wrap="none" rtlCol="0">
            <a:spAutoFit/>
          </a:bodyPr>
          <a:lstStyle/>
          <a:p>
            <a:pPr algn="ctr"/>
            <a:r>
              <a:rPr kumimoji="1"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rPr>
              <a:t>2022</a:t>
            </a:r>
            <a:endParaRPr kumimoji="1" lang="ja-JP" altLang="en-US" sz="800" spc="-1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1D4B6E87-547E-7961-6FE4-44E037345C3C}"/>
              </a:ext>
            </a:extLst>
          </p:cNvPr>
          <p:cNvSpPr txBox="1"/>
          <p:nvPr/>
        </p:nvSpPr>
        <p:spPr>
          <a:xfrm>
            <a:off x="10475238" y="5770034"/>
            <a:ext cx="447559" cy="215444"/>
          </a:xfrm>
          <a:prstGeom prst="rect">
            <a:avLst/>
          </a:prstGeom>
          <a:noFill/>
        </p:spPr>
        <p:txBody>
          <a:bodyPr wrap="none" rtlCol="0">
            <a:spAutoFit/>
          </a:bodyPr>
          <a:lstStyle/>
          <a:p>
            <a:pPr algn="ctr"/>
            <a:r>
              <a:rPr kumimoji="1" lang="en-US" altLang="ja-JP" sz="800" spc="-100" dirty="0">
                <a:solidFill>
                  <a:schemeClr val="bg1">
                    <a:lumMod val="50000"/>
                  </a:schemeClr>
                </a:solidFill>
                <a:latin typeface="BIZ UDPゴシック" panose="020B0400000000000000" pitchFamily="50" charset="-128"/>
                <a:ea typeface="BIZ UDPゴシック" panose="020B0400000000000000" pitchFamily="50" charset="-128"/>
              </a:rPr>
              <a:t>2025</a:t>
            </a:r>
            <a:endParaRPr kumimoji="1" lang="ja-JP" altLang="en-US" sz="800" spc="-1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89DE79D8-784A-3DFC-B6DA-9947353A53A3}"/>
              </a:ext>
            </a:extLst>
          </p:cNvPr>
          <p:cNvSpPr txBox="1"/>
          <p:nvPr/>
        </p:nvSpPr>
        <p:spPr>
          <a:xfrm>
            <a:off x="11161769" y="3842694"/>
            <a:ext cx="415498" cy="230832"/>
          </a:xfrm>
          <a:prstGeom prst="rect">
            <a:avLst/>
          </a:prstGeom>
          <a:noFill/>
        </p:spPr>
        <p:txBody>
          <a:bodyPr wrap="none" rtlCol="0">
            <a:spAutoFit/>
          </a:bodyPr>
          <a:lstStyle/>
          <a:p>
            <a:r>
              <a:rPr kumimoji="1" lang="ja-JP" altLang="en-US" sz="900" dirty="0">
                <a:solidFill>
                  <a:srgbClr val="7030A0"/>
                </a:solidFill>
                <a:latin typeface="BIZ UDPゴシック" panose="020B0400000000000000" pitchFamily="50" charset="-128"/>
                <a:ea typeface="BIZ UDPゴシック" panose="020B0400000000000000" pitchFamily="50" charset="-128"/>
              </a:rPr>
              <a:t>米国</a:t>
            </a:r>
          </a:p>
        </p:txBody>
      </p:sp>
      <p:sp>
        <p:nvSpPr>
          <p:cNvPr id="17" name="テキスト ボックス 16">
            <a:extLst>
              <a:ext uri="{FF2B5EF4-FFF2-40B4-BE49-F238E27FC236}">
                <a16:creationId xmlns:a16="http://schemas.microsoft.com/office/drawing/2014/main" id="{754B16F9-85B3-4202-3DD7-60B70893740F}"/>
              </a:ext>
            </a:extLst>
          </p:cNvPr>
          <p:cNvSpPr txBox="1"/>
          <p:nvPr/>
        </p:nvSpPr>
        <p:spPr>
          <a:xfrm>
            <a:off x="11161769" y="3595249"/>
            <a:ext cx="575799" cy="230832"/>
          </a:xfrm>
          <a:prstGeom prst="rect">
            <a:avLst/>
          </a:prstGeom>
          <a:noFill/>
        </p:spPr>
        <p:txBody>
          <a:bodyPr wrap="none" rtlCol="0">
            <a:spAutoFit/>
          </a:bodyPr>
          <a:lstStyle/>
          <a:p>
            <a:r>
              <a:rPr kumimoji="1" lang="ja-JP" altLang="en-US" sz="900" dirty="0">
                <a:solidFill>
                  <a:srgbClr val="00B050"/>
                </a:solidFill>
                <a:latin typeface="BIZ UDPゴシック" panose="020B0400000000000000" pitchFamily="50" charset="-128"/>
                <a:ea typeface="BIZ UDPゴシック" panose="020B0400000000000000" pitchFamily="50" charset="-128"/>
              </a:rPr>
              <a:t>イタリア</a:t>
            </a:r>
          </a:p>
        </p:txBody>
      </p:sp>
      <p:sp>
        <p:nvSpPr>
          <p:cNvPr id="19" name="テキスト ボックス 18">
            <a:extLst>
              <a:ext uri="{FF2B5EF4-FFF2-40B4-BE49-F238E27FC236}">
                <a16:creationId xmlns:a16="http://schemas.microsoft.com/office/drawing/2014/main" id="{97E4C9CF-8F62-2E47-642C-2CE5CC389404}"/>
              </a:ext>
            </a:extLst>
          </p:cNvPr>
          <p:cNvSpPr txBox="1"/>
          <p:nvPr/>
        </p:nvSpPr>
        <p:spPr>
          <a:xfrm>
            <a:off x="11161769" y="4095781"/>
            <a:ext cx="609462" cy="230832"/>
          </a:xfrm>
          <a:prstGeom prst="rect">
            <a:avLst/>
          </a:prstGeom>
          <a:noFill/>
        </p:spPr>
        <p:txBody>
          <a:bodyPr wrap="none" rtlCol="0">
            <a:spAutoFit/>
          </a:bodyPr>
          <a:lstStyle/>
          <a:p>
            <a:r>
              <a:rPr kumimoji="1" lang="ja-JP" altLang="en-US" sz="900" dirty="0">
                <a:solidFill>
                  <a:srgbClr val="FF66CC"/>
                </a:solidFill>
                <a:latin typeface="BIZ UDPゴシック" panose="020B0400000000000000" pitchFamily="50" charset="-128"/>
                <a:ea typeface="BIZ UDPゴシック" panose="020B0400000000000000" pitchFamily="50" charset="-128"/>
              </a:rPr>
              <a:t>フランス</a:t>
            </a:r>
          </a:p>
        </p:txBody>
      </p:sp>
      <p:sp>
        <p:nvSpPr>
          <p:cNvPr id="25" name="テキスト ボックス 24">
            <a:extLst>
              <a:ext uri="{FF2B5EF4-FFF2-40B4-BE49-F238E27FC236}">
                <a16:creationId xmlns:a16="http://schemas.microsoft.com/office/drawing/2014/main" id="{FF80508D-836E-5550-BE5D-C433C49DC78C}"/>
              </a:ext>
            </a:extLst>
          </p:cNvPr>
          <p:cNvSpPr txBox="1"/>
          <p:nvPr/>
        </p:nvSpPr>
        <p:spPr>
          <a:xfrm>
            <a:off x="11161769" y="4293597"/>
            <a:ext cx="527709" cy="230832"/>
          </a:xfrm>
          <a:prstGeom prst="rect">
            <a:avLst/>
          </a:prstGeom>
          <a:noFill/>
        </p:spPr>
        <p:txBody>
          <a:bodyPr wrap="none" rtlCol="0">
            <a:spAutoFit/>
          </a:bodyPr>
          <a:lstStyle/>
          <a:p>
            <a:r>
              <a:rPr lang="ja-JP" altLang="en-US" sz="900" dirty="0">
                <a:solidFill>
                  <a:srgbClr val="9B4D0D"/>
                </a:solidFill>
                <a:latin typeface="BIZ UDPゴシック" panose="020B0400000000000000" pitchFamily="50" charset="-128"/>
                <a:ea typeface="BIZ UDPゴシック" panose="020B0400000000000000" pitchFamily="50" charset="-128"/>
              </a:rPr>
              <a:t>カナダ</a:t>
            </a:r>
            <a:endParaRPr kumimoji="1" lang="ja-JP" altLang="en-US" sz="900" dirty="0">
              <a:solidFill>
                <a:srgbClr val="9B4D0D"/>
              </a:solid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1E563D7A-CF30-88C8-1013-B30AF6AB70EB}"/>
              </a:ext>
            </a:extLst>
          </p:cNvPr>
          <p:cNvSpPr txBox="1"/>
          <p:nvPr/>
        </p:nvSpPr>
        <p:spPr>
          <a:xfrm>
            <a:off x="11161769" y="4587178"/>
            <a:ext cx="415498" cy="230832"/>
          </a:xfrm>
          <a:prstGeom prst="rect">
            <a:avLst/>
          </a:prstGeom>
          <a:noFill/>
        </p:spPr>
        <p:txBody>
          <a:bodyPr wrap="none" rtlCol="0">
            <a:spAutoFit/>
          </a:bodyPr>
          <a:lstStyle/>
          <a:p>
            <a:r>
              <a:rPr kumimoji="1" lang="ja-JP" altLang="en-US" sz="900" dirty="0">
                <a:solidFill>
                  <a:srgbClr val="0070C0"/>
                </a:solidFill>
                <a:latin typeface="BIZ UDPゴシック" panose="020B0400000000000000" pitchFamily="50" charset="-128"/>
                <a:ea typeface="BIZ UDPゴシック" panose="020B0400000000000000" pitchFamily="50" charset="-128"/>
              </a:rPr>
              <a:t>英国</a:t>
            </a:r>
          </a:p>
        </p:txBody>
      </p:sp>
      <p:sp>
        <p:nvSpPr>
          <p:cNvPr id="29" name="テキスト ボックス 28">
            <a:extLst>
              <a:ext uri="{FF2B5EF4-FFF2-40B4-BE49-F238E27FC236}">
                <a16:creationId xmlns:a16="http://schemas.microsoft.com/office/drawing/2014/main" id="{C15542CD-23B6-D19C-B10C-F0C9611B88AA}"/>
              </a:ext>
            </a:extLst>
          </p:cNvPr>
          <p:cNvSpPr txBox="1"/>
          <p:nvPr/>
        </p:nvSpPr>
        <p:spPr>
          <a:xfrm>
            <a:off x="11161769" y="5057773"/>
            <a:ext cx="478016" cy="230832"/>
          </a:xfrm>
          <a:prstGeom prst="rect">
            <a:avLst/>
          </a:prstGeom>
          <a:noFill/>
        </p:spPr>
        <p:txBody>
          <a:bodyPr wrap="none" rtlCol="0">
            <a:spAutoFit/>
          </a:bodyPr>
          <a:lstStyle/>
          <a:p>
            <a:r>
              <a:rPr kumimoji="1" lang="ja-JP" altLang="en-US" sz="900" dirty="0">
                <a:solidFill>
                  <a:srgbClr val="E4B212"/>
                </a:solidFill>
                <a:latin typeface="BIZ UDPゴシック" panose="020B0400000000000000" pitchFamily="50" charset="-128"/>
                <a:ea typeface="BIZ UDPゴシック" panose="020B0400000000000000" pitchFamily="50" charset="-128"/>
              </a:rPr>
              <a:t>ドイツ</a:t>
            </a:r>
          </a:p>
        </p:txBody>
      </p:sp>
      <p:sp>
        <p:nvSpPr>
          <p:cNvPr id="30" name="テキスト ボックス 29">
            <a:extLst>
              <a:ext uri="{FF2B5EF4-FFF2-40B4-BE49-F238E27FC236}">
                <a16:creationId xmlns:a16="http://schemas.microsoft.com/office/drawing/2014/main" id="{26C775F1-51B1-4E9A-A449-90DCA923672F}"/>
              </a:ext>
            </a:extLst>
          </p:cNvPr>
          <p:cNvSpPr txBox="1"/>
          <p:nvPr/>
        </p:nvSpPr>
        <p:spPr>
          <a:xfrm>
            <a:off x="11161769" y="2655611"/>
            <a:ext cx="415498" cy="230832"/>
          </a:xfrm>
          <a:prstGeom prst="rect">
            <a:avLst/>
          </a:prstGeom>
          <a:noFill/>
        </p:spPr>
        <p:txBody>
          <a:bodyPr wrap="none" rtlCol="0">
            <a:spAutoFit/>
          </a:bodyPr>
          <a:lstStyle/>
          <a:p>
            <a:r>
              <a:rPr lang="ja-JP" altLang="en-US" sz="900" dirty="0">
                <a:solidFill>
                  <a:srgbClr val="E83030"/>
                </a:solidFill>
                <a:latin typeface="BIZ UDPゴシック" panose="020B0400000000000000" pitchFamily="50" charset="-128"/>
                <a:ea typeface="BIZ UDPゴシック" panose="020B0400000000000000" pitchFamily="50" charset="-128"/>
              </a:rPr>
              <a:t>日本</a:t>
            </a:r>
            <a:endParaRPr kumimoji="1" lang="ja-JP" altLang="en-US" sz="900" dirty="0">
              <a:solidFill>
                <a:srgbClr val="E8303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57762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par>
                                <p:cTn id="54" presetID="10" presetClass="entr" presetSubtype="0"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500"/>
                                        <p:tgtEl>
                                          <p:spTgt spid="60"/>
                                        </p:tgtEl>
                                      </p:cBhvr>
                                    </p:animEffect>
                                  </p:childTnLst>
                                </p:cTn>
                              </p:par>
                              <p:par>
                                <p:cTn id="60" presetID="10" presetClass="entr" presetSubtype="0" fill="hold"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10"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fade">
                                      <p:cBhvr>
                                        <p:cTn id="71" dur="500"/>
                                        <p:tgtEl>
                                          <p:spTgt spid="6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500"/>
                                        <p:tgtEl>
                                          <p:spTgt spid="6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fade">
                                      <p:cBhvr>
                                        <p:cTn id="80" dur="500"/>
                                        <p:tgtEl>
                                          <p:spTgt spid="6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fade">
                                      <p:cBhvr>
                                        <p:cTn id="83" dur="500"/>
                                        <p:tgtEl>
                                          <p:spTgt spid="6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500"/>
                                        <p:tgtEl>
                                          <p:spTgt spid="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500"/>
                                        <p:tgtEl>
                                          <p:spTgt spid="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500"/>
                                        <p:tgtEl>
                                          <p:spTgt spid="1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500"/>
                                        <p:tgtEl>
                                          <p:spTgt spid="1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500"/>
                                        <p:tgtEl>
                                          <p:spTgt spid="1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4"/>
                                        </p:tgtEl>
                                        <p:attrNameLst>
                                          <p:attrName>style.visibility</p:attrName>
                                        </p:attrNameLst>
                                      </p:cBhvr>
                                      <p:to>
                                        <p:strVal val="visible"/>
                                      </p:to>
                                    </p:set>
                                    <p:animEffect transition="in" filter="fade">
                                      <p:cBhvr>
                                        <p:cTn id="113" dur="500"/>
                                        <p:tgtEl>
                                          <p:spTgt spid="8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fade">
                                      <p:cBhvr>
                                        <p:cTn id="116" dur="500"/>
                                        <p:tgtEl>
                                          <p:spTgt spid="1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fade">
                                      <p:cBhvr>
                                        <p:cTn id="119" dur="500"/>
                                        <p:tgtEl>
                                          <p:spTgt spid="1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fade">
                                      <p:cBhvr>
                                        <p:cTn id="122" dur="500"/>
                                        <p:tgtEl>
                                          <p:spTgt spid="19"/>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500"/>
                                        <p:tgtEl>
                                          <p:spTgt spid="2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animEffect transition="in" filter="fade">
                                      <p:cBhvr>
                                        <p:cTn id="128" dur="500"/>
                                        <p:tgtEl>
                                          <p:spTgt spid="28"/>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fade">
                                      <p:cBhvr>
                                        <p:cTn id="131" dur="500"/>
                                        <p:tgtEl>
                                          <p:spTgt spid="29"/>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Graphic spid="8" grpId="0">
        <p:bldAsOne/>
      </p:bldGraphic>
      <p:bldP spid="12" grpId="0"/>
      <p:bldP spid="14" grpId="0"/>
      <p:bldP spid="16" grpId="0"/>
      <p:bldP spid="18" grpId="0"/>
      <p:bldP spid="20" grpId="0"/>
      <p:bldP spid="23" grpId="0"/>
      <p:bldP spid="27" grpId="0"/>
      <p:bldP spid="31" grpId="0"/>
      <p:bldP spid="57" grpId="0"/>
      <p:bldP spid="65" grpId="0"/>
      <p:bldP spid="66" grpId="0"/>
      <p:bldP spid="68" grpId="0"/>
      <p:bldP spid="69" grpId="0"/>
      <p:bldP spid="70" grpId="0" animBg="1"/>
      <p:bldP spid="42" grpId="0"/>
      <p:bldP spid="43" grpId="0"/>
      <p:bldP spid="71" grpId="0" animBg="1"/>
      <p:bldP spid="83" grpId="0" animBg="1"/>
      <p:bldP spid="84" grpId="0"/>
      <p:bldP spid="6" grpId="0"/>
      <p:bldP spid="9" grpId="0"/>
      <p:bldP spid="10" grpId="0"/>
      <p:bldP spid="11" grpId="0"/>
      <p:bldP spid="13" grpId="0"/>
      <p:bldP spid="22" grpId="0"/>
      <p:bldP spid="24" grpId="0"/>
      <p:bldP spid="26" grpId="0"/>
      <p:bldP spid="15" grpId="0"/>
      <p:bldP spid="17" grpId="0"/>
      <p:bldP spid="19" grpId="0"/>
      <p:bldP spid="25" grpId="0"/>
      <p:bldP spid="28" grpId="0"/>
      <p:bldP spid="29" grpId="0"/>
      <p:bldP spid="3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003F0-4A2B-C19B-C194-1187530D7A47}"/>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7B25AD6F-8782-BED0-1E78-7CB8ADEAB9B8}"/>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5236C6F4-F86B-E706-FCDC-64E369A84E29}"/>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851ED4EE-E826-22B7-7111-131512B509BC}"/>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6A31C5B4-94F0-DF2B-8DA0-FC8364B03FEE}"/>
              </a:ext>
            </a:extLst>
          </p:cNvPr>
          <p:cNvSpPr txBox="1"/>
          <p:nvPr/>
        </p:nvSpPr>
        <p:spPr>
          <a:xfrm>
            <a:off x="1244137" y="308422"/>
            <a:ext cx="10681564"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私たちが生きる２１世紀の課題 </a:t>
            </a:r>
            <a:r>
              <a:rPr lang="ja-JP" altLang="en-US" sz="2400" b="1" spc="200" dirty="0">
                <a:solidFill>
                  <a:schemeClr val="bg1"/>
                </a:solidFill>
                <a:latin typeface="BIZ UDPゴシック" panose="020B0400000000000000" pitchFamily="50" charset="-128"/>
                <a:ea typeface="BIZ UDPゴシック" panose="020B0400000000000000" pitchFamily="50" charset="-128"/>
                <a:cs typeface="Arial"/>
                <a:sym typeface="Arial"/>
              </a:rPr>
              <a:t>（これからの社会と税金）</a:t>
            </a:r>
            <a:endPar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sp>
        <p:nvSpPr>
          <p:cNvPr id="44" name="テキスト ボックス 43">
            <a:extLst>
              <a:ext uri="{FF2B5EF4-FFF2-40B4-BE49-F238E27FC236}">
                <a16:creationId xmlns:a16="http://schemas.microsoft.com/office/drawing/2014/main" id="{6FDB40BE-514E-4875-4C56-E428986CD717}"/>
              </a:ext>
            </a:extLst>
          </p:cNvPr>
          <p:cNvSpPr txBox="1"/>
          <p:nvPr/>
        </p:nvSpPr>
        <p:spPr>
          <a:xfrm>
            <a:off x="475337" y="2200798"/>
            <a:ext cx="4294967" cy="2448684"/>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わが国の平均寿命は男</a:t>
            </a:r>
            <a:r>
              <a:rPr lang="en-US" altLang="ja-JP" sz="1600" spc="100" dirty="0">
                <a:latin typeface="BIZ UDPゴシック" panose="020B0400000000000000" pitchFamily="50" charset="-128"/>
                <a:ea typeface="BIZ UDPゴシック" panose="020B0400000000000000" pitchFamily="50" charset="-128"/>
              </a:rPr>
              <a:t>81.0</a:t>
            </a:r>
            <a:r>
              <a:rPr lang="ja-JP" altLang="en-US" sz="1600" spc="100" dirty="0">
                <a:latin typeface="BIZ UDPゴシック" panose="020B0400000000000000" pitchFamily="50" charset="-128"/>
                <a:ea typeface="BIZ UDPゴシック" panose="020B0400000000000000" pitchFamily="50" charset="-128"/>
              </a:rPr>
              <a:t>歳、女</a:t>
            </a:r>
            <a:r>
              <a:rPr lang="en-US" altLang="ja-JP" sz="1600" spc="100" dirty="0">
                <a:latin typeface="BIZ UDPゴシック" panose="020B0400000000000000" pitchFamily="50" charset="-128"/>
                <a:ea typeface="BIZ UDPゴシック" panose="020B0400000000000000" pitchFamily="50" charset="-128"/>
              </a:rPr>
              <a:t>87.1</a:t>
            </a:r>
            <a:r>
              <a:rPr lang="ja-JP" altLang="en-US" sz="1600" spc="100" dirty="0">
                <a:latin typeface="BIZ UDPゴシック" panose="020B0400000000000000" pitchFamily="50" charset="-128"/>
                <a:ea typeface="BIZ UDPゴシック" panose="020B0400000000000000" pitchFamily="50" charset="-128"/>
              </a:rPr>
              <a:t>歳</a:t>
            </a:r>
            <a:r>
              <a:rPr lang="ja-JP" altLang="en-US" sz="1400" spc="100" dirty="0">
                <a:latin typeface="BIZ UDPゴシック" panose="020B0400000000000000" pitchFamily="50" charset="-128"/>
                <a:ea typeface="BIZ UDPゴシック" panose="020B0400000000000000" pitchFamily="50" charset="-128"/>
              </a:rPr>
              <a:t>（令和</a:t>
            </a:r>
            <a:r>
              <a:rPr lang="en-US" altLang="ja-JP" sz="1400" spc="100" dirty="0">
                <a:latin typeface="BIZ UDPゴシック" panose="020B0400000000000000" pitchFamily="50" charset="-128"/>
                <a:ea typeface="BIZ UDPゴシック" panose="020B0400000000000000" pitchFamily="50" charset="-128"/>
              </a:rPr>
              <a:t>7</a:t>
            </a:r>
            <a:r>
              <a:rPr lang="ja-JP" altLang="en-US" sz="1400" spc="100" dirty="0">
                <a:latin typeface="BIZ UDPゴシック" panose="020B0400000000000000" pitchFamily="50" charset="-128"/>
                <a:ea typeface="BIZ UDPゴシック" panose="020B0400000000000000" pitchFamily="50" charset="-128"/>
              </a:rPr>
              <a:t>年簡易生命表による）</a:t>
            </a:r>
            <a:r>
              <a:rPr lang="ja-JP" altLang="en-US" sz="1600" spc="100" dirty="0">
                <a:latin typeface="BIZ UDPゴシック" panose="020B0400000000000000" pitchFamily="50" charset="-128"/>
                <a:ea typeface="BIZ UDPゴシック" panose="020B0400000000000000" pitchFamily="50" charset="-128"/>
              </a:rPr>
              <a:t>で男女合わせた場合は世界一の長寿国です。</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一方では出生数が年々低下している状況があります。</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そのため、全人口にしめる高齢者</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65</a:t>
            </a:r>
            <a:r>
              <a:rPr lang="ja-JP" altLang="en-US" sz="1400" dirty="0">
                <a:latin typeface="BIZ UDPゴシック" panose="020B0400000000000000" pitchFamily="50" charset="-128"/>
                <a:ea typeface="BIZ UDPゴシック" panose="020B0400000000000000" pitchFamily="50" charset="-128"/>
              </a:rPr>
              <a:t>歳以上）</a:t>
            </a:r>
            <a:r>
              <a:rPr lang="ja-JP" altLang="en-US" sz="1600" spc="100" dirty="0">
                <a:latin typeface="BIZ UDPゴシック" panose="020B0400000000000000" pitchFamily="50" charset="-128"/>
                <a:ea typeface="BIZ UDPゴシック" panose="020B0400000000000000" pitchFamily="50" charset="-128"/>
              </a:rPr>
              <a:t>の割合は世界で最も高くなっています。</a:t>
            </a:r>
          </a:p>
        </p:txBody>
      </p:sp>
      <p:sp>
        <p:nvSpPr>
          <p:cNvPr id="70" name="四角形: 角を丸くする 69">
            <a:extLst>
              <a:ext uri="{FF2B5EF4-FFF2-40B4-BE49-F238E27FC236}">
                <a16:creationId xmlns:a16="http://schemas.microsoft.com/office/drawing/2014/main" id="{191545B9-8096-488D-A5D9-3B665EEAE799}"/>
              </a:ext>
            </a:extLst>
          </p:cNvPr>
          <p:cNvSpPr>
            <a:spLocks noChangeAspect="1"/>
          </p:cNvSpPr>
          <p:nvPr/>
        </p:nvSpPr>
        <p:spPr>
          <a:xfrm>
            <a:off x="436698" y="1096652"/>
            <a:ext cx="468000" cy="468000"/>
          </a:xfrm>
          <a:prstGeom prst="roundRect">
            <a:avLst>
              <a:gd name="adj" fmla="val 12541"/>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11535072-D1BD-F377-832E-3D77147B3C78}"/>
              </a:ext>
            </a:extLst>
          </p:cNvPr>
          <p:cNvSpPr txBox="1"/>
          <p:nvPr/>
        </p:nvSpPr>
        <p:spPr>
          <a:xfrm>
            <a:off x="927758" y="1103504"/>
            <a:ext cx="3218340" cy="400110"/>
          </a:xfrm>
          <a:prstGeom prst="rect">
            <a:avLst/>
          </a:prstGeom>
          <a:noFill/>
        </p:spPr>
        <p:txBody>
          <a:bodyPr wrap="square" rtlCol="0">
            <a:spAutoFit/>
          </a:bodyPr>
          <a:lstStyle/>
          <a:p>
            <a:r>
              <a:rPr lang="ja-JP" altLang="en-US" sz="2000" b="1" spc="100" dirty="0">
                <a:solidFill>
                  <a:srgbClr val="1469A5"/>
                </a:solidFill>
                <a:latin typeface="BIZ UDPゴシック" panose="020B0400000000000000" pitchFamily="50" charset="-128"/>
                <a:ea typeface="BIZ UDPゴシック" panose="020B0400000000000000" pitchFamily="50" charset="-128"/>
              </a:rPr>
              <a:t>少子高齢社会の進展</a:t>
            </a:r>
          </a:p>
        </p:txBody>
      </p:sp>
      <p:sp>
        <p:nvSpPr>
          <p:cNvPr id="43" name="テキスト ボックス 42">
            <a:extLst>
              <a:ext uri="{FF2B5EF4-FFF2-40B4-BE49-F238E27FC236}">
                <a16:creationId xmlns:a16="http://schemas.microsoft.com/office/drawing/2014/main" id="{E0FE45FD-D976-6662-E998-538DEDCB2626}"/>
              </a:ext>
            </a:extLst>
          </p:cNvPr>
          <p:cNvSpPr txBox="1"/>
          <p:nvPr/>
        </p:nvSpPr>
        <p:spPr>
          <a:xfrm>
            <a:off x="451129" y="1103504"/>
            <a:ext cx="439139" cy="400110"/>
          </a:xfrm>
          <a:prstGeom prst="rect">
            <a:avLst/>
          </a:prstGeom>
          <a:noFill/>
        </p:spPr>
        <p:txBody>
          <a:bodyPr wrap="square" rtlCol="0">
            <a:spAutoFit/>
          </a:bodyPr>
          <a:lstStyle/>
          <a:p>
            <a:pPr algn="ctr"/>
            <a:r>
              <a:rPr lang="en-US" altLang="ja-JP" sz="2000" b="1" spc="100" dirty="0">
                <a:solidFill>
                  <a:srgbClr val="1469A5"/>
                </a:solidFill>
                <a:latin typeface="BIZ UDPゴシック" panose="020B0400000000000000" pitchFamily="50" charset="-128"/>
                <a:ea typeface="BIZ UDPゴシック" panose="020B0400000000000000" pitchFamily="50" charset="-128"/>
              </a:rPr>
              <a:t>3</a:t>
            </a:r>
            <a:endParaRPr lang="ja-JP" altLang="en-US" sz="2000" b="1" spc="100" dirty="0">
              <a:solidFill>
                <a:srgbClr val="1469A5"/>
              </a:solidFill>
              <a:latin typeface="BIZ UDPゴシック" panose="020B0400000000000000" pitchFamily="50" charset="-128"/>
              <a:ea typeface="BIZ UDPゴシック" panose="020B0400000000000000" pitchFamily="50" charset="-128"/>
            </a:endParaRPr>
          </a:p>
        </p:txBody>
      </p:sp>
      <p:sp>
        <p:nvSpPr>
          <p:cNvPr id="101" name="正方形/長方形 100">
            <a:extLst>
              <a:ext uri="{FF2B5EF4-FFF2-40B4-BE49-F238E27FC236}">
                <a16:creationId xmlns:a16="http://schemas.microsoft.com/office/drawing/2014/main" id="{DE693179-0DB0-A1FE-A997-B152EC7A7F22}"/>
              </a:ext>
            </a:extLst>
          </p:cNvPr>
          <p:cNvSpPr/>
          <p:nvPr/>
        </p:nvSpPr>
        <p:spPr>
          <a:xfrm>
            <a:off x="475336" y="1490029"/>
            <a:ext cx="4248000" cy="72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48" name="グラフ 47">
            <a:extLst>
              <a:ext uri="{FF2B5EF4-FFF2-40B4-BE49-F238E27FC236}">
                <a16:creationId xmlns:a16="http://schemas.microsoft.com/office/drawing/2014/main" id="{13922ACB-233E-661E-A08C-196013CBF0FE}"/>
              </a:ext>
            </a:extLst>
          </p:cNvPr>
          <p:cNvGraphicFramePr/>
          <p:nvPr>
            <p:extLst>
              <p:ext uri="{D42A27DB-BD31-4B8C-83A1-F6EECF244321}">
                <p14:modId xmlns:p14="http://schemas.microsoft.com/office/powerpoint/2010/main" val="3234375097"/>
              </p:ext>
            </p:extLst>
          </p:nvPr>
        </p:nvGraphicFramePr>
        <p:xfrm>
          <a:off x="5795012" y="1337912"/>
          <a:ext cx="6130690" cy="4674559"/>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
            <a:extLst>
              <a:ext uri="{FF2B5EF4-FFF2-40B4-BE49-F238E27FC236}">
                <a16:creationId xmlns:a16="http://schemas.microsoft.com/office/drawing/2014/main" id="{2C808A3B-466C-2684-E397-8E573F70B484}"/>
              </a:ext>
            </a:extLst>
          </p:cNvPr>
          <p:cNvSpPr txBox="1"/>
          <p:nvPr/>
        </p:nvSpPr>
        <p:spPr>
          <a:xfrm>
            <a:off x="11123584" y="5936118"/>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(R7)</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5" name="テキスト ボックス 1">
            <a:extLst>
              <a:ext uri="{FF2B5EF4-FFF2-40B4-BE49-F238E27FC236}">
                <a16:creationId xmlns:a16="http://schemas.microsoft.com/office/drawing/2014/main" id="{8ED2AC81-F37D-55BB-8478-E3F91DBFF36D}"/>
              </a:ext>
            </a:extLst>
          </p:cNvPr>
          <p:cNvSpPr txBox="1"/>
          <p:nvPr/>
        </p:nvSpPr>
        <p:spPr>
          <a:xfrm>
            <a:off x="10148824" y="5936118"/>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(H27)</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7" name="テキスト ボックス 1">
            <a:extLst>
              <a:ext uri="{FF2B5EF4-FFF2-40B4-BE49-F238E27FC236}">
                <a16:creationId xmlns:a16="http://schemas.microsoft.com/office/drawing/2014/main" id="{9B07C235-6C18-78E6-8755-1A2EE6273214}"/>
              </a:ext>
            </a:extLst>
          </p:cNvPr>
          <p:cNvSpPr txBox="1"/>
          <p:nvPr/>
        </p:nvSpPr>
        <p:spPr>
          <a:xfrm>
            <a:off x="9174065" y="5936118"/>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(H17)</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9" name="テキスト ボックス 1">
            <a:extLst>
              <a:ext uri="{FF2B5EF4-FFF2-40B4-BE49-F238E27FC236}">
                <a16:creationId xmlns:a16="http://schemas.microsoft.com/office/drawing/2014/main" id="{797068B0-D943-971D-2616-14A7A5156FC5}"/>
              </a:ext>
            </a:extLst>
          </p:cNvPr>
          <p:cNvSpPr txBox="1"/>
          <p:nvPr/>
        </p:nvSpPr>
        <p:spPr>
          <a:xfrm>
            <a:off x="8199306" y="5936118"/>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(H7)</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1" name="テキスト ボックス 1">
            <a:extLst>
              <a:ext uri="{FF2B5EF4-FFF2-40B4-BE49-F238E27FC236}">
                <a16:creationId xmlns:a16="http://schemas.microsoft.com/office/drawing/2014/main" id="{0097F572-FECD-9B5E-2A35-31BAB0A79068}"/>
              </a:ext>
            </a:extLst>
          </p:cNvPr>
          <p:cNvSpPr txBox="1"/>
          <p:nvPr/>
        </p:nvSpPr>
        <p:spPr>
          <a:xfrm>
            <a:off x="7224547" y="5936118"/>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(S60)</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D41E112F-2F0F-DF1E-3CF2-F4C7AB1F711D}"/>
              </a:ext>
            </a:extLst>
          </p:cNvPr>
          <p:cNvSpPr txBox="1"/>
          <p:nvPr/>
        </p:nvSpPr>
        <p:spPr>
          <a:xfrm>
            <a:off x="6249788" y="5936118"/>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(S50)</a:t>
            </a:r>
            <a:endParaRPr lang="ja-JP" altLang="en-US" sz="6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9" name="正方形/長方形 8">
            <a:extLst>
              <a:ext uri="{FF2B5EF4-FFF2-40B4-BE49-F238E27FC236}">
                <a16:creationId xmlns:a16="http://schemas.microsoft.com/office/drawing/2014/main" id="{6F583069-BF34-F4CD-4D2C-77CE5F28E32D}"/>
              </a:ext>
            </a:extLst>
          </p:cNvPr>
          <p:cNvSpPr>
            <a:spLocks noGrp="1" noRot="1" noMove="1" noResize="1" noEditPoints="1" noAdjustHandles="1" noChangeArrowheads="1" noChangeShapeType="1"/>
          </p:cNvSpPr>
          <p:nvPr/>
        </p:nvSpPr>
        <p:spPr>
          <a:xfrm>
            <a:off x="5908714" y="1337912"/>
            <a:ext cx="6016988" cy="240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object 23">
            <a:extLst>
              <a:ext uri="{FF2B5EF4-FFF2-40B4-BE49-F238E27FC236}">
                <a16:creationId xmlns:a16="http://schemas.microsoft.com/office/drawing/2014/main" id="{EACFA0C5-D2CD-BFAB-11F3-4E7A22C4EC49}"/>
              </a:ext>
            </a:extLst>
          </p:cNvPr>
          <p:cNvSpPr txBox="1"/>
          <p:nvPr/>
        </p:nvSpPr>
        <p:spPr>
          <a:xfrm>
            <a:off x="7142931" y="1282010"/>
            <a:ext cx="3256977" cy="24013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社会保障給付費の推移</a:t>
            </a:r>
          </a:p>
        </p:txBody>
      </p:sp>
      <p:sp>
        <p:nvSpPr>
          <p:cNvPr id="35" name="テキスト ボックス 1">
            <a:extLst>
              <a:ext uri="{FF2B5EF4-FFF2-40B4-BE49-F238E27FC236}">
                <a16:creationId xmlns:a16="http://schemas.microsoft.com/office/drawing/2014/main" id="{BD31BAD3-BAA5-6402-61C6-A57DCECEC834}"/>
              </a:ext>
            </a:extLst>
          </p:cNvPr>
          <p:cNvSpPr txBox="1"/>
          <p:nvPr/>
        </p:nvSpPr>
        <p:spPr>
          <a:xfrm>
            <a:off x="5387805" y="1885280"/>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140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6" name="テキスト ボックス 1">
            <a:extLst>
              <a:ext uri="{FF2B5EF4-FFF2-40B4-BE49-F238E27FC236}">
                <a16:creationId xmlns:a16="http://schemas.microsoft.com/office/drawing/2014/main" id="{E2F6D26C-C639-EFC9-2DE3-574E602B8419}"/>
              </a:ext>
            </a:extLst>
          </p:cNvPr>
          <p:cNvSpPr txBox="1"/>
          <p:nvPr/>
        </p:nvSpPr>
        <p:spPr>
          <a:xfrm>
            <a:off x="5387805" y="2422146"/>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120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7" name="テキスト ボックス 1">
            <a:extLst>
              <a:ext uri="{FF2B5EF4-FFF2-40B4-BE49-F238E27FC236}">
                <a16:creationId xmlns:a16="http://schemas.microsoft.com/office/drawing/2014/main" id="{5AAB9B9B-BD2D-7124-8B48-2458A2AC989C}"/>
              </a:ext>
            </a:extLst>
          </p:cNvPr>
          <p:cNvSpPr txBox="1"/>
          <p:nvPr/>
        </p:nvSpPr>
        <p:spPr>
          <a:xfrm>
            <a:off x="5387805" y="2959012"/>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100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8" name="テキスト ボックス 1">
            <a:extLst>
              <a:ext uri="{FF2B5EF4-FFF2-40B4-BE49-F238E27FC236}">
                <a16:creationId xmlns:a16="http://schemas.microsoft.com/office/drawing/2014/main" id="{FDC1FCAA-5B8A-6ED9-3413-4F21516F22ED}"/>
              </a:ext>
            </a:extLst>
          </p:cNvPr>
          <p:cNvSpPr txBox="1"/>
          <p:nvPr/>
        </p:nvSpPr>
        <p:spPr>
          <a:xfrm>
            <a:off x="5387805" y="3495878"/>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80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9" name="テキスト ボックス 1">
            <a:extLst>
              <a:ext uri="{FF2B5EF4-FFF2-40B4-BE49-F238E27FC236}">
                <a16:creationId xmlns:a16="http://schemas.microsoft.com/office/drawing/2014/main" id="{D36B0973-4B0F-9846-21F2-91847F78DE70}"/>
              </a:ext>
            </a:extLst>
          </p:cNvPr>
          <p:cNvSpPr txBox="1"/>
          <p:nvPr/>
        </p:nvSpPr>
        <p:spPr>
          <a:xfrm>
            <a:off x="5387805" y="4032744"/>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60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0" name="テキスト ボックス 1">
            <a:extLst>
              <a:ext uri="{FF2B5EF4-FFF2-40B4-BE49-F238E27FC236}">
                <a16:creationId xmlns:a16="http://schemas.microsoft.com/office/drawing/2014/main" id="{FF370E06-D438-7C14-7FD9-1DC245F74812}"/>
              </a:ext>
            </a:extLst>
          </p:cNvPr>
          <p:cNvSpPr txBox="1"/>
          <p:nvPr/>
        </p:nvSpPr>
        <p:spPr>
          <a:xfrm>
            <a:off x="5387805" y="4569610"/>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40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1" name="テキスト ボックス 1">
            <a:extLst>
              <a:ext uri="{FF2B5EF4-FFF2-40B4-BE49-F238E27FC236}">
                <a16:creationId xmlns:a16="http://schemas.microsoft.com/office/drawing/2014/main" id="{3AE26859-B75F-F3BA-762C-7C56E41B9223}"/>
              </a:ext>
            </a:extLst>
          </p:cNvPr>
          <p:cNvSpPr txBox="1"/>
          <p:nvPr/>
        </p:nvSpPr>
        <p:spPr>
          <a:xfrm>
            <a:off x="5387805" y="5106476"/>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5" name="テキスト ボックス 1">
            <a:extLst>
              <a:ext uri="{FF2B5EF4-FFF2-40B4-BE49-F238E27FC236}">
                <a16:creationId xmlns:a16="http://schemas.microsoft.com/office/drawing/2014/main" id="{048AEBA3-AE67-1F90-DEA6-29E81F473AE1}"/>
              </a:ext>
            </a:extLst>
          </p:cNvPr>
          <p:cNvSpPr txBox="1"/>
          <p:nvPr/>
        </p:nvSpPr>
        <p:spPr>
          <a:xfrm>
            <a:off x="5387805" y="5643341"/>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6" name="テキスト ボックス 45">
            <a:extLst>
              <a:ext uri="{FF2B5EF4-FFF2-40B4-BE49-F238E27FC236}">
                <a16:creationId xmlns:a16="http://schemas.microsoft.com/office/drawing/2014/main" id="{D327B7BC-1356-72BF-710D-410D3F764198}"/>
              </a:ext>
            </a:extLst>
          </p:cNvPr>
          <p:cNvSpPr txBox="1"/>
          <p:nvPr/>
        </p:nvSpPr>
        <p:spPr>
          <a:xfrm>
            <a:off x="5211039" y="1623989"/>
            <a:ext cx="967556" cy="255070"/>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（兆円）</a:t>
            </a:r>
          </a:p>
        </p:txBody>
      </p:sp>
      <p:sp>
        <p:nvSpPr>
          <p:cNvPr id="47" name="テキスト ボックス 1">
            <a:extLst>
              <a:ext uri="{FF2B5EF4-FFF2-40B4-BE49-F238E27FC236}">
                <a16:creationId xmlns:a16="http://schemas.microsoft.com/office/drawing/2014/main" id="{CF0B95B2-36B5-2E16-0B72-33888B744737}"/>
              </a:ext>
            </a:extLst>
          </p:cNvPr>
          <p:cNvSpPr txBox="1"/>
          <p:nvPr/>
        </p:nvSpPr>
        <p:spPr>
          <a:xfrm>
            <a:off x="6199239" y="5395390"/>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3.9</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0" name="テキスト ボックス 1">
            <a:extLst>
              <a:ext uri="{FF2B5EF4-FFF2-40B4-BE49-F238E27FC236}">
                <a16:creationId xmlns:a16="http://schemas.microsoft.com/office/drawing/2014/main" id="{225ADA39-90FC-CD21-419E-3CD767BC0489}"/>
              </a:ext>
            </a:extLst>
          </p:cNvPr>
          <p:cNvSpPr txBox="1"/>
          <p:nvPr/>
        </p:nvSpPr>
        <p:spPr>
          <a:xfrm>
            <a:off x="6199239" y="5515399"/>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5.7</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1" name="テキスト ボックス 1">
            <a:extLst>
              <a:ext uri="{FF2B5EF4-FFF2-40B4-BE49-F238E27FC236}">
                <a16:creationId xmlns:a16="http://schemas.microsoft.com/office/drawing/2014/main" id="{5620B02B-769A-1AFC-85D8-E692C3B860BE}"/>
              </a:ext>
            </a:extLst>
          </p:cNvPr>
          <p:cNvSpPr txBox="1"/>
          <p:nvPr/>
        </p:nvSpPr>
        <p:spPr>
          <a:xfrm>
            <a:off x="6199239" y="5625547"/>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2.2</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3" name="テキスト ボックス 1">
            <a:extLst>
              <a:ext uri="{FF2B5EF4-FFF2-40B4-BE49-F238E27FC236}">
                <a16:creationId xmlns:a16="http://schemas.microsoft.com/office/drawing/2014/main" id="{4B5C8BF9-C007-708B-5669-D2C0B4FDE81A}"/>
              </a:ext>
            </a:extLst>
          </p:cNvPr>
          <p:cNvSpPr txBox="1"/>
          <p:nvPr/>
        </p:nvSpPr>
        <p:spPr>
          <a:xfrm>
            <a:off x="7172629" y="4940296"/>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16.9</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4" name="テキスト ボックス 1">
            <a:extLst>
              <a:ext uri="{FF2B5EF4-FFF2-40B4-BE49-F238E27FC236}">
                <a16:creationId xmlns:a16="http://schemas.microsoft.com/office/drawing/2014/main" id="{77334335-0565-1998-87CD-1231F6B794F9}"/>
              </a:ext>
            </a:extLst>
          </p:cNvPr>
          <p:cNvSpPr txBox="1"/>
          <p:nvPr/>
        </p:nvSpPr>
        <p:spPr>
          <a:xfrm>
            <a:off x="7172629" y="5356809"/>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14.3</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5" name="テキスト ボックス 1">
            <a:extLst>
              <a:ext uri="{FF2B5EF4-FFF2-40B4-BE49-F238E27FC236}">
                <a16:creationId xmlns:a16="http://schemas.microsoft.com/office/drawing/2014/main" id="{C33A9B6B-5E9A-F651-DACE-D236E1A0B13F}"/>
              </a:ext>
            </a:extLst>
          </p:cNvPr>
          <p:cNvSpPr txBox="1"/>
          <p:nvPr/>
        </p:nvSpPr>
        <p:spPr>
          <a:xfrm>
            <a:off x="7172629" y="5615609"/>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solidFill>
                  <a:prstClr val="black"/>
                </a:solidFill>
                <a:latin typeface="BIZ UDPゴシック" panose="020B0400000000000000" pitchFamily="50" charset="-128"/>
                <a:ea typeface="BIZ UDPゴシック" panose="020B0400000000000000" pitchFamily="50" charset="-128"/>
                <a:cs typeface="Arial" panose="020B0604020202020204" pitchFamily="34" charset="0"/>
              </a:rPr>
              <a:t>4.5</a:t>
            </a:r>
            <a:endParaRPr lang="ja-JP" altLang="en-US" sz="800" dirty="0">
              <a:solidFill>
                <a:prstClr val="black"/>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6" name="テキスト ボックス 1">
            <a:extLst>
              <a:ext uri="{FF2B5EF4-FFF2-40B4-BE49-F238E27FC236}">
                <a16:creationId xmlns:a16="http://schemas.microsoft.com/office/drawing/2014/main" id="{649F7B48-094B-A2D6-5F30-29B39F26EE25}"/>
              </a:ext>
            </a:extLst>
          </p:cNvPr>
          <p:cNvSpPr txBox="1"/>
          <p:nvPr/>
        </p:nvSpPr>
        <p:spPr>
          <a:xfrm>
            <a:off x="8156276" y="4382648"/>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33.5</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7" name="テキスト ボックス 1">
            <a:extLst>
              <a:ext uri="{FF2B5EF4-FFF2-40B4-BE49-F238E27FC236}">
                <a16:creationId xmlns:a16="http://schemas.microsoft.com/office/drawing/2014/main" id="{8DD2E5E4-94D3-035E-1935-F253D57C40BB}"/>
              </a:ext>
            </a:extLst>
          </p:cNvPr>
          <p:cNvSpPr txBox="1"/>
          <p:nvPr/>
        </p:nvSpPr>
        <p:spPr>
          <a:xfrm>
            <a:off x="8156276" y="5146321"/>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24.3</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8" name="テキスト ボックス 1">
            <a:extLst>
              <a:ext uri="{FF2B5EF4-FFF2-40B4-BE49-F238E27FC236}">
                <a16:creationId xmlns:a16="http://schemas.microsoft.com/office/drawing/2014/main" id="{B4F99F2B-3F95-0D8D-0378-1C5065DFB19E}"/>
              </a:ext>
            </a:extLst>
          </p:cNvPr>
          <p:cNvSpPr txBox="1"/>
          <p:nvPr/>
        </p:nvSpPr>
        <p:spPr>
          <a:xfrm>
            <a:off x="8156276" y="5580501"/>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7.2</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9" name="テキスト ボックス 1">
            <a:extLst>
              <a:ext uri="{FF2B5EF4-FFF2-40B4-BE49-F238E27FC236}">
                <a16:creationId xmlns:a16="http://schemas.microsoft.com/office/drawing/2014/main" id="{B90FF8FF-ED47-D512-62EF-22681E1FF238}"/>
              </a:ext>
            </a:extLst>
          </p:cNvPr>
          <p:cNvSpPr txBox="1"/>
          <p:nvPr/>
        </p:nvSpPr>
        <p:spPr>
          <a:xfrm>
            <a:off x="9131035" y="3942744"/>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46.8</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0" name="テキスト ボックス 1">
            <a:extLst>
              <a:ext uri="{FF2B5EF4-FFF2-40B4-BE49-F238E27FC236}">
                <a16:creationId xmlns:a16="http://schemas.microsoft.com/office/drawing/2014/main" id="{118D6D03-EF1E-0780-0592-EA44587A95F7}"/>
              </a:ext>
            </a:extLst>
          </p:cNvPr>
          <p:cNvSpPr txBox="1"/>
          <p:nvPr/>
        </p:nvSpPr>
        <p:spPr>
          <a:xfrm>
            <a:off x="9131035" y="4924664"/>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28.4</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1" name="テキスト ボックス 1">
            <a:extLst>
              <a:ext uri="{FF2B5EF4-FFF2-40B4-BE49-F238E27FC236}">
                <a16:creationId xmlns:a16="http://schemas.microsoft.com/office/drawing/2014/main" id="{DBC3856E-3ADF-6F9E-D31D-E373F048861C}"/>
              </a:ext>
            </a:extLst>
          </p:cNvPr>
          <p:cNvSpPr txBox="1"/>
          <p:nvPr/>
        </p:nvSpPr>
        <p:spPr>
          <a:xfrm>
            <a:off x="9131035" y="5498763"/>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13.6</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2" name="テキスト ボックス 1">
            <a:extLst>
              <a:ext uri="{FF2B5EF4-FFF2-40B4-BE49-F238E27FC236}">
                <a16:creationId xmlns:a16="http://schemas.microsoft.com/office/drawing/2014/main" id="{2DEF1BEC-B46E-8D21-EDD4-4DA0A58922AB}"/>
              </a:ext>
            </a:extLst>
          </p:cNvPr>
          <p:cNvSpPr txBox="1"/>
          <p:nvPr/>
        </p:nvSpPr>
        <p:spPr>
          <a:xfrm>
            <a:off x="10100783" y="3316526"/>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54.9</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3" name="テキスト ボックス 1">
            <a:extLst>
              <a:ext uri="{FF2B5EF4-FFF2-40B4-BE49-F238E27FC236}">
                <a16:creationId xmlns:a16="http://schemas.microsoft.com/office/drawing/2014/main" id="{61861D26-19B2-3E00-8502-2D8481F89554}"/>
              </a:ext>
            </a:extLst>
          </p:cNvPr>
          <p:cNvSpPr txBox="1"/>
          <p:nvPr/>
        </p:nvSpPr>
        <p:spPr>
          <a:xfrm>
            <a:off x="10100783" y="4572200"/>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37.7</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4" name="テキスト ボックス 1">
            <a:extLst>
              <a:ext uri="{FF2B5EF4-FFF2-40B4-BE49-F238E27FC236}">
                <a16:creationId xmlns:a16="http://schemas.microsoft.com/office/drawing/2014/main" id="{47B1B46E-DBDF-508A-344F-5DBD2CB3ECB1}"/>
              </a:ext>
            </a:extLst>
          </p:cNvPr>
          <p:cNvSpPr txBox="1"/>
          <p:nvPr/>
        </p:nvSpPr>
        <p:spPr>
          <a:xfrm>
            <a:off x="10100783" y="5370537"/>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22.2</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5" name="テキスト ボックス 1">
            <a:extLst>
              <a:ext uri="{FF2B5EF4-FFF2-40B4-BE49-F238E27FC236}">
                <a16:creationId xmlns:a16="http://schemas.microsoft.com/office/drawing/2014/main" id="{3B71B611-8384-C38A-A667-26258996B630}"/>
              </a:ext>
            </a:extLst>
          </p:cNvPr>
          <p:cNvSpPr txBox="1"/>
          <p:nvPr/>
        </p:nvSpPr>
        <p:spPr>
          <a:xfrm>
            <a:off x="11083359" y="2488630"/>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60.4</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6" name="テキスト ボックス 1">
            <a:extLst>
              <a:ext uri="{FF2B5EF4-FFF2-40B4-BE49-F238E27FC236}">
                <a16:creationId xmlns:a16="http://schemas.microsoft.com/office/drawing/2014/main" id="{7A0EE2A8-B555-0AB2-02F6-F57C5C183CC1}"/>
              </a:ext>
            </a:extLst>
          </p:cNvPr>
          <p:cNvSpPr txBox="1"/>
          <p:nvPr/>
        </p:nvSpPr>
        <p:spPr>
          <a:xfrm>
            <a:off x="11083359" y="3996185"/>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54.0</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7" name="テキスト ボックス 1">
            <a:extLst>
              <a:ext uri="{FF2B5EF4-FFF2-40B4-BE49-F238E27FC236}">
                <a16:creationId xmlns:a16="http://schemas.microsoft.com/office/drawing/2014/main" id="{9B1F0567-2790-36E9-95B9-EFDA19CC0EEA}"/>
              </a:ext>
            </a:extLst>
          </p:cNvPr>
          <p:cNvSpPr txBox="1"/>
          <p:nvPr/>
        </p:nvSpPr>
        <p:spPr>
          <a:xfrm>
            <a:off x="11083359" y="5222578"/>
            <a:ext cx="440450" cy="180000"/>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800" dirty="0">
                <a:latin typeface="BIZ UDPゴシック" panose="020B0400000000000000" pitchFamily="50" charset="-128"/>
                <a:ea typeface="BIZ UDPゴシック" panose="020B0400000000000000" pitchFamily="50" charset="-128"/>
                <a:cs typeface="Arial" panose="020B0604020202020204" pitchFamily="34" charset="0"/>
              </a:rPr>
              <a:t>34.4</a:t>
            </a:r>
            <a:endParaRPr lang="ja-JP" altLang="en-US" sz="800"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8" name="正方形/長方形 67">
            <a:extLst>
              <a:ext uri="{FF2B5EF4-FFF2-40B4-BE49-F238E27FC236}">
                <a16:creationId xmlns:a16="http://schemas.microsoft.com/office/drawing/2014/main" id="{924AA5C9-A2B8-AEF2-E2F8-4C0A5D58EB28}"/>
              </a:ext>
            </a:extLst>
          </p:cNvPr>
          <p:cNvSpPr/>
          <p:nvPr/>
        </p:nvSpPr>
        <p:spPr>
          <a:xfrm>
            <a:off x="6041556" y="1798897"/>
            <a:ext cx="288000" cy="144000"/>
          </a:xfrm>
          <a:prstGeom prst="rect">
            <a:avLst/>
          </a:prstGeom>
          <a:solidFill>
            <a:srgbClr val="F9F4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E1FA21F4-7F31-543F-86CC-DC78E38E66E2}"/>
              </a:ext>
            </a:extLst>
          </p:cNvPr>
          <p:cNvSpPr txBox="1"/>
          <p:nvPr/>
        </p:nvSpPr>
        <p:spPr>
          <a:xfrm>
            <a:off x="6294065" y="1755481"/>
            <a:ext cx="504000" cy="230832"/>
          </a:xfrm>
          <a:prstGeom prst="rect">
            <a:avLst/>
          </a:prstGeom>
          <a:noFill/>
        </p:spPr>
        <p:txBody>
          <a:bodyPr wrap="square" rtlCol="0">
            <a:spAutoFit/>
          </a:bodyPr>
          <a:lstStyle/>
          <a:p>
            <a:r>
              <a:rPr lang="ja-JP" altLang="en-US" sz="900" spc="100" dirty="0">
                <a:latin typeface="BIZ UDPゴシック" panose="020B0400000000000000" pitchFamily="50" charset="-128"/>
                <a:ea typeface="BIZ UDPゴシック" panose="020B0400000000000000" pitchFamily="50" charset="-128"/>
              </a:rPr>
              <a:t>年金</a:t>
            </a:r>
          </a:p>
        </p:txBody>
      </p:sp>
      <p:sp>
        <p:nvSpPr>
          <p:cNvPr id="73" name="正方形/長方形 72">
            <a:extLst>
              <a:ext uri="{FF2B5EF4-FFF2-40B4-BE49-F238E27FC236}">
                <a16:creationId xmlns:a16="http://schemas.microsoft.com/office/drawing/2014/main" id="{EA2566E0-FBEB-6761-1F3F-685365D9291D}"/>
              </a:ext>
            </a:extLst>
          </p:cNvPr>
          <p:cNvSpPr/>
          <p:nvPr/>
        </p:nvSpPr>
        <p:spPr>
          <a:xfrm>
            <a:off x="6827911" y="1798897"/>
            <a:ext cx="288000" cy="144000"/>
          </a:xfrm>
          <a:prstGeom prst="rect">
            <a:avLst/>
          </a:prstGeom>
          <a:solidFill>
            <a:srgbClr val="84C8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C4190391-0FA3-C50C-5B7F-FA272A302529}"/>
              </a:ext>
            </a:extLst>
          </p:cNvPr>
          <p:cNvSpPr txBox="1"/>
          <p:nvPr/>
        </p:nvSpPr>
        <p:spPr>
          <a:xfrm>
            <a:off x="7076729" y="1755481"/>
            <a:ext cx="504000" cy="230832"/>
          </a:xfrm>
          <a:prstGeom prst="rect">
            <a:avLst/>
          </a:prstGeom>
          <a:noFill/>
        </p:spPr>
        <p:txBody>
          <a:bodyPr wrap="square" rtlCol="0">
            <a:spAutoFit/>
          </a:bodyPr>
          <a:lstStyle/>
          <a:p>
            <a:r>
              <a:rPr lang="ja-JP" altLang="en-US" sz="900" spc="100" dirty="0">
                <a:latin typeface="BIZ UDPゴシック" panose="020B0400000000000000" pitchFamily="50" charset="-128"/>
                <a:ea typeface="BIZ UDPゴシック" panose="020B0400000000000000" pitchFamily="50" charset="-128"/>
              </a:rPr>
              <a:t>医療</a:t>
            </a:r>
          </a:p>
        </p:txBody>
      </p:sp>
      <p:sp>
        <p:nvSpPr>
          <p:cNvPr id="79" name="正方形/長方形 78">
            <a:extLst>
              <a:ext uri="{FF2B5EF4-FFF2-40B4-BE49-F238E27FC236}">
                <a16:creationId xmlns:a16="http://schemas.microsoft.com/office/drawing/2014/main" id="{B590A80E-FD3C-C872-A9C5-3149494553BD}"/>
              </a:ext>
            </a:extLst>
          </p:cNvPr>
          <p:cNvSpPr/>
          <p:nvPr/>
        </p:nvSpPr>
        <p:spPr>
          <a:xfrm>
            <a:off x="7610576" y="1798897"/>
            <a:ext cx="288000" cy="144000"/>
          </a:xfrm>
          <a:prstGeom prst="rect">
            <a:avLst/>
          </a:prstGeom>
          <a:solidFill>
            <a:srgbClr val="F5C8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2C5A9F99-AB2C-1606-F17C-229859873205}"/>
              </a:ext>
            </a:extLst>
          </p:cNvPr>
          <p:cNvSpPr txBox="1"/>
          <p:nvPr/>
        </p:nvSpPr>
        <p:spPr>
          <a:xfrm>
            <a:off x="7862957" y="1755481"/>
            <a:ext cx="1016878" cy="230832"/>
          </a:xfrm>
          <a:prstGeom prst="rect">
            <a:avLst/>
          </a:prstGeom>
          <a:noFill/>
        </p:spPr>
        <p:txBody>
          <a:bodyPr wrap="square" rtlCol="0">
            <a:spAutoFit/>
          </a:bodyPr>
          <a:lstStyle/>
          <a:p>
            <a:r>
              <a:rPr lang="ja-JP" altLang="en-US" sz="900" spc="100" dirty="0">
                <a:latin typeface="BIZ UDPゴシック" panose="020B0400000000000000" pitchFamily="50" charset="-128"/>
                <a:ea typeface="BIZ UDPゴシック" panose="020B0400000000000000" pitchFamily="50" charset="-128"/>
              </a:rPr>
              <a:t>福祉・その他</a:t>
            </a:r>
          </a:p>
        </p:txBody>
      </p:sp>
      <p:sp>
        <p:nvSpPr>
          <p:cNvPr id="88" name="テキスト ボックス 50">
            <a:extLst>
              <a:ext uri="{FF2B5EF4-FFF2-40B4-BE49-F238E27FC236}">
                <a16:creationId xmlns:a16="http://schemas.microsoft.com/office/drawing/2014/main" id="{3CB81B0D-16BE-EA2B-713B-CC2EFACBEC0F}"/>
              </a:ext>
            </a:extLst>
          </p:cNvPr>
          <p:cNvSpPr txBox="1">
            <a:spLocks noChangeArrowheads="1"/>
          </p:cNvSpPr>
          <p:nvPr/>
        </p:nvSpPr>
        <p:spPr bwMode="auto">
          <a:xfrm>
            <a:off x="11416604" y="5727724"/>
            <a:ext cx="6480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8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（年度）</a:t>
            </a:r>
            <a:endParaRPr lang="en-US" altLang="ja-JP" sz="8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graphicFrame>
        <p:nvGraphicFramePr>
          <p:cNvPr id="91" name="グラフ 90">
            <a:extLst>
              <a:ext uri="{FF2B5EF4-FFF2-40B4-BE49-F238E27FC236}">
                <a16:creationId xmlns:a16="http://schemas.microsoft.com/office/drawing/2014/main" id="{7FAF8F8A-4104-AFF0-E4B2-3D9FA011591D}"/>
              </a:ext>
            </a:extLst>
          </p:cNvPr>
          <p:cNvGraphicFramePr/>
          <p:nvPr>
            <p:extLst>
              <p:ext uri="{D42A27DB-BD31-4B8C-83A1-F6EECF244321}">
                <p14:modId xmlns:p14="http://schemas.microsoft.com/office/powerpoint/2010/main" val="2350393153"/>
              </p:ext>
            </p:extLst>
          </p:nvPr>
        </p:nvGraphicFramePr>
        <p:xfrm>
          <a:off x="5434773" y="2073468"/>
          <a:ext cx="6585162" cy="3864726"/>
        </p:xfrm>
        <a:graphic>
          <a:graphicData uri="http://schemas.openxmlformats.org/drawingml/2006/chart">
            <c:chart xmlns:c="http://schemas.openxmlformats.org/drawingml/2006/chart" xmlns:r="http://schemas.openxmlformats.org/officeDocument/2006/relationships" r:id="rId4"/>
          </a:graphicData>
        </a:graphic>
      </p:graphicFrame>
      <p:sp>
        <p:nvSpPr>
          <p:cNvPr id="92" name="テキスト ボックス 1">
            <a:extLst>
              <a:ext uri="{FF2B5EF4-FFF2-40B4-BE49-F238E27FC236}">
                <a16:creationId xmlns:a16="http://schemas.microsoft.com/office/drawing/2014/main" id="{A004C42C-3621-AE80-E59D-56AC69DC9D7B}"/>
              </a:ext>
            </a:extLst>
          </p:cNvPr>
          <p:cNvSpPr txBox="1"/>
          <p:nvPr/>
        </p:nvSpPr>
        <p:spPr>
          <a:xfrm>
            <a:off x="6079899" y="4350201"/>
            <a:ext cx="738537" cy="25878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000" b="1" dirty="0">
                <a:solidFill>
                  <a:srgbClr val="A98CD4"/>
                </a:solidFill>
                <a:latin typeface="BIZ UDPゴシック" panose="020B0400000000000000" pitchFamily="50" charset="-128"/>
                <a:ea typeface="BIZ UDPゴシック" panose="020B0400000000000000" pitchFamily="50" charset="-128"/>
              </a:rPr>
              <a:t>7.7</a:t>
            </a:r>
            <a:r>
              <a:rPr lang="ja-JP" altLang="en-US" sz="1000" b="1" dirty="0">
                <a:solidFill>
                  <a:srgbClr val="A98CD4"/>
                </a:solidFill>
                <a:latin typeface="BIZ UDPゴシック" panose="020B0400000000000000" pitchFamily="50" charset="-128"/>
                <a:ea typeface="BIZ UDPゴシック" panose="020B0400000000000000" pitchFamily="50" charset="-128"/>
              </a:rPr>
              <a:t>％</a:t>
            </a:r>
          </a:p>
        </p:txBody>
      </p:sp>
      <p:sp>
        <p:nvSpPr>
          <p:cNvPr id="93" name="テキスト ボックス 1">
            <a:extLst>
              <a:ext uri="{FF2B5EF4-FFF2-40B4-BE49-F238E27FC236}">
                <a16:creationId xmlns:a16="http://schemas.microsoft.com/office/drawing/2014/main" id="{A1813C37-73B6-D34F-5A62-963C619D902A}"/>
              </a:ext>
            </a:extLst>
          </p:cNvPr>
          <p:cNvSpPr txBox="1"/>
          <p:nvPr/>
        </p:nvSpPr>
        <p:spPr>
          <a:xfrm>
            <a:off x="7023585" y="3902531"/>
            <a:ext cx="738537" cy="25878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000" b="1" dirty="0">
                <a:solidFill>
                  <a:srgbClr val="A98CD4"/>
                </a:solidFill>
                <a:latin typeface="BIZ UDPゴシック" panose="020B0400000000000000" pitchFamily="50" charset="-128"/>
                <a:ea typeface="BIZ UDPゴシック" panose="020B0400000000000000" pitchFamily="50" charset="-128"/>
              </a:rPr>
              <a:t>10.8</a:t>
            </a:r>
            <a:r>
              <a:rPr lang="ja-JP" altLang="en-US" sz="1000" b="1" dirty="0">
                <a:solidFill>
                  <a:srgbClr val="A98CD4"/>
                </a:solidFill>
                <a:latin typeface="BIZ UDPゴシック" panose="020B0400000000000000" pitchFamily="50" charset="-128"/>
                <a:ea typeface="BIZ UDPゴシック" panose="020B0400000000000000" pitchFamily="50" charset="-128"/>
              </a:rPr>
              <a:t>％</a:t>
            </a:r>
          </a:p>
        </p:txBody>
      </p:sp>
      <p:sp>
        <p:nvSpPr>
          <p:cNvPr id="94" name="テキスト ボックス 1">
            <a:extLst>
              <a:ext uri="{FF2B5EF4-FFF2-40B4-BE49-F238E27FC236}">
                <a16:creationId xmlns:a16="http://schemas.microsoft.com/office/drawing/2014/main" id="{BD3977D5-A3BB-6992-9771-9B8535B8F6D3}"/>
              </a:ext>
            </a:extLst>
          </p:cNvPr>
          <p:cNvSpPr txBox="1"/>
          <p:nvPr/>
        </p:nvSpPr>
        <p:spPr>
          <a:xfrm>
            <a:off x="8002127" y="3580919"/>
            <a:ext cx="738537" cy="25878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000" b="1" dirty="0">
                <a:solidFill>
                  <a:srgbClr val="A98CD4"/>
                </a:solidFill>
                <a:latin typeface="BIZ UDPゴシック" panose="020B0400000000000000" pitchFamily="50" charset="-128"/>
                <a:ea typeface="BIZ UDPゴシック" panose="020B0400000000000000" pitchFamily="50" charset="-128"/>
              </a:rPr>
              <a:t>12.6</a:t>
            </a:r>
            <a:r>
              <a:rPr lang="ja-JP" altLang="en-US" sz="1000" b="1" dirty="0">
                <a:solidFill>
                  <a:srgbClr val="A98CD4"/>
                </a:solidFill>
                <a:latin typeface="BIZ UDPゴシック" panose="020B0400000000000000" pitchFamily="50" charset="-128"/>
                <a:ea typeface="BIZ UDPゴシック" panose="020B0400000000000000" pitchFamily="50" charset="-128"/>
              </a:rPr>
              <a:t>％</a:t>
            </a:r>
          </a:p>
        </p:txBody>
      </p:sp>
      <p:sp>
        <p:nvSpPr>
          <p:cNvPr id="95" name="テキスト ボックス 1">
            <a:extLst>
              <a:ext uri="{FF2B5EF4-FFF2-40B4-BE49-F238E27FC236}">
                <a16:creationId xmlns:a16="http://schemas.microsoft.com/office/drawing/2014/main" id="{AAAA7D5B-DF63-7300-2494-E31BAE5ACBB7}"/>
              </a:ext>
            </a:extLst>
          </p:cNvPr>
          <p:cNvSpPr txBox="1"/>
          <p:nvPr/>
        </p:nvSpPr>
        <p:spPr>
          <a:xfrm>
            <a:off x="8975697" y="2972429"/>
            <a:ext cx="738537" cy="25878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000" b="1" dirty="0">
                <a:solidFill>
                  <a:srgbClr val="A98CD4"/>
                </a:solidFill>
                <a:latin typeface="BIZ UDPゴシック" panose="020B0400000000000000" pitchFamily="50" charset="-128"/>
                <a:ea typeface="BIZ UDPゴシック" panose="020B0400000000000000" pitchFamily="50" charset="-128"/>
              </a:rPr>
              <a:t>16.9</a:t>
            </a:r>
            <a:r>
              <a:rPr lang="ja-JP" altLang="en-US" sz="1000" b="1" dirty="0">
                <a:solidFill>
                  <a:srgbClr val="A98CD4"/>
                </a:solidFill>
                <a:latin typeface="BIZ UDPゴシック" panose="020B0400000000000000" pitchFamily="50" charset="-128"/>
                <a:ea typeface="BIZ UDPゴシック" panose="020B0400000000000000" pitchFamily="50" charset="-128"/>
              </a:rPr>
              <a:t>％</a:t>
            </a:r>
          </a:p>
        </p:txBody>
      </p:sp>
      <p:sp>
        <p:nvSpPr>
          <p:cNvPr id="96" name="テキスト ボックス 1">
            <a:extLst>
              <a:ext uri="{FF2B5EF4-FFF2-40B4-BE49-F238E27FC236}">
                <a16:creationId xmlns:a16="http://schemas.microsoft.com/office/drawing/2014/main" id="{31E5947B-F553-4199-0A8C-FD01A9F120BE}"/>
              </a:ext>
            </a:extLst>
          </p:cNvPr>
          <p:cNvSpPr txBox="1"/>
          <p:nvPr/>
        </p:nvSpPr>
        <p:spPr>
          <a:xfrm>
            <a:off x="9938335" y="2339025"/>
            <a:ext cx="738537" cy="25878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000" b="1" dirty="0">
                <a:solidFill>
                  <a:srgbClr val="A98CD4"/>
                </a:solidFill>
                <a:latin typeface="BIZ UDPゴシック" panose="020B0400000000000000" pitchFamily="50" charset="-128"/>
                <a:ea typeface="BIZ UDPゴシック" panose="020B0400000000000000" pitchFamily="50" charset="-128"/>
              </a:rPr>
              <a:t>21.6</a:t>
            </a:r>
            <a:r>
              <a:rPr lang="ja-JP" altLang="en-US" sz="1000" b="1" dirty="0">
                <a:solidFill>
                  <a:srgbClr val="A98CD4"/>
                </a:solidFill>
                <a:latin typeface="BIZ UDPゴシック" panose="020B0400000000000000" pitchFamily="50" charset="-128"/>
                <a:ea typeface="BIZ UDPゴシック" panose="020B0400000000000000" pitchFamily="50" charset="-128"/>
              </a:rPr>
              <a:t>％</a:t>
            </a:r>
          </a:p>
        </p:txBody>
      </p:sp>
      <p:sp>
        <p:nvSpPr>
          <p:cNvPr id="97" name="テキスト ボックス 1">
            <a:extLst>
              <a:ext uri="{FF2B5EF4-FFF2-40B4-BE49-F238E27FC236}">
                <a16:creationId xmlns:a16="http://schemas.microsoft.com/office/drawing/2014/main" id="{25648A71-D714-1F9E-DA3C-4A6BB0CA1E13}"/>
              </a:ext>
            </a:extLst>
          </p:cNvPr>
          <p:cNvSpPr txBox="1"/>
          <p:nvPr/>
        </p:nvSpPr>
        <p:spPr>
          <a:xfrm>
            <a:off x="10926465" y="2022893"/>
            <a:ext cx="738537" cy="25878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000" b="1" dirty="0">
                <a:solidFill>
                  <a:srgbClr val="A98CD4"/>
                </a:solidFill>
                <a:latin typeface="BIZ UDPゴシック" panose="020B0400000000000000" pitchFamily="50" charset="-128"/>
                <a:ea typeface="BIZ UDPゴシック" panose="020B0400000000000000" pitchFamily="50" charset="-128"/>
              </a:rPr>
              <a:t>24.4</a:t>
            </a:r>
            <a:r>
              <a:rPr lang="ja-JP" altLang="en-US" sz="1000" b="1" dirty="0">
                <a:solidFill>
                  <a:srgbClr val="A98CD4"/>
                </a:solidFill>
                <a:latin typeface="BIZ UDPゴシック" panose="020B0400000000000000" pitchFamily="50" charset="-128"/>
                <a:ea typeface="BIZ UDPゴシック" panose="020B0400000000000000" pitchFamily="50" charset="-128"/>
              </a:rPr>
              <a:t>％</a:t>
            </a:r>
          </a:p>
        </p:txBody>
      </p:sp>
      <p:cxnSp>
        <p:nvCxnSpPr>
          <p:cNvPr id="99" name="直線コネクタ 98">
            <a:extLst>
              <a:ext uri="{FF2B5EF4-FFF2-40B4-BE49-F238E27FC236}">
                <a16:creationId xmlns:a16="http://schemas.microsoft.com/office/drawing/2014/main" id="{A906564A-7087-DC11-00B2-7240ED4643A4}"/>
              </a:ext>
            </a:extLst>
          </p:cNvPr>
          <p:cNvCxnSpPr>
            <a:cxnSpLocks/>
          </p:cNvCxnSpPr>
          <p:nvPr/>
        </p:nvCxnSpPr>
        <p:spPr>
          <a:xfrm>
            <a:off x="6041556" y="2131085"/>
            <a:ext cx="288000" cy="0"/>
          </a:xfrm>
          <a:prstGeom prst="line">
            <a:avLst/>
          </a:prstGeom>
          <a:ln w="50800" cap="rnd">
            <a:solidFill>
              <a:srgbClr val="A98CD4"/>
            </a:solidFill>
            <a:round/>
          </a:ln>
        </p:spPr>
        <p:style>
          <a:lnRef idx="2">
            <a:schemeClr val="accent1"/>
          </a:lnRef>
          <a:fillRef idx="0">
            <a:schemeClr val="accent1"/>
          </a:fillRef>
          <a:effectRef idx="1">
            <a:schemeClr val="accent1"/>
          </a:effectRef>
          <a:fontRef idx="minor">
            <a:schemeClr val="tx1"/>
          </a:fontRef>
        </p:style>
      </p:cxnSp>
      <p:sp>
        <p:nvSpPr>
          <p:cNvPr id="102" name="テキスト ボックス 101">
            <a:extLst>
              <a:ext uri="{FF2B5EF4-FFF2-40B4-BE49-F238E27FC236}">
                <a16:creationId xmlns:a16="http://schemas.microsoft.com/office/drawing/2014/main" id="{B20D0F53-EF63-073B-16B0-B37870A739C9}"/>
              </a:ext>
            </a:extLst>
          </p:cNvPr>
          <p:cNvSpPr txBox="1"/>
          <p:nvPr/>
        </p:nvSpPr>
        <p:spPr>
          <a:xfrm>
            <a:off x="6301172" y="2015669"/>
            <a:ext cx="2420932" cy="230832"/>
          </a:xfrm>
          <a:prstGeom prst="rect">
            <a:avLst/>
          </a:prstGeom>
          <a:noFill/>
        </p:spPr>
        <p:txBody>
          <a:bodyPr wrap="square" rtlCol="0">
            <a:spAutoFit/>
          </a:bodyPr>
          <a:lstStyle/>
          <a:p>
            <a:r>
              <a:rPr lang="ja-JP" altLang="en-US" sz="900" spc="100" dirty="0">
                <a:latin typeface="BIZ UDPゴシック" panose="020B0400000000000000" pitchFamily="50" charset="-128"/>
                <a:ea typeface="BIZ UDPゴシック" panose="020B0400000000000000" pitchFamily="50" charset="-128"/>
              </a:rPr>
              <a:t>社会保障給付費の対</a:t>
            </a:r>
            <a:r>
              <a:rPr lang="en-US" altLang="ja-JP" sz="900" spc="100" dirty="0">
                <a:latin typeface="BIZ UDPゴシック" panose="020B0400000000000000" pitchFamily="50" charset="-128"/>
                <a:ea typeface="BIZ UDPゴシック" panose="020B0400000000000000" pitchFamily="50" charset="-128"/>
              </a:rPr>
              <a:t>GDP</a:t>
            </a:r>
            <a:r>
              <a:rPr lang="ja-JP" altLang="en-US" sz="900" spc="100" dirty="0">
                <a:latin typeface="BIZ UDPゴシック" panose="020B0400000000000000" pitchFamily="50" charset="-128"/>
                <a:ea typeface="BIZ UDPゴシック" panose="020B0400000000000000" pitchFamily="50" charset="-128"/>
              </a:rPr>
              <a:t>比</a:t>
            </a:r>
          </a:p>
        </p:txBody>
      </p:sp>
      <p:sp>
        <p:nvSpPr>
          <p:cNvPr id="105" name="テキスト ボックス 104">
            <a:extLst>
              <a:ext uri="{FF2B5EF4-FFF2-40B4-BE49-F238E27FC236}">
                <a16:creationId xmlns:a16="http://schemas.microsoft.com/office/drawing/2014/main" id="{375FB1C4-4EA0-1B8F-2B61-5F2BC2E0C642}"/>
              </a:ext>
            </a:extLst>
          </p:cNvPr>
          <p:cNvSpPr txBox="1"/>
          <p:nvPr/>
        </p:nvSpPr>
        <p:spPr>
          <a:xfrm>
            <a:off x="5911011" y="6076321"/>
            <a:ext cx="6130689" cy="338554"/>
          </a:xfrm>
          <a:prstGeom prst="rect">
            <a:avLst/>
          </a:prstGeom>
          <a:noFill/>
        </p:spPr>
        <p:txBody>
          <a:bodyPr wrap="square">
            <a:spAutoFit/>
          </a:bodyPr>
          <a:lstStyle/>
          <a:p>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平成</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27</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年度まで</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「社会保障費用統計（平成</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27</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年度）」</a:t>
            </a:r>
          </a:p>
          <a:p>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   令和</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7</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年度</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「社会保障に係る費用の将来推計について</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改訂後（平成</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24</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年</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3</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月）</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（給付費の見直し）」</a:t>
            </a:r>
          </a:p>
        </p:txBody>
      </p:sp>
    </p:spTree>
    <p:extLst>
      <p:ext uri="{BB962C8B-B14F-4D97-AF65-F5344CB8AC3E}">
        <p14:creationId xmlns:p14="http://schemas.microsoft.com/office/powerpoint/2010/main" val="1681292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fade">
                                      <p:cBhvr>
                                        <p:cTn id="16" dur="500"/>
                                        <p:tgtEl>
                                          <p:spTgt spid="10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fade">
                                      <p:cBhvr>
                                        <p:cTn id="47" dur="500"/>
                                        <p:tgtEl>
                                          <p:spTgt spid="10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500"/>
                                        <p:tgtEl>
                                          <p:spTgt spid="5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500"/>
                                        <p:tgtEl>
                                          <p:spTgt spid="5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fade">
                                      <p:cBhvr>
                                        <p:cTn id="89" dur="500"/>
                                        <p:tgtEl>
                                          <p:spTgt spid="5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fade">
                                      <p:cBhvr>
                                        <p:cTn id="92" dur="500"/>
                                        <p:tgtEl>
                                          <p:spTgt spid="5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fade">
                                      <p:cBhvr>
                                        <p:cTn id="95" dur="500"/>
                                        <p:tgtEl>
                                          <p:spTgt spid="5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fade">
                                      <p:cBhvr>
                                        <p:cTn id="101" dur="500"/>
                                        <p:tgtEl>
                                          <p:spTgt spid="5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500"/>
                                        <p:tgtEl>
                                          <p:spTgt spid="5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fade">
                                      <p:cBhvr>
                                        <p:cTn id="107" dur="500"/>
                                        <p:tgtEl>
                                          <p:spTgt spid="6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fade">
                                      <p:cBhvr>
                                        <p:cTn id="110" dur="500"/>
                                        <p:tgtEl>
                                          <p:spTgt spid="6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fade">
                                      <p:cBhvr>
                                        <p:cTn id="113" dur="500"/>
                                        <p:tgtEl>
                                          <p:spTgt spid="6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fade">
                                      <p:cBhvr>
                                        <p:cTn id="116" dur="500"/>
                                        <p:tgtEl>
                                          <p:spTgt spid="6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animEffect transition="in" filter="fade">
                                      <p:cBhvr>
                                        <p:cTn id="119" dur="500"/>
                                        <p:tgtEl>
                                          <p:spTgt spid="6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fade">
                                      <p:cBhvr>
                                        <p:cTn id="122" dur="500"/>
                                        <p:tgtEl>
                                          <p:spTgt spid="6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fade">
                                      <p:cBhvr>
                                        <p:cTn id="125" dur="500"/>
                                        <p:tgtEl>
                                          <p:spTgt spid="6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7"/>
                                        </p:tgtEl>
                                        <p:attrNameLst>
                                          <p:attrName>style.visibility</p:attrName>
                                        </p:attrNameLst>
                                      </p:cBhvr>
                                      <p:to>
                                        <p:strVal val="visible"/>
                                      </p:to>
                                    </p:set>
                                    <p:animEffect transition="in" filter="fade">
                                      <p:cBhvr>
                                        <p:cTn id="128" dur="500"/>
                                        <p:tgtEl>
                                          <p:spTgt spid="6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8"/>
                                        </p:tgtEl>
                                        <p:attrNameLst>
                                          <p:attrName>style.visibility</p:attrName>
                                        </p:attrNameLst>
                                      </p:cBhvr>
                                      <p:to>
                                        <p:strVal val="visible"/>
                                      </p:to>
                                    </p:set>
                                    <p:animEffect transition="in" filter="fade">
                                      <p:cBhvr>
                                        <p:cTn id="131" dur="500"/>
                                        <p:tgtEl>
                                          <p:spTgt spid="6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81"/>
                                        </p:tgtEl>
                                        <p:attrNameLst>
                                          <p:attrName>style.visibility</p:attrName>
                                        </p:attrNameLst>
                                      </p:cBhvr>
                                      <p:to>
                                        <p:strVal val="visible"/>
                                      </p:to>
                                    </p:set>
                                    <p:animEffect transition="in" filter="fade">
                                      <p:cBhvr>
                                        <p:cTn id="134" dur="500"/>
                                        <p:tgtEl>
                                          <p:spTgt spid="8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3"/>
                                        </p:tgtEl>
                                        <p:attrNameLst>
                                          <p:attrName>style.visibility</p:attrName>
                                        </p:attrNameLst>
                                      </p:cBhvr>
                                      <p:to>
                                        <p:strVal val="visible"/>
                                      </p:to>
                                    </p:set>
                                    <p:animEffect transition="in" filter="fade">
                                      <p:cBhvr>
                                        <p:cTn id="137" dur="500"/>
                                        <p:tgtEl>
                                          <p:spTgt spid="73"/>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82"/>
                                        </p:tgtEl>
                                        <p:attrNameLst>
                                          <p:attrName>style.visibility</p:attrName>
                                        </p:attrNameLst>
                                      </p:cBhvr>
                                      <p:to>
                                        <p:strVal val="visible"/>
                                      </p:to>
                                    </p:set>
                                    <p:animEffect transition="in" filter="fade">
                                      <p:cBhvr>
                                        <p:cTn id="140" dur="500"/>
                                        <p:tgtEl>
                                          <p:spTgt spid="8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79"/>
                                        </p:tgtEl>
                                        <p:attrNameLst>
                                          <p:attrName>style.visibility</p:attrName>
                                        </p:attrNameLst>
                                      </p:cBhvr>
                                      <p:to>
                                        <p:strVal val="visible"/>
                                      </p:to>
                                    </p:set>
                                    <p:animEffect transition="in" filter="fade">
                                      <p:cBhvr>
                                        <p:cTn id="143" dur="500"/>
                                        <p:tgtEl>
                                          <p:spTgt spid="7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83"/>
                                        </p:tgtEl>
                                        <p:attrNameLst>
                                          <p:attrName>style.visibility</p:attrName>
                                        </p:attrNameLst>
                                      </p:cBhvr>
                                      <p:to>
                                        <p:strVal val="visible"/>
                                      </p:to>
                                    </p:set>
                                    <p:animEffect transition="in" filter="fade">
                                      <p:cBhvr>
                                        <p:cTn id="146" dur="500"/>
                                        <p:tgtEl>
                                          <p:spTgt spid="83"/>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88"/>
                                        </p:tgtEl>
                                        <p:attrNameLst>
                                          <p:attrName>style.visibility</p:attrName>
                                        </p:attrNameLst>
                                      </p:cBhvr>
                                      <p:to>
                                        <p:strVal val="visible"/>
                                      </p:to>
                                    </p:set>
                                    <p:animEffect transition="in" filter="fade">
                                      <p:cBhvr>
                                        <p:cTn id="149" dur="500"/>
                                        <p:tgtEl>
                                          <p:spTgt spid="88"/>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91"/>
                                        </p:tgtEl>
                                        <p:attrNameLst>
                                          <p:attrName>style.visibility</p:attrName>
                                        </p:attrNameLst>
                                      </p:cBhvr>
                                      <p:to>
                                        <p:strVal val="visible"/>
                                      </p:to>
                                    </p:set>
                                    <p:animEffect transition="in" filter="fade">
                                      <p:cBhvr>
                                        <p:cTn id="152" dur="500"/>
                                        <p:tgtEl>
                                          <p:spTgt spid="91"/>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92"/>
                                        </p:tgtEl>
                                        <p:attrNameLst>
                                          <p:attrName>style.visibility</p:attrName>
                                        </p:attrNameLst>
                                      </p:cBhvr>
                                      <p:to>
                                        <p:strVal val="visible"/>
                                      </p:to>
                                    </p:set>
                                    <p:animEffect transition="in" filter="fade">
                                      <p:cBhvr>
                                        <p:cTn id="155" dur="500"/>
                                        <p:tgtEl>
                                          <p:spTgt spid="92"/>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93"/>
                                        </p:tgtEl>
                                        <p:attrNameLst>
                                          <p:attrName>style.visibility</p:attrName>
                                        </p:attrNameLst>
                                      </p:cBhvr>
                                      <p:to>
                                        <p:strVal val="visible"/>
                                      </p:to>
                                    </p:set>
                                    <p:animEffect transition="in" filter="fade">
                                      <p:cBhvr>
                                        <p:cTn id="158" dur="500"/>
                                        <p:tgtEl>
                                          <p:spTgt spid="93"/>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94"/>
                                        </p:tgtEl>
                                        <p:attrNameLst>
                                          <p:attrName>style.visibility</p:attrName>
                                        </p:attrNameLst>
                                      </p:cBhvr>
                                      <p:to>
                                        <p:strVal val="visible"/>
                                      </p:to>
                                    </p:set>
                                    <p:animEffect transition="in" filter="fade">
                                      <p:cBhvr>
                                        <p:cTn id="161" dur="500"/>
                                        <p:tgtEl>
                                          <p:spTgt spid="94"/>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95"/>
                                        </p:tgtEl>
                                        <p:attrNameLst>
                                          <p:attrName>style.visibility</p:attrName>
                                        </p:attrNameLst>
                                      </p:cBhvr>
                                      <p:to>
                                        <p:strVal val="visible"/>
                                      </p:to>
                                    </p:set>
                                    <p:animEffect transition="in" filter="fade">
                                      <p:cBhvr>
                                        <p:cTn id="164" dur="500"/>
                                        <p:tgtEl>
                                          <p:spTgt spid="95"/>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96"/>
                                        </p:tgtEl>
                                        <p:attrNameLst>
                                          <p:attrName>style.visibility</p:attrName>
                                        </p:attrNameLst>
                                      </p:cBhvr>
                                      <p:to>
                                        <p:strVal val="visible"/>
                                      </p:to>
                                    </p:set>
                                    <p:animEffect transition="in" filter="fade">
                                      <p:cBhvr>
                                        <p:cTn id="167" dur="500"/>
                                        <p:tgtEl>
                                          <p:spTgt spid="96"/>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97"/>
                                        </p:tgtEl>
                                        <p:attrNameLst>
                                          <p:attrName>style.visibility</p:attrName>
                                        </p:attrNameLst>
                                      </p:cBhvr>
                                      <p:to>
                                        <p:strVal val="visible"/>
                                      </p:to>
                                    </p:set>
                                    <p:animEffect transition="in" filter="fade">
                                      <p:cBhvr>
                                        <p:cTn id="170" dur="500"/>
                                        <p:tgtEl>
                                          <p:spTgt spid="97"/>
                                        </p:tgtEl>
                                      </p:cBhvr>
                                    </p:animEffect>
                                  </p:childTnLst>
                                </p:cTn>
                              </p:par>
                              <p:par>
                                <p:cTn id="171" presetID="10" presetClass="entr" presetSubtype="0" fill="hold" nodeType="withEffect">
                                  <p:stCondLst>
                                    <p:cond delay="0"/>
                                  </p:stCondLst>
                                  <p:childTnLst>
                                    <p:set>
                                      <p:cBhvr>
                                        <p:cTn id="172" dur="1" fill="hold">
                                          <p:stCondLst>
                                            <p:cond delay="0"/>
                                          </p:stCondLst>
                                        </p:cTn>
                                        <p:tgtEl>
                                          <p:spTgt spid="99"/>
                                        </p:tgtEl>
                                        <p:attrNameLst>
                                          <p:attrName>style.visibility</p:attrName>
                                        </p:attrNameLst>
                                      </p:cBhvr>
                                      <p:to>
                                        <p:strVal val="visible"/>
                                      </p:to>
                                    </p:set>
                                    <p:animEffect transition="in" filter="fade">
                                      <p:cBhvr>
                                        <p:cTn id="173" dur="500"/>
                                        <p:tgtEl>
                                          <p:spTgt spid="99"/>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102"/>
                                        </p:tgtEl>
                                        <p:attrNameLst>
                                          <p:attrName>style.visibility</p:attrName>
                                        </p:attrNameLst>
                                      </p:cBhvr>
                                      <p:to>
                                        <p:strVal val="visible"/>
                                      </p:to>
                                    </p:set>
                                    <p:animEffect transition="in" filter="fade">
                                      <p:cBhvr>
                                        <p:cTn id="176" dur="500"/>
                                        <p:tgtEl>
                                          <p:spTgt spid="102"/>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105"/>
                                        </p:tgtEl>
                                        <p:attrNameLst>
                                          <p:attrName>style.visibility</p:attrName>
                                        </p:attrNameLst>
                                      </p:cBhvr>
                                      <p:to>
                                        <p:strVal val="visible"/>
                                      </p:to>
                                    </p:set>
                                    <p:animEffect transition="in" filter="fade">
                                      <p:cBhvr>
                                        <p:cTn id="17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70" grpId="0" animBg="1"/>
      <p:bldP spid="42" grpId="0"/>
      <p:bldP spid="43" grpId="0"/>
      <p:bldP spid="101" grpId="0" animBg="1"/>
      <p:bldGraphic spid="48" grpId="0">
        <p:bldAsOne/>
      </p:bldGraphic>
      <p:bldP spid="12" grpId="0"/>
      <p:bldP spid="15" grpId="0"/>
      <p:bldP spid="17" grpId="0"/>
      <p:bldP spid="19" grpId="0"/>
      <p:bldP spid="21" grpId="0"/>
      <p:bldP spid="25" grpId="0"/>
      <p:bldP spid="9" grpId="0" animBg="1"/>
      <p:bldP spid="100" grpId="0"/>
      <p:bldP spid="35" grpId="0"/>
      <p:bldP spid="36" grpId="0"/>
      <p:bldP spid="37" grpId="0"/>
      <p:bldP spid="38" grpId="0"/>
      <p:bldP spid="39" grpId="0"/>
      <p:bldP spid="40" grpId="0"/>
      <p:bldP spid="41" grpId="0"/>
      <p:bldP spid="45" grpId="0"/>
      <p:bldP spid="46" grpId="0"/>
      <p:bldP spid="47" grpId="0"/>
      <p:bldP spid="50" grpId="0"/>
      <p:bldP spid="51"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animBg="1"/>
      <p:bldP spid="81" grpId="0"/>
      <p:bldP spid="73" grpId="0" animBg="1"/>
      <p:bldP spid="82" grpId="0"/>
      <p:bldP spid="79" grpId="0" animBg="1"/>
      <p:bldP spid="83" grpId="0"/>
      <p:bldP spid="88" grpId="0"/>
      <p:bldGraphic spid="91" grpId="0">
        <p:bldAsOne/>
      </p:bldGraphic>
      <p:bldP spid="92" grpId="0"/>
      <p:bldP spid="93" grpId="0"/>
      <p:bldP spid="94" grpId="0"/>
      <p:bldP spid="95" grpId="0"/>
      <p:bldP spid="96" grpId="0"/>
      <p:bldP spid="97" grpId="0"/>
      <p:bldP spid="102" grpId="0"/>
      <p:bldP spid="10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8146-338A-A4E2-E595-3B0D24A1FFA5}"/>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6D26E21-B0D2-466B-0CF6-D917044B293D}"/>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786DAC04-1FEB-A021-855A-0BC68A8B7A20}"/>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2BB62C02-29B1-1363-E2BA-763ABE237B35}"/>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4381592A-FBC6-1A2D-7DEE-25484DAC7503}"/>
              </a:ext>
            </a:extLst>
          </p:cNvPr>
          <p:cNvSpPr txBox="1"/>
          <p:nvPr/>
        </p:nvSpPr>
        <p:spPr>
          <a:xfrm>
            <a:off x="1244137" y="308422"/>
            <a:ext cx="10681564"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私たちが生きる２１世紀の課題 </a:t>
            </a:r>
            <a:r>
              <a:rPr lang="ja-JP" altLang="en-US" sz="2400" b="1" spc="200" dirty="0">
                <a:solidFill>
                  <a:schemeClr val="bg1"/>
                </a:solidFill>
                <a:latin typeface="BIZ UDPゴシック" panose="020B0400000000000000" pitchFamily="50" charset="-128"/>
                <a:ea typeface="BIZ UDPゴシック" panose="020B0400000000000000" pitchFamily="50" charset="-128"/>
                <a:cs typeface="Arial"/>
                <a:sym typeface="Arial"/>
              </a:rPr>
              <a:t>（これからの社会と税金）</a:t>
            </a:r>
            <a:endPar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sp>
        <p:nvSpPr>
          <p:cNvPr id="9" name="正方形/長方形 8">
            <a:extLst>
              <a:ext uri="{FF2B5EF4-FFF2-40B4-BE49-F238E27FC236}">
                <a16:creationId xmlns:a16="http://schemas.microsoft.com/office/drawing/2014/main" id="{AE38F568-3402-AC30-7E6C-3D763805F4DD}"/>
              </a:ext>
            </a:extLst>
          </p:cNvPr>
          <p:cNvSpPr>
            <a:spLocks noGrp="1" noRot="1" noMove="1" noResize="1" noEditPoints="1" noAdjustHandles="1" noChangeArrowheads="1" noChangeShapeType="1"/>
          </p:cNvSpPr>
          <p:nvPr/>
        </p:nvSpPr>
        <p:spPr>
          <a:xfrm>
            <a:off x="5908714" y="1337912"/>
            <a:ext cx="6016988" cy="240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object 23">
            <a:extLst>
              <a:ext uri="{FF2B5EF4-FFF2-40B4-BE49-F238E27FC236}">
                <a16:creationId xmlns:a16="http://schemas.microsoft.com/office/drawing/2014/main" id="{CB00BA40-48F6-4533-CB34-11BFB2C43A7F}"/>
              </a:ext>
            </a:extLst>
          </p:cNvPr>
          <p:cNvSpPr txBox="1"/>
          <p:nvPr/>
        </p:nvSpPr>
        <p:spPr>
          <a:xfrm>
            <a:off x="6113789" y="1282010"/>
            <a:ext cx="5311877" cy="24013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老齢人口</a:t>
            </a:r>
            <a:r>
              <a:rPr lang="ja-JP" altLang="en-US" sz="1200" b="1" spc="100" dirty="0">
                <a:solidFill>
                  <a:srgbClr val="231916"/>
                </a:solidFill>
                <a:latin typeface="BIZ UDPゴシック" panose="020B0400000000000000" pitchFamily="50" charset="-128"/>
                <a:ea typeface="BIZ UDPゴシック" panose="020B0400000000000000" pitchFamily="50" charset="-128"/>
                <a:cs typeface="Meiryo"/>
              </a:rPr>
              <a:t>（</a:t>
            </a:r>
            <a:r>
              <a:rPr lang="en-US" altLang="ja-JP" sz="1200" b="1" spc="100" dirty="0">
                <a:solidFill>
                  <a:srgbClr val="231916"/>
                </a:solidFill>
                <a:latin typeface="BIZ UDPゴシック" panose="020B0400000000000000" pitchFamily="50" charset="-128"/>
                <a:ea typeface="BIZ UDPゴシック" panose="020B0400000000000000" pitchFamily="50" charset="-128"/>
                <a:cs typeface="Meiryo"/>
              </a:rPr>
              <a:t>65</a:t>
            </a:r>
            <a:r>
              <a:rPr lang="ja-JP" altLang="en-US" sz="1200" b="1" spc="100" dirty="0">
                <a:solidFill>
                  <a:srgbClr val="231916"/>
                </a:solidFill>
                <a:latin typeface="BIZ UDPゴシック" panose="020B0400000000000000" pitchFamily="50" charset="-128"/>
                <a:ea typeface="BIZ UDPゴシック" panose="020B0400000000000000" pitchFamily="50" charset="-128"/>
                <a:cs typeface="Meiryo"/>
              </a:rPr>
              <a:t>歳以上）</a:t>
            </a: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が総人口に占める割合の推移</a:t>
            </a:r>
          </a:p>
        </p:txBody>
      </p:sp>
      <p:sp>
        <p:nvSpPr>
          <p:cNvPr id="35" name="テキスト ボックス 1">
            <a:extLst>
              <a:ext uri="{FF2B5EF4-FFF2-40B4-BE49-F238E27FC236}">
                <a16:creationId xmlns:a16="http://schemas.microsoft.com/office/drawing/2014/main" id="{E65B50E5-4422-217F-AC07-C8A21FAF8892}"/>
              </a:ext>
            </a:extLst>
          </p:cNvPr>
          <p:cNvSpPr txBox="1"/>
          <p:nvPr/>
        </p:nvSpPr>
        <p:spPr>
          <a:xfrm>
            <a:off x="5363439" y="1650606"/>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45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6" name="テキスト ボックス 1">
            <a:extLst>
              <a:ext uri="{FF2B5EF4-FFF2-40B4-BE49-F238E27FC236}">
                <a16:creationId xmlns:a16="http://schemas.microsoft.com/office/drawing/2014/main" id="{530CB8C7-C06C-567F-C296-041C3CA2E270}"/>
              </a:ext>
            </a:extLst>
          </p:cNvPr>
          <p:cNvSpPr txBox="1"/>
          <p:nvPr/>
        </p:nvSpPr>
        <p:spPr>
          <a:xfrm>
            <a:off x="5363439" y="2094243"/>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40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7" name="テキスト ボックス 1">
            <a:extLst>
              <a:ext uri="{FF2B5EF4-FFF2-40B4-BE49-F238E27FC236}">
                <a16:creationId xmlns:a16="http://schemas.microsoft.com/office/drawing/2014/main" id="{99FD48D7-3D7B-4B92-23B3-5507B96C069A}"/>
              </a:ext>
            </a:extLst>
          </p:cNvPr>
          <p:cNvSpPr txBox="1"/>
          <p:nvPr/>
        </p:nvSpPr>
        <p:spPr>
          <a:xfrm>
            <a:off x="5363439" y="2537880"/>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35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8" name="テキスト ボックス 1">
            <a:extLst>
              <a:ext uri="{FF2B5EF4-FFF2-40B4-BE49-F238E27FC236}">
                <a16:creationId xmlns:a16="http://schemas.microsoft.com/office/drawing/2014/main" id="{321ADB27-5145-EB4C-5150-84C31DB77AF7}"/>
              </a:ext>
            </a:extLst>
          </p:cNvPr>
          <p:cNvSpPr txBox="1"/>
          <p:nvPr/>
        </p:nvSpPr>
        <p:spPr>
          <a:xfrm>
            <a:off x="5363439" y="2981517"/>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30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9" name="テキスト ボックス 1">
            <a:extLst>
              <a:ext uri="{FF2B5EF4-FFF2-40B4-BE49-F238E27FC236}">
                <a16:creationId xmlns:a16="http://schemas.microsoft.com/office/drawing/2014/main" id="{37E13029-67D5-5A74-E4CE-9F01CFD89412}"/>
              </a:ext>
            </a:extLst>
          </p:cNvPr>
          <p:cNvSpPr txBox="1"/>
          <p:nvPr/>
        </p:nvSpPr>
        <p:spPr>
          <a:xfrm>
            <a:off x="5363439" y="3425154"/>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0" name="テキスト ボックス 1">
            <a:extLst>
              <a:ext uri="{FF2B5EF4-FFF2-40B4-BE49-F238E27FC236}">
                <a16:creationId xmlns:a16="http://schemas.microsoft.com/office/drawing/2014/main" id="{5BC70A32-DEDA-3045-AB96-192CCCE5F655}"/>
              </a:ext>
            </a:extLst>
          </p:cNvPr>
          <p:cNvSpPr txBox="1"/>
          <p:nvPr/>
        </p:nvSpPr>
        <p:spPr>
          <a:xfrm>
            <a:off x="5363439" y="3868791"/>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1" name="テキスト ボックス 1">
            <a:extLst>
              <a:ext uri="{FF2B5EF4-FFF2-40B4-BE49-F238E27FC236}">
                <a16:creationId xmlns:a16="http://schemas.microsoft.com/office/drawing/2014/main" id="{DAED058D-1A82-F96C-DC7E-6BC16AAB776D}"/>
              </a:ext>
            </a:extLst>
          </p:cNvPr>
          <p:cNvSpPr txBox="1"/>
          <p:nvPr/>
        </p:nvSpPr>
        <p:spPr>
          <a:xfrm>
            <a:off x="5363439" y="5199702"/>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6" name="テキスト ボックス 45">
            <a:extLst>
              <a:ext uri="{FF2B5EF4-FFF2-40B4-BE49-F238E27FC236}">
                <a16:creationId xmlns:a16="http://schemas.microsoft.com/office/drawing/2014/main" id="{D3C6520C-DCFD-C779-33E9-98E00B1A1B58}"/>
              </a:ext>
            </a:extLst>
          </p:cNvPr>
          <p:cNvSpPr txBox="1"/>
          <p:nvPr/>
        </p:nvSpPr>
        <p:spPr>
          <a:xfrm>
            <a:off x="5301356" y="1439205"/>
            <a:ext cx="967556" cy="255070"/>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r>
              <a:rPr lang="en-US" altLang="ja-JP"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p>
        </p:txBody>
      </p:sp>
      <p:sp>
        <p:nvSpPr>
          <p:cNvPr id="105" name="テキスト ボックス 104">
            <a:extLst>
              <a:ext uri="{FF2B5EF4-FFF2-40B4-BE49-F238E27FC236}">
                <a16:creationId xmlns:a16="http://schemas.microsoft.com/office/drawing/2014/main" id="{B1140CF5-97CE-D954-6ACC-28E2AE4C7540}"/>
              </a:ext>
            </a:extLst>
          </p:cNvPr>
          <p:cNvSpPr txBox="1"/>
          <p:nvPr/>
        </p:nvSpPr>
        <p:spPr>
          <a:xfrm>
            <a:off x="5815888" y="5955244"/>
            <a:ext cx="6130689" cy="461665"/>
          </a:xfrm>
          <a:prstGeom prst="rect">
            <a:avLst/>
          </a:prstGeom>
          <a:noFill/>
        </p:spPr>
        <p:txBody>
          <a:bodyPr wrap="square">
            <a:spAutoFit/>
          </a:bodyPr>
          <a:lstStyle/>
          <a:p>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日本の値は</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2015</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年までは「国勢調査」、</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2020</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年は「人口推計」、</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2025</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年以降は国立社会保障・人口問題研究所</a:t>
            </a:r>
            <a:endPar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endParaRPr>
          </a:p>
          <a:p>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   「日本の将来推計人口」（出生（中位）死亡（中位）推計）における将来推計から各年</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10</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月</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1</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日現在の数値を使用</a:t>
            </a:r>
          </a:p>
          <a:p>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   他国は、</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World </a:t>
            </a:r>
            <a:r>
              <a:rPr lang="en-US" altLang="ja-JP" sz="800" spc="50" dirty="0" err="1">
                <a:solidFill>
                  <a:schemeClr val="bg1">
                    <a:lumMod val="50000"/>
                  </a:schemeClr>
                </a:solidFill>
                <a:latin typeface="BIZ UDPゴシック" panose="020B0400000000000000" pitchFamily="50" charset="-128"/>
                <a:ea typeface="BIZ UDPゴシック" panose="020B0400000000000000" pitchFamily="50" charset="-128"/>
              </a:rPr>
              <a:t>Popuration</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 Prospects : The 2019 Revision(United Nations)</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の各年</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7</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月</a:t>
            </a:r>
            <a:r>
              <a:rPr lang="en-US" altLang="ja-JP" sz="800" spc="50" dirty="0">
                <a:solidFill>
                  <a:schemeClr val="bg1">
                    <a:lumMod val="50000"/>
                  </a:schemeClr>
                </a:solidFill>
                <a:latin typeface="BIZ UDPゴシック" panose="020B0400000000000000" pitchFamily="50" charset="-128"/>
                <a:ea typeface="BIZ UDPゴシック" panose="020B0400000000000000" pitchFamily="50" charset="-128"/>
              </a:rPr>
              <a:t>1</a:t>
            </a:r>
            <a:r>
              <a:rPr lang="ja-JP" altLang="en-US" sz="800" spc="50" dirty="0">
                <a:solidFill>
                  <a:schemeClr val="bg1">
                    <a:lumMod val="50000"/>
                  </a:schemeClr>
                </a:solidFill>
                <a:latin typeface="BIZ UDPゴシック" panose="020B0400000000000000" pitchFamily="50" charset="-128"/>
                <a:ea typeface="BIZ UDPゴシック" panose="020B0400000000000000" pitchFamily="50" charset="-128"/>
              </a:rPr>
              <a:t>日現在</a:t>
            </a:r>
          </a:p>
        </p:txBody>
      </p:sp>
      <p:sp>
        <p:nvSpPr>
          <p:cNvPr id="6" name="テキスト ボックス 1">
            <a:extLst>
              <a:ext uri="{FF2B5EF4-FFF2-40B4-BE49-F238E27FC236}">
                <a16:creationId xmlns:a16="http://schemas.microsoft.com/office/drawing/2014/main" id="{85837BBA-F462-90E6-7014-12033652ABF8}"/>
              </a:ext>
            </a:extLst>
          </p:cNvPr>
          <p:cNvSpPr txBox="1"/>
          <p:nvPr/>
        </p:nvSpPr>
        <p:spPr>
          <a:xfrm>
            <a:off x="5363439" y="4312428"/>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7" name="テキスト ボックス 1">
            <a:extLst>
              <a:ext uri="{FF2B5EF4-FFF2-40B4-BE49-F238E27FC236}">
                <a16:creationId xmlns:a16="http://schemas.microsoft.com/office/drawing/2014/main" id="{88FD8DED-0C23-F6E6-85FA-DE1190186CC9}"/>
              </a:ext>
            </a:extLst>
          </p:cNvPr>
          <p:cNvSpPr txBox="1"/>
          <p:nvPr/>
        </p:nvSpPr>
        <p:spPr>
          <a:xfrm>
            <a:off x="5363439" y="4756065"/>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9" name="テキスト ボックス 1">
            <a:extLst>
              <a:ext uri="{FF2B5EF4-FFF2-40B4-BE49-F238E27FC236}">
                <a16:creationId xmlns:a16="http://schemas.microsoft.com/office/drawing/2014/main" id="{2EB216FF-2B1F-BE34-AB8A-A50B42FE8699}"/>
              </a:ext>
            </a:extLst>
          </p:cNvPr>
          <p:cNvSpPr txBox="1">
            <a:spLocks/>
          </p:cNvSpPr>
          <p:nvPr/>
        </p:nvSpPr>
        <p:spPr>
          <a:xfrm>
            <a:off x="5758971"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2000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1" name="テキスト ボックス 1">
            <a:extLst>
              <a:ext uri="{FF2B5EF4-FFF2-40B4-BE49-F238E27FC236}">
                <a16:creationId xmlns:a16="http://schemas.microsoft.com/office/drawing/2014/main" id="{52C629E9-F75B-8877-DEDB-D78D1702BBB5}"/>
              </a:ext>
            </a:extLst>
          </p:cNvPr>
          <p:cNvSpPr txBox="1">
            <a:spLocks/>
          </p:cNvSpPr>
          <p:nvPr/>
        </p:nvSpPr>
        <p:spPr>
          <a:xfrm>
            <a:off x="6130362"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2005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2" name="テキスト ボックス 1">
            <a:extLst>
              <a:ext uri="{FF2B5EF4-FFF2-40B4-BE49-F238E27FC236}">
                <a16:creationId xmlns:a16="http://schemas.microsoft.com/office/drawing/2014/main" id="{655CAAFA-3AC8-DE34-FB6A-9641BF3D172B}"/>
              </a:ext>
            </a:extLst>
          </p:cNvPr>
          <p:cNvSpPr txBox="1">
            <a:spLocks/>
          </p:cNvSpPr>
          <p:nvPr/>
        </p:nvSpPr>
        <p:spPr>
          <a:xfrm>
            <a:off x="6501753"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2010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3" name="テキスト ボックス 1">
            <a:extLst>
              <a:ext uri="{FF2B5EF4-FFF2-40B4-BE49-F238E27FC236}">
                <a16:creationId xmlns:a16="http://schemas.microsoft.com/office/drawing/2014/main" id="{0154146B-63BE-B4CA-6F86-2D44BB1B70F6}"/>
              </a:ext>
            </a:extLst>
          </p:cNvPr>
          <p:cNvSpPr txBox="1">
            <a:spLocks/>
          </p:cNvSpPr>
          <p:nvPr/>
        </p:nvSpPr>
        <p:spPr>
          <a:xfrm>
            <a:off x="6873144"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2015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7" name="テキスト ボックス 1">
            <a:extLst>
              <a:ext uri="{FF2B5EF4-FFF2-40B4-BE49-F238E27FC236}">
                <a16:creationId xmlns:a16="http://schemas.microsoft.com/office/drawing/2014/main" id="{FE089748-9DFB-B9BE-D234-B7B931434C0F}"/>
              </a:ext>
            </a:extLst>
          </p:cNvPr>
          <p:cNvSpPr txBox="1">
            <a:spLocks/>
          </p:cNvSpPr>
          <p:nvPr/>
        </p:nvSpPr>
        <p:spPr>
          <a:xfrm>
            <a:off x="7244535"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2020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0" name="テキスト ボックス 1">
            <a:extLst>
              <a:ext uri="{FF2B5EF4-FFF2-40B4-BE49-F238E27FC236}">
                <a16:creationId xmlns:a16="http://schemas.microsoft.com/office/drawing/2014/main" id="{79A59488-6BD2-DE1D-0A5F-9945AB95F24E}"/>
              </a:ext>
            </a:extLst>
          </p:cNvPr>
          <p:cNvSpPr txBox="1">
            <a:spLocks/>
          </p:cNvSpPr>
          <p:nvPr/>
        </p:nvSpPr>
        <p:spPr>
          <a:xfrm>
            <a:off x="7615926"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2025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1" name="テキスト ボックス 1">
            <a:extLst>
              <a:ext uri="{FF2B5EF4-FFF2-40B4-BE49-F238E27FC236}">
                <a16:creationId xmlns:a16="http://schemas.microsoft.com/office/drawing/2014/main" id="{E5CBF3A5-4E6D-D586-0BD7-9B8AFD61CF8C}"/>
              </a:ext>
            </a:extLst>
          </p:cNvPr>
          <p:cNvSpPr txBox="1">
            <a:spLocks/>
          </p:cNvSpPr>
          <p:nvPr/>
        </p:nvSpPr>
        <p:spPr>
          <a:xfrm>
            <a:off x="7987317"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2030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2" name="テキスト ボックス 1">
            <a:extLst>
              <a:ext uri="{FF2B5EF4-FFF2-40B4-BE49-F238E27FC236}">
                <a16:creationId xmlns:a16="http://schemas.microsoft.com/office/drawing/2014/main" id="{9F9BBDF3-4889-5F4E-B556-CAEB55565603}"/>
              </a:ext>
            </a:extLst>
          </p:cNvPr>
          <p:cNvSpPr txBox="1">
            <a:spLocks/>
          </p:cNvSpPr>
          <p:nvPr/>
        </p:nvSpPr>
        <p:spPr>
          <a:xfrm>
            <a:off x="8358708"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2035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3" name="テキスト ボックス 1">
            <a:extLst>
              <a:ext uri="{FF2B5EF4-FFF2-40B4-BE49-F238E27FC236}">
                <a16:creationId xmlns:a16="http://schemas.microsoft.com/office/drawing/2014/main" id="{1C180316-5A88-48CE-1E49-7DD190E0BD81}"/>
              </a:ext>
            </a:extLst>
          </p:cNvPr>
          <p:cNvSpPr txBox="1">
            <a:spLocks/>
          </p:cNvSpPr>
          <p:nvPr/>
        </p:nvSpPr>
        <p:spPr>
          <a:xfrm>
            <a:off x="8730099"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2040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4" name="テキスト ボックス 1">
            <a:extLst>
              <a:ext uri="{FF2B5EF4-FFF2-40B4-BE49-F238E27FC236}">
                <a16:creationId xmlns:a16="http://schemas.microsoft.com/office/drawing/2014/main" id="{2CF2DCCE-2262-6829-EC86-C4906CB8D788}"/>
              </a:ext>
            </a:extLst>
          </p:cNvPr>
          <p:cNvSpPr txBox="1">
            <a:spLocks/>
          </p:cNvSpPr>
          <p:nvPr/>
        </p:nvSpPr>
        <p:spPr>
          <a:xfrm>
            <a:off x="9101490"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2045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1" name="テキスト ボックス 1">
            <a:extLst>
              <a:ext uri="{FF2B5EF4-FFF2-40B4-BE49-F238E27FC236}">
                <a16:creationId xmlns:a16="http://schemas.microsoft.com/office/drawing/2014/main" id="{77FAEF4D-AD08-B549-E921-1466840EB4BF}"/>
              </a:ext>
            </a:extLst>
          </p:cNvPr>
          <p:cNvSpPr txBox="1">
            <a:spLocks/>
          </p:cNvSpPr>
          <p:nvPr/>
        </p:nvSpPr>
        <p:spPr>
          <a:xfrm>
            <a:off x="9472881"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2050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2" name="テキスト ボックス 1">
            <a:extLst>
              <a:ext uri="{FF2B5EF4-FFF2-40B4-BE49-F238E27FC236}">
                <a16:creationId xmlns:a16="http://schemas.microsoft.com/office/drawing/2014/main" id="{269190EB-05F7-A218-0F61-8D38B104EC16}"/>
              </a:ext>
            </a:extLst>
          </p:cNvPr>
          <p:cNvSpPr txBox="1">
            <a:spLocks/>
          </p:cNvSpPr>
          <p:nvPr/>
        </p:nvSpPr>
        <p:spPr>
          <a:xfrm>
            <a:off x="9844272"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2055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3" name="テキスト ボックス 1">
            <a:extLst>
              <a:ext uri="{FF2B5EF4-FFF2-40B4-BE49-F238E27FC236}">
                <a16:creationId xmlns:a16="http://schemas.microsoft.com/office/drawing/2014/main" id="{C0177EE5-F86E-8106-397A-FF82EFCC2C9A}"/>
              </a:ext>
            </a:extLst>
          </p:cNvPr>
          <p:cNvSpPr txBox="1">
            <a:spLocks/>
          </p:cNvSpPr>
          <p:nvPr/>
        </p:nvSpPr>
        <p:spPr>
          <a:xfrm>
            <a:off x="10215663"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2060</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4" name="テキスト ボックス 1">
            <a:extLst>
              <a:ext uri="{FF2B5EF4-FFF2-40B4-BE49-F238E27FC236}">
                <a16:creationId xmlns:a16="http://schemas.microsoft.com/office/drawing/2014/main" id="{89555A32-14D6-3D8C-36F0-12CCA1E0E9BD}"/>
              </a:ext>
            </a:extLst>
          </p:cNvPr>
          <p:cNvSpPr txBox="1">
            <a:spLocks/>
          </p:cNvSpPr>
          <p:nvPr/>
        </p:nvSpPr>
        <p:spPr>
          <a:xfrm>
            <a:off x="10587060" y="5810281"/>
            <a:ext cx="360000" cy="95603"/>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2065</a:t>
            </a:r>
            <a:endParaRPr lang="ja-JP" altLang="en-US" sz="7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65" name="テキスト ボックス 1">
            <a:extLst>
              <a:ext uri="{FF2B5EF4-FFF2-40B4-BE49-F238E27FC236}">
                <a16:creationId xmlns:a16="http://schemas.microsoft.com/office/drawing/2014/main" id="{D8EDE8D6-799E-1B9F-9995-FC900683E736}"/>
              </a:ext>
            </a:extLst>
          </p:cNvPr>
          <p:cNvSpPr txBox="1"/>
          <p:nvPr/>
        </p:nvSpPr>
        <p:spPr>
          <a:xfrm>
            <a:off x="11282570" y="1812172"/>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ja-JP" altLang="en-US" sz="1050" b="1" dirty="0">
                <a:solidFill>
                  <a:srgbClr val="E78724"/>
                </a:solidFill>
                <a:latin typeface="BIZ UDPゴシック" panose="020B0400000000000000" pitchFamily="50" charset="-128"/>
                <a:ea typeface="BIZ UDPゴシック" panose="020B0400000000000000" pitchFamily="50" charset="-128"/>
                <a:cs typeface="Arial" panose="020B0604020202020204" pitchFamily="34" charset="0"/>
              </a:rPr>
              <a:t>韓国</a:t>
            </a:r>
          </a:p>
        </p:txBody>
      </p:sp>
      <p:sp>
        <p:nvSpPr>
          <p:cNvPr id="66" name="テキスト ボックス 1">
            <a:extLst>
              <a:ext uri="{FF2B5EF4-FFF2-40B4-BE49-F238E27FC236}">
                <a16:creationId xmlns:a16="http://schemas.microsoft.com/office/drawing/2014/main" id="{4C6C6F9C-4DF7-87B3-2188-4AA92310A5CA}"/>
              </a:ext>
            </a:extLst>
          </p:cNvPr>
          <p:cNvSpPr txBox="1"/>
          <p:nvPr/>
        </p:nvSpPr>
        <p:spPr>
          <a:xfrm>
            <a:off x="11282570" y="2140686"/>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ja-JP" altLang="en-US" sz="1050" b="1" dirty="0">
                <a:solidFill>
                  <a:srgbClr val="DE2F24"/>
                </a:solidFill>
                <a:latin typeface="BIZ UDPゴシック" panose="020B0400000000000000" pitchFamily="50" charset="-128"/>
                <a:ea typeface="BIZ UDPゴシック" panose="020B0400000000000000" pitchFamily="50" charset="-128"/>
                <a:cs typeface="Arial" panose="020B0604020202020204" pitchFamily="34" charset="0"/>
              </a:rPr>
              <a:t>日本</a:t>
            </a:r>
          </a:p>
        </p:txBody>
      </p:sp>
      <p:sp>
        <p:nvSpPr>
          <p:cNvPr id="67" name="テキスト ボックス 1">
            <a:extLst>
              <a:ext uri="{FF2B5EF4-FFF2-40B4-BE49-F238E27FC236}">
                <a16:creationId xmlns:a16="http://schemas.microsoft.com/office/drawing/2014/main" id="{007AB288-3B38-272D-3CEF-A1573A96FA2F}"/>
              </a:ext>
            </a:extLst>
          </p:cNvPr>
          <p:cNvSpPr txBox="1"/>
          <p:nvPr/>
        </p:nvSpPr>
        <p:spPr>
          <a:xfrm>
            <a:off x="11282570" y="2348826"/>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ja-JP" altLang="en-US" sz="1050" b="1" dirty="0">
                <a:solidFill>
                  <a:srgbClr val="00509C"/>
                </a:solidFill>
                <a:latin typeface="BIZ UDPゴシック" panose="020B0400000000000000" pitchFamily="50" charset="-128"/>
                <a:ea typeface="BIZ UDPゴシック" panose="020B0400000000000000" pitchFamily="50" charset="-128"/>
                <a:cs typeface="Arial" panose="020B0604020202020204" pitchFamily="34" charset="0"/>
              </a:rPr>
              <a:t>イタリア</a:t>
            </a:r>
          </a:p>
        </p:txBody>
      </p:sp>
      <p:sp>
        <p:nvSpPr>
          <p:cNvPr id="68" name="テキスト ボックス 1">
            <a:extLst>
              <a:ext uri="{FF2B5EF4-FFF2-40B4-BE49-F238E27FC236}">
                <a16:creationId xmlns:a16="http://schemas.microsoft.com/office/drawing/2014/main" id="{2C25F25B-3CAC-85FB-E151-CFB6858C1A74}"/>
              </a:ext>
            </a:extLst>
          </p:cNvPr>
          <p:cNvSpPr txBox="1"/>
          <p:nvPr/>
        </p:nvSpPr>
        <p:spPr>
          <a:xfrm>
            <a:off x="11282570" y="2701899"/>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ja-JP" altLang="en-US" sz="1050" b="1" dirty="0">
                <a:solidFill>
                  <a:srgbClr val="920783"/>
                </a:solidFill>
                <a:latin typeface="BIZ UDPゴシック" panose="020B0400000000000000" pitchFamily="50" charset="-128"/>
                <a:ea typeface="BIZ UDPゴシック" panose="020B0400000000000000" pitchFamily="50" charset="-128"/>
                <a:cs typeface="Arial" panose="020B0604020202020204" pitchFamily="34" charset="0"/>
              </a:rPr>
              <a:t>ドイツ</a:t>
            </a:r>
          </a:p>
        </p:txBody>
      </p:sp>
      <p:sp>
        <p:nvSpPr>
          <p:cNvPr id="69" name="テキスト ボックス 1">
            <a:extLst>
              <a:ext uri="{FF2B5EF4-FFF2-40B4-BE49-F238E27FC236}">
                <a16:creationId xmlns:a16="http://schemas.microsoft.com/office/drawing/2014/main" id="{A140F214-3E8D-1795-3C58-A59FD57D3501}"/>
              </a:ext>
            </a:extLst>
          </p:cNvPr>
          <p:cNvSpPr txBox="1"/>
          <p:nvPr/>
        </p:nvSpPr>
        <p:spPr>
          <a:xfrm>
            <a:off x="11282570" y="2882769"/>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ja-JP" altLang="en-US" sz="1050" b="1" dirty="0">
                <a:solidFill>
                  <a:srgbClr val="0098D3"/>
                </a:solidFill>
                <a:latin typeface="BIZ UDPゴシック" panose="020B0400000000000000" pitchFamily="50" charset="-128"/>
                <a:ea typeface="BIZ UDPゴシック" panose="020B0400000000000000" pitchFamily="50" charset="-128"/>
                <a:cs typeface="Arial" panose="020B0604020202020204" pitchFamily="34" charset="0"/>
              </a:rPr>
              <a:t>中国</a:t>
            </a:r>
          </a:p>
        </p:txBody>
      </p:sp>
      <p:sp>
        <p:nvSpPr>
          <p:cNvPr id="71" name="テキスト ボックス 1">
            <a:extLst>
              <a:ext uri="{FF2B5EF4-FFF2-40B4-BE49-F238E27FC236}">
                <a16:creationId xmlns:a16="http://schemas.microsoft.com/office/drawing/2014/main" id="{4E970BA2-3021-2979-4235-4B84472AEC5C}"/>
              </a:ext>
            </a:extLst>
          </p:cNvPr>
          <p:cNvSpPr txBox="1"/>
          <p:nvPr/>
        </p:nvSpPr>
        <p:spPr>
          <a:xfrm>
            <a:off x="11282570" y="3075374"/>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ja-JP" altLang="en-US" sz="1050" b="1" dirty="0">
                <a:solidFill>
                  <a:srgbClr val="969797"/>
                </a:solidFill>
                <a:latin typeface="BIZ UDPゴシック" panose="020B0400000000000000" pitchFamily="50" charset="-128"/>
                <a:ea typeface="BIZ UDPゴシック" panose="020B0400000000000000" pitchFamily="50" charset="-128"/>
                <a:cs typeface="Arial" panose="020B0604020202020204" pitchFamily="34" charset="0"/>
              </a:rPr>
              <a:t>フランス</a:t>
            </a:r>
          </a:p>
        </p:txBody>
      </p:sp>
      <p:sp>
        <p:nvSpPr>
          <p:cNvPr id="72" name="テキスト ボックス 1">
            <a:extLst>
              <a:ext uri="{FF2B5EF4-FFF2-40B4-BE49-F238E27FC236}">
                <a16:creationId xmlns:a16="http://schemas.microsoft.com/office/drawing/2014/main" id="{231EC778-FEE9-461F-B9BE-7E3D034E0849}"/>
              </a:ext>
            </a:extLst>
          </p:cNvPr>
          <p:cNvSpPr txBox="1"/>
          <p:nvPr/>
        </p:nvSpPr>
        <p:spPr>
          <a:xfrm>
            <a:off x="11282570" y="3267185"/>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ja-JP" altLang="en-US" sz="1050" b="1" dirty="0">
                <a:solidFill>
                  <a:srgbClr val="D1448B"/>
                </a:solidFill>
                <a:latin typeface="BIZ UDPゴシック" panose="020B0400000000000000" pitchFamily="50" charset="-128"/>
                <a:ea typeface="BIZ UDPゴシック" panose="020B0400000000000000" pitchFamily="50" charset="-128"/>
                <a:cs typeface="Arial" panose="020B0604020202020204" pitchFamily="34" charset="0"/>
              </a:rPr>
              <a:t>イギリス</a:t>
            </a:r>
          </a:p>
        </p:txBody>
      </p:sp>
      <p:sp>
        <p:nvSpPr>
          <p:cNvPr id="73" name="テキスト ボックス 1">
            <a:extLst>
              <a:ext uri="{FF2B5EF4-FFF2-40B4-BE49-F238E27FC236}">
                <a16:creationId xmlns:a16="http://schemas.microsoft.com/office/drawing/2014/main" id="{C1C69800-37B8-DE6C-94F0-4F9FF8B4E080}"/>
              </a:ext>
            </a:extLst>
          </p:cNvPr>
          <p:cNvSpPr txBox="1"/>
          <p:nvPr/>
        </p:nvSpPr>
        <p:spPr>
          <a:xfrm>
            <a:off x="11282570" y="3426284"/>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ja-JP" altLang="en-US" sz="1050" b="1" dirty="0">
                <a:solidFill>
                  <a:srgbClr val="7ACDF3"/>
                </a:solidFill>
                <a:latin typeface="BIZ UDPゴシック" panose="020B0400000000000000" pitchFamily="50" charset="-128"/>
                <a:ea typeface="BIZ UDPゴシック" panose="020B0400000000000000" pitchFamily="50" charset="-128"/>
                <a:cs typeface="Arial" panose="020B0604020202020204" pitchFamily="34" charset="0"/>
              </a:rPr>
              <a:t>カナダ</a:t>
            </a:r>
          </a:p>
        </p:txBody>
      </p:sp>
      <p:sp>
        <p:nvSpPr>
          <p:cNvPr id="74" name="テキスト ボックス 1">
            <a:extLst>
              <a:ext uri="{FF2B5EF4-FFF2-40B4-BE49-F238E27FC236}">
                <a16:creationId xmlns:a16="http://schemas.microsoft.com/office/drawing/2014/main" id="{EE47245C-CBC5-DBC7-CC69-CEB8E4AE91C4}"/>
              </a:ext>
            </a:extLst>
          </p:cNvPr>
          <p:cNvSpPr txBox="1"/>
          <p:nvPr/>
        </p:nvSpPr>
        <p:spPr>
          <a:xfrm>
            <a:off x="11282570" y="3651471"/>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ja-JP" altLang="en-US" sz="1050" b="1" dirty="0">
                <a:solidFill>
                  <a:srgbClr val="209E64"/>
                </a:solidFill>
                <a:latin typeface="BIZ UDPゴシック" panose="020B0400000000000000" pitchFamily="50" charset="-128"/>
                <a:ea typeface="BIZ UDPゴシック" panose="020B0400000000000000" pitchFamily="50" charset="-128"/>
                <a:cs typeface="Arial" panose="020B0604020202020204" pitchFamily="34" charset="0"/>
              </a:rPr>
              <a:t>アメリカ</a:t>
            </a:r>
          </a:p>
        </p:txBody>
      </p:sp>
      <p:sp>
        <p:nvSpPr>
          <p:cNvPr id="75" name="テキスト ボックス 1">
            <a:extLst>
              <a:ext uri="{FF2B5EF4-FFF2-40B4-BE49-F238E27FC236}">
                <a16:creationId xmlns:a16="http://schemas.microsoft.com/office/drawing/2014/main" id="{D25E9907-48C7-6E07-0E00-928D0A87990F}"/>
              </a:ext>
            </a:extLst>
          </p:cNvPr>
          <p:cNvSpPr txBox="1"/>
          <p:nvPr/>
        </p:nvSpPr>
        <p:spPr>
          <a:xfrm>
            <a:off x="11282570" y="3962174"/>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ja-JP" altLang="en-US" sz="1050" b="1" dirty="0">
                <a:solidFill>
                  <a:srgbClr val="231815"/>
                </a:solidFill>
                <a:latin typeface="BIZ UDPゴシック" panose="020B0400000000000000" pitchFamily="50" charset="-128"/>
                <a:ea typeface="BIZ UDPゴシック" panose="020B0400000000000000" pitchFamily="50" charset="-128"/>
                <a:cs typeface="Arial" panose="020B0604020202020204" pitchFamily="34" charset="0"/>
              </a:rPr>
              <a:t>世界</a:t>
            </a:r>
          </a:p>
        </p:txBody>
      </p:sp>
      <p:sp>
        <p:nvSpPr>
          <p:cNvPr id="76" name="テキスト ボックス 1">
            <a:extLst>
              <a:ext uri="{FF2B5EF4-FFF2-40B4-BE49-F238E27FC236}">
                <a16:creationId xmlns:a16="http://schemas.microsoft.com/office/drawing/2014/main" id="{8FFA0B19-1E95-0F77-A53B-F9ABFD309A4A}"/>
              </a:ext>
            </a:extLst>
          </p:cNvPr>
          <p:cNvSpPr txBox="1"/>
          <p:nvPr/>
        </p:nvSpPr>
        <p:spPr>
          <a:xfrm>
            <a:off x="10917896" y="1812172"/>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en-US" altLang="ja-JP" sz="900" b="1" dirty="0">
                <a:solidFill>
                  <a:srgbClr val="E78724"/>
                </a:solidFill>
                <a:latin typeface="BIZ UDPゴシック" panose="020B0400000000000000" pitchFamily="50" charset="-128"/>
                <a:ea typeface="BIZ UDPゴシック" panose="020B0400000000000000" pitchFamily="50" charset="-128"/>
                <a:cs typeface="Arial" panose="020B0604020202020204" pitchFamily="34" charset="0"/>
              </a:rPr>
              <a:t>42.1</a:t>
            </a:r>
            <a:endParaRPr lang="ja-JP" altLang="en-US" sz="900" b="1" dirty="0">
              <a:solidFill>
                <a:srgbClr val="E78724"/>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77" name="テキスト ボックス 1">
            <a:extLst>
              <a:ext uri="{FF2B5EF4-FFF2-40B4-BE49-F238E27FC236}">
                <a16:creationId xmlns:a16="http://schemas.microsoft.com/office/drawing/2014/main" id="{0A38D5F4-87DE-2723-DF22-B133782D791F}"/>
              </a:ext>
            </a:extLst>
          </p:cNvPr>
          <p:cNvSpPr txBox="1"/>
          <p:nvPr/>
        </p:nvSpPr>
        <p:spPr>
          <a:xfrm>
            <a:off x="10917896" y="2140686"/>
            <a:ext cx="664007"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en-US" altLang="ja-JP" sz="900" b="1" dirty="0">
                <a:solidFill>
                  <a:srgbClr val="DE2F24"/>
                </a:solidFill>
                <a:latin typeface="BIZ UDPゴシック" panose="020B0400000000000000" pitchFamily="50" charset="-128"/>
                <a:ea typeface="BIZ UDPゴシック" panose="020B0400000000000000" pitchFamily="50" charset="-128"/>
                <a:cs typeface="Arial" panose="020B0604020202020204" pitchFamily="34" charset="0"/>
              </a:rPr>
              <a:t>38.4</a:t>
            </a:r>
            <a:endParaRPr lang="ja-JP" altLang="en-US" sz="900" b="1" dirty="0">
              <a:solidFill>
                <a:srgbClr val="DE2F24"/>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78" name="テキスト ボックス 1">
            <a:extLst>
              <a:ext uri="{FF2B5EF4-FFF2-40B4-BE49-F238E27FC236}">
                <a16:creationId xmlns:a16="http://schemas.microsoft.com/office/drawing/2014/main" id="{D571C0A9-DBD1-C07C-5BD5-BB9B753CE3E9}"/>
              </a:ext>
            </a:extLst>
          </p:cNvPr>
          <p:cNvSpPr txBox="1"/>
          <p:nvPr/>
        </p:nvSpPr>
        <p:spPr>
          <a:xfrm>
            <a:off x="10917896" y="2348826"/>
            <a:ext cx="619310"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en-US" altLang="ja-JP" sz="900" b="1" dirty="0">
                <a:solidFill>
                  <a:srgbClr val="00509C"/>
                </a:solidFill>
                <a:latin typeface="BIZ UDPゴシック" panose="020B0400000000000000" pitchFamily="50" charset="-128"/>
                <a:ea typeface="BIZ UDPゴシック" panose="020B0400000000000000" pitchFamily="50" charset="-128"/>
                <a:cs typeface="Arial" panose="020B0604020202020204" pitchFamily="34" charset="0"/>
              </a:rPr>
              <a:t>36.1</a:t>
            </a:r>
            <a:endParaRPr lang="ja-JP" altLang="en-US" sz="900" b="1" dirty="0">
              <a:solidFill>
                <a:srgbClr val="00509C"/>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79" name="テキスト ボックス 1">
            <a:extLst>
              <a:ext uri="{FF2B5EF4-FFF2-40B4-BE49-F238E27FC236}">
                <a16:creationId xmlns:a16="http://schemas.microsoft.com/office/drawing/2014/main" id="{4D2100B2-A017-51E8-1C1B-ED12C70E521C}"/>
              </a:ext>
            </a:extLst>
          </p:cNvPr>
          <p:cNvSpPr txBox="1"/>
          <p:nvPr/>
        </p:nvSpPr>
        <p:spPr>
          <a:xfrm>
            <a:off x="10917896" y="2701899"/>
            <a:ext cx="619310"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en-US" altLang="ja-JP" sz="900" b="1" dirty="0">
                <a:solidFill>
                  <a:srgbClr val="920783"/>
                </a:solidFill>
                <a:latin typeface="BIZ UDPゴシック" panose="020B0400000000000000" pitchFamily="50" charset="-128"/>
                <a:ea typeface="BIZ UDPゴシック" panose="020B0400000000000000" pitchFamily="50" charset="-128"/>
                <a:cs typeface="Arial" panose="020B0604020202020204" pitchFamily="34" charset="0"/>
              </a:rPr>
              <a:t>30.6</a:t>
            </a:r>
            <a:endParaRPr lang="ja-JP" altLang="en-US" sz="900" b="1" dirty="0">
              <a:solidFill>
                <a:srgbClr val="920783"/>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80" name="テキスト ボックス 1">
            <a:extLst>
              <a:ext uri="{FF2B5EF4-FFF2-40B4-BE49-F238E27FC236}">
                <a16:creationId xmlns:a16="http://schemas.microsoft.com/office/drawing/2014/main" id="{87936BA6-0AC1-D56A-6ADB-606794F25189}"/>
              </a:ext>
            </a:extLst>
          </p:cNvPr>
          <p:cNvSpPr txBox="1"/>
          <p:nvPr/>
        </p:nvSpPr>
        <p:spPr>
          <a:xfrm>
            <a:off x="10917896" y="2882769"/>
            <a:ext cx="619310"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en-US" altLang="ja-JP" sz="900" b="1" dirty="0">
                <a:solidFill>
                  <a:srgbClr val="0098D3"/>
                </a:solidFill>
                <a:latin typeface="BIZ UDPゴシック" panose="020B0400000000000000" pitchFamily="50" charset="-128"/>
                <a:ea typeface="BIZ UDPゴシック" panose="020B0400000000000000" pitchFamily="50" charset="-128"/>
                <a:cs typeface="Arial" panose="020B0604020202020204" pitchFamily="34" charset="0"/>
              </a:rPr>
              <a:t>30.0</a:t>
            </a:r>
            <a:endParaRPr lang="ja-JP" altLang="en-US" sz="900" b="1" dirty="0">
              <a:solidFill>
                <a:srgbClr val="0098D3"/>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81" name="テキスト ボックス 1">
            <a:extLst>
              <a:ext uri="{FF2B5EF4-FFF2-40B4-BE49-F238E27FC236}">
                <a16:creationId xmlns:a16="http://schemas.microsoft.com/office/drawing/2014/main" id="{C53886B4-EA52-2F88-2241-F4E71BADBCB3}"/>
              </a:ext>
            </a:extLst>
          </p:cNvPr>
          <p:cNvSpPr txBox="1"/>
          <p:nvPr/>
        </p:nvSpPr>
        <p:spPr>
          <a:xfrm>
            <a:off x="10917896" y="3075374"/>
            <a:ext cx="619310"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en-US" altLang="ja-JP" sz="900" b="1" dirty="0">
                <a:solidFill>
                  <a:srgbClr val="969797"/>
                </a:solidFill>
                <a:latin typeface="BIZ UDPゴシック" panose="020B0400000000000000" pitchFamily="50" charset="-128"/>
                <a:ea typeface="BIZ UDPゴシック" panose="020B0400000000000000" pitchFamily="50" charset="-128"/>
                <a:cs typeface="Arial" panose="020B0604020202020204" pitchFamily="34" charset="0"/>
              </a:rPr>
              <a:t>28.7</a:t>
            </a:r>
            <a:endParaRPr lang="ja-JP" altLang="en-US" sz="900" b="1" dirty="0">
              <a:solidFill>
                <a:srgbClr val="969797"/>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82" name="テキスト ボックス 1">
            <a:extLst>
              <a:ext uri="{FF2B5EF4-FFF2-40B4-BE49-F238E27FC236}">
                <a16:creationId xmlns:a16="http://schemas.microsoft.com/office/drawing/2014/main" id="{F1C3BFF1-232A-2C4C-70D2-4D224B3BF1DA}"/>
              </a:ext>
            </a:extLst>
          </p:cNvPr>
          <p:cNvSpPr txBox="1"/>
          <p:nvPr/>
        </p:nvSpPr>
        <p:spPr>
          <a:xfrm>
            <a:off x="10917896" y="3267185"/>
            <a:ext cx="619310"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en-US" altLang="ja-JP" sz="900" b="1" dirty="0">
                <a:solidFill>
                  <a:srgbClr val="D1448B"/>
                </a:solidFill>
                <a:latin typeface="BIZ UDPゴシック" panose="020B0400000000000000" pitchFamily="50" charset="-128"/>
                <a:ea typeface="BIZ UDPゴシック" panose="020B0400000000000000" pitchFamily="50" charset="-128"/>
                <a:cs typeface="Arial" panose="020B0604020202020204" pitchFamily="34" charset="0"/>
              </a:rPr>
              <a:t>27.3</a:t>
            </a:r>
            <a:endParaRPr lang="ja-JP" altLang="en-US" sz="900" b="1" dirty="0">
              <a:solidFill>
                <a:srgbClr val="D1448B"/>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83" name="テキスト ボックス 1">
            <a:extLst>
              <a:ext uri="{FF2B5EF4-FFF2-40B4-BE49-F238E27FC236}">
                <a16:creationId xmlns:a16="http://schemas.microsoft.com/office/drawing/2014/main" id="{72CCF824-8A61-44FE-6F10-FA1CC3286A50}"/>
              </a:ext>
            </a:extLst>
          </p:cNvPr>
          <p:cNvSpPr txBox="1"/>
          <p:nvPr/>
        </p:nvSpPr>
        <p:spPr>
          <a:xfrm>
            <a:off x="10917896" y="3426284"/>
            <a:ext cx="619310"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en-US" altLang="ja-JP" sz="900" b="1" dirty="0">
                <a:solidFill>
                  <a:srgbClr val="7ACDF3"/>
                </a:solidFill>
                <a:latin typeface="BIZ UDPゴシック" panose="020B0400000000000000" pitchFamily="50" charset="-128"/>
                <a:ea typeface="BIZ UDPゴシック" panose="020B0400000000000000" pitchFamily="50" charset="-128"/>
                <a:cs typeface="Arial" panose="020B0604020202020204" pitchFamily="34" charset="0"/>
              </a:rPr>
              <a:t>27.3</a:t>
            </a:r>
            <a:endParaRPr lang="ja-JP" altLang="en-US" sz="900" b="1" dirty="0">
              <a:solidFill>
                <a:srgbClr val="7ACDF3"/>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84" name="テキスト ボックス 1">
            <a:extLst>
              <a:ext uri="{FF2B5EF4-FFF2-40B4-BE49-F238E27FC236}">
                <a16:creationId xmlns:a16="http://schemas.microsoft.com/office/drawing/2014/main" id="{02F79EE8-4970-10F5-94CB-E904C8994CB2}"/>
              </a:ext>
            </a:extLst>
          </p:cNvPr>
          <p:cNvSpPr txBox="1"/>
          <p:nvPr/>
        </p:nvSpPr>
        <p:spPr>
          <a:xfrm>
            <a:off x="10917896" y="3651471"/>
            <a:ext cx="619310"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44007" eaLnBrk="1" fontAlgn="auto" hangingPunct="1">
              <a:spcBef>
                <a:spcPts val="0"/>
              </a:spcBef>
              <a:spcAft>
                <a:spcPts val="0"/>
              </a:spcAft>
              <a:defRPr/>
            </a:pPr>
            <a:r>
              <a:rPr lang="en-US" altLang="ja-JP" sz="900" b="1" dirty="0">
                <a:solidFill>
                  <a:srgbClr val="209E64"/>
                </a:solidFill>
                <a:latin typeface="BIZ UDPゴシック" panose="020B0400000000000000" pitchFamily="50" charset="-128"/>
                <a:ea typeface="BIZ UDPゴシック" panose="020B0400000000000000" pitchFamily="50" charset="-128"/>
                <a:cs typeface="Arial" panose="020B0604020202020204" pitchFamily="34" charset="0"/>
              </a:rPr>
              <a:t>24.9</a:t>
            </a:r>
            <a:endParaRPr lang="ja-JP" altLang="en-US" sz="900" b="1" dirty="0">
              <a:solidFill>
                <a:srgbClr val="209E64"/>
              </a:solidFill>
              <a:latin typeface="BIZ UDPゴシック" panose="020B0400000000000000" pitchFamily="50" charset="-128"/>
              <a:ea typeface="BIZ UDPゴシック" panose="020B0400000000000000" pitchFamily="50" charset="-128"/>
              <a:cs typeface="Arial" panose="020B0604020202020204" pitchFamily="34" charset="0"/>
            </a:endParaRPr>
          </a:p>
        </p:txBody>
      </p:sp>
      <p:cxnSp>
        <p:nvCxnSpPr>
          <p:cNvPr id="86" name="直線コネクタ 85">
            <a:extLst>
              <a:ext uri="{FF2B5EF4-FFF2-40B4-BE49-F238E27FC236}">
                <a16:creationId xmlns:a16="http://schemas.microsoft.com/office/drawing/2014/main" id="{98821BEA-F39B-62B5-495E-0F5C2DFE6016}"/>
              </a:ext>
            </a:extLst>
          </p:cNvPr>
          <p:cNvCxnSpPr>
            <a:cxnSpLocks/>
          </p:cNvCxnSpPr>
          <p:nvPr/>
        </p:nvCxnSpPr>
        <p:spPr>
          <a:xfrm flipV="1">
            <a:off x="10724607" y="1962194"/>
            <a:ext cx="141228" cy="81252"/>
          </a:xfrm>
          <a:prstGeom prst="line">
            <a:avLst/>
          </a:prstGeom>
          <a:ln w="63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90" name="直線コネクタ 89">
            <a:extLst>
              <a:ext uri="{FF2B5EF4-FFF2-40B4-BE49-F238E27FC236}">
                <a16:creationId xmlns:a16="http://schemas.microsoft.com/office/drawing/2014/main" id="{EEFC4BAE-4169-0ADF-4773-465EAD2022BA}"/>
              </a:ext>
            </a:extLst>
          </p:cNvPr>
          <p:cNvCxnSpPr>
            <a:cxnSpLocks/>
          </p:cNvCxnSpPr>
          <p:nvPr/>
        </p:nvCxnSpPr>
        <p:spPr>
          <a:xfrm flipV="1">
            <a:off x="10745834" y="2293374"/>
            <a:ext cx="141228" cy="81252"/>
          </a:xfrm>
          <a:prstGeom prst="line">
            <a:avLst/>
          </a:prstGeom>
          <a:ln w="63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91" name="直線コネクタ 90">
            <a:extLst>
              <a:ext uri="{FF2B5EF4-FFF2-40B4-BE49-F238E27FC236}">
                <a16:creationId xmlns:a16="http://schemas.microsoft.com/office/drawing/2014/main" id="{1C609124-302B-89CE-8E84-A43671A47EE0}"/>
              </a:ext>
            </a:extLst>
          </p:cNvPr>
          <p:cNvCxnSpPr>
            <a:cxnSpLocks/>
          </p:cNvCxnSpPr>
          <p:nvPr/>
        </p:nvCxnSpPr>
        <p:spPr>
          <a:xfrm flipV="1">
            <a:off x="10731971" y="2486918"/>
            <a:ext cx="141228" cy="81252"/>
          </a:xfrm>
          <a:prstGeom prst="line">
            <a:avLst/>
          </a:prstGeom>
          <a:ln w="63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92" name="直線コネクタ 91">
            <a:extLst>
              <a:ext uri="{FF2B5EF4-FFF2-40B4-BE49-F238E27FC236}">
                <a16:creationId xmlns:a16="http://schemas.microsoft.com/office/drawing/2014/main" id="{446A86A1-5A92-5D49-937E-22CD1C3E7205}"/>
              </a:ext>
            </a:extLst>
          </p:cNvPr>
          <p:cNvCxnSpPr>
            <a:cxnSpLocks/>
          </p:cNvCxnSpPr>
          <p:nvPr/>
        </p:nvCxnSpPr>
        <p:spPr>
          <a:xfrm flipV="1">
            <a:off x="10724607" y="2841711"/>
            <a:ext cx="162455" cy="213327"/>
          </a:xfrm>
          <a:prstGeom prst="line">
            <a:avLst/>
          </a:prstGeom>
          <a:ln w="63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94" name="直線コネクタ 93">
            <a:extLst>
              <a:ext uri="{FF2B5EF4-FFF2-40B4-BE49-F238E27FC236}">
                <a16:creationId xmlns:a16="http://schemas.microsoft.com/office/drawing/2014/main" id="{9118564A-F7DA-A21B-2E21-20FB6FD9E754}"/>
              </a:ext>
            </a:extLst>
          </p:cNvPr>
          <p:cNvCxnSpPr>
            <a:cxnSpLocks/>
          </p:cNvCxnSpPr>
          <p:nvPr/>
        </p:nvCxnSpPr>
        <p:spPr>
          <a:xfrm flipV="1">
            <a:off x="10745834" y="3034748"/>
            <a:ext cx="141228" cy="81252"/>
          </a:xfrm>
          <a:prstGeom prst="line">
            <a:avLst/>
          </a:prstGeom>
          <a:ln w="63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95" name="直線コネクタ 94">
            <a:extLst>
              <a:ext uri="{FF2B5EF4-FFF2-40B4-BE49-F238E27FC236}">
                <a16:creationId xmlns:a16="http://schemas.microsoft.com/office/drawing/2014/main" id="{21480D96-EE2E-E70F-E312-84732193365E}"/>
              </a:ext>
            </a:extLst>
          </p:cNvPr>
          <p:cNvCxnSpPr>
            <a:cxnSpLocks/>
          </p:cNvCxnSpPr>
          <p:nvPr/>
        </p:nvCxnSpPr>
        <p:spPr>
          <a:xfrm flipV="1">
            <a:off x="10745834" y="3207404"/>
            <a:ext cx="127365" cy="27187"/>
          </a:xfrm>
          <a:prstGeom prst="line">
            <a:avLst/>
          </a:prstGeom>
          <a:ln w="63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1B2DE9A1-5032-0972-4848-AF6946ADCD8F}"/>
              </a:ext>
            </a:extLst>
          </p:cNvPr>
          <p:cNvCxnSpPr>
            <a:cxnSpLocks/>
          </p:cNvCxnSpPr>
          <p:nvPr/>
        </p:nvCxnSpPr>
        <p:spPr>
          <a:xfrm>
            <a:off x="10745834" y="3346818"/>
            <a:ext cx="141228" cy="52397"/>
          </a:xfrm>
          <a:prstGeom prst="line">
            <a:avLst/>
          </a:prstGeom>
          <a:ln w="63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2" name="直線コネクタ 101">
            <a:extLst>
              <a:ext uri="{FF2B5EF4-FFF2-40B4-BE49-F238E27FC236}">
                <a16:creationId xmlns:a16="http://schemas.microsoft.com/office/drawing/2014/main" id="{DFC9218E-921A-E5C0-BF22-A1CB5735C71B}"/>
              </a:ext>
            </a:extLst>
          </p:cNvPr>
          <p:cNvCxnSpPr>
            <a:cxnSpLocks/>
          </p:cNvCxnSpPr>
          <p:nvPr/>
        </p:nvCxnSpPr>
        <p:spPr>
          <a:xfrm>
            <a:off x="10745798" y="3386218"/>
            <a:ext cx="172098" cy="172097"/>
          </a:xfrm>
          <a:prstGeom prst="line">
            <a:avLst/>
          </a:prstGeom>
          <a:ln w="63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4" name="直線コネクタ 103">
            <a:extLst>
              <a:ext uri="{FF2B5EF4-FFF2-40B4-BE49-F238E27FC236}">
                <a16:creationId xmlns:a16="http://schemas.microsoft.com/office/drawing/2014/main" id="{ABB93185-7DA0-5B48-B2D5-9A61C31B5BD8}"/>
              </a:ext>
            </a:extLst>
          </p:cNvPr>
          <p:cNvCxnSpPr>
            <a:cxnSpLocks/>
          </p:cNvCxnSpPr>
          <p:nvPr/>
        </p:nvCxnSpPr>
        <p:spPr>
          <a:xfrm>
            <a:off x="10736700" y="3569877"/>
            <a:ext cx="172098" cy="209076"/>
          </a:xfrm>
          <a:prstGeom prst="line">
            <a:avLst/>
          </a:prstGeom>
          <a:ln w="63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grpSp>
        <p:nvGrpSpPr>
          <p:cNvPr id="109" name="グループ化 108">
            <a:extLst>
              <a:ext uri="{FF2B5EF4-FFF2-40B4-BE49-F238E27FC236}">
                <a16:creationId xmlns:a16="http://schemas.microsoft.com/office/drawing/2014/main" id="{C4526767-D0A9-E409-F3CD-6F4009573C25}"/>
              </a:ext>
            </a:extLst>
          </p:cNvPr>
          <p:cNvGrpSpPr/>
          <p:nvPr/>
        </p:nvGrpSpPr>
        <p:grpSpPr>
          <a:xfrm>
            <a:off x="5935221" y="1563937"/>
            <a:ext cx="4860000" cy="4212000"/>
            <a:chOff x="5935221" y="1563937"/>
            <a:chExt cx="4860000" cy="4212000"/>
          </a:xfrm>
        </p:grpSpPr>
        <p:cxnSp>
          <p:nvCxnSpPr>
            <p:cNvPr id="58" name="直線コネクタ 57">
              <a:extLst>
                <a:ext uri="{FF2B5EF4-FFF2-40B4-BE49-F238E27FC236}">
                  <a16:creationId xmlns:a16="http://schemas.microsoft.com/office/drawing/2014/main" id="{5CD098CF-C7FF-D4C2-16F2-F86EA6FD9400}"/>
                </a:ext>
              </a:extLst>
            </p:cNvPr>
            <p:cNvCxnSpPr>
              <a:cxnSpLocks/>
            </p:cNvCxnSpPr>
            <p:nvPr/>
          </p:nvCxnSpPr>
          <p:spPr>
            <a:xfrm>
              <a:off x="5935221" y="5775937"/>
              <a:ext cx="4860000" cy="0"/>
            </a:xfrm>
            <a:prstGeom prst="line">
              <a:avLst/>
            </a:prstGeom>
            <a:ln w="9525">
              <a:solidFill>
                <a:srgbClr val="D9D9D9"/>
              </a:solidFill>
            </a:ln>
          </p:spPr>
          <p:style>
            <a:lnRef idx="2">
              <a:schemeClr val="accent1"/>
            </a:lnRef>
            <a:fillRef idx="0">
              <a:schemeClr val="accent1"/>
            </a:fillRef>
            <a:effectRef idx="1">
              <a:schemeClr val="accent1"/>
            </a:effectRef>
            <a:fontRef idx="minor">
              <a:schemeClr val="tx1"/>
            </a:fontRef>
          </p:style>
        </p:cxnSp>
        <p:cxnSp>
          <p:nvCxnSpPr>
            <p:cNvPr id="108" name="直線コネクタ 107">
              <a:extLst>
                <a:ext uri="{FF2B5EF4-FFF2-40B4-BE49-F238E27FC236}">
                  <a16:creationId xmlns:a16="http://schemas.microsoft.com/office/drawing/2014/main" id="{ED6FC52F-7365-88FC-0D3D-C67B32CE677F}"/>
                </a:ext>
              </a:extLst>
            </p:cNvPr>
            <p:cNvCxnSpPr>
              <a:cxnSpLocks/>
            </p:cNvCxnSpPr>
            <p:nvPr/>
          </p:nvCxnSpPr>
          <p:spPr>
            <a:xfrm flipH="1">
              <a:off x="5935221" y="1563937"/>
              <a:ext cx="0" cy="4212000"/>
            </a:xfrm>
            <a:prstGeom prst="line">
              <a:avLst/>
            </a:prstGeom>
            <a:ln w="9525">
              <a:solidFill>
                <a:srgbClr val="D9D9D9"/>
              </a:solidFill>
            </a:ln>
          </p:spPr>
          <p:style>
            <a:lnRef idx="2">
              <a:schemeClr val="accent1"/>
            </a:lnRef>
            <a:fillRef idx="0">
              <a:schemeClr val="accent1"/>
            </a:fillRef>
            <a:effectRef idx="1">
              <a:schemeClr val="accent1"/>
            </a:effectRef>
            <a:fontRef idx="minor">
              <a:schemeClr val="tx1"/>
            </a:fontRef>
          </p:style>
        </p:cxnSp>
      </p:grpSp>
      <p:sp>
        <p:nvSpPr>
          <p:cNvPr id="110" name="テキスト ボックス 109">
            <a:extLst>
              <a:ext uri="{FF2B5EF4-FFF2-40B4-BE49-F238E27FC236}">
                <a16:creationId xmlns:a16="http://schemas.microsoft.com/office/drawing/2014/main" id="{8874B650-CEF2-9F49-A00A-14F236170E3D}"/>
              </a:ext>
            </a:extLst>
          </p:cNvPr>
          <p:cNvSpPr txBox="1"/>
          <p:nvPr/>
        </p:nvSpPr>
        <p:spPr>
          <a:xfrm>
            <a:off x="10865835" y="5730547"/>
            <a:ext cx="967556" cy="255070"/>
          </a:xfrm>
          <a:prstGeom prst="rect">
            <a:avLst/>
          </a:prstGeom>
          <a:noFill/>
        </p:spPr>
        <p:txBody>
          <a:bodyPr wrap="square" rtlCol="0">
            <a:spAutoFit/>
          </a:bodyPr>
          <a:lstStyle/>
          <a:p>
            <a:pPr defTabSz="844007" eaLnBrk="1" fontAlgn="auto" hangingPunct="1">
              <a:lnSpc>
                <a:spcPts val="1477"/>
              </a:lnSpc>
              <a:spcBef>
                <a:spcPts val="0"/>
              </a:spcBef>
              <a:spcAft>
                <a:spcPts val="0"/>
              </a:spcAft>
              <a:defRPr/>
            </a:pPr>
            <a:r>
              <a:rPr lang="ja-JP" altLang="en-US"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（年）</a:t>
            </a:r>
          </a:p>
        </p:txBody>
      </p:sp>
      <p:sp>
        <p:nvSpPr>
          <p:cNvPr id="10" name="テキスト ボックス 9">
            <a:extLst>
              <a:ext uri="{FF2B5EF4-FFF2-40B4-BE49-F238E27FC236}">
                <a16:creationId xmlns:a16="http://schemas.microsoft.com/office/drawing/2014/main" id="{08F4DB26-90D3-A81F-2823-9DD4D19B5457}"/>
              </a:ext>
            </a:extLst>
          </p:cNvPr>
          <p:cNvSpPr txBox="1"/>
          <p:nvPr/>
        </p:nvSpPr>
        <p:spPr>
          <a:xfrm>
            <a:off x="475337" y="2200798"/>
            <a:ext cx="4294967" cy="2448684"/>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わが国の平均寿命は男</a:t>
            </a:r>
            <a:r>
              <a:rPr lang="en-US" altLang="ja-JP" sz="1600" spc="100" dirty="0">
                <a:latin typeface="BIZ UDPゴシック" panose="020B0400000000000000" pitchFamily="50" charset="-128"/>
                <a:ea typeface="BIZ UDPゴシック" panose="020B0400000000000000" pitchFamily="50" charset="-128"/>
              </a:rPr>
              <a:t>81.0</a:t>
            </a:r>
            <a:r>
              <a:rPr lang="ja-JP" altLang="en-US" sz="1600" spc="100" dirty="0">
                <a:latin typeface="BIZ UDPゴシック" panose="020B0400000000000000" pitchFamily="50" charset="-128"/>
                <a:ea typeface="BIZ UDPゴシック" panose="020B0400000000000000" pitchFamily="50" charset="-128"/>
              </a:rPr>
              <a:t>歳、女</a:t>
            </a:r>
            <a:r>
              <a:rPr lang="en-US" altLang="ja-JP" sz="1600" spc="100" dirty="0">
                <a:latin typeface="BIZ UDPゴシック" panose="020B0400000000000000" pitchFamily="50" charset="-128"/>
                <a:ea typeface="BIZ UDPゴシック" panose="020B0400000000000000" pitchFamily="50" charset="-128"/>
              </a:rPr>
              <a:t>87.1</a:t>
            </a:r>
            <a:r>
              <a:rPr lang="ja-JP" altLang="en-US" sz="1600" spc="100" dirty="0">
                <a:latin typeface="BIZ UDPゴシック" panose="020B0400000000000000" pitchFamily="50" charset="-128"/>
                <a:ea typeface="BIZ UDPゴシック" panose="020B0400000000000000" pitchFamily="50" charset="-128"/>
              </a:rPr>
              <a:t>歳</a:t>
            </a:r>
            <a:r>
              <a:rPr lang="ja-JP" altLang="en-US" sz="1400" spc="100" dirty="0">
                <a:latin typeface="BIZ UDPゴシック" panose="020B0400000000000000" pitchFamily="50" charset="-128"/>
                <a:ea typeface="BIZ UDPゴシック" panose="020B0400000000000000" pitchFamily="50" charset="-128"/>
              </a:rPr>
              <a:t>（令和</a:t>
            </a:r>
            <a:r>
              <a:rPr lang="en-US" altLang="ja-JP" sz="1400" spc="100" dirty="0">
                <a:latin typeface="BIZ UDPゴシック" panose="020B0400000000000000" pitchFamily="50" charset="-128"/>
                <a:ea typeface="BIZ UDPゴシック" panose="020B0400000000000000" pitchFamily="50" charset="-128"/>
              </a:rPr>
              <a:t>7</a:t>
            </a:r>
            <a:r>
              <a:rPr lang="ja-JP" altLang="en-US" sz="1400" spc="100" dirty="0">
                <a:latin typeface="BIZ UDPゴシック" panose="020B0400000000000000" pitchFamily="50" charset="-128"/>
                <a:ea typeface="BIZ UDPゴシック" panose="020B0400000000000000" pitchFamily="50" charset="-128"/>
              </a:rPr>
              <a:t>年簡易生命表による）</a:t>
            </a:r>
            <a:r>
              <a:rPr lang="ja-JP" altLang="en-US" sz="1600" spc="100" dirty="0">
                <a:latin typeface="BIZ UDPゴシック" panose="020B0400000000000000" pitchFamily="50" charset="-128"/>
                <a:ea typeface="BIZ UDPゴシック" panose="020B0400000000000000" pitchFamily="50" charset="-128"/>
              </a:rPr>
              <a:t>で男女合わせた場合は世界一の長寿国です。</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一方では出生数が年々低下している状況があります。</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そのため、全人口にしめる高齢者</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65</a:t>
            </a:r>
            <a:r>
              <a:rPr lang="ja-JP" altLang="en-US" sz="1400" dirty="0">
                <a:latin typeface="BIZ UDPゴシック" panose="020B0400000000000000" pitchFamily="50" charset="-128"/>
                <a:ea typeface="BIZ UDPゴシック" panose="020B0400000000000000" pitchFamily="50" charset="-128"/>
              </a:rPr>
              <a:t>歳以上）</a:t>
            </a:r>
            <a:r>
              <a:rPr lang="ja-JP" altLang="en-US" sz="1600" spc="100" dirty="0">
                <a:latin typeface="BIZ UDPゴシック" panose="020B0400000000000000" pitchFamily="50" charset="-128"/>
                <a:ea typeface="BIZ UDPゴシック" panose="020B0400000000000000" pitchFamily="50" charset="-128"/>
              </a:rPr>
              <a:t>の割合は世界で最も高くなっています。</a:t>
            </a:r>
          </a:p>
        </p:txBody>
      </p:sp>
      <p:grpSp>
        <p:nvGrpSpPr>
          <p:cNvPr id="25" name="グラフィックス 7">
            <a:extLst>
              <a:ext uri="{FF2B5EF4-FFF2-40B4-BE49-F238E27FC236}">
                <a16:creationId xmlns:a16="http://schemas.microsoft.com/office/drawing/2014/main" id="{8E3CC199-AEAA-F95A-5020-BADFBB0A72D9}"/>
              </a:ext>
            </a:extLst>
          </p:cNvPr>
          <p:cNvGrpSpPr/>
          <p:nvPr/>
        </p:nvGrpSpPr>
        <p:grpSpPr>
          <a:xfrm>
            <a:off x="5941291" y="2041211"/>
            <a:ext cx="4826739" cy="3128947"/>
            <a:chOff x="5941291" y="2041211"/>
            <a:chExt cx="4826739" cy="3128947"/>
          </a:xfrm>
          <a:noFill/>
        </p:grpSpPr>
        <p:sp>
          <p:nvSpPr>
            <p:cNvPr id="26" name="フリーフォーム: 図形 25">
              <a:extLst>
                <a:ext uri="{FF2B5EF4-FFF2-40B4-BE49-F238E27FC236}">
                  <a16:creationId xmlns:a16="http://schemas.microsoft.com/office/drawing/2014/main" id="{7EDDC34B-0A46-3133-0097-8A8D576703D7}"/>
                </a:ext>
              </a:extLst>
            </p:cNvPr>
            <p:cNvSpPr/>
            <p:nvPr/>
          </p:nvSpPr>
          <p:spPr>
            <a:xfrm>
              <a:off x="5941291" y="2041211"/>
              <a:ext cx="4816785" cy="3095858"/>
            </a:xfrm>
            <a:custGeom>
              <a:avLst/>
              <a:gdLst>
                <a:gd name="csX0" fmla="*/ 0 w 4816785"/>
                <a:gd name="csY0" fmla="*/ 3095859 h 3095858"/>
                <a:gd name="csX1" fmla="*/ 361295 w 4816785"/>
                <a:gd name="csY1" fmla="*/ 2952789 h 3095858"/>
                <a:gd name="csX2" fmla="*/ 737402 w 4816785"/>
                <a:gd name="csY2" fmla="*/ 2789550 h 3095858"/>
                <a:gd name="csX3" fmla="*/ 1108409 w 4816785"/>
                <a:gd name="csY3" fmla="*/ 2585345 h 3095858"/>
                <a:gd name="csX4" fmla="*/ 1474075 w 4816785"/>
                <a:gd name="csY4" fmla="*/ 2354353 h 3095858"/>
                <a:gd name="csX5" fmla="*/ 1845083 w 4816785"/>
                <a:gd name="csY5" fmla="*/ 1945626 h 3095858"/>
                <a:gd name="csX6" fmla="*/ 2226288 w 4816785"/>
                <a:gd name="csY6" fmla="*/ 1556438 h 3095858"/>
                <a:gd name="csX7" fmla="*/ 2592197 w 4816785"/>
                <a:gd name="csY7" fmla="*/ 1167250 h 3095858"/>
                <a:gd name="csX8" fmla="*/ 2962961 w 4816785"/>
                <a:gd name="csY8" fmla="*/ 817768 h 3095858"/>
                <a:gd name="csX9" fmla="*/ 3333969 w 4816785"/>
                <a:gd name="csY9" fmla="*/ 554002 h 3095858"/>
                <a:gd name="csX10" fmla="*/ 3694779 w 4816785"/>
                <a:gd name="csY10" fmla="*/ 349482 h 3095858"/>
                <a:gd name="csX11" fmla="*/ 4075741 w 4816785"/>
                <a:gd name="csY11" fmla="*/ 257148 h 3095858"/>
                <a:gd name="csX12" fmla="*/ 4451848 w 4816785"/>
                <a:gd name="csY12" fmla="*/ 105569 h 3095858"/>
                <a:gd name="csX13" fmla="*/ 4816785 w 4816785"/>
                <a:gd name="csY13" fmla="*/ 0 h 30958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816785" h="3095858">
                  <a:moveTo>
                    <a:pt x="0" y="3095859"/>
                  </a:moveTo>
                  <a:lnTo>
                    <a:pt x="361295" y="2952789"/>
                  </a:lnTo>
                  <a:lnTo>
                    <a:pt x="737402" y="2789550"/>
                  </a:lnTo>
                  <a:lnTo>
                    <a:pt x="1108409" y="2585345"/>
                  </a:lnTo>
                  <a:lnTo>
                    <a:pt x="1474075" y="2354353"/>
                  </a:lnTo>
                  <a:lnTo>
                    <a:pt x="1845083" y="1945626"/>
                  </a:lnTo>
                  <a:lnTo>
                    <a:pt x="2226288" y="1556438"/>
                  </a:lnTo>
                  <a:lnTo>
                    <a:pt x="2592197" y="1167250"/>
                  </a:lnTo>
                  <a:lnTo>
                    <a:pt x="2962961" y="817768"/>
                  </a:lnTo>
                  <a:lnTo>
                    <a:pt x="3333969" y="554002"/>
                  </a:lnTo>
                  <a:lnTo>
                    <a:pt x="3694779" y="349482"/>
                  </a:lnTo>
                  <a:lnTo>
                    <a:pt x="4075741" y="257148"/>
                  </a:lnTo>
                  <a:lnTo>
                    <a:pt x="4451848" y="105569"/>
                  </a:lnTo>
                  <a:lnTo>
                    <a:pt x="4816785" y="0"/>
                  </a:lnTo>
                </a:path>
              </a:pathLst>
            </a:custGeom>
            <a:noFill/>
            <a:ln w="28575" cap="flat">
              <a:solidFill>
                <a:srgbClr val="E78724"/>
              </a:solidFill>
              <a:prstDash val="solid"/>
              <a:miter/>
            </a:ln>
          </p:spPr>
          <p:txBody>
            <a:bodyPr/>
            <a:lstStyle/>
            <a:p>
              <a:endParaRPr lang="ja-JP" altLang="en-US"/>
            </a:p>
          </p:txBody>
        </p:sp>
        <p:sp>
          <p:nvSpPr>
            <p:cNvPr id="27" name="フリーフォーム: 図形 26">
              <a:extLst>
                <a:ext uri="{FF2B5EF4-FFF2-40B4-BE49-F238E27FC236}">
                  <a16:creationId xmlns:a16="http://schemas.microsoft.com/office/drawing/2014/main" id="{721DF47E-B0C3-67D8-3EDC-BE6466E006BB}"/>
                </a:ext>
              </a:extLst>
            </p:cNvPr>
            <p:cNvSpPr/>
            <p:nvPr/>
          </p:nvSpPr>
          <p:spPr>
            <a:xfrm>
              <a:off x="5941291" y="2376827"/>
              <a:ext cx="4826739" cy="1880393"/>
            </a:xfrm>
            <a:custGeom>
              <a:avLst/>
              <a:gdLst>
                <a:gd name="csX0" fmla="*/ 0 w 4826739"/>
                <a:gd name="csY0" fmla="*/ 1880394 h 1880393"/>
                <a:gd name="csX1" fmla="*/ 361295 w 4826739"/>
                <a:gd name="csY1" fmla="*/ 1616628 h 1880393"/>
                <a:gd name="csX2" fmla="*/ 737402 w 4826739"/>
                <a:gd name="csY2" fmla="*/ 1365783 h 1880393"/>
                <a:gd name="csX3" fmla="*/ 1108409 w 4826739"/>
                <a:gd name="csY3" fmla="*/ 1042773 h 1880393"/>
                <a:gd name="csX4" fmla="*/ 1474075 w 4826739"/>
                <a:gd name="csY4" fmla="*/ 858105 h 1880393"/>
                <a:gd name="csX5" fmla="*/ 1845083 w 4826739"/>
                <a:gd name="csY5" fmla="*/ 737409 h 1880393"/>
                <a:gd name="csX6" fmla="*/ 2226288 w 4826739"/>
                <a:gd name="csY6" fmla="*/ 620495 h 1880393"/>
                <a:gd name="csX7" fmla="*/ 2592197 w 4826739"/>
                <a:gd name="csY7" fmla="*/ 502006 h 1880393"/>
                <a:gd name="csX8" fmla="*/ 2961262 w 4826739"/>
                <a:gd name="csY8" fmla="*/ 271014 h 1880393"/>
                <a:gd name="csX9" fmla="*/ 3333969 w 4826739"/>
                <a:gd name="csY9" fmla="*/ 139288 h 1880393"/>
                <a:gd name="csX10" fmla="*/ 3694779 w 4826739"/>
                <a:gd name="csY10" fmla="*/ 57984 h 1880393"/>
                <a:gd name="csX11" fmla="*/ 4075741 w 4826739"/>
                <a:gd name="csY11" fmla="*/ 31828 h 1880393"/>
                <a:gd name="csX12" fmla="*/ 4451848 w 4826739"/>
                <a:gd name="csY12" fmla="*/ 25211 h 1880393"/>
                <a:gd name="csX13" fmla="*/ 4826740 w 4826739"/>
                <a:gd name="csY13" fmla="*/ 0 h 18803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826739" h="1880393">
                  <a:moveTo>
                    <a:pt x="0" y="1880394"/>
                  </a:moveTo>
                  <a:lnTo>
                    <a:pt x="361295" y="1616628"/>
                  </a:lnTo>
                  <a:lnTo>
                    <a:pt x="737402" y="1365783"/>
                  </a:lnTo>
                  <a:lnTo>
                    <a:pt x="1108409" y="1042773"/>
                  </a:lnTo>
                  <a:lnTo>
                    <a:pt x="1474075" y="858105"/>
                  </a:lnTo>
                  <a:lnTo>
                    <a:pt x="1845083" y="737409"/>
                  </a:lnTo>
                  <a:lnTo>
                    <a:pt x="2226288" y="620495"/>
                  </a:lnTo>
                  <a:lnTo>
                    <a:pt x="2592197" y="502006"/>
                  </a:lnTo>
                  <a:lnTo>
                    <a:pt x="2961262" y="271014"/>
                  </a:lnTo>
                  <a:lnTo>
                    <a:pt x="3333969" y="139288"/>
                  </a:lnTo>
                  <a:lnTo>
                    <a:pt x="3694779" y="57984"/>
                  </a:lnTo>
                  <a:lnTo>
                    <a:pt x="4075741" y="31828"/>
                  </a:lnTo>
                  <a:lnTo>
                    <a:pt x="4451848" y="25211"/>
                  </a:lnTo>
                  <a:lnTo>
                    <a:pt x="4826740" y="0"/>
                  </a:lnTo>
                </a:path>
              </a:pathLst>
            </a:custGeom>
            <a:noFill/>
            <a:ln w="28575" cap="flat">
              <a:solidFill>
                <a:srgbClr val="DE2F24"/>
              </a:solidFill>
              <a:prstDash val="solid"/>
              <a:miter/>
            </a:ln>
          </p:spPr>
          <p:txBody>
            <a:bodyPr/>
            <a:lstStyle/>
            <a:p>
              <a:endParaRPr lang="ja-JP" altLang="en-US"/>
            </a:p>
          </p:txBody>
        </p:sp>
        <p:sp>
          <p:nvSpPr>
            <p:cNvPr id="28" name="フリーフォーム: 図形 27">
              <a:extLst>
                <a:ext uri="{FF2B5EF4-FFF2-40B4-BE49-F238E27FC236}">
                  <a16:creationId xmlns:a16="http://schemas.microsoft.com/office/drawing/2014/main" id="{14E47063-EAB6-2CD3-7054-9D8834D77859}"/>
                </a:ext>
              </a:extLst>
            </p:cNvPr>
            <p:cNvSpPr/>
            <p:nvPr/>
          </p:nvSpPr>
          <p:spPr>
            <a:xfrm>
              <a:off x="5941291" y="2566852"/>
              <a:ext cx="4822369" cy="1604653"/>
            </a:xfrm>
            <a:custGeom>
              <a:avLst/>
              <a:gdLst>
                <a:gd name="csX0" fmla="*/ 0 w 4822369"/>
                <a:gd name="csY0" fmla="*/ 1604653 h 1604653"/>
                <a:gd name="csX1" fmla="*/ 361295 w 4822369"/>
                <a:gd name="csY1" fmla="*/ 1459377 h 1604653"/>
                <a:gd name="csX2" fmla="*/ 737402 w 4822369"/>
                <a:gd name="csY2" fmla="*/ 1380279 h 1604653"/>
                <a:gd name="csX3" fmla="*/ 1104282 w 4822369"/>
                <a:gd name="csY3" fmla="*/ 1272819 h 1604653"/>
                <a:gd name="csX4" fmla="*/ 1475532 w 4822369"/>
                <a:gd name="csY4" fmla="*/ 1160632 h 1604653"/>
                <a:gd name="csX5" fmla="*/ 1847025 w 4822369"/>
                <a:gd name="csY5" fmla="*/ 989200 h 1604653"/>
                <a:gd name="csX6" fmla="*/ 2218276 w 4822369"/>
                <a:gd name="csY6" fmla="*/ 738670 h 1604653"/>
                <a:gd name="csX7" fmla="*/ 2589769 w 4822369"/>
                <a:gd name="csY7" fmla="*/ 474904 h 1604653"/>
                <a:gd name="csX8" fmla="*/ 2961262 w 4822369"/>
                <a:gd name="csY8" fmla="*/ 224374 h 1604653"/>
                <a:gd name="csX9" fmla="*/ 3333969 w 4822369"/>
                <a:gd name="csY9" fmla="*/ 85716 h 1604653"/>
                <a:gd name="csX10" fmla="*/ 3694779 w 4822369"/>
                <a:gd name="csY10" fmla="*/ 19853 h 1604653"/>
                <a:gd name="csX11" fmla="*/ 4075741 w 4822369"/>
                <a:gd name="csY11" fmla="*/ 0 h 1604653"/>
                <a:gd name="csX12" fmla="*/ 4451848 w 4822369"/>
                <a:gd name="csY12" fmla="*/ 0 h 1604653"/>
                <a:gd name="csX13" fmla="*/ 4822370 w 4822369"/>
                <a:gd name="csY13" fmla="*/ 6303 h 16046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822369" h="1604653">
                  <a:moveTo>
                    <a:pt x="0" y="1604653"/>
                  </a:moveTo>
                  <a:lnTo>
                    <a:pt x="361295" y="1459377"/>
                  </a:lnTo>
                  <a:lnTo>
                    <a:pt x="737402" y="1380279"/>
                  </a:lnTo>
                  <a:lnTo>
                    <a:pt x="1104282" y="1272819"/>
                  </a:lnTo>
                  <a:lnTo>
                    <a:pt x="1475532" y="1160632"/>
                  </a:lnTo>
                  <a:lnTo>
                    <a:pt x="1847025" y="989200"/>
                  </a:lnTo>
                  <a:lnTo>
                    <a:pt x="2218276" y="738670"/>
                  </a:lnTo>
                  <a:lnTo>
                    <a:pt x="2589769" y="474904"/>
                  </a:lnTo>
                  <a:lnTo>
                    <a:pt x="2961262" y="224374"/>
                  </a:lnTo>
                  <a:lnTo>
                    <a:pt x="3333969" y="85716"/>
                  </a:lnTo>
                  <a:lnTo>
                    <a:pt x="3694779" y="19853"/>
                  </a:lnTo>
                  <a:lnTo>
                    <a:pt x="4075741" y="0"/>
                  </a:lnTo>
                  <a:lnTo>
                    <a:pt x="4451848" y="0"/>
                  </a:lnTo>
                  <a:lnTo>
                    <a:pt x="4822370" y="6303"/>
                  </a:lnTo>
                </a:path>
              </a:pathLst>
            </a:custGeom>
            <a:noFill/>
            <a:ln w="28575" cap="flat">
              <a:solidFill>
                <a:srgbClr val="00509C"/>
              </a:solidFill>
              <a:prstDash val="solid"/>
              <a:miter/>
            </a:ln>
          </p:spPr>
          <p:txBody>
            <a:bodyPr/>
            <a:lstStyle/>
            <a:p>
              <a:endParaRPr lang="ja-JP" altLang="en-US"/>
            </a:p>
          </p:txBody>
        </p:sp>
        <p:sp>
          <p:nvSpPr>
            <p:cNvPr id="30" name="フリーフォーム: 図形 29">
              <a:extLst>
                <a:ext uri="{FF2B5EF4-FFF2-40B4-BE49-F238E27FC236}">
                  <a16:creationId xmlns:a16="http://schemas.microsoft.com/office/drawing/2014/main" id="{71FFAA59-BB03-631C-AA7E-586F48F5757F}"/>
                </a:ext>
              </a:extLst>
            </p:cNvPr>
            <p:cNvSpPr/>
            <p:nvPr/>
          </p:nvSpPr>
          <p:spPr>
            <a:xfrm>
              <a:off x="5941291" y="3233041"/>
              <a:ext cx="4825040" cy="1109895"/>
            </a:xfrm>
            <a:custGeom>
              <a:avLst/>
              <a:gdLst>
                <a:gd name="csX0" fmla="*/ 0 w 4825040"/>
                <a:gd name="csY0" fmla="*/ 1109896 h 1109895"/>
                <a:gd name="csX1" fmla="*/ 361295 w 4825040"/>
                <a:gd name="csY1" fmla="*/ 1081534 h 1109895"/>
                <a:gd name="csX2" fmla="*/ 737402 w 4825040"/>
                <a:gd name="csY2" fmla="*/ 1037415 h 1109895"/>
                <a:gd name="csX3" fmla="*/ 1104282 w 4825040"/>
                <a:gd name="csY3" fmla="*/ 870395 h 1109895"/>
                <a:gd name="csX4" fmla="*/ 1475532 w 4825040"/>
                <a:gd name="csY4" fmla="*/ 705581 h 1109895"/>
                <a:gd name="csX5" fmla="*/ 1847025 w 4825040"/>
                <a:gd name="csY5" fmla="*/ 560620 h 1109895"/>
                <a:gd name="csX6" fmla="*/ 2218276 w 4825040"/>
                <a:gd name="csY6" fmla="*/ 417235 h 1109895"/>
                <a:gd name="csX7" fmla="*/ 2589769 w 4825040"/>
                <a:gd name="csY7" fmla="*/ 265656 h 1109895"/>
                <a:gd name="csX8" fmla="*/ 2961262 w 4825040"/>
                <a:gd name="csY8" fmla="*/ 146852 h 1109895"/>
                <a:gd name="csX9" fmla="*/ 3333969 w 4825040"/>
                <a:gd name="csY9" fmla="*/ 118490 h 1109895"/>
                <a:gd name="csX10" fmla="*/ 3694779 w 4825040"/>
                <a:gd name="csY10" fmla="*/ 80989 h 1109895"/>
                <a:gd name="csX11" fmla="*/ 4075741 w 4825040"/>
                <a:gd name="csY11" fmla="*/ 26471 h 1109895"/>
                <a:gd name="csX12" fmla="*/ 4451848 w 4825040"/>
                <a:gd name="csY12" fmla="*/ 0 h 1109895"/>
                <a:gd name="csX13" fmla="*/ 4825041 w 4825040"/>
                <a:gd name="csY13" fmla="*/ 8509 h 11098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825040" h="1109895">
                  <a:moveTo>
                    <a:pt x="0" y="1109896"/>
                  </a:moveTo>
                  <a:lnTo>
                    <a:pt x="361295" y="1081534"/>
                  </a:lnTo>
                  <a:lnTo>
                    <a:pt x="737402" y="1037415"/>
                  </a:lnTo>
                  <a:lnTo>
                    <a:pt x="1104282" y="870395"/>
                  </a:lnTo>
                  <a:lnTo>
                    <a:pt x="1475532" y="705581"/>
                  </a:lnTo>
                  <a:lnTo>
                    <a:pt x="1847025" y="560620"/>
                  </a:lnTo>
                  <a:lnTo>
                    <a:pt x="2218276" y="417235"/>
                  </a:lnTo>
                  <a:lnTo>
                    <a:pt x="2589769" y="265656"/>
                  </a:lnTo>
                  <a:lnTo>
                    <a:pt x="2961262" y="146852"/>
                  </a:lnTo>
                  <a:lnTo>
                    <a:pt x="3333969" y="118490"/>
                  </a:lnTo>
                  <a:lnTo>
                    <a:pt x="3694779" y="80989"/>
                  </a:lnTo>
                  <a:lnTo>
                    <a:pt x="4075741" y="26471"/>
                  </a:lnTo>
                  <a:lnTo>
                    <a:pt x="4451848" y="0"/>
                  </a:lnTo>
                  <a:lnTo>
                    <a:pt x="4825041" y="8509"/>
                  </a:lnTo>
                </a:path>
              </a:pathLst>
            </a:custGeom>
            <a:noFill/>
            <a:ln w="28575" cap="flat">
              <a:solidFill>
                <a:srgbClr val="969797"/>
              </a:solidFill>
              <a:prstDash val="solid"/>
              <a:miter/>
            </a:ln>
          </p:spPr>
          <p:txBody>
            <a:bodyPr/>
            <a:lstStyle/>
            <a:p>
              <a:endParaRPr lang="ja-JP" altLang="en-US"/>
            </a:p>
          </p:txBody>
        </p:sp>
        <p:sp>
          <p:nvSpPr>
            <p:cNvPr id="34" name="フリーフォーム: 図形 33">
              <a:extLst>
                <a:ext uri="{FF2B5EF4-FFF2-40B4-BE49-F238E27FC236}">
                  <a16:creationId xmlns:a16="http://schemas.microsoft.com/office/drawing/2014/main" id="{2B3CDC71-2B9D-5737-43ED-CB0DC89E1847}"/>
                </a:ext>
              </a:extLst>
            </p:cNvPr>
            <p:cNvSpPr/>
            <p:nvPr/>
          </p:nvSpPr>
          <p:spPr>
            <a:xfrm>
              <a:off x="5941291" y="3061609"/>
              <a:ext cx="4822369" cy="1254856"/>
            </a:xfrm>
            <a:custGeom>
              <a:avLst/>
              <a:gdLst>
                <a:gd name="csX0" fmla="*/ 0 w 4822369"/>
                <a:gd name="csY0" fmla="*/ 1254856 h 1254856"/>
                <a:gd name="csX1" fmla="*/ 361295 w 4822369"/>
                <a:gd name="csY1" fmla="*/ 1043718 h 1254856"/>
                <a:gd name="csX2" fmla="*/ 737402 w 4822369"/>
                <a:gd name="csY2" fmla="*/ 896866 h 1254856"/>
                <a:gd name="csX3" fmla="*/ 1104282 w 4822369"/>
                <a:gd name="csY3" fmla="*/ 843924 h 1254856"/>
                <a:gd name="csX4" fmla="*/ 1475532 w 4822369"/>
                <a:gd name="csY4" fmla="*/ 791297 h 1254856"/>
                <a:gd name="csX5" fmla="*/ 1847025 w 4822369"/>
                <a:gd name="csY5" fmla="*/ 634991 h 1254856"/>
                <a:gd name="csX6" fmla="*/ 2218276 w 4822369"/>
                <a:gd name="csY6" fmla="*/ 403999 h 1254856"/>
                <a:gd name="csX7" fmla="*/ 2589769 w 4822369"/>
                <a:gd name="csY7" fmla="*/ 191285 h 1254856"/>
                <a:gd name="csX8" fmla="*/ 2961262 w 4822369"/>
                <a:gd name="csY8" fmla="*/ 138343 h 1254856"/>
                <a:gd name="csX9" fmla="*/ 3333969 w 4822369"/>
                <a:gd name="csY9" fmla="*/ 105569 h 1254856"/>
                <a:gd name="csX10" fmla="*/ 3694779 w 4822369"/>
                <a:gd name="csY10" fmla="*/ 59245 h 1254856"/>
                <a:gd name="csX11" fmla="*/ 4075741 w 4822369"/>
                <a:gd name="csY11" fmla="*/ 0 h 1254856"/>
                <a:gd name="csX12" fmla="*/ 4451848 w 4822369"/>
                <a:gd name="csY12" fmla="*/ 0 h 1254856"/>
                <a:gd name="csX13" fmla="*/ 4822370 w 4822369"/>
                <a:gd name="csY13" fmla="*/ 5042 h 12548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822369" h="1254856">
                  <a:moveTo>
                    <a:pt x="0" y="1254856"/>
                  </a:moveTo>
                  <a:lnTo>
                    <a:pt x="361295" y="1043718"/>
                  </a:lnTo>
                  <a:lnTo>
                    <a:pt x="737402" y="896866"/>
                  </a:lnTo>
                  <a:lnTo>
                    <a:pt x="1104282" y="843924"/>
                  </a:lnTo>
                  <a:lnTo>
                    <a:pt x="1475532" y="791297"/>
                  </a:lnTo>
                  <a:lnTo>
                    <a:pt x="1847025" y="634991"/>
                  </a:lnTo>
                  <a:lnTo>
                    <a:pt x="2218276" y="403999"/>
                  </a:lnTo>
                  <a:lnTo>
                    <a:pt x="2589769" y="191285"/>
                  </a:lnTo>
                  <a:lnTo>
                    <a:pt x="2961262" y="138343"/>
                  </a:lnTo>
                  <a:lnTo>
                    <a:pt x="3333969" y="105569"/>
                  </a:lnTo>
                  <a:lnTo>
                    <a:pt x="3694779" y="59245"/>
                  </a:lnTo>
                  <a:lnTo>
                    <a:pt x="4075741" y="0"/>
                  </a:lnTo>
                  <a:lnTo>
                    <a:pt x="4451848" y="0"/>
                  </a:lnTo>
                  <a:lnTo>
                    <a:pt x="4822370" y="5042"/>
                  </a:lnTo>
                </a:path>
              </a:pathLst>
            </a:custGeom>
            <a:noFill/>
            <a:ln w="28575" cap="flat">
              <a:solidFill>
                <a:srgbClr val="920783"/>
              </a:solidFill>
              <a:prstDash val="solid"/>
              <a:miter/>
            </a:ln>
          </p:spPr>
          <p:txBody>
            <a:bodyPr/>
            <a:lstStyle/>
            <a:p>
              <a:endParaRPr lang="ja-JP" altLang="en-US"/>
            </a:p>
          </p:txBody>
        </p:sp>
        <p:sp>
          <p:nvSpPr>
            <p:cNvPr id="45" name="フリーフォーム: 図形 44">
              <a:extLst>
                <a:ext uri="{FF2B5EF4-FFF2-40B4-BE49-F238E27FC236}">
                  <a16:creationId xmlns:a16="http://schemas.microsoft.com/office/drawing/2014/main" id="{65FE7C4F-1CBD-1FCC-74B9-ED739554522A}"/>
                </a:ext>
              </a:extLst>
            </p:cNvPr>
            <p:cNvSpPr/>
            <p:nvPr/>
          </p:nvSpPr>
          <p:spPr>
            <a:xfrm>
              <a:off x="5941291" y="3366657"/>
              <a:ext cx="4825040" cy="1596144"/>
            </a:xfrm>
            <a:custGeom>
              <a:avLst/>
              <a:gdLst>
                <a:gd name="csX0" fmla="*/ 0 w 4825040"/>
                <a:gd name="csY0" fmla="*/ 1596145 h 1596144"/>
                <a:gd name="csX1" fmla="*/ 361295 w 4825040"/>
                <a:gd name="csY1" fmla="*/ 1450869 h 1596144"/>
                <a:gd name="csX2" fmla="*/ 737402 w 4825040"/>
                <a:gd name="csY2" fmla="*/ 1371770 h 1596144"/>
                <a:gd name="csX3" fmla="*/ 1104282 w 4825040"/>
                <a:gd name="csY3" fmla="*/ 1264310 h 1596144"/>
                <a:gd name="csX4" fmla="*/ 1475532 w 4825040"/>
                <a:gd name="csY4" fmla="*/ 1152438 h 1596144"/>
                <a:gd name="csX5" fmla="*/ 1847025 w 4825040"/>
                <a:gd name="csY5" fmla="*/ 981007 h 1596144"/>
                <a:gd name="csX6" fmla="*/ 2218276 w 4825040"/>
                <a:gd name="csY6" fmla="*/ 730161 h 1596144"/>
                <a:gd name="csX7" fmla="*/ 2589769 w 4825040"/>
                <a:gd name="csY7" fmla="*/ 466396 h 1596144"/>
                <a:gd name="csX8" fmla="*/ 2961262 w 4825040"/>
                <a:gd name="csY8" fmla="*/ 215866 h 1596144"/>
                <a:gd name="csX9" fmla="*/ 3333969 w 4825040"/>
                <a:gd name="csY9" fmla="*/ 77207 h 1596144"/>
                <a:gd name="csX10" fmla="*/ 3694779 w 4825040"/>
                <a:gd name="csY10" fmla="*/ 178050 h 1596144"/>
                <a:gd name="csX11" fmla="*/ 4075741 w 4825040"/>
                <a:gd name="csY11" fmla="*/ 83825 h 1596144"/>
                <a:gd name="csX12" fmla="*/ 4451848 w 4825040"/>
                <a:gd name="csY12" fmla="*/ 11345 h 1596144"/>
                <a:gd name="csX13" fmla="*/ 4825041 w 4825040"/>
                <a:gd name="csY13" fmla="*/ 0 h 15961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825040" h="1596144">
                  <a:moveTo>
                    <a:pt x="0" y="1596145"/>
                  </a:moveTo>
                  <a:lnTo>
                    <a:pt x="361295" y="1450869"/>
                  </a:lnTo>
                  <a:lnTo>
                    <a:pt x="737402" y="1371770"/>
                  </a:lnTo>
                  <a:lnTo>
                    <a:pt x="1104282" y="1264310"/>
                  </a:lnTo>
                  <a:lnTo>
                    <a:pt x="1475532" y="1152438"/>
                  </a:lnTo>
                  <a:lnTo>
                    <a:pt x="1847025" y="981007"/>
                  </a:lnTo>
                  <a:lnTo>
                    <a:pt x="2218276" y="730161"/>
                  </a:lnTo>
                  <a:lnTo>
                    <a:pt x="2589769" y="466396"/>
                  </a:lnTo>
                  <a:lnTo>
                    <a:pt x="2961262" y="215866"/>
                  </a:lnTo>
                  <a:lnTo>
                    <a:pt x="3333969" y="77207"/>
                  </a:lnTo>
                  <a:lnTo>
                    <a:pt x="3694779" y="178050"/>
                  </a:lnTo>
                  <a:lnTo>
                    <a:pt x="4075741" y="83825"/>
                  </a:lnTo>
                  <a:lnTo>
                    <a:pt x="4451848" y="11345"/>
                  </a:lnTo>
                  <a:lnTo>
                    <a:pt x="4825041" y="0"/>
                  </a:lnTo>
                </a:path>
              </a:pathLst>
            </a:custGeom>
            <a:noFill/>
            <a:ln w="28575" cap="flat">
              <a:solidFill>
                <a:srgbClr val="D1448B"/>
              </a:solidFill>
              <a:prstDash val="solid"/>
              <a:miter/>
            </a:ln>
          </p:spPr>
          <p:txBody>
            <a:bodyPr/>
            <a:lstStyle/>
            <a:p>
              <a:endParaRPr lang="ja-JP" altLang="en-US"/>
            </a:p>
          </p:txBody>
        </p:sp>
        <p:sp>
          <p:nvSpPr>
            <p:cNvPr id="48" name="フリーフォーム: 図形 47">
              <a:extLst>
                <a:ext uri="{FF2B5EF4-FFF2-40B4-BE49-F238E27FC236}">
                  <a16:creationId xmlns:a16="http://schemas.microsoft.com/office/drawing/2014/main" id="{36571B6A-08B8-BB06-DFD8-20F42080B600}"/>
                </a:ext>
              </a:extLst>
            </p:cNvPr>
            <p:cNvSpPr/>
            <p:nvPr/>
          </p:nvSpPr>
          <p:spPr>
            <a:xfrm>
              <a:off x="5941291" y="3381153"/>
              <a:ext cx="4825040" cy="1292672"/>
            </a:xfrm>
            <a:custGeom>
              <a:avLst/>
              <a:gdLst>
                <a:gd name="csX0" fmla="*/ 0 w 4825040"/>
                <a:gd name="csY0" fmla="*/ 1292672 h 1292672"/>
                <a:gd name="csX1" fmla="*/ 361295 w 4825040"/>
                <a:gd name="csY1" fmla="*/ 1238154 h 1292672"/>
                <a:gd name="csX2" fmla="*/ 737402 w 4825040"/>
                <a:gd name="csY2" fmla="*/ 1151808 h 1292672"/>
                <a:gd name="csX3" fmla="*/ 1104282 w 4825040"/>
                <a:gd name="csY3" fmla="*/ 961153 h 1292672"/>
                <a:gd name="csX4" fmla="*/ 1475532 w 4825040"/>
                <a:gd name="csY4" fmla="*/ 791612 h 1292672"/>
                <a:gd name="csX5" fmla="*/ 1847025 w 4825040"/>
                <a:gd name="csY5" fmla="*/ 581419 h 1292672"/>
                <a:gd name="csX6" fmla="*/ 2218276 w 4825040"/>
                <a:gd name="csY6" fmla="*/ 371541 h 1292672"/>
                <a:gd name="csX7" fmla="*/ 2589769 w 4825040"/>
                <a:gd name="csY7" fmla="*/ 290552 h 1292672"/>
                <a:gd name="csX8" fmla="*/ 2961262 w 4825040"/>
                <a:gd name="csY8" fmla="*/ 248639 h 1292672"/>
                <a:gd name="csX9" fmla="*/ 3333969 w 4825040"/>
                <a:gd name="csY9" fmla="*/ 199794 h 1292672"/>
                <a:gd name="csX10" fmla="*/ 3694779 w 4825040"/>
                <a:gd name="csY10" fmla="*/ 202945 h 1292672"/>
                <a:gd name="csX11" fmla="*/ 4075741 w 4825040"/>
                <a:gd name="csY11" fmla="*/ 146221 h 1292672"/>
                <a:gd name="csX12" fmla="*/ 4451848 w 4825040"/>
                <a:gd name="csY12" fmla="*/ 44749 h 1292672"/>
                <a:gd name="csX13" fmla="*/ 4825041 w 4825040"/>
                <a:gd name="csY13" fmla="*/ 0 h 12926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825040" h="1292672">
                  <a:moveTo>
                    <a:pt x="0" y="1292672"/>
                  </a:moveTo>
                  <a:lnTo>
                    <a:pt x="361295" y="1238154"/>
                  </a:lnTo>
                  <a:lnTo>
                    <a:pt x="737402" y="1151808"/>
                  </a:lnTo>
                  <a:lnTo>
                    <a:pt x="1104282" y="961153"/>
                  </a:lnTo>
                  <a:lnTo>
                    <a:pt x="1475532" y="791612"/>
                  </a:lnTo>
                  <a:lnTo>
                    <a:pt x="1847025" y="581419"/>
                  </a:lnTo>
                  <a:lnTo>
                    <a:pt x="2218276" y="371541"/>
                  </a:lnTo>
                  <a:lnTo>
                    <a:pt x="2589769" y="290552"/>
                  </a:lnTo>
                  <a:lnTo>
                    <a:pt x="2961262" y="248639"/>
                  </a:lnTo>
                  <a:lnTo>
                    <a:pt x="3333969" y="199794"/>
                  </a:lnTo>
                  <a:lnTo>
                    <a:pt x="3694779" y="202945"/>
                  </a:lnTo>
                  <a:lnTo>
                    <a:pt x="4075741" y="146221"/>
                  </a:lnTo>
                  <a:lnTo>
                    <a:pt x="4451848" y="44749"/>
                  </a:lnTo>
                  <a:lnTo>
                    <a:pt x="4825041" y="0"/>
                  </a:lnTo>
                </a:path>
              </a:pathLst>
            </a:custGeom>
            <a:noFill/>
            <a:ln w="28575" cap="flat">
              <a:solidFill>
                <a:srgbClr val="EF8BB6"/>
              </a:solidFill>
              <a:prstDash val="solid"/>
              <a:miter/>
            </a:ln>
          </p:spPr>
          <p:txBody>
            <a:bodyPr/>
            <a:lstStyle/>
            <a:p>
              <a:endParaRPr lang="ja-JP" altLang="en-US"/>
            </a:p>
          </p:txBody>
        </p:sp>
        <p:sp>
          <p:nvSpPr>
            <p:cNvPr id="49" name="フリーフォーム: 図形 48">
              <a:extLst>
                <a:ext uri="{FF2B5EF4-FFF2-40B4-BE49-F238E27FC236}">
                  <a16:creationId xmlns:a16="http://schemas.microsoft.com/office/drawing/2014/main" id="{204C75B8-3EA0-E408-3780-6DBA1EDF42CB}"/>
                </a:ext>
              </a:extLst>
            </p:cNvPr>
            <p:cNvSpPr/>
            <p:nvPr/>
          </p:nvSpPr>
          <p:spPr>
            <a:xfrm>
              <a:off x="5941291" y="3117703"/>
              <a:ext cx="4823826" cy="2052456"/>
            </a:xfrm>
            <a:custGeom>
              <a:avLst/>
              <a:gdLst>
                <a:gd name="csX0" fmla="*/ 0 w 4823826"/>
                <a:gd name="csY0" fmla="*/ 2052456 h 2052456"/>
                <a:gd name="csX1" fmla="*/ 361295 w 4823826"/>
                <a:gd name="csY1" fmla="*/ 2009913 h 2052456"/>
                <a:gd name="csX2" fmla="*/ 737402 w 4823826"/>
                <a:gd name="csY2" fmla="*/ 1970522 h 2052456"/>
                <a:gd name="csX3" fmla="*/ 1104282 w 4823826"/>
                <a:gd name="csY3" fmla="*/ 1851717 h 2052456"/>
                <a:gd name="csX4" fmla="*/ 1475532 w 4823826"/>
                <a:gd name="csY4" fmla="*/ 1618834 h 2052456"/>
                <a:gd name="csX5" fmla="*/ 1847025 w 4823826"/>
                <a:gd name="csY5" fmla="*/ 1442675 h 2052456"/>
                <a:gd name="csX6" fmla="*/ 2218276 w 4823826"/>
                <a:gd name="csY6" fmla="*/ 1177019 h 2052456"/>
                <a:gd name="csX7" fmla="*/ 2589769 w 4823826"/>
                <a:gd name="csY7" fmla="*/ 834155 h 2052456"/>
                <a:gd name="csX8" fmla="*/ 2961262 w 4823826"/>
                <a:gd name="csY8" fmla="*/ 585516 h 2052456"/>
                <a:gd name="csX9" fmla="*/ 3333969 w 4823826"/>
                <a:gd name="csY9" fmla="*/ 471438 h 2052456"/>
                <a:gd name="csX10" fmla="*/ 3694779 w 4823826"/>
                <a:gd name="csY10" fmla="*/ 361141 h 2052456"/>
                <a:gd name="csX11" fmla="*/ 4075741 w 4823826"/>
                <a:gd name="csY11" fmla="*/ 90758 h 2052456"/>
                <a:gd name="csX12" fmla="*/ 4451848 w 4823826"/>
                <a:gd name="csY12" fmla="*/ 18278 h 2052456"/>
                <a:gd name="csX13" fmla="*/ 4823827 w 4823826"/>
                <a:gd name="csY13" fmla="*/ 0 h 20524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823826" h="2052456">
                  <a:moveTo>
                    <a:pt x="0" y="2052456"/>
                  </a:moveTo>
                  <a:lnTo>
                    <a:pt x="361295" y="2009913"/>
                  </a:lnTo>
                  <a:lnTo>
                    <a:pt x="737402" y="1970522"/>
                  </a:lnTo>
                  <a:lnTo>
                    <a:pt x="1104282" y="1851717"/>
                  </a:lnTo>
                  <a:lnTo>
                    <a:pt x="1475532" y="1618834"/>
                  </a:lnTo>
                  <a:lnTo>
                    <a:pt x="1847025" y="1442675"/>
                  </a:lnTo>
                  <a:lnTo>
                    <a:pt x="2218276" y="1177019"/>
                  </a:lnTo>
                  <a:lnTo>
                    <a:pt x="2589769" y="834155"/>
                  </a:lnTo>
                  <a:lnTo>
                    <a:pt x="2961262" y="585516"/>
                  </a:lnTo>
                  <a:lnTo>
                    <a:pt x="3333969" y="471438"/>
                  </a:lnTo>
                  <a:lnTo>
                    <a:pt x="3694779" y="361141"/>
                  </a:lnTo>
                  <a:lnTo>
                    <a:pt x="4075741" y="90758"/>
                  </a:lnTo>
                  <a:lnTo>
                    <a:pt x="4451848" y="18278"/>
                  </a:lnTo>
                  <a:lnTo>
                    <a:pt x="4823827" y="0"/>
                  </a:lnTo>
                </a:path>
              </a:pathLst>
            </a:custGeom>
            <a:noFill/>
            <a:ln w="28575" cap="flat">
              <a:solidFill>
                <a:srgbClr val="0098D3"/>
              </a:solidFill>
              <a:prstDash val="solid"/>
              <a:miter/>
            </a:ln>
          </p:spPr>
          <p:txBody>
            <a:bodyPr/>
            <a:lstStyle/>
            <a:p>
              <a:endParaRPr lang="ja-JP" altLang="en-US"/>
            </a:p>
          </p:txBody>
        </p:sp>
        <p:sp>
          <p:nvSpPr>
            <p:cNvPr id="55" name="フリーフォーム: 図形 54">
              <a:extLst>
                <a:ext uri="{FF2B5EF4-FFF2-40B4-BE49-F238E27FC236}">
                  <a16:creationId xmlns:a16="http://schemas.microsoft.com/office/drawing/2014/main" id="{67025490-AAB6-0501-ADA5-907DAF72756A}"/>
                </a:ext>
              </a:extLst>
            </p:cNvPr>
            <p:cNvSpPr/>
            <p:nvPr/>
          </p:nvSpPr>
          <p:spPr>
            <a:xfrm>
              <a:off x="5941291" y="3384620"/>
              <a:ext cx="4825040" cy="997708"/>
            </a:xfrm>
            <a:custGeom>
              <a:avLst/>
              <a:gdLst>
                <a:gd name="csX0" fmla="*/ 0 w 4825040"/>
                <a:gd name="csY0" fmla="*/ 997709 h 997708"/>
                <a:gd name="csX1" fmla="*/ 361295 w 4825040"/>
                <a:gd name="csY1" fmla="*/ 991091 h 997708"/>
                <a:gd name="csX2" fmla="*/ 737402 w 4825040"/>
                <a:gd name="csY2" fmla="*/ 938464 h 997708"/>
                <a:gd name="csX3" fmla="*/ 1104282 w 4825040"/>
                <a:gd name="csY3" fmla="*/ 813041 h 997708"/>
                <a:gd name="csX4" fmla="*/ 1475532 w 4825040"/>
                <a:gd name="csY4" fmla="*/ 733943 h 997708"/>
                <a:gd name="csX5" fmla="*/ 1847025 w 4825040"/>
                <a:gd name="csY5" fmla="*/ 648227 h 997708"/>
                <a:gd name="csX6" fmla="*/ 2218276 w 4825040"/>
                <a:gd name="csY6" fmla="*/ 516502 h 997708"/>
                <a:gd name="csX7" fmla="*/ 2589769 w 4825040"/>
                <a:gd name="csY7" fmla="*/ 369335 h 997708"/>
                <a:gd name="csX8" fmla="*/ 2961262 w 4825040"/>
                <a:gd name="csY8" fmla="*/ 278892 h 997708"/>
                <a:gd name="csX9" fmla="*/ 3333969 w 4825040"/>
                <a:gd name="csY9" fmla="*/ 219647 h 997708"/>
                <a:gd name="csX10" fmla="*/ 3694779 w 4825040"/>
                <a:gd name="csY10" fmla="*/ 184667 h 997708"/>
                <a:gd name="csX11" fmla="*/ 4075741 w 4825040"/>
                <a:gd name="csY11" fmla="*/ 127313 h 997708"/>
                <a:gd name="csX12" fmla="*/ 4451848 w 4825040"/>
                <a:gd name="csY12" fmla="*/ 39707 h 997708"/>
                <a:gd name="csX13" fmla="*/ 4825041 w 4825040"/>
                <a:gd name="csY13" fmla="*/ 0 h 997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825040" h="997708">
                  <a:moveTo>
                    <a:pt x="0" y="997709"/>
                  </a:moveTo>
                  <a:lnTo>
                    <a:pt x="361295" y="991091"/>
                  </a:lnTo>
                  <a:lnTo>
                    <a:pt x="737402" y="938464"/>
                  </a:lnTo>
                  <a:lnTo>
                    <a:pt x="1104282" y="813041"/>
                  </a:lnTo>
                  <a:lnTo>
                    <a:pt x="1475532" y="733943"/>
                  </a:lnTo>
                  <a:lnTo>
                    <a:pt x="1847025" y="648227"/>
                  </a:lnTo>
                  <a:lnTo>
                    <a:pt x="2218276" y="516502"/>
                  </a:lnTo>
                  <a:lnTo>
                    <a:pt x="2589769" y="369335"/>
                  </a:lnTo>
                  <a:lnTo>
                    <a:pt x="2961262" y="278892"/>
                  </a:lnTo>
                  <a:lnTo>
                    <a:pt x="3333969" y="219647"/>
                  </a:lnTo>
                  <a:lnTo>
                    <a:pt x="3694779" y="184667"/>
                  </a:lnTo>
                  <a:lnTo>
                    <a:pt x="4075741" y="127313"/>
                  </a:lnTo>
                  <a:lnTo>
                    <a:pt x="4451848" y="39707"/>
                  </a:lnTo>
                  <a:lnTo>
                    <a:pt x="4825041" y="0"/>
                  </a:lnTo>
                </a:path>
              </a:pathLst>
            </a:custGeom>
            <a:noFill/>
            <a:ln w="28575" cap="flat">
              <a:solidFill>
                <a:srgbClr val="7ACDF3"/>
              </a:solidFill>
              <a:prstDash val="solid"/>
              <a:miter/>
            </a:ln>
          </p:spPr>
          <p:txBody>
            <a:bodyPr/>
            <a:lstStyle/>
            <a:p>
              <a:endParaRPr lang="ja-JP" altLang="en-US"/>
            </a:p>
          </p:txBody>
        </p:sp>
        <p:sp>
          <p:nvSpPr>
            <p:cNvPr id="56" name="フリーフォーム: 図形 55">
              <a:extLst>
                <a:ext uri="{FF2B5EF4-FFF2-40B4-BE49-F238E27FC236}">
                  <a16:creationId xmlns:a16="http://schemas.microsoft.com/office/drawing/2014/main" id="{A74BE80F-D895-684B-1C59-A9C66B5695C3}"/>
                </a:ext>
              </a:extLst>
            </p:cNvPr>
            <p:cNvSpPr/>
            <p:nvPr/>
          </p:nvSpPr>
          <p:spPr>
            <a:xfrm>
              <a:off x="5941291" y="4149761"/>
              <a:ext cx="4821641" cy="1020397"/>
            </a:xfrm>
            <a:custGeom>
              <a:avLst/>
              <a:gdLst>
                <a:gd name="csX0" fmla="*/ 0 w 4821641"/>
                <a:gd name="csY0" fmla="*/ 1020398 h 1020397"/>
                <a:gd name="csX1" fmla="*/ 361295 w 4821641"/>
                <a:gd name="csY1" fmla="*/ 969347 h 1020397"/>
                <a:gd name="csX2" fmla="*/ 737402 w 4821641"/>
                <a:gd name="csY2" fmla="*/ 964619 h 1020397"/>
                <a:gd name="csX3" fmla="*/ 1103310 w 4821641"/>
                <a:gd name="csY3" fmla="*/ 898757 h 1020397"/>
                <a:gd name="csX4" fmla="*/ 1479174 w 4821641"/>
                <a:gd name="csY4" fmla="*/ 806423 h 1020397"/>
                <a:gd name="csX5" fmla="*/ 1845083 w 4821641"/>
                <a:gd name="csY5" fmla="*/ 720707 h 1020397"/>
                <a:gd name="csX6" fmla="*/ 2221189 w 4821641"/>
                <a:gd name="csY6" fmla="*/ 595285 h 1020397"/>
                <a:gd name="csX7" fmla="*/ 2587098 w 4821641"/>
                <a:gd name="csY7" fmla="*/ 483097 h 1020397"/>
                <a:gd name="csX8" fmla="*/ 2962961 w 4821641"/>
                <a:gd name="csY8" fmla="*/ 377843 h 1020397"/>
                <a:gd name="csX9" fmla="*/ 3333969 w 4821641"/>
                <a:gd name="csY9" fmla="*/ 305048 h 1020397"/>
                <a:gd name="csX10" fmla="*/ 3699878 w 4821641"/>
                <a:gd name="csY10" fmla="*/ 219332 h 1020397"/>
                <a:gd name="csX11" fmla="*/ 4075741 w 4821641"/>
                <a:gd name="csY11" fmla="*/ 120380 h 1020397"/>
                <a:gd name="csX12" fmla="*/ 4456947 w 4821641"/>
                <a:gd name="csY12" fmla="*/ 61135 h 1020397"/>
                <a:gd name="csX13" fmla="*/ 4821641 w 4821641"/>
                <a:gd name="csY13" fmla="*/ 0 h 10203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821641" h="1020397">
                  <a:moveTo>
                    <a:pt x="0" y="1020398"/>
                  </a:moveTo>
                  <a:lnTo>
                    <a:pt x="361295" y="969347"/>
                  </a:lnTo>
                  <a:lnTo>
                    <a:pt x="737402" y="964619"/>
                  </a:lnTo>
                  <a:lnTo>
                    <a:pt x="1103310" y="898757"/>
                  </a:lnTo>
                  <a:lnTo>
                    <a:pt x="1479174" y="806423"/>
                  </a:lnTo>
                  <a:lnTo>
                    <a:pt x="1845083" y="720707"/>
                  </a:lnTo>
                  <a:lnTo>
                    <a:pt x="2221189" y="595285"/>
                  </a:lnTo>
                  <a:lnTo>
                    <a:pt x="2587098" y="483097"/>
                  </a:lnTo>
                  <a:lnTo>
                    <a:pt x="2962961" y="377843"/>
                  </a:lnTo>
                  <a:lnTo>
                    <a:pt x="3333969" y="305048"/>
                  </a:lnTo>
                  <a:lnTo>
                    <a:pt x="3699878" y="219332"/>
                  </a:lnTo>
                  <a:lnTo>
                    <a:pt x="4075741" y="120380"/>
                  </a:lnTo>
                  <a:lnTo>
                    <a:pt x="4456947" y="61135"/>
                  </a:lnTo>
                  <a:lnTo>
                    <a:pt x="4821641" y="0"/>
                  </a:lnTo>
                </a:path>
              </a:pathLst>
            </a:custGeom>
            <a:noFill/>
            <a:ln w="28575" cap="flat">
              <a:solidFill>
                <a:srgbClr val="231815"/>
              </a:solidFill>
              <a:prstDash val="solid"/>
              <a:miter/>
            </a:ln>
          </p:spPr>
          <p:txBody>
            <a:bodyPr/>
            <a:lstStyle/>
            <a:p>
              <a:endParaRPr lang="ja-JP" altLang="en-US"/>
            </a:p>
          </p:txBody>
        </p:sp>
        <p:sp>
          <p:nvSpPr>
            <p:cNvPr id="57" name="フリーフォーム: 図形 56">
              <a:extLst>
                <a:ext uri="{FF2B5EF4-FFF2-40B4-BE49-F238E27FC236}">
                  <a16:creationId xmlns:a16="http://schemas.microsoft.com/office/drawing/2014/main" id="{04A16222-EDAC-2197-6C63-3ECBF34B76FA}"/>
                </a:ext>
              </a:extLst>
            </p:cNvPr>
            <p:cNvSpPr/>
            <p:nvPr/>
          </p:nvSpPr>
          <p:spPr>
            <a:xfrm>
              <a:off x="5941291" y="3582838"/>
              <a:ext cx="4821641" cy="1114307"/>
            </a:xfrm>
            <a:custGeom>
              <a:avLst/>
              <a:gdLst>
                <a:gd name="csX0" fmla="*/ 0 w 4821641"/>
                <a:gd name="csY0" fmla="*/ 1109581 h 1114307"/>
                <a:gd name="csX1" fmla="*/ 361295 w 4821641"/>
                <a:gd name="csY1" fmla="*/ 1114308 h 1114307"/>
                <a:gd name="csX2" fmla="*/ 737402 w 4821641"/>
                <a:gd name="csY2" fmla="*/ 1056638 h 1114307"/>
                <a:gd name="csX3" fmla="*/ 1103310 w 4821641"/>
                <a:gd name="csY3" fmla="*/ 924913 h 1114307"/>
                <a:gd name="csX4" fmla="*/ 1479174 w 4821641"/>
                <a:gd name="csY4" fmla="*/ 731737 h 1114307"/>
                <a:gd name="csX5" fmla="*/ 1845083 w 4821641"/>
                <a:gd name="csY5" fmla="*/ 553687 h 1114307"/>
                <a:gd name="csX6" fmla="*/ 2221189 w 4821641"/>
                <a:gd name="csY6" fmla="*/ 402109 h 1114307"/>
                <a:gd name="csX7" fmla="*/ 2587098 w 4821641"/>
                <a:gd name="csY7" fmla="*/ 322695 h 1114307"/>
                <a:gd name="csX8" fmla="*/ 2962961 w 4821641"/>
                <a:gd name="csY8" fmla="*/ 296540 h 1114307"/>
                <a:gd name="csX9" fmla="*/ 3333969 w 4821641"/>
                <a:gd name="csY9" fmla="*/ 263451 h 1114307"/>
                <a:gd name="csX10" fmla="*/ 3699878 w 4821641"/>
                <a:gd name="csY10" fmla="*/ 219332 h 1114307"/>
                <a:gd name="csX11" fmla="*/ 4075741 w 4821641"/>
                <a:gd name="csY11" fmla="*/ 151264 h 1114307"/>
                <a:gd name="csX12" fmla="*/ 4456947 w 4821641"/>
                <a:gd name="csY12" fmla="*/ 60821 h 1114307"/>
                <a:gd name="csX13" fmla="*/ 4821641 w 4821641"/>
                <a:gd name="csY13" fmla="*/ 0 h 11143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821641" h="1114307">
                  <a:moveTo>
                    <a:pt x="0" y="1109581"/>
                  </a:moveTo>
                  <a:lnTo>
                    <a:pt x="361295" y="1114308"/>
                  </a:lnTo>
                  <a:lnTo>
                    <a:pt x="737402" y="1056638"/>
                  </a:lnTo>
                  <a:lnTo>
                    <a:pt x="1103310" y="924913"/>
                  </a:lnTo>
                  <a:lnTo>
                    <a:pt x="1479174" y="731737"/>
                  </a:lnTo>
                  <a:lnTo>
                    <a:pt x="1845083" y="553687"/>
                  </a:lnTo>
                  <a:lnTo>
                    <a:pt x="2221189" y="402109"/>
                  </a:lnTo>
                  <a:lnTo>
                    <a:pt x="2587098" y="322695"/>
                  </a:lnTo>
                  <a:lnTo>
                    <a:pt x="2962961" y="296540"/>
                  </a:lnTo>
                  <a:lnTo>
                    <a:pt x="3333969" y="263451"/>
                  </a:lnTo>
                  <a:lnTo>
                    <a:pt x="3699878" y="219332"/>
                  </a:lnTo>
                  <a:lnTo>
                    <a:pt x="4075741" y="151264"/>
                  </a:lnTo>
                  <a:lnTo>
                    <a:pt x="4456947" y="60821"/>
                  </a:lnTo>
                  <a:lnTo>
                    <a:pt x="4821641" y="0"/>
                  </a:lnTo>
                </a:path>
              </a:pathLst>
            </a:custGeom>
            <a:noFill/>
            <a:ln w="28575" cap="flat">
              <a:solidFill>
                <a:srgbClr val="209E64"/>
              </a:solidFill>
              <a:prstDash val="solid"/>
              <a:miter/>
            </a:ln>
          </p:spPr>
          <p:txBody>
            <a:bodyPr/>
            <a:lstStyle/>
            <a:p>
              <a:endParaRPr lang="ja-JP" altLang="en-US"/>
            </a:p>
          </p:txBody>
        </p:sp>
      </p:grpSp>
      <p:sp>
        <p:nvSpPr>
          <p:cNvPr id="8" name="四角形: 角を丸くする 7">
            <a:extLst>
              <a:ext uri="{FF2B5EF4-FFF2-40B4-BE49-F238E27FC236}">
                <a16:creationId xmlns:a16="http://schemas.microsoft.com/office/drawing/2014/main" id="{8054213A-46BA-BE89-F959-23BFDB777084}"/>
              </a:ext>
            </a:extLst>
          </p:cNvPr>
          <p:cNvSpPr>
            <a:spLocks noChangeAspect="1"/>
          </p:cNvSpPr>
          <p:nvPr/>
        </p:nvSpPr>
        <p:spPr>
          <a:xfrm>
            <a:off x="436698" y="1096652"/>
            <a:ext cx="468000" cy="468000"/>
          </a:xfrm>
          <a:prstGeom prst="roundRect">
            <a:avLst>
              <a:gd name="adj" fmla="val 12541"/>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8EF389C-790D-1033-26EB-658F80738E24}"/>
              </a:ext>
            </a:extLst>
          </p:cNvPr>
          <p:cNvSpPr txBox="1"/>
          <p:nvPr/>
        </p:nvSpPr>
        <p:spPr>
          <a:xfrm>
            <a:off x="927758" y="1103504"/>
            <a:ext cx="3218340" cy="400110"/>
          </a:xfrm>
          <a:prstGeom prst="rect">
            <a:avLst/>
          </a:prstGeom>
          <a:noFill/>
        </p:spPr>
        <p:txBody>
          <a:bodyPr wrap="square" rtlCol="0">
            <a:spAutoFit/>
          </a:bodyPr>
          <a:lstStyle/>
          <a:p>
            <a:r>
              <a:rPr lang="ja-JP" altLang="en-US" sz="2000" b="1" spc="100" dirty="0">
                <a:solidFill>
                  <a:srgbClr val="1469A5"/>
                </a:solidFill>
                <a:latin typeface="BIZ UDPゴシック" panose="020B0400000000000000" pitchFamily="50" charset="-128"/>
                <a:ea typeface="BIZ UDPゴシック" panose="020B0400000000000000" pitchFamily="50" charset="-128"/>
              </a:rPr>
              <a:t>少子高齢社会の進展</a:t>
            </a:r>
          </a:p>
        </p:txBody>
      </p:sp>
      <p:sp>
        <p:nvSpPr>
          <p:cNvPr id="12" name="テキスト ボックス 11">
            <a:extLst>
              <a:ext uri="{FF2B5EF4-FFF2-40B4-BE49-F238E27FC236}">
                <a16:creationId xmlns:a16="http://schemas.microsoft.com/office/drawing/2014/main" id="{EC6FA3A6-1F43-4A42-FD13-35E3D24FF4E1}"/>
              </a:ext>
            </a:extLst>
          </p:cNvPr>
          <p:cNvSpPr txBox="1"/>
          <p:nvPr/>
        </p:nvSpPr>
        <p:spPr>
          <a:xfrm>
            <a:off x="451129" y="1103504"/>
            <a:ext cx="439139" cy="400110"/>
          </a:xfrm>
          <a:prstGeom prst="rect">
            <a:avLst/>
          </a:prstGeom>
          <a:noFill/>
        </p:spPr>
        <p:txBody>
          <a:bodyPr wrap="square" rtlCol="0">
            <a:spAutoFit/>
          </a:bodyPr>
          <a:lstStyle/>
          <a:p>
            <a:pPr algn="ctr"/>
            <a:r>
              <a:rPr lang="en-US" altLang="ja-JP" sz="2000" b="1" spc="100" dirty="0">
                <a:solidFill>
                  <a:srgbClr val="1469A5"/>
                </a:solidFill>
                <a:latin typeface="BIZ UDPゴシック" panose="020B0400000000000000" pitchFamily="50" charset="-128"/>
                <a:ea typeface="BIZ UDPゴシック" panose="020B0400000000000000" pitchFamily="50" charset="-128"/>
              </a:rPr>
              <a:t>3</a:t>
            </a:r>
            <a:endParaRPr lang="ja-JP" altLang="en-US" sz="2000" b="1" spc="100" dirty="0">
              <a:solidFill>
                <a:srgbClr val="1469A5"/>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3942C5EE-3648-85FD-2CED-0B13C32855AB}"/>
              </a:ext>
            </a:extLst>
          </p:cNvPr>
          <p:cNvSpPr/>
          <p:nvPr/>
        </p:nvSpPr>
        <p:spPr>
          <a:xfrm>
            <a:off x="475336" y="1490029"/>
            <a:ext cx="4248000" cy="72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177014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500"/>
                                        <p:tgtEl>
                                          <p:spTgt spid="6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fade">
                                      <p:cBhvr>
                                        <p:cTn id="91" dur="500"/>
                                        <p:tgtEl>
                                          <p:spTgt spid="6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fade">
                                      <p:cBhvr>
                                        <p:cTn id="94" dur="500"/>
                                        <p:tgtEl>
                                          <p:spTgt spid="6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8"/>
                                        </p:tgtEl>
                                        <p:attrNameLst>
                                          <p:attrName>style.visibility</p:attrName>
                                        </p:attrNameLst>
                                      </p:cBhvr>
                                      <p:to>
                                        <p:strVal val="visible"/>
                                      </p:to>
                                    </p:set>
                                    <p:animEffect transition="in" filter="fade">
                                      <p:cBhvr>
                                        <p:cTn id="97" dur="500"/>
                                        <p:tgtEl>
                                          <p:spTgt spid="6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9"/>
                                        </p:tgtEl>
                                        <p:attrNameLst>
                                          <p:attrName>style.visibility</p:attrName>
                                        </p:attrNameLst>
                                      </p:cBhvr>
                                      <p:to>
                                        <p:strVal val="visible"/>
                                      </p:to>
                                    </p:set>
                                    <p:animEffect transition="in" filter="fade">
                                      <p:cBhvr>
                                        <p:cTn id="100" dur="500"/>
                                        <p:tgtEl>
                                          <p:spTgt spid="6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fade">
                                      <p:cBhvr>
                                        <p:cTn id="103" dur="500"/>
                                        <p:tgtEl>
                                          <p:spTgt spid="7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fade">
                                      <p:cBhvr>
                                        <p:cTn id="106" dur="500"/>
                                        <p:tgtEl>
                                          <p:spTgt spid="7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3"/>
                                        </p:tgtEl>
                                        <p:attrNameLst>
                                          <p:attrName>style.visibility</p:attrName>
                                        </p:attrNameLst>
                                      </p:cBhvr>
                                      <p:to>
                                        <p:strVal val="visible"/>
                                      </p:to>
                                    </p:set>
                                    <p:animEffect transition="in" filter="fade">
                                      <p:cBhvr>
                                        <p:cTn id="109" dur="500"/>
                                        <p:tgtEl>
                                          <p:spTgt spid="73"/>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4"/>
                                        </p:tgtEl>
                                        <p:attrNameLst>
                                          <p:attrName>style.visibility</p:attrName>
                                        </p:attrNameLst>
                                      </p:cBhvr>
                                      <p:to>
                                        <p:strVal val="visible"/>
                                      </p:to>
                                    </p:set>
                                    <p:animEffect transition="in" filter="fade">
                                      <p:cBhvr>
                                        <p:cTn id="112" dur="500"/>
                                        <p:tgtEl>
                                          <p:spTgt spid="7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animEffect transition="in" filter="fade">
                                      <p:cBhvr>
                                        <p:cTn id="115" dur="500"/>
                                        <p:tgtEl>
                                          <p:spTgt spid="7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76"/>
                                        </p:tgtEl>
                                        <p:attrNameLst>
                                          <p:attrName>style.visibility</p:attrName>
                                        </p:attrNameLst>
                                      </p:cBhvr>
                                      <p:to>
                                        <p:strVal val="visible"/>
                                      </p:to>
                                    </p:set>
                                    <p:animEffect transition="in" filter="fade">
                                      <p:cBhvr>
                                        <p:cTn id="118" dur="500"/>
                                        <p:tgtEl>
                                          <p:spTgt spid="7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fade">
                                      <p:cBhvr>
                                        <p:cTn id="121" dur="500"/>
                                        <p:tgtEl>
                                          <p:spTgt spid="77"/>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8"/>
                                        </p:tgtEl>
                                        <p:attrNameLst>
                                          <p:attrName>style.visibility</p:attrName>
                                        </p:attrNameLst>
                                      </p:cBhvr>
                                      <p:to>
                                        <p:strVal val="visible"/>
                                      </p:to>
                                    </p:set>
                                    <p:animEffect transition="in" filter="fade">
                                      <p:cBhvr>
                                        <p:cTn id="124" dur="500"/>
                                        <p:tgtEl>
                                          <p:spTgt spid="78"/>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fade">
                                      <p:cBhvr>
                                        <p:cTn id="127" dur="500"/>
                                        <p:tgtEl>
                                          <p:spTgt spid="79"/>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0"/>
                                        </p:tgtEl>
                                        <p:attrNameLst>
                                          <p:attrName>style.visibility</p:attrName>
                                        </p:attrNameLst>
                                      </p:cBhvr>
                                      <p:to>
                                        <p:strVal val="visible"/>
                                      </p:to>
                                    </p:set>
                                    <p:animEffect transition="in" filter="fade">
                                      <p:cBhvr>
                                        <p:cTn id="130" dur="500"/>
                                        <p:tgtEl>
                                          <p:spTgt spid="80"/>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fade">
                                      <p:cBhvr>
                                        <p:cTn id="133" dur="500"/>
                                        <p:tgtEl>
                                          <p:spTgt spid="8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2"/>
                                        </p:tgtEl>
                                        <p:attrNameLst>
                                          <p:attrName>style.visibility</p:attrName>
                                        </p:attrNameLst>
                                      </p:cBhvr>
                                      <p:to>
                                        <p:strVal val="visible"/>
                                      </p:to>
                                    </p:set>
                                    <p:animEffect transition="in" filter="fade">
                                      <p:cBhvr>
                                        <p:cTn id="136" dur="500"/>
                                        <p:tgtEl>
                                          <p:spTgt spid="8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83"/>
                                        </p:tgtEl>
                                        <p:attrNameLst>
                                          <p:attrName>style.visibility</p:attrName>
                                        </p:attrNameLst>
                                      </p:cBhvr>
                                      <p:to>
                                        <p:strVal val="visible"/>
                                      </p:to>
                                    </p:set>
                                    <p:animEffect transition="in" filter="fade">
                                      <p:cBhvr>
                                        <p:cTn id="139" dur="500"/>
                                        <p:tgtEl>
                                          <p:spTgt spid="8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84"/>
                                        </p:tgtEl>
                                        <p:attrNameLst>
                                          <p:attrName>style.visibility</p:attrName>
                                        </p:attrNameLst>
                                      </p:cBhvr>
                                      <p:to>
                                        <p:strVal val="visible"/>
                                      </p:to>
                                    </p:set>
                                    <p:animEffect transition="in" filter="fade">
                                      <p:cBhvr>
                                        <p:cTn id="142" dur="500"/>
                                        <p:tgtEl>
                                          <p:spTgt spid="84"/>
                                        </p:tgtEl>
                                      </p:cBhvr>
                                    </p:animEffect>
                                  </p:childTnLst>
                                </p:cTn>
                              </p:par>
                              <p:par>
                                <p:cTn id="143" presetID="10" presetClass="entr" presetSubtype="0" fill="hold" nodeType="withEffect">
                                  <p:stCondLst>
                                    <p:cond delay="0"/>
                                  </p:stCondLst>
                                  <p:childTnLst>
                                    <p:set>
                                      <p:cBhvr>
                                        <p:cTn id="144" dur="1" fill="hold">
                                          <p:stCondLst>
                                            <p:cond delay="0"/>
                                          </p:stCondLst>
                                        </p:cTn>
                                        <p:tgtEl>
                                          <p:spTgt spid="86"/>
                                        </p:tgtEl>
                                        <p:attrNameLst>
                                          <p:attrName>style.visibility</p:attrName>
                                        </p:attrNameLst>
                                      </p:cBhvr>
                                      <p:to>
                                        <p:strVal val="visible"/>
                                      </p:to>
                                    </p:set>
                                    <p:animEffect transition="in" filter="fade">
                                      <p:cBhvr>
                                        <p:cTn id="145" dur="500"/>
                                        <p:tgtEl>
                                          <p:spTgt spid="86"/>
                                        </p:tgtEl>
                                      </p:cBhvr>
                                    </p:animEffect>
                                  </p:childTnLst>
                                </p:cTn>
                              </p:par>
                              <p:par>
                                <p:cTn id="146" presetID="10" presetClass="entr" presetSubtype="0" fill="hold" nodeType="withEffect">
                                  <p:stCondLst>
                                    <p:cond delay="0"/>
                                  </p:stCondLst>
                                  <p:childTnLst>
                                    <p:set>
                                      <p:cBhvr>
                                        <p:cTn id="147" dur="1" fill="hold">
                                          <p:stCondLst>
                                            <p:cond delay="0"/>
                                          </p:stCondLst>
                                        </p:cTn>
                                        <p:tgtEl>
                                          <p:spTgt spid="90"/>
                                        </p:tgtEl>
                                        <p:attrNameLst>
                                          <p:attrName>style.visibility</p:attrName>
                                        </p:attrNameLst>
                                      </p:cBhvr>
                                      <p:to>
                                        <p:strVal val="visible"/>
                                      </p:to>
                                    </p:set>
                                    <p:animEffect transition="in" filter="fade">
                                      <p:cBhvr>
                                        <p:cTn id="148" dur="500"/>
                                        <p:tgtEl>
                                          <p:spTgt spid="90"/>
                                        </p:tgtEl>
                                      </p:cBhvr>
                                    </p:animEffect>
                                  </p:childTnLst>
                                </p:cTn>
                              </p:par>
                              <p:par>
                                <p:cTn id="149" presetID="10" presetClass="entr" presetSubtype="0" fill="hold" nodeType="withEffect">
                                  <p:stCondLst>
                                    <p:cond delay="0"/>
                                  </p:stCondLst>
                                  <p:childTnLst>
                                    <p:set>
                                      <p:cBhvr>
                                        <p:cTn id="150" dur="1" fill="hold">
                                          <p:stCondLst>
                                            <p:cond delay="0"/>
                                          </p:stCondLst>
                                        </p:cTn>
                                        <p:tgtEl>
                                          <p:spTgt spid="91"/>
                                        </p:tgtEl>
                                        <p:attrNameLst>
                                          <p:attrName>style.visibility</p:attrName>
                                        </p:attrNameLst>
                                      </p:cBhvr>
                                      <p:to>
                                        <p:strVal val="visible"/>
                                      </p:to>
                                    </p:set>
                                    <p:animEffect transition="in" filter="fade">
                                      <p:cBhvr>
                                        <p:cTn id="151" dur="500"/>
                                        <p:tgtEl>
                                          <p:spTgt spid="91"/>
                                        </p:tgtEl>
                                      </p:cBhvr>
                                    </p:animEffect>
                                  </p:childTnLst>
                                </p:cTn>
                              </p:par>
                              <p:par>
                                <p:cTn id="152" presetID="10" presetClass="entr" presetSubtype="0" fill="hold" nodeType="withEffect">
                                  <p:stCondLst>
                                    <p:cond delay="0"/>
                                  </p:stCondLst>
                                  <p:childTnLst>
                                    <p:set>
                                      <p:cBhvr>
                                        <p:cTn id="153" dur="1" fill="hold">
                                          <p:stCondLst>
                                            <p:cond delay="0"/>
                                          </p:stCondLst>
                                        </p:cTn>
                                        <p:tgtEl>
                                          <p:spTgt spid="92"/>
                                        </p:tgtEl>
                                        <p:attrNameLst>
                                          <p:attrName>style.visibility</p:attrName>
                                        </p:attrNameLst>
                                      </p:cBhvr>
                                      <p:to>
                                        <p:strVal val="visible"/>
                                      </p:to>
                                    </p:set>
                                    <p:animEffect transition="in" filter="fade">
                                      <p:cBhvr>
                                        <p:cTn id="154" dur="500"/>
                                        <p:tgtEl>
                                          <p:spTgt spid="92"/>
                                        </p:tgtEl>
                                      </p:cBhvr>
                                    </p:animEffect>
                                  </p:childTnLst>
                                </p:cTn>
                              </p:par>
                              <p:par>
                                <p:cTn id="155" presetID="10" presetClass="entr" presetSubtype="0" fill="hold" nodeType="withEffect">
                                  <p:stCondLst>
                                    <p:cond delay="0"/>
                                  </p:stCondLst>
                                  <p:childTnLst>
                                    <p:set>
                                      <p:cBhvr>
                                        <p:cTn id="156" dur="1" fill="hold">
                                          <p:stCondLst>
                                            <p:cond delay="0"/>
                                          </p:stCondLst>
                                        </p:cTn>
                                        <p:tgtEl>
                                          <p:spTgt spid="94"/>
                                        </p:tgtEl>
                                        <p:attrNameLst>
                                          <p:attrName>style.visibility</p:attrName>
                                        </p:attrNameLst>
                                      </p:cBhvr>
                                      <p:to>
                                        <p:strVal val="visible"/>
                                      </p:to>
                                    </p:set>
                                    <p:animEffect transition="in" filter="fade">
                                      <p:cBhvr>
                                        <p:cTn id="157" dur="500"/>
                                        <p:tgtEl>
                                          <p:spTgt spid="94"/>
                                        </p:tgtEl>
                                      </p:cBhvr>
                                    </p:animEffect>
                                  </p:childTnLst>
                                </p:cTn>
                              </p:par>
                              <p:par>
                                <p:cTn id="158" presetID="10" presetClass="entr" presetSubtype="0" fill="hold" nodeType="withEffect">
                                  <p:stCondLst>
                                    <p:cond delay="0"/>
                                  </p:stCondLst>
                                  <p:childTnLst>
                                    <p:set>
                                      <p:cBhvr>
                                        <p:cTn id="159" dur="1" fill="hold">
                                          <p:stCondLst>
                                            <p:cond delay="0"/>
                                          </p:stCondLst>
                                        </p:cTn>
                                        <p:tgtEl>
                                          <p:spTgt spid="95"/>
                                        </p:tgtEl>
                                        <p:attrNameLst>
                                          <p:attrName>style.visibility</p:attrName>
                                        </p:attrNameLst>
                                      </p:cBhvr>
                                      <p:to>
                                        <p:strVal val="visible"/>
                                      </p:to>
                                    </p:set>
                                    <p:animEffect transition="in" filter="fade">
                                      <p:cBhvr>
                                        <p:cTn id="160" dur="500"/>
                                        <p:tgtEl>
                                          <p:spTgt spid="95"/>
                                        </p:tgtEl>
                                      </p:cBhvr>
                                    </p:animEffect>
                                  </p:childTnLst>
                                </p:cTn>
                              </p:par>
                              <p:par>
                                <p:cTn id="161" presetID="10" presetClass="entr" presetSubtype="0" fill="hold" nodeType="withEffect">
                                  <p:stCondLst>
                                    <p:cond delay="0"/>
                                  </p:stCondLst>
                                  <p:childTnLst>
                                    <p:set>
                                      <p:cBhvr>
                                        <p:cTn id="162" dur="1" fill="hold">
                                          <p:stCondLst>
                                            <p:cond delay="0"/>
                                          </p:stCondLst>
                                        </p:cTn>
                                        <p:tgtEl>
                                          <p:spTgt spid="97"/>
                                        </p:tgtEl>
                                        <p:attrNameLst>
                                          <p:attrName>style.visibility</p:attrName>
                                        </p:attrNameLst>
                                      </p:cBhvr>
                                      <p:to>
                                        <p:strVal val="visible"/>
                                      </p:to>
                                    </p:set>
                                    <p:animEffect transition="in" filter="fade">
                                      <p:cBhvr>
                                        <p:cTn id="163" dur="500"/>
                                        <p:tgtEl>
                                          <p:spTgt spid="97"/>
                                        </p:tgtEl>
                                      </p:cBhvr>
                                    </p:animEffect>
                                  </p:childTnLst>
                                </p:cTn>
                              </p:par>
                              <p:par>
                                <p:cTn id="164" presetID="10" presetClass="entr" presetSubtype="0" fill="hold" nodeType="withEffect">
                                  <p:stCondLst>
                                    <p:cond delay="0"/>
                                  </p:stCondLst>
                                  <p:childTnLst>
                                    <p:set>
                                      <p:cBhvr>
                                        <p:cTn id="165" dur="1" fill="hold">
                                          <p:stCondLst>
                                            <p:cond delay="0"/>
                                          </p:stCondLst>
                                        </p:cTn>
                                        <p:tgtEl>
                                          <p:spTgt spid="102"/>
                                        </p:tgtEl>
                                        <p:attrNameLst>
                                          <p:attrName>style.visibility</p:attrName>
                                        </p:attrNameLst>
                                      </p:cBhvr>
                                      <p:to>
                                        <p:strVal val="visible"/>
                                      </p:to>
                                    </p:set>
                                    <p:animEffect transition="in" filter="fade">
                                      <p:cBhvr>
                                        <p:cTn id="166" dur="500"/>
                                        <p:tgtEl>
                                          <p:spTgt spid="102"/>
                                        </p:tgtEl>
                                      </p:cBhvr>
                                    </p:animEffect>
                                  </p:childTnLst>
                                </p:cTn>
                              </p:par>
                              <p:par>
                                <p:cTn id="167" presetID="10" presetClass="entr" presetSubtype="0" fill="hold" nodeType="withEffect">
                                  <p:stCondLst>
                                    <p:cond delay="0"/>
                                  </p:stCondLst>
                                  <p:childTnLst>
                                    <p:set>
                                      <p:cBhvr>
                                        <p:cTn id="168" dur="1" fill="hold">
                                          <p:stCondLst>
                                            <p:cond delay="0"/>
                                          </p:stCondLst>
                                        </p:cTn>
                                        <p:tgtEl>
                                          <p:spTgt spid="104"/>
                                        </p:tgtEl>
                                        <p:attrNameLst>
                                          <p:attrName>style.visibility</p:attrName>
                                        </p:attrNameLst>
                                      </p:cBhvr>
                                      <p:to>
                                        <p:strVal val="visible"/>
                                      </p:to>
                                    </p:set>
                                    <p:animEffect transition="in" filter="fade">
                                      <p:cBhvr>
                                        <p:cTn id="169" dur="500"/>
                                        <p:tgtEl>
                                          <p:spTgt spid="104"/>
                                        </p:tgtEl>
                                      </p:cBhvr>
                                    </p:animEffect>
                                  </p:childTnLst>
                                </p:cTn>
                              </p:par>
                              <p:par>
                                <p:cTn id="170" presetID="10" presetClass="entr" presetSubtype="0" fill="hold" nodeType="withEffect">
                                  <p:stCondLst>
                                    <p:cond delay="0"/>
                                  </p:stCondLst>
                                  <p:childTnLst>
                                    <p:set>
                                      <p:cBhvr>
                                        <p:cTn id="171" dur="1" fill="hold">
                                          <p:stCondLst>
                                            <p:cond delay="0"/>
                                          </p:stCondLst>
                                        </p:cTn>
                                        <p:tgtEl>
                                          <p:spTgt spid="109"/>
                                        </p:tgtEl>
                                        <p:attrNameLst>
                                          <p:attrName>style.visibility</p:attrName>
                                        </p:attrNameLst>
                                      </p:cBhvr>
                                      <p:to>
                                        <p:strVal val="visible"/>
                                      </p:to>
                                    </p:set>
                                    <p:animEffect transition="in" filter="fade">
                                      <p:cBhvr>
                                        <p:cTn id="172" dur="500"/>
                                        <p:tgtEl>
                                          <p:spTgt spid="109"/>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10"/>
                                        </p:tgtEl>
                                        <p:attrNameLst>
                                          <p:attrName>style.visibility</p:attrName>
                                        </p:attrNameLst>
                                      </p:cBhvr>
                                      <p:to>
                                        <p:strVal val="visible"/>
                                      </p:to>
                                    </p:set>
                                    <p:animEffect transition="in" filter="fade">
                                      <p:cBhvr>
                                        <p:cTn id="175" dur="500"/>
                                        <p:tgtEl>
                                          <p:spTgt spid="110"/>
                                        </p:tgtEl>
                                      </p:cBhvr>
                                    </p:animEffect>
                                  </p:childTnLst>
                                </p:cTn>
                              </p:par>
                              <p:par>
                                <p:cTn id="176" presetID="10" presetClass="entr" presetSubtype="0" fill="hold" nodeType="withEffect">
                                  <p:stCondLst>
                                    <p:cond delay="0"/>
                                  </p:stCondLst>
                                  <p:childTnLst>
                                    <p:set>
                                      <p:cBhvr>
                                        <p:cTn id="177" dur="1" fill="hold">
                                          <p:stCondLst>
                                            <p:cond delay="0"/>
                                          </p:stCondLst>
                                        </p:cTn>
                                        <p:tgtEl>
                                          <p:spTgt spid="25"/>
                                        </p:tgtEl>
                                        <p:attrNameLst>
                                          <p:attrName>style.visibility</p:attrName>
                                        </p:attrNameLst>
                                      </p:cBhvr>
                                      <p:to>
                                        <p:strVal val="visible"/>
                                      </p:to>
                                    </p:set>
                                    <p:animEffect transition="in" filter="fade">
                                      <p:cBhvr>
                                        <p:cTn id="17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0" grpId="0"/>
      <p:bldP spid="35" grpId="0"/>
      <p:bldP spid="36" grpId="0"/>
      <p:bldP spid="37" grpId="0"/>
      <p:bldP spid="38" grpId="0"/>
      <p:bldP spid="39" grpId="0"/>
      <p:bldP spid="40" grpId="0"/>
      <p:bldP spid="41" grpId="0"/>
      <p:bldP spid="46" grpId="0"/>
      <p:bldP spid="105" grpId="0"/>
      <p:bldP spid="6" grpId="0"/>
      <p:bldP spid="7" grpId="0"/>
      <p:bldP spid="29" grpId="0"/>
      <p:bldP spid="31" grpId="0"/>
      <p:bldP spid="32" grpId="0"/>
      <p:bldP spid="33" grpId="0"/>
      <p:bldP spid="47" grpId="0"/>
      <p:bldP spid="50" grpId="0"/>
      <p:bldP spid="51" grpId="0"/>
      <p:bldP spid="52" grpId="0"/>
      <p:bldP spid="53" grpId="0"/>
      <p:bldP spid="54" grpId="0"/>
      <p:bldP spid="61" grpId="0"/>
      <p:bldP spid="62" grpId="0"/>
      <p:bldP spid="63" grpId="0"/>
      <p:bldP spid="64" grpId="0"/>
      <p:bldP spid="65" grpId="0"/>
      <p:bldP spid="66" grpId="0"/>
      <p:bldP spid="67" grpId="0"/>
      <p:bldP spid="68" grpId="0"/>
      <p:bldP spid="69"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1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8146-338A-A4E2-E595-3B0D24A1FFA5}"/>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CA6F3E3D-B1AE-E914-87E7-54B3902ECFB5}"/>
              </a:ext>
            </a:extLst>
          </p:cNvPr>
          <p:cNvSpPr/>
          <p:nvPr/>
        </p:nvSpPr>
        <p:spPr>
          <a:xfrm>
            <a:off x="5434773" y="1824635"/>
            <a:ext cx="6606927" cy="4590240"/>
          </a:xfrm>
          <a:prstGeom prst="roundRect">
            <a:avLst>
              <a:gd name="adj" fmla="val 2472"/>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16D26E21-B0D2-466B-0CF6-D917044B293D}"/>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786DAC04-1FEB-A021-855A-0BC68A8B7A20}"/>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2BB62C02-29B1-1363-E2BA-763ABE237B35}"/>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7</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4381592A-FBC6-1A2D-7DEE-25484DAC7503}"/>
              </a:ext>
            </a:extLst>
          </p:cNvPr>
          <p:cNvSpPr txBox="1"/>
          <p:nvPr/>
        </p:nvSpPr>
        <p:spPr>
          <a:xfrm>
            <a:off x="1244137" y="308422"/>
            <a:ext cx="10681564"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私たちが生きる２１世紀の課題 </a:t>
            </a:r>
            <a:r>
              <a:rPr lang="ja-JP" altLang="en-US" sz="2400" b="1" spc="200" dirty="0">
                <a:solidFill>
                  <a:schemeClr val="bg1"/>
                </a:solidFill>
                <a:latin typeface="BIZ UDPゴシック" panose="020B0400000000000000" pitchFamily="50" charset="-128"/>
                <a:ea typeface="BIZ UDPゴシック" panose="020B0400000000000000" pitchFamily="50" charset="-128"/>
                <a:cs typeface="Arial"/>
                <a:sym typeface="Arial"/>
              </a:rPr>
              <a:t>（これからの社会と税金）</a:t>
            </a:r>
            <a:endPar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endParaRPr>
          </a:p>
        </p:txBody>
      </p:sp>
      <p:sp>
        <p:nvSpPr>
          <p:cNvPr id="100" name="object 23">
            <a:extLst>
              <a:ext uri="{FF2B5EF4-FFF2-40B4-BE49-F238E27FC236}">
                <a16:creationId xmlns:a16="http://schemas.microsoft.com/office/drawing/2014/main" id="{CB00BA40-48F6-4533-CB34-11BFB2C43A7F}"/>
              </a:ext>
            </a:extLst>
          </p:cNvPr>
          <p:cNvSpPr txBox="1"/>
          <p:nvPr/>
        </p:nvSpPr>
        <p:spPr>
          <a:xfrm>
            <a:off x="6082298" y="1282010"/>
            <a:ext cx="5311877" cy="24013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老齢人口</a:t>
            </a:r>
            <a:r>
              <a:rPr lang="ja-JP" altLang="en-US" sz="1200" b="1" spc="100" dirty="0">
                <a:solidFill>
                  <a:srgbClr val="231916"/>
                </a:solidFill>
                <a:latin typeface="BIZ UDPゴシック" panose="020B0400000000000000" pitchFamily="50" charset="-128"/>
                <a:ea typeface="BIZ UDPゴシック" panose="020B0400000000000000" pitchFamily="50" charset="-128"/>
                <a:cs typeface="Meiryo"/>
              </a:rPr>
              <a:t>（</a:t>
            </a:r>
            <a:r>
              <a:rPr lang="en-US" altLang="ja-JP" sz="1200" b="1" spc="100" dirty="0">
                <a:solidFill>
                  <a:srgbClr val="231916"/>
                </a:solidFill>
                <a:latin typeface="BIZ UDPゴシック" panose="020B0400000000000000" pitchFamily="50" charset="-128"/>
                <a:ea typeface="BIZ UDPゴシック" panose="020B0400000000000000" pitchFamily="50" charset="-128"/>
                <a:cs typeface="Meiryo"/>
              </a:rPr>
              <a:t>65</a:t>
            </a:r>
            <a:r>
              <a:rPr lang="ja-JP" altLang="en-US" sz="1200" b="1" spc="100" dirty="0">
                <a:solidFill>
                  <a:srgbClr val="231916"/>
                </a:solidFill>
                <a:latin typeface="BIZ UDPゴシック" panose="020B0400000000000000" pitchFamily="50" charset="-128"/>
                <a:ea typeface="BIZ UDPゴシック" panose="020B0400000000000000" pitchFamily="50" charset="-128"/>
                <a:cs typeface="Meiryo"/>
              </a:rPr>
              <a:t>歳以上）</a:t>
            </a: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に対する働き手</a:t>
            </a:r>
            <a:r>
              <a:rPr lang="ja-JP" altLang="en-US" sz="1200" b="1" spc="100" dirty="0">
                <a:solidFill>
                  <a:srgbClr val="231916"/>
                </a:solidFill>
                <a:latin typeface="BIZ UDPゴシック" panose="020B0400000000000000" pitchFamily="50" charset="-128"/>
                <a:ea typeface="BIZ UDPゴシック" panose="020B0400000000000000" pitchFamily="50" charset="-128"/>
                <a:cs typeface="Meiryo"/>
              </a:rPr>
              <a:t>（</a:t>
            </a:r>
            <a:r>
              <a:rPr lang="en-US" altLang="ja-JP" sz="1200" b="1" spc="100" dirty="0">
                <a:solidFill>
                  <a:srgbClr val="231916"/>
                </a:solidFill>
                <a:latin typeface="BIZ UDPゴシック" panose="020B0400000000000000" pitchFamily="50" charset="-128"/>
                <a:ea typeface="BIZ UDPゴシック" panose="020B0400000000000000" pitchFamily="50" charset="-128"/>
                <a:cs typeface="Meiryo"/>
              </a:rPr>
              <a:t>20</a:t>
            </a:r>
            <a:r>
              <a:rPr lang="ja-JP" altLang="en-US" sz="1200" b="1" spc="100" dirty="0">
                <a:solidFill>
                  <a:srgbClr val="231916"/>
                </a:solidFill>
                <a:latin typeface="BIZ UDPゴシック" panose="020B0400000000000000" pitchFamily="50" charset="-128"/>
                <a:ea typeface="BIZ UDPゴシック" panose="020B0400000000000000" pitchFamily="50" charset="-128"/>
                <a:cs typeface="Meiryo"/>
              </a:rPr>
              <a:t>歳～</a:t>
            </a:r>
            <a:r>
              <a:rPr lang="en-US" altLang="ja-JP" sz="1200" b="1" spc="100" dirty="0">
                <a:solidFill>
                  <a:srgbClr val="231916"/>
                </a:solidFill>
                <a:latin typeface="BIZ UDPゴシック" panose="020B0400000000000000" pitchFamily="50" charset="-128"/>
                <a:ea typeface="BIZ UDPゴシック" panose="020B0400000000000000" pitchFamily="50" charset="-128"/>
                <a:cs typeface="Meiryo"/>
              </a:rPr>
              <a:t>64</a:t>
            </a:r>
            <a:r>
              <a:rPr lang="ja-JP" altLang="en-US" sz="1200" b="1" spc="100" dirty="0">
                <a:solidFill>
                  <a:srgbClr val="231916"/>
                </a:solidFill>
                <a:latin typeface="BIZ UDPゴシック" panose="020B0400000000000000" pitchFamily="50" charset="-128"/>
                <a:ea typeface="BIZ UDPゴシック" panose="020B0400000000000000" pitchFamily="50" charset="-128"/>
                <a:cs typeface="Meiryo"/>
              </a:rPr>
              <a:t>歳）</a:t>
            </a: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の比率</a:t>
            </a:r>
          </a:p>
        </p:txBody>
      </p:sp>
      <p:pic>
        <p:nvPicPr>
          <p:cNvPr id="20" name="グラフィックス 19">
            <a:extLst>
              <a:ext uri="{FF2B5EF4-FFF2-40B4-BE49-F238E27FC236}">
                <a16:creationId xmlns:a16="http://schemas.microsoft.com/office/drawing/2014/main" id="{BB0CBA9F-7A79-1DA1-D114-35994A00A1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74170" y="2574823"/>
            <a:ext cx="5893432" cy="1830065"/>
          </a:xfrm>
          <a:prstGeom prst="rect">
            <a:avLst/>
          </a:prstGeom>
        </p:spPr>
      </p:pic>
      <p:sp>
        <p:nvSpPr>
          <p:cNvPr id="22" name="テキスト ボックス 21">
            <a:extLst>
              <a:ext uri="{FF2B5EF4-FFF2-40B4-BE49-F238E27FC236}">
                <a16:creationId xmlns:a16="http://schemas.microsoft.com/office/drawing/2014/main" id="{E667005B-8F04-D4E4-1E49-1878FA6AB13A}"/>
              </a:ext>
            </a:extLst>
          </p:cNvPr>
          <p:cNvSpPr txBox="1"/>
          <p:nvPr/>
        </p:nvSpPr>
        <p:spPr>
          <a:xfrm>
            <a:off x="6394832" y="2045906"/>
            <a:ext cx="1011816" cy="338554"/>
          </a:xfrm>
          <a:prstGeom prst="rect">
            <a:avLst/>
          </a:prstGeom>
          <a:noFill/>
        </p:spPr>
        <p:txBody>
          <a:bodyPr wrap="none" rtlCol="0">
            <a:spAutoFit/>
          </a:bodyPr>
          <a:lstStyle/>
          <a:p>
            <a:pPr algn="ctr"/>
            <a:r>
              <a:rPr lang="en-US" altLang="ja-JP" sz="1600" dirty="0">
                <a:latin typeface="BIZ UDPゴシック" panose="020B0400000000000000" pitchFamily="50" charset="-128"/>
                <a:ea typeface="BIZ UDPゴシック" panose="020B0400000000000000" pitchFamily="50" charset="-128"/>
              </a:rPr>
              <a:t>2000</a:t>
            </a:r>
            <a:r>
              <a:rPr lang="ja-JP" altLang="en-US" sz="1600" dirty="0">
                <a:latin typeface="BIZ UDPゴシック" panose="020B0400000000000000" pitchFamily="50" charset="-128"/>
                <a:ea typeface="BIZ UDPゴシック" panose="020B0400000000000000" pitchFamily="50" charset="-128"/>
              </a:rPr>
              <a:t>年</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A1122E8D-4AB5-C108-5ED3-88552DF97FE8}"/>
              </a:ext>
            </a:extLst>
          </p:cNvPr>
          <p:cNvSpPr txBox="1"/>
          <p:nvPr/>
        </p:nvSpPr>
        <p:spPr>
          <a:xfrm>
            <a:off x="8685717" y="2045906"/>
            <a:ext cx="1011815" cy="338554"/>
          </a:xfrm>
          <a:prstGeom prst="rect">
            <a:avLst/>
          </a:prstGeom>
          <a:noFill/>
        </p:spPr>
        <p:txBody>
          <a:bodyPr wrap="none" rtlCol="0">
            <a:spAutoFit/>
          </a:bodyPr>
          <a:lstStyle/>
          <a:p>
            <a:pPr algn="ctr"/>
            <a:r>
              <a:rPr lang="en-US" altLang="ja-JP" sz="1600" dirty="0">
                <a:latin typeface="BIZ UDPゴシック" panose="020B0400000000000000" pitchFamily="50" charset="-128"/>
                <a:ea typeface="BIZ UDPゴシック" panose="020B0400000000000000" pitchFamily="50" charset="-128"/>
              </a:rPr>
              <a:t>2038</a:t>
            </a:r>
            <a:r>
              <a:rPr lang="ja-JP" altLang="en-US" sz="1600" dirty="0">
                <a:latin typeface="BIZ UDPゴシック" panose="020B0400000000000000" pitchFamily="50" charset="-128"/>
                <a:ea typeface="BIZ UDPゴシック" panose="020B0400000000000000" pitchFamily="50" charset="-128"/>
              </a:rPr>
              <a:t>年</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EC232439-8580-DC5F-C2A0-FA8B6D808FD7}"/>
              </a:ext>
            </a:extLst>
          </p:cNvPr>
          <p:cNvSpPr txBox="1"/>
          <p:nvPr/>
        </p:nvSpPr>
        <p:spPr>
          <a:xfrm>
            <a:off x="10412078" y="2045906"/>
            <a:ext cx="1011815" cy="338554"/>
          </a:xfrm>
          <a:prstGeom prst="rect">
            <a:avLst/>
          </a:prstGeom>
          <a:noFill/>
        </p:spPr>
        <p:txBody>
          <a:bodyPr wrap="none" rtlCol="0">
            <a:spAutoFit/>
          </a:bodyPr>
          <a:lstStyle/>
          <a:p>
            <a:pPr algn="ctr"/>
            <a:r>
              <a:rPr lang="en-US" altLang="ja-JP" sz="1600" dirty="0">
                <a:latin typeface="BIZ UDPゴシック" panose="020B0400000000000000" pitchFamily="50" charset="-128"/>
                <a:ea typeface="BIZ UDPゴシック" panose="020B0400000000000000" pitchFamily="50" charset="-128"/>
              </a:rPr>
              <a:t>2070</a:t>
            </a:r>
            <a:r>
              <a:rPr lang="ja-JP" altLang="en-US" sz="1600" dirty="0">
                <a:latin typeface="BIZ UDPゴシック" panose="020B0400000000000000" pitchFamily="50" charset="-128"/>
                <a:ea typeface="BIZ UDPゴシック" panose="020B0400000000000000" pitchFamily="50" charset="-128"/>
              </a:rPr>
              <a:t>年</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60B5BB19-FFD5-460A-D577-4A8D204411DF}"/>
              </a:ext>
            </a:extLst>
          </p:cNvPr>
          <p:cNvSpPr txBox="1"/>
          <p:nvPr/>
        </p:nvSpPr>
        <p:spPr>
          <a:xfrm>
            <a:off x="6348345" y="4322379"/>
            <a:ext cx="1104790" cy="523220"/>
          </a:xfrm>
          <a:prstGeom prst="rect">
            <a:avLst/>
          </a:prstGeom>
          <a:noFill/>
        </p:spPr>
        <p:txBody>
          <a:bodyPr wrap="none" rtlCol="0">
            <a:spAutoFit/>
          </a:bodyPr>
          <a:lstStyle/>
          <a:p>
            <a:pPr algn="ctr"/>
            <a:r>
              <a:rPr kumimoji="1" lang="en-US" altLang="ja-JP" sz="2800" b="1" dirty="0">
                <a:latin typeface="BIZ UDPゴシック" panose="020B0400000000000000" pitchFamily="50" charset="-128"/>
                <a:ea typeface="BIZ UDPゴシック" panose="020B0400000000000000" pitchFamily="50" charset="-128"/>
              </a:rPr>
              <a:t>3.6</a:t>
            </a:r>
            <a:r>
              <a:rPr kumimoji="1" lang="ja-JP" altLang="en-US" sz="2000" b="1" dirty="0">
                <a:latin typeface="BIZ UDPゴシック" panose="020B0400000000000000" pitchFamily="50" charset="-128"/>
                <a:ea typeface="BIZ UDPゴシック" panose="020B0400000000000000" pitchFamily="50" charset="-128"/>
              </a:rPr>
              <a:t>人</a:t>
            </a:r>
            <a:endParaRPr kumimoji="1" lang="ja-JP" altLang="en-US" sz="2800" b="1" dirty="0">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18E25B08-2BBE-AE34-3C07-A913659066C1}"/>
              </a:ext>
            </a:extLst>
          </p:cNvPr>
          <p:cNvSpPr txBox="1"/>
          <p:nvPr/>
        </p:nvSpPr>
        <p:spPr>
          <a:xfrm>
            <a:off x="8662472" y="4322379"/>
            <a:ext cx="1058302" cy="523220"/>
          </a:xfrm>
          <a:prstGeom prst="rect">
            <a:avLst/>
          </a:prstGeom>
          <a:noFill/>
        </p:spPr>
        <p:txBody>
          <a:bodyPr wrap="none" rtlCol="0">
            <a:spAutoFit/>
          </a:bodyPr>
          <a:lstStyle/>
          <a:p>
            <a:pPr algn="ctr"/>
            <a:r>
              <a:rPr lang="en-US" altLang="ja-JP" sz="2800" b="1" dirty="0">
                <a:latin typeface="BIZ UDPゴシック" panose="020B0400000000000000" pitchFamily="50" charset="-128"/>
                <a:ea typeface="BIZ UDPゴシック" panose="020B0400000000000000" pitchFamily="50" charset="-128"/>
              </a:rPr>
              <a:t>1.7</a:t>
            </a:r>
            <a:r>
              <a:rPr kumimoji="1" lang="ja-JP" altLang="en-US" sz="2000" b="1" dirty="0">
                <a:latin typeface="BIZ UDPゴシック" panose="020B0400000000000000" pitchFamily="50" charset="-128"/>
                <a:ea typeface="BIZ UDPゴシック" panose="020B0400000000000000" pitchFamily="50" charset="-128"/>
              </a:rPr>
              <a:t>人</a:t>
            </a:r>
            <a:endParaRPr kumimoji="1" lang="ja-JP" altLang="en-US" sz="2800" b="1"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D708617C-5CA4-8B9C-651B-56C75FD6203D}"/>
              </a:ext>
            </a:extLst>
          </p:cNvPr>
          <p:cNvSpPr txBox="1"/>
          <p:nvPr/>
        </p:nvSpPr>
        <p:spPr>
          <a:xfrm>
            <a:off x="10393892" y="4322379"/>
            <a:ext cx="1058302" cy="523220"/>
          </a:xfrm>
          <a:prstGeom prst="rect">
            <a:avLst/>
          </a:prstGeom>
          <a:noFill/>
        </p:spPr>
        <p:txBody>
          <a:bodyPr wrap="none" rtlCol="0">
            <a:spAutoFit/>
          </a:bodyPr>
          <a:lstStyle/>
          <a:p>
            <a:pPr algn="ctr"/>
            <a:r>
              <a:rPr lang="en-US" altLang="ja-JP" sz="2800" b="1" dirty="0">
                <a:latin typeface="BIZ UDPゴシック" panose="020B0400000000000000" pitchFamily="50" charset="-128"/>
                <a:ea typeface="BIZ UDPゴシック" panose="020B0400000000000000" pitchFamily="50" charset="-128"/>
              </a:rPr>
              <a:t>1.3</a:t>
            </a:r>
            <a:r>
              <a:rPr kumimoji="1" lang="ja-JP" altLang="en-US" sz="2000" b="1" dirty="0">
                <a:latin typeface="BIZ UDPゴシック" panose="020B0400000000000000" pitchFamily="50" charset="-128"/>
                <a:ea typeface="BIZ UDPゴシック" panose="020B0400000000000000" pitchFamily="50" charset="-128"/>
              </a:rPr>
              <a:t>人</a:t>
            </a:r>
            <a:endParaRPr kumimoji="1" lang="ja-JP" altLang="en-US" sz="2800" b="1" dirty="0">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64C7EAE9-4652-363B-DC9B-BE9317D311A5}"/>
              </a:ext>
            </a:extLst>
          </p:cNvPr>
          <p:cNvSpPr txBox="1"/>
          <p:nvPr/>
        </p:nvSpPr>
        <p:spPr>
          <a:xfrm>
            <a:off x="5615864" y="5148094"/>
            <a:ext cx="6244744" cy="1069845"/>
          </a:xfrm>
          <a:prstGeom prst="rect">
            <a:avLst/>
          </a:prstGeom>
          <a:noFill/>
        </p:spPr>
        <p:txBody>
          <a:bodyPr wrap="square" rtlCol="0">
            <a:spAutoFit/>
          </a:bodyPr>
          <a:lstStyle/>
          <a:p>
            <a:pPr>
              <a:lnSpc>
                <a:spcPct val="140000"/>
              </a:lnSpc>
            </a:pPr>
            <a:r>
              <a:rPr kumimoji="1" lang="en-US" altLang="ja-JP" sz="1600" spc="100" dirty="0">
                <a:latin typeface="BIZ UDPゴシック" panose="020B0400000000000000" pitchFamily="50" charset="-128"/>
                <a:ea typeface="BIZ UDPゴシック" panose="020B0400000000000000" pitchFamily="50" charset="-128"/>
              </a:rPr>
              <a:t>2000</a:t>
            </a:r>
            <a:r>
              <a:rPr kumimoji="1" lang="ja-JP" altLang="en-US" sz="1600" spc="100" dirty="0">
                <a:latin typeface="BIZ UDPゴシック" panose="020B0400000000000000" pitchFamily="50" charset="-128"/>
                <a:ea typeface="BIZ UDPゴシック" panose="020B0400000000000000" pitchFamily="50" charset="-128"/>
              </a:rPr>
              <a:t>年には、高齢者</a:t>
            </a:r>
            <a:r>
              <a:rPr kumimoji="1" lang="en-US" altLang="ja-JP" sz="1600" spc="100" dirty="0">
                <a:latin typeface="BIZ UDPゴシック" panose="020B0400000000000000" pitchFamily="50" charset="-128"/>
                <a:ea typeface="BIZ UDPゴシック" panose="020B0400000000000000" pitchFamily="50" charset="-128"/>
              </a:rPr>
              <a:t>1</a:t>
            </a:r>
            <a:r>
              <a:rPr kumimoji="1" lang="ja-JP" altLang="en-US" sz="1600" spc="100" dirty="0">
                <a:latin typeface="BIZ UDPゴシック" panose="020B0400000000000000" pitchFamily="50" charset="-128"/>
                <a:ea typeface="BIZ UDPゴシック" panose="020B0400000000000000" pitchFamily="50" charset="-128"/>
              </a:rPr>
              <a:t>人に対して、働き手は約</a:t>
            </a:r>
            <a:r>
              <a:rPr kumimoji="1" lang="en-US" altLang="ja-JP" sz="1600" spc="100" dirty="0">
                <a:latin typeface="BIZ UDPゴシック" panose="020B0400000000000000" pitchFamily="50" charset="-128"/>
                <a:ea typeface="BIZ UDPゴシック" panose="020B0400000000000000" pitchFamily="50" charset="-128"/>
              </a:rPr>
              <a:t>3.6</a:t>
            </a:r>
            <a:r>
              <a:rPr kumimoji="1" lang="ja-JP" altLang="en-US" sz="1600" spc="100" dirty="0">
                <a:latin typeface="BIZ UDPゴシック" panose="020B0400000000000000" pitchFamily="50" charset="-128"/>
                <a:ea typeface="BIZ UDPゴシック" panose="020B0400000000000000" pitchFamily="50" charset="-128"/>
              </a:rPr>
              <a:t>人でしたが、</a:t>
            </a:r>
            <a:r>
              <a:rPr kumimoji="1" lang="en-US" altLang="ja-JP" sz="1600" spc="100" dirty="0">
                <a:latin typeface="BIZ UDPゴシック" panose="020B0400000000000000" pitchFamily="50" charset="-128"/>
                <a:ea typeface="BIZ UDPゴシック" panose="020B0400000000000000" pitchFamily="50" charset="-128"/>
              </a:rPr>
              <a:t>2070</a:t>
            </a:r>
            <a:r>
              <a:rPr kumimoji="1" lang="ja-JP" altLang="en-US" sz="1600" spc="100" dirty="0">
                <a:latin typeface="BIZ UDPゴシック" panose="020B0400000000000000" pitchFamily="50" charset="-128"/>
                <a:ea typeface="BIZ UDPゴシック" panose="020B0400000000000000" pitchFamily="50" charset="-128"/>
              </a:rPr>
              <a:t>年には、高齢者</a:t>
            </a:r>
            <a:r>
              <a:rPr kumimoji="1" lang="en-US" altLang="ja-JP" sz="1600" spc="100" dirty="0">
                <a:latin typeface="BIZ UDPゴシック" panose="020B0400000000000000" pitchFamily="50" charset="-128"/>
                <a:ea typeface="BIZ UDPゴシック" panose="020B0400000000000000" pitchFamily="50" charset="-128"/>
              </a:rPr>
              <a:t>1</a:t>
            </a:r>
            <a:r>
              <a:rPr kumimoji="1" lang="ja-JP" altLang="en-US" sz="1600" spc="100" dirty="0">
                <a:latin typeface="BIZ UDPゴシック" panose="020B0400000000000000" pitchFamily="50" charset="-128"/>
                <a:ea typeface="BIZ UDPゴシック" panose="020B0400000000000000" pitchFamily="50" charset="-128"/>
              </a:rPr>
              <a:t>人に対して、働き手は約</a:t>
            </a:r>
            <a:r>
              <a:rPr kumimoji="1" lang="en-US" altLang="ja-JP" sz="1600" spc="100" dirty="0">
                <a:latin typeface="BIZ UDPゴシック" panose="020B0400000000000000" pitchFamily="50" charset="-128"/>
                <a:ea typeface="BIZ UDPゴシック" panose="020B0400000000000000" pitchFamily="50" charset="-128"/>
              </a:rPr>
              <a:t>1.3</a:t>
            </a:r>
            <a:r>
              <a:rPr kumimoji="1" lang="ja-JP" altLang="en-US" sz="1600" spc="100" dirty="0">
                <a:latin typeface="BIZ UDPゴシック" panose="020B0400000000000000" pitchFamily="50" charset="-128"/>
                <a:ea typeface="BIZ UDPゴシック" panose="020B0400000000000000" pitchFamily="50" charset="-128"/>
              </a:rPr>
              <a:t>人になると予想されており、一人ひとりの負担が重くなります。</a:t>
            </a:r>
          </a:p>
        </p:txBody>
      </p:sp>
      <p:sp>
        <p:nvSpPr>
          <p:cNvPr id="31" name="テキスト ボックス 30">
            <a:extLst>
              <a:ext uri="{FF2B5EF4-FFF2-40B4-BE49-F238E27FC236}">
                <a16:creationId xmlns:a16="http://schemas.microsoft.com/office/drawing/2014/main" id="{CF6DE677-B7BE-76A1-C3BA-A1BEF6288B86}"/>
              </a:ext>
            </a:extLst>
          </p:cNvPr>
          <p:cNvSpPr txBox="1"/>
          <p:nvPr/>
        </p:nvSpPr>
        <p:spPr>
          <a:xfrm>
            <a:off x="5932387" y="4845599"/>
            <a:ext cx="5611698" cy="253916"/>
          </a:xfrm>
          <a:prstGeom prst="rect">
            <a:avLst/>
          </a:prstGeom>
          <a:noFill/>
        </p:spPr>
        <p:txBody>
          <a:bodyPr wrap="square" rtlCol="0">
            <a:spAutoFit/>
          </a:bodyPr>
          <a:lstStyle/>
          <a:p>
            <a:pPr algn="ctr"/>
            <a:r>
              <a:rPr lang="ja-JP" altLang="en-US" sz="1050" spc="100" dirty="0">
                <a:solidFill>
                  <a:schemeClr val="bg1">
                    <a:lumMod val="50000"/>
                  </a:schemeClr>
                </a:solidFill>
                <a:latin typeface="BIZ UDPゴシック" panose="020B0400000000000000" pitchFamily="50" charset="-128"/>
                <a:ea typeface="BIZ UDPゴシック" panose="020B0400000000000000" pitchFamily="50" charset="-128"/>
              </a:rPr>
              <a:t>（注）国立社会保障・人口問題研究所「日本の将来推計人口（平成</a:t>
            </a:r>
            <a:r>
              <a:rPr lang="en-US" altLang="ja-JP" sz="1050" spc="100" dirty="0">
                <a:solidFill>
                  <a:schemeClr val="bg1">
                    <a:lumMod val="50000"/>
                  </a:schemeClr>
                </a:solidFill>
                <a:latin typeface="BIZ UDPゴシック" panose="020B0400000000000000" pitchFamily="50" charset="-128"/>
                <a:ea typeface="BIZ UDPゴシック" panose="020B0400000000000000" pitchFamily="50" charset="-128"/>
              </a:rPr>
              <a:t>29</a:t>
            </a:r>
            <a:r>
              <a:rPr lang="ja-JP" altLang="en-US" sz="1050" spc="100" dirty="0">
                <a:solidFill>
                  <a:schemeClr val="bg1">
                    <a:lumMod val="50000"/>
                  </a:schemeClr>
                </a:solidFill>
                <a:latin typeface="BIZ UDPゴシック" panose="020B0400000000000000" pitchFamily="50" charset="-128"/>
                <a:ea typeface="BIZ UDPゴシック" panose="020B0400000000000000" pitchFamily="50" charset="-128"/>
              </a:rPr>
              <a:t>年推計）」による</a:t>
            </a:r>
            <a:endParaRPr kumimoji="1" lang="ja-JP" altLang="en-US" sz="1050" spc="1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1E419392-7879-9820-0806-A07C48C29CDE}"/>
              </a:ext>
            </a:extLst>
          </p:cNvPr>
          <p:cNvSpPr txBox="1"/>
          <p:nvPr/>
        </p:nvSpPr>
        <p:spPr>
          <a:xfrm>
            <a:off x="475337" y="2200798"/>
            <a:ext cx="4294967" cy="2448684"/>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わが国の平均寿命は男</a:t>
            </a:r>
            <a:r>
              <a:rPr lang="en-US" altLang="ja-JP" sz="1600" spc="100" dirty="0">
                <a:latin typeface="BIZ UDPゴシック" panose="020B0400000000000000" pitchFamily="50" charset="-128"/>
                <a:ea typeface="BIZ UDPゴシック" panose="020B0400000000000000" pitchFamily="50" charset="-128"/>
              </a:rPr>
              <a:t>81.0</a:t>
            </a:r>
            <a:r>
              <a:rPr lang="ja-JP" altLang="en-US" sz="1600" spc="100" dirty="0">
                <a:latin typeface="BIZ UDPゴシック" panose="020B0400000000000000" pitchFamily="50" charset="-128"/>
                <a:ea typeface="BIZ UDPゴシック" panose="020B0400000000000000" pitchFamily="50" charset="-128"/>
              </a:rPr>
              <a:t>歳、女</a:t>
            </a:r>
            <a:r>
              <a:rPr lang="en-US" altLang="ja-JP" sz="1600" spc="100" dirty="0">
                <a:latin typeface="BIZ UDPゴシック" panose="020B0400000000000000" pitchFamily="50" charset="-128"/>
                <a:ea typeface="BIZ UDPゴシック" panose="020B0400000000000000" pitchFamily="50" charset="-128"/>
              </a:rPr>
              <a:t>87.1</a:t>
            </a:r>
            <a:r>
              <a:rPr lang="ja-JP" altLang="en-US" sz="1600" spc="100" dirty="0">
                <a:latin typeface="BIZ UDPゴシック" panose="020B0400000000000000" pitchFamily="50" charset="-128"/>
                <a:ea typeface="BIZ UDPゴシック" panose="020B0400000000000000" pitchFamily="50" charset="-128"/>
              </a:rPr>
              <a:t>歳</a:t>
            </a:r>
            <a:r>
              <a:rPr lang="ja-JP" altLang="en-US" sz="1400" spc="100" dirty="0">
                <a:latin typeface="BIZ UDPゴシック" panose="020B0400000000000000" pitchFamily="50" charset="-128"/>
                <a:ea typeface="BIZ UDPゴシック" panose="020B0400000000000000" pitchFamily="50" charset="-128"/>
              </a:rPr>
              <a:t>（令和</a:t>
            </a:r>
            <a:r>
              <a:rPr lang="en-US" altLang="ja-JP" sz="1400" spc="100" dirty="0">
                <a:latin typeface="BIZ UDPゴシック" panose="020B0400000000000000" pitchFamily="50" charset="-128"/>
                <a:ea typeface="BIZ UDPゴシック" panose="020B0400000000000000" pitchFamily="50" charset="-128"/>
              </a:rPr>
              <a:t>7</a:t>
            </a:r>
            <a:r>
              <a:rPr lang="ja-JP" altLang="en-US" sz="1400" spc="100" dirty="0">
                <a:latin typeface="BIZ UDPゴシック" panose="020B0400000000000000" pitchFamily="50" charset="-128"/>
                <a:ea typeface="BIZ UDPゴシック" panose="020B0400000000000000" pitchFamily="50" charset="-128"/>
              </a:rPr>
              <a:t>年簡易生命表による）</a:t>
            </a:r>
            <a:r>
              <a:rPr lang="ja-JP" altLang="en-US" sz="1600" spc="100" dirty="0">
                <a:latin typeface="BIZ UDPゴシック" panose="020B0400000000000000" pitchFamily="50" charset="-128"/>
                <a:ea typeface="BIZ UDPゴシック" panose="020B0400000000000000" pitchFamily="50" charset="-128"/>
              </a:rPr>
              <a:t>で男女合わせた場合は世界一の長寿国です。</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一方では出生数が年々低下している状況があります。</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そのため、全人口にしめる高齢者</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65</a:t>
            </a:r>
            <a:r>
              <a:rPr lang="ja-JP" altLang="en-US" sz="1400" dirty="0">
                <a:latin typeface="BIZ UDPゴシック" panose="020B0400000000000000" pitchFamily="50" charset="-128"/>
                <a:ea typeface="BIZ UDPゴシック" panose="020B0400000000000000" pitchFamily="50" charset="-128"/>
              </a:rPr>
              <a:t>歳以上）</a:t>
            </a:r>
            <a:r>
              <a:rPr lang="ja-JP" altLang="en-US" sz="1600" spc="100" dirty="0">
                <a:latin typeface="BIZ UDPゴシック" panose="020B0400000000000000" pitchFamily="50" charset="-128"/>
                <a:ea typeface="BIZ UDPゴシック" panose="020B0400000000000000" pitchFamily="50" charset="-128"/>
              </a:rPr>
              <a:t>の割合は世界で最も高くなっています。</a:t>
            </a:r>
          </a:p>
        </p:txBody>
      </p:sp>
      <p:sp>
        <p:nvSpPr>
          <p:cNvPr id="7" name="Google Shape;105;p1">
            <a:extLst>
              <a:ext uri="{FF2B5EF4-FFF2-40B4-BE49-F238E27FC236}">
                <a16:creationId xmlns:a16="http://schemas.microsoft.com/office/drawing/2014/main" id="{2AB083EF-7568-0BCE-D7F4-50A53ED54F29}"/>
              </a:ext>
            </a:extLst>
          </p:cNvPr>
          <p:cNvSpPr/>
          <p:nvPr/>
        </p:nvSpPr>
        <p:spPr>
          <a:xfrm>
            <a:off x="10835734" y="430905"/>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07;p1">
            <a:extLst>
              <a:ext uri="{FF2B5EF4-FFF2-40B4-BE49-F238E27FC236}">
                <a16:creationId xmlns:a16="http://schemas.microsoft.com/office/drawing/2014/main" id="{115CE351-7860-0D67-8CBC-38708D369891}"/>
              </a:ext>
            </a:extLst>
          </p:cNvPr>
          <p:cNvSpPr txBox="1"/>
          <p:nvPr/>
        </p:nvSpPr>
        <p:spPr>
          <a:xfrm>
            <a:off x="11031548" y="467310"/>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7" name="Google Shape;108;p1">
            <a:extLst>
              <a:ext uri="{FF2B5EF4-FFF2-40B4-BE49-F238E27FC236}">
                <a16:creationId xmlns:a16="http://schemas.microsoft.com/office/drawing/2014/main" id="{6599C498-1189-E11B-31AF-6C5D92D5EF10}"/>
              </a:ext>
            </a:extLst>
          </p:cNvPr>
          <p:cNvSpPr/>
          <p:nvPr/>
        </p:nvSpPr>
        <p:spPr>
          <a:xfrm rot="5400000">
            <a:off x="11602536" y="553532"/>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15;p1">
            <a:hlinkClick r:id="rId4" action="ppaction://hlinksldjump"/>
            <a:extLst>
              <a:ext uri="{FF2B5EF4-FFF2-40B4-BE49-F238E27FC236}">
                <a16:creationId xmlns:a16="http://schemas.microsoft.com/office/drawing/2014/main" id="{D1CD4EBF-6874-0E3A-32E2-489389F47C8B}"/>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8" name="四角形: 角を丸くする 7">
            <a:extLst>
              <a:ext uri="{FF2B5EF4-FFF2-40B4-BE49-F238E27FC236}">
                <a16:creationId xmlns:a16="http://schemas.microsoft.com/office/drawing/2014/main" id="{2AC212E1-EAD7-C04D-D886-7659030BF895}"/>
              </a:ext>
            </a:extLst>
          </p:cNvPr>
          <p:cNvSpPr>
            <a:spLocks noChangeAspect="1"/>
          </p:cNvSpPr>
          <p:nvPr/>
        </p:nvSpPr>
        <p:spPr>
          <a:xfrm>
            <a:off x="436698" y="1096652"/>
            <a:ext cx="468000" cy="468000"/>
          </a:xfrm>
          <a:prstGeom prst="roundRect">
            <a:avLst>
              <a:gd name="adj" fmla="val 12541"/>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00DBB22-D6B4-28E1-82D3-A8B0F4D48793}"/>
              </a:ext>
            </a:extLst>
          </p:cNvPr>
          <p:cNvSpPr txBox="1"/>
          <p:nvPr/>
        </p:nvSpPr>
        <p:spPr>
          <a:xfrm>
            <a:off x="927758" y="1103504"/>
            <a:ext cx="3218340" cy="400110"/>
          </a:xfrm>
          <a:prstGeom prst="rect">
            <a:avLst/>
          </a:prstGeom>
          <a:noFill/>
        </p:spPr>
        <p:txBody>
          <a:bodyPr wrap="square" rtlCol="0">
            <a:spAutoFit/>
          </a:bodyPr>
          <a:lstStyle/>
          <a:p>
            <a:r>
              <a:rPr lang="ja-JP" altLang="en-US" sz="2000" b="1" spc="100" dirty="0">
                <a:solidFill>
                  <a:srgbClr val="1469A5"/>
                </a:solidFill>
                <a:latin typeface="BIZ UDPゴシック" panose="020B0400000000000000" pitchFamily="50" charset="-128"/>
                <a:ea typeface="BIZ UDPゴシック" panose="020B0400000000000000" pitchFamily="50" charset="-128"/>
              </a:rPr>
              <a:t>少子高齢社会の進展</a:t>
            </a:r>
          </a:p>
        </p:txBody>
      </p:sp>
      <p:sp>
        <p:nvSpPr>
          <p:cNvPr id="10" name="テキスト ボックス 9">
            <a:extLst>
              <a:ext uri="{FF2B5EF4-FFF2-40B4-BE49-F238E27FC236}">
                <a16:creationId xmlns:a16="http://schemas.microsoft.com/office/drawing/2014/main" id="{CFFE8556-83A1-FEB2-DECD-57D5DF09944A}"/>
              </a:ext>
            </a:extLst>
          </p:cNvPr>
          <p:cNvSpPr txBox="1"/>
          <p:nvPr/>
        </p:nvSpPr>
        <p:spPr>
          <a:xfrm>
            <a:off x="451129" y="1103504"/>
            <a:ext cx="439139" cy="400110"/>
          </a:xfrm>
          <a:prstGeom prst="rect">
            <a:avLst/>
          </a:prstGeom>
          <a:noFill/>
        </p:spPr>
        <p:txBody>
          <a:bodyPr wrap="square" rtlCol="0">
            <a:spAutoFit/>
          </a:bodyPr>
          <a:lstStyle/>
          <a:p>
            <a:pPr algn="ctr"/>
            <a:r>
              <a:rPr lang="en-US" altLang="ja-JP" sz="2000" b="1" spc="100" dirty="0">
                <a:solidFill>
                  <a:srgbClr val="1469A5"/>
                </a:solidFill>
                <a:latin typeface="BIZ UDPゴシック" panose="020B0400000000000000" pitchFamily="50" charset="-128"/>
                <a:ea typeface="BIZ UDPゴシック" panose="020B0400000000000000" pitchFamily="50" charset="-128"/>
              </a:rPr>
              <a:t>3</a:t>
            </a:r>
            <a:endParaRPr lang="ja-JP" altLang="en-US" sz="2000" b="1" spc="100" dirty="0">
              <a:solidFill>
                <a:srgbClr val="1469A5"/>
              </a:solidFill>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8C8BCE9C-2696-B8E3-A50D-408D10598B49}"/>
              </a:ext>
            </a:extLst>
          </p:cNvPr>
          <p:cNvSpPr/>
          <p:nvPr/>
        </p:nvSpPr>
        <p:spPr>
          <a:xfrm>
            <a:off x="475336" y="1490029"/>
            <a:ext cx="4248000" cy="72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147039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fade">
                                      <p:cBhvr>
                                        <p:cTn id="37" dur="500"/>
                                        <p:tgtEl>
                                          <p:spTgt spid="100"/>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0" grpId="0"/>
      <p:bldP spid="22" grpId="0"/>
      <p:bldP spid="23" grpId="0"/>
      <p:bldP spid="24" grpId="0"/>
      <p:bldP spid="26" grpId="0"/>
      <p:bldP spid="27" grpId="0"/>
      <p:bldP spid="28" grpId="0"/>
      <p:bldP spid="29" grpId="0"/>
      <p:bldP spid="31" grpId="0"/>
      <p:bldP spid="7" grpId="0" animBg="1"/>
      <p:bldP spid="15" grpId="0"/>
      <p:bldP spid="17" grpId="0" animBg="1"/>
      <p:bldP spid="1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3D83-DA98-F1F7-10A4-B1D4E0984249}"/>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A40729A6-9BF9-339C-16DB-064E4AC1A427}"/>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0921D44A-D4E2-6C9A-CD3D-5230919A602B}"/>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26C3BA78-5682-71D4-D38F-2D669E818C03}"/>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8</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ADCFA2EA-FB69-9380-A3B6-499318F47FBD}"/>
              </a:ext>
            </a:extLst>
          </p:cNvPr>
          <p:cNvSpPr txBox="1"/>
          <p:nvPr/>
        </p:nvSpPr>
        <p:spPr>
          <a:xfrm>
            <a:off x="1244137" y="308422"/>
            <a:ext cx="10681564"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税の国際比較</a:t>
            </a:r>
          </a:p>
        </p:txBody>
      </p:sp>
      <p:sp>
        <p:nvSpPr>
          <p:cNvPr id="44" name="テキスト ボックス 43">
            <a:extLst>
              <a:ext uri="{FF2B5EF4-FFF2-40B4-BE49-F238E27FC236}">
                <a16:creationId xmlns:a16="http://schemas.microsoft.com/office/drawing/2014/main" id="{085654E9-E710-1DFD-A94C-EE4A1AFE05B4}"/>
              </a:ext>
            </a:extLst>
          </p:cNvPr>
          <p:cNvSpPr txBox="1"/>
          <p:nvPr/>
        </p:nvSpPr>
        <p:spPr>
          <a:xfrm>
            <a:off x="475336" y="2200798"/>
            <a:ext cx="4333438" cy="1414554"/>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日本では平成元年から、消費者に広く公平に負担を求める消費税を導入しました。</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これと同じような「付加価値税」は広く世界</a:t>
            </a:r>
            <a:r>
              <a:rPr lang="en-US" altLang="ja-JP" sz="1600" spc="100" dirty="0">
                <a:latin typeface="BIZ UDPゴシック" panose="020B0400000000000000" pitchFamily="50" charset="-128"/>
                <a:ea typeface="BIZ UDPゴシック" panose="020B0400000000000000" pitchFamily="50" charset="-128"/>
              </a:rPr>
              <a:t>150</a:t>
            </a:r>
            <a:r>
              <a:rPr lang="ja-JP" altLang="en-US" sz="1600" spc="100" dirty="0">
                <a:latin typeface="BIZ UDPゴシック" panose="020B0400000000000000" pitchFamily="50" charset="-128"/>
                <a:ea typeface="BIZ UDPゴシック" panose="020B0400000000000000" pitchFamily="50" charset="-128"/>
              </a:rPr>
              <a:t>以上の国・地域で採用されています。</a:t>
            </a:r>
          </a:p>
        </p:txBody>
      </p:sp>
      <p:sp>
        <p:nvSpPr>
          <p:cNvPr id="47" name="object 23">
            <a:extLst>
              <a:ext uri="{FF2B5EF4-FFF2-40B4-BE49-F238E27FC236}">
                <a16:creationId xmlns:a16="http://schemas.microsoft.com/office/drawing/2014/main" id="{0B6A0CD1-D9C2-5C3D-68C0-716A94896EF7}"/>
              </a:ext>
            </a:extLst>
          </p:cNvPr>
          <p:cNvSpPr txBox="1"/>
          <p:nvPr/>
        </p:nvSpPr>
        <p:spPr>
          <a:xfrm>
            <a:off x="6821392" y="1282010"/>
            <a:ext cx="3889473" cy="24013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付加価値税率</a:t>
            </a:r>
            <a:r>
              <a:rPr lang="ja-JP" altLang="en-US" sz="1400" b="1" spc="100" dirty="0">
                <a:solidFill>
                  <a:srgbClr val="231916"/>
                </a:solidFill>
                <a:latin typeface="BIZ UDPゴシック" panose="020B0400000000000000" pitchFamily="50" charset="-128"/>
                <a:ea typeface="BIZ UDPゴシック" panose="020B0400000000000000" pitchFamily="50" charset="-128"/>
                <a:cs typeface="Meiryo"/>
              </a:rPr>
              <a:t>（標準税率）</a:t>
            </a: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の国際比較</a:t>
            </a:r>
            <a:endParaRPr lang="ja-JP" altLang="en-US" sz="1600" b="1" spc="100" dirty="0">
              <a:solidFill>
                <a:prstClr val="black"/>
              </a:solidFill>
              <a:latin typeface="BIZ UDPゴシック" panose="020B0400000000000000" pitchFamily="50" charset="-128"/>
              <a:ea typeface="BIZ UDPゴシック" panose="020B0400000000000000" pitchFamily="50" charset="-128"/>
              <a:cs typeface="Yu Gothic"/>
            </a:endParaRPr>
          </a:p>
        </p:txBody>
      </p:sp>
      <p:sp>
        <p:nvSpPr>
          <p:cNvPr id="70" name="四角形: 角を丸くする 69">
            <a:extLst>
              <a:ext uri="{FF2B5EF4-FFF2-40B4-BE49-F238E27FC236}">
                <a16:creationId xmlns:a16="http://schemas.microsoft.com/office/drawing/2014/main" id="{C3B9E376-B242-DDCF-D416-9B5C8C265229}"/>
              </a:ext>
            </a:extLst>
          </p:cNvPr>
          <p:cNvSpPr>
            <a:spLocks noChangeAspect="1"/>
          </p:cNvSpPr>
          <p:nvPr/>
        </p:nvSpPr>
        <p:spPr>
          <a:xfrm>
            <a:off x="436698" y="1096652"/>
            <a:ext cx="468000" cy="468000"/>
          </a:xfrm>
          <a:prstGeom prst="roundRect">
            <a:avLst>
              <a:gd name="adj" fmla="val 12541"/>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7E1B6620-F92E-392B-16F5-583F66352764}"/>
              </a:ext>
            </a:extLst>
          </p:cNvPr>
          <p:cNvSpPr txBox="1"/>
          <p:nvPr/>
        </p:nvSpPr>
        <p:spPr>
          <a:xfrm>
            <a:off x="927757" y="1103504"/>
            <a:ext cx="4084917" cy="400110"/>
          </a:xfrm>
          <a:prstGeom prst="rect">
            <a:avLst/>
          </a:prstGeom>
          <a:noFill/>
        </p:spPr>
        <p:txBody>
          <a:bodyPr wrap="square" rtlCol="0">
            <a:spAutoFit/>
          </a:bodyPr>
          <a:lstStyle/>
          <a:p>
            <a:r>
              <a:rPr lang="ja-JP" altLang="en-US" sz="2000" b="1" spc="100" dirty="0">
                <a:solidFill>
                  <a:srgbClr val="1469A5"/>
                </a:solidFill>
                <a:latin typeface="BIZ UDPゴシック" panose="020B0400000000000000" pitchFamily="50" charset="-128"/>
                <a:ea typeface="BIZ UDPゴシック" panose="020B0400000000000000" pitchFamily="50" charset="-128"/>
              </a:rPr>
              <a:t>消費税</a:t>
            </a:r>
            <a:r>
              <a:rPr lang="ja-JP" altLang="en-US" b="1" spc="100" dirty="0">
                <a:solidFill>
                  <a:srgbClr val="1469A5"/>
                </a:solidFill>
                <a:latin typeface="BIZ UDPゴシック" panose="020B0400000000000000" pitchFamily="50" charset="-128"/>
                <a:ea typeface="BIZ UDPゴシック" panose="020B0400000000000000" pitchFamily="50" charset="-128"/>
              </a:rPr>
              <a:t>（付加価値税）</a:t>
            </a:r>
            <a:r>
              <a:rPr lang="ja-JP" altLang="en-US" sz="2000" b="1" spc="100" dirty="0">
                <a:solidFill>
                  <a:srgbClr val="1469A5"/>
                </a:solidFill>
                <a:latin typeface="BIZ UDPゴシック" panose="020B0400000000000000" pitchFamily="50" charset="-128"/>
                <a:ea typeface="BIZ UDPゴシック" panose="020B0400000000000000" pitchFamily="50" charset="-128"/>
              </a:rPr>
              <a:t>の国際比較</a:t>
            </a:r>
          </a:p>
        </p:txBody>
      </p:sp>
      <p:sp>
        <p:nvSpPr>
          <p:cNvPr id="43" name="テキスト ボックス 42">
            <a:extLst>
              <a:ext uri="{FF2B5EF4-FFF2-40B4-BE49-F238E27FC236}">
                <a16:creationId xmlns:a16="http://schemas.microsoft.com/office/drawing/2014/main" id="{0F048CEA-6624-D009-A266-E23A4ADB8B83}"/>
              </a:ext>
            </a:extLst>
          </p:cNvPr>
          <p:cNvSpPr txBox="1"/>
          <p:nvPr/>
        </p:nvSpPr>
        <p:spPr>
          <a:xfrm>
            <a:off x="451129" y="1103504"/>
            <a:ext cx="439139" cy="400110"/>
          </a:xfrm>
          <a:prstGeom prst="rect">
            <a:avLst/>
          </a:prstGeom>
          <a:noFill/>
        </p:spPr>
        <p:txBody>
          <a:bodyPr wrap="square" rtlCol="0">
            <a:spAutoFit/>
          </a:bodyPr>
          <a:lstStyle/>
          <a:p>
            <a:pPr algn="ctr"/>
            <a:r>
              <a:rPr lang="en-US" altLang="ja-JP" sz="2000" b="1" spc="100" dirty="0">
                <a:solidFill>
                  <a:srgbClr val="1469A5"/>
                </a:solidFill>
                <a:latin typeface="BIZ UDPゴシック" panose="020B0400000000000000" pitchFamily="50" charset="-128"/>
                <a:ea typeface="BIZ UDPゴシック" panose="020B0400000000000000" pitchFamily="50" charset="-128"/>
              </a:rPr>
              <a:t>1</a:t>
            </a:r>
            <a:endParaRPr lang="ja-JP" altLang="en-US" sz="2000" b="1" spc="100" dirty="0">
              <a:solidFill>
                <a:srgbClr val="1469A5"/>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2C9DAFD7-0149-E930-E056-134FB80054D7}"/>
              </a:ext>
            </a:extLst>
          </p:cNvPr>
          <p:cNvSpPr/>
          <p:nvPr/>
        </p:nvSpPr>
        <p:spPr>
          <a:xfrm>
            <a:off x="475336" y="1490029"/>
            <a:ext cx="4248000" cy="72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Google Shape;111;p1">
            <a:extLst>
              <a:ext uri="{FF2B5EF4-FFF2-40B4-BE49-F238E27FC236}">
                <a16:creationId xmlns:a16="http://schemas.microsoft.com/office/drawing/2014/main" id="{2C8B5C72-0DB7-F9D7-0FB5-2C69AC2FC21A}"/>
              </a:ext>
            </a:extLst>
          </p:cNvPr>
          <p:cNvSpPr txBox="1"/>
          <p:nvPr/>
        </p:nvSpPr>
        <p:spPr>
          <a:xfrm>
            <a:off x="1917465" y="1014606"/>
            <a:ext cx="1262808" cy="252336"/>
          </a:xfrm>
          <a:prstGeom prst="rect">
            <a:avLst/>
          </a:prstGeom>
          <a:noFill/>
          <a:ln>
            <a:noFill/>
          </a:ln>
        </p:spPr>
        <p:txBody>
          <a:bodyPr spcFirstLastPara="1" wrap="square" lIns="91425" tIns="45700" rIns="91425" bIns="45700" anchor="t" anchorCtr="0">
            <a:spAutoFit/>
          </a:bodyPr>
          <a:lstStyle/>
          <a:p>
            <a:pPr marL="0" marR="0" lvl="0" indent="0" algn="dist" rtl="0">
              <a:lnSpc>
                <a:spcPct val="130000"/>
              </a:lnSpc>
              <a:spcBef>
                <a:spcPts val="0"/>
              </a:spcBef>
              <a:spcAft>
                <a:spcPts val="0"/>
              </a:spcAft>
              <a:buNone/>
            </a:pPr>
            <a:r>
              <a:rPr lang="ja-JP" altLang="en-US" sz="800" dirty="0">
                <a:solidFill>
                  <a:srgbClr val="1469A5"/>
                </a:solidFill>
                <a:latin typeface="BIZ UDPゴシック" panose="020B0400000000000000" pitchFamily="50" charset="-128"/>
                <a:ea typeface="BIZ UDPゴシック" panose="020B0400000000000000" pitchFamily="50" charset="-128"/>
                <a:cs typeface="Arial"/>
                <a:sym typeface="Arial"/>
              </a:rPr>
              <a:t>ふ か か ち ぜ い</a:t>
            </a:r>
            <a:endParaRPr lang="ja-JP" altLang="en-US" sz="800" i="0" u="none" strike="noStrike" cap="none" dirty="0">
              <a:solidFill>
                <a:srgbClr val="1469A5"/>
              </a:solidFill>
              <a:latin typeface="BIZ UDPゴシック" panose="020B0400000000000000" pitchFamily="50" charset="-128"/>
              <a:ea typeface="BIZ UDPゴシック" panose="020B0400000000000000" pitchFamily="50" charset="-128"/>
              <a:cs typeface="Arial"/>
              <a:sym typeface="Arial"/>
            </a:endParaRPr>
          </a:p>
        </p:txBody>
      </p:sp>
      <p:graphicFrame>
        <p:nvGraphicFramePr>
          <p:cNvPr id="11" name="グラフ 10">
            <a:extLst>
              <a:ext uri="{FF2B5EF4-FFF2-40B4-BE49-F238E27FC236}">
                <a16:creationId xmlns:a16="http://schemas.microsoft.com/office/drawing/2014/main" id="{F9B20813-6EE2-0D16-9833-A7D1AFE2EDAA}"/>
              </a:ext>
            </a:extLst>
          </p:cNvPr>
          <p:cNvGraphicFramePr/>
          <p:nvPr/>
        </p:nvGraphicFramePr>
        <p:xfrm>
          <a:off x="5309419" y="1761501"/>
          <a:ext cx="6407245" cy="3987078"/>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グループ化 20">
            <a:extLst>
              <a:ext uri="{FF2B5EF4-FFF2-40B4-BE49-F238E27FC236}">
                <a16:creationId xmlns:a16="http://schemas.microsoft.com/office/drawing/2014/main" id="{8FF5FF27-E244-4902-C1AF-B7F3093A7661}"/>
              </a:ext>
            </a:extLst>
          </p:cNvPr>
          <p:cNvGrpSpPr/>
          <p:nvPr/>
        </p:nvGrpSpPr>
        <p:grpSpPr>
          <a:xfrm>
            <a:off x="5939614" y="5715468"/>
            <a:ext cx="5522354" cy="484902"/>
            <a:chOff x="4714580" y="5091373"/>
            <a:chExt cx="6627592" cy="581950"/>
          </a:xfrm>
        </p:grpSpPr>
        <p:grpSp>
          <p:nvGrpSpPr>
            <p:cNvPr id="23" name="グループ化 22">
              <a:extLst>
                <a:ext uri="{FF2B5EF4-FFF2-40B4-BE49-F238E27FC236}">
                  <a16:creationId xmlns:a16="http://schemas.microsoft.com/office/drawing/2014/main" id="{01C28F98-E959-D91E-A92C-8E3377B58800}"/>
                </a:ext>
              </a:extLst>
            </p:cNvPr>
            <p:cNvGrpSpPr/>
            <p:nvPr/>
          </p:nvGrpSpPr>
          <p:grpSpPr>
            <a:xfrm>
              <a:off x="4714580" y="5091402"/>
              <a:ext cx="660758" cy="538802"/>
              <a:chOff x="4714580" y="5091402"/>
              <a:chExt cx="660758" cy="538802"/>
            </a:xfrm>
          </p:grpSpPr>
          <p:grpSp>
            <p:nvGrpSpPr>
              <p:cNvPr id="129" name="グループ化 128">
                <a:extLst>
                  <a:ext uri="{FF2B5EF4-FFF2-40B4-BE49-F238E27FC236}">
                    <a16:creationId xmlns:a16="http://schemas.microsoft.com/office/drawing/2014/main" id="{4C6D5293-9DC1-9B5B-F96B-ED2E7ED7F7C5}"/>
                  </a:ext>
                </a:extLst>
              </p:cNvPr>
              <p:cNvGrpSpPr/>
              <p:nvPr/>
            </p:nvGrpSpPr>
            <p:grpSpPr>
              <a:xfrm>
                <a:off x="4809736" y="5091402"/>
                <a:ext cx="470429" cy="313610"/>
                <a:chOff x="4809736" y="5047488"/>
                <a:chExt cx="470429" cy="313610"/>
              </a:xfrm>
            </p:grpSpPr>
            <p:grpSp>
              <p:nvGrpSpPr>
                <p:cNvPr id="131" name="グラフィックス 83">
                  <a:extLst>
                    <a:ext uri="{FF2B5EF4-FFF2-40B4-BE49-F238E27FC236}">
                      <a16:creationId xmlns:a16="http://schemas.microsoft.com/office/drawing/2014/main" id="{A2477FDD-8C46-1EAC-90B6-8FACB3056224}"/>
                    </a:ext>
                  </a:extLst>
                </p:cNvPr>
                <p:cNvGrpSpPr/>
                <p:nvPr/>
              </p:nvGrpSpPr>
              <p:grpSpPr>
                <a:xfrm>
                  <a:off x="4809736" y="5047488"/>
                  <a:ext cx="470429" cy="313196"/>
                  <a:chOff x="4809736" y="5047488"/>
                  <a:chExt cx="470429" cy="313196"/>
                </a:xfrm>
              </p:grpSpPr>
              <p:sp>
                <p:nvSpPr>
                  <p:cNvPr id="133" name="フリーフォーム: 図形 132">
                    <a:extLst>
                      <a:ext uri="{FF2B5EF4-FFF2-40B4-BE49-F238E27FC236}">
                        <a16:creationId xmlns:a16="http://schemas.microsoft.com/office/drawing/2014/main" id="{71B5DBE8-2D64-B369-8F17-94AA21DBF785}"/>
                      </a:ext>
                    </a:extLst>
                  </p:cNvPr>
                  <p:cNvSpPr/>
                  <p:nvPr/>
                </p:nvSpPr>
                <p:spPr>
                  <a:xfrm>
                    <a:off x="4809736" y="5151892"/>
                    <a:ext cx="470429" cy="104329"/>
                  </a:xfrm>
                  <a:custGeom>
                    <a:avLst/>
                    <a:gdLst>
                      <a:gd name="connsiteX0" fmla="*/ 0 w 470429"/>
                      <a:gd name="connsiteY0" fmla="*/ 0 h 104329"/>
                      <a:gd name="connsiteX1" fmla="*/ 470430 w 470429"/>
                      <a:gd name="connsiteY1" fmla="*/ 0 h 104329"/>
                      <a:gd name="connsiteX2" fmla="*/ 470430 w 470429"/>
                      <a:gd name="connsiteY2" fmla="*/ 104330 h 104329"/>
                      <a:gd name="connsiteX3" fmla="*/ 0 w 470429"/>
                      <a:gd name="connsiteY3" fmla="*/ 104330 h 104329"/>
                    </a:gdLst>
                    <a:ahLst/>
                    <a:cxnLst>
                      <a:cxn ang="0">
                        <a:pos x="connsiteX0" y="connsiteY0"/>
                      </a:cxn>
                      <a:cxn ang="0">
                        <a:pos x="connsiteX1" y="connsiteY1"/>
                      </a:cxn>
                      <a:cxn ang="0">
                        <a:pos x="connsiteX2" y="connsiteY2"/>
                      </a:cxn>
                      <a:cxn ang="0">
                        <a:pos x="connsiteX3" y="connsiteY3"/>
                      </a:cxn>
                    </a:cxnLst>
                    <a:rect l="l" t="t" r="r" b="b"/>
                    <a:pathLst>
                      <a:path w="470429" h="104329">
                        <a:moveTo>
                          <a:pt x="0" y="0"/>
                        </a:moveTo>
                        <a:lnTo>
                          <a:pt x="470430" y="0"/>
                        </a:lnTo>
                        <a:lnTo>
                          <a:pt x="470430" y="104330"/>
                        </a:lnTo>
                        <a:lnTo>
                          <a:pt x="0" y="104330"/>
                        </a:lnTo>
                        <a:close/>
                      </a:path>
                    </a:pathLst>
                  </a:custGeom>
                  <a:solidFill>
                    <a:srgbClr val="FFFFFF"/>
                  </a:solidFill>
                  <a:ln w="1463" cap="flat">
                    <a:noFill/>
                    <a:prstDash val="solid"/>
                    <a:miter/>
                  </a:ln>
                </p:spPr>
                <p:txBody>
                  <a:bodyPr rtlCol="0" anchor="ctr"/>
                  <a:lstStyle/>
                  <a:p>
                    <a:endParaRPr lang="ja-JP" altLang="en-US" dirty="0"/>
                  </a:p>
                </p:txBody>
              </p:sp>
              <p:sp>
                <p:nvSpPr>
                  <p:cNvPr id="134" name="フリーフォーム: 図形 133">
                    <a:extLst>
                      <a:ext uri="{FF2B5EF4-FFF2-40B4-BE49-F238E27FC236}">
                        <a16:creationId xmlns:a16="http://schemas.microsoft.com/office/drawing/2014/main" id="{E677E885-80FD-21EA-D12A-FFCF56827601}"/>
                      </a:ext>
                    </a:extLst>
                  </p:cNvPr>
                  <p:cNvSpPr/>
                  <p:nvPr/>
                </p:nvSpPr>
                <p:spPr>
                  <a:xfrm>
                    <a:off x="4809736" y="5256222"/>
                    <a:ext cx="470429" cy="104462"/>
                  </a:xfrm>
                  <a:custGeom>
                    <a:avLst/>
                    <a:gdLst>
                      <a:gd name="connsiteX0" fmla="*/ 0 w 470429"/>
                      <a:gd name="connsiteY0" fmla="*/ 0 h 104462"/>
                      <a:gd name="connsiteX1" fmla="*/ 470430 w 470429"/>
                      <a:gd name="connsiteY1" fmla="*/ 0 h 104462"/>
                      <a:gd name="connsiteX2" fmla="*/ 470430 w 470429"/>
                      <a:gd name="connsiteY2" fmla="*/ 104463 h 104462"/>
                      <a:gd name="connsiteX3" fmla="*/ 0 w 470429"/>
                      <a:gd name="connsiteY3" fmla="*/ 104463 h 104462"/>
                    </a:gdLst>
                    <a:ahLst/>
                    <a:cxnLst>
                      <a:cxn ang="0">
                        <a:pos x="connsiteX0" y="connsiteY0"/>
                      </a:cxn>
                      <a:cxn ang="0">
                        <a:pos x="connsiteX1" y="connsiteY1"/>
                      </a:cxn>
                      <a:cxn ang="0">
                        <a:pos x="connsiteX2" y="connsiteY2"/>
                      </a:cxn>
                      <a:cxn ang="0">
                        <a:pos x="connsiteX3" y="connsiteY3"/>
                      </a:cxn>
                    </a:cxnLst>
                    <a:rect l="l" t="t" r="r" b="b"/>
                    <a:pathLst>
                      <a:path w="470429" h="104462">
                        <a:moveTo>
                          <a:pt x="0" y="0"/>
                        </a:moveTo>
                        <a:lnTo>
                          <a:pt x="470430" y="0"/>
                        </a:lnTo>
                        <a:lnTo>
                          <a:pt x="470430" y="104463"/>
                        </a:lnTo>
                        <a:lnTo>
                          <a:pt x="0" y="104463"/>
                        </a:lnTo>
                        <a:close/>
                      </a:path>
                    </a:pathLst>
                  </a:custGeom>
                  <a:solidFill>
                    <a:srgbClr val="426D45"/>
                  </a:solidFill>
                  <a:ln w="1463" cap="flat">
                    <a:noFill/>
                    <a:prstDash val="solid"/>
                    <a:miter/>
                  </a:ln>
                </p:spPr>
                <p:txBody>
                  <a:bodyPr rtlCol="0" anchor="ctr"/>
                  <a:lstStyle/>
                  <a:p>
                    <a:endParaRPr lang="ja-JP" altLang="en-US"/>
                  </a:p>
                </p:txBody>
              </p:sp>
              <p:sp>
                <p:nvSpPr>
                  <p:cNvPr id="135" name="フリーフォーム: 図形 134">
                    <a:extLst>
                      <a:ext uri="{FF2B5EF4-FFF2-40B4-BE49-F238E27FC236}">
                        <a16:creationId xmlns:a16="http://schemas.microsoft.com/office/drawing/2014/main" id="{C0F17548-96A8-DD33-22CA-22163BB3002D}"/>
                      </a:ext>
                    </a:extLst>
                  </p:cNvPr>
                  <p:cNvSpPr/>
                  <p:nvPr/>
                </p:nvSpPr>
                <p:spPr>
                  <a:xfrm>
                    <a:off x="4809736" y="5047488"/>
                    <a:ext cx="470429" cy="104403"/>
                  </a:xfrm>
                  <a:custGeom>
                    <a:avLst/>
                    <a:gdLst>
                      <a:gd name="connsiteX0" fmla="*/ 0 w 470429"/>
                      <a:gd name="connsiteY0" fmla="*/ 0 h 104403"/>
                      <a:gd name="connsiteX1" fmla="*/ 470430 w 470429"/>
                      <a:gd name="connsiteY1" fmla="*/ 0 h 104403"/>
                      <a:gd name="connsiteX2" fmla="*/ 470430 w 470429"/>
                      <a:gd name="connsiteY2" fmla="*/ 104404 h 104403"/>
                      <a:gd name="connsiteX3" fmla="*/ 0 w 470429"/>
                      <a:gd name="connsiteY3" fmla="*/ 104404 h 104403"/>
                    </a:gdLst>
                    <a:ahLst/>
                    <a:cxnLst>
                      <a:cxn ang="0">
                        <a:pos x="connsiteX0" y="connsiteY0"/>
                      </a:cxn>
                      <a:cxn ang="0">
                        <a:pos x="connsiteX1" y="connsiteY1"/>
                      </a:cxn>
                      <a:cxn ang="0">
                        <a:pos x="connsiteX2" y="connsiteY2"/>
                      </a:cxn>
                      <a:cxn ang="0">
                        <a:pos x="connsiteX3" y="connsiteY3"/>
                      </a:cxn>
                    </a:cxnLst>
                    <a:rect l="l" t="t" r="r" b="b"/>
                    <a:pathLst>
                      <a:path w="470429" h="104403">
                        <a:moveTo>
                          <a:pt x="0" y="0"/>
                        </a:moveTo>
                        <a:lnTo>
                          <a:pt x="470430" y="0"/>
                        </a:lnTo>
                        <a:lnTo>
                          <a:pt x="470430" y="104404"/>
                        </a:lnTo>
                        <a:lnTo>
                          <a:pt x="0" y="104404"/>
                        </a:lnTo>
                        <a:close/>
                      </a:path>
                    </a:pathLst>
                  </a:custGeom>
                  <a:solidFill>
                    <a:srgbClr val="C22D3D"/>
                  </a:solidFill>
                  <a:ln w="1463" cap="flat">
                    <a:noFill/>
                    <a:prstDash val="solid"/>
                    <a:miter/>
                  </a:ln>
                </p:spPr>
                <p:txBody>
                  <a:bodyPr rtlCol="0" anchor="ctr"/>
                  <a:lstStyle/>
                  <a:p>
                    <a:endParaRPr lang="ja-JP" altLang="en-US"/>
                  </a:p>
                </p:txBody>
              </p:sp>
            </p:grpSp>
            <p:sp>
              <p:nvSpPr>
                <p:cNvPr id="132" name="フリーフォーム: 図形 131">
                  <a:extLst>
                    <a:ext uri="{FF2B5EF4-FFF2-40B4-BE49-F238E27FC236}">
                      <a16:creationId xmlns:a16="http://schemas.microsoft.com/office/drawing/2014/main" id="{57F2597B-C8AD-E3CE-A7E5-3233DB62CFC7}"/>
                    </a:ext>
                  </a:extLst>
                </p:cNvPr>
                <p:cNvSpPr/>
                <p:nvPr/>
              </p:nvSpPr>
              <p:spPr>
                <a:xfrm>
                  <a:off x="4809736" y="5047488"/>
                  <a:ext cx="470356" cy="313610"/>
                </a:xfrm>
                <a:custGeom>
                  <a:avLst/>
                  <a:gdLst>
                    <a:gd name="connsiteX0" fmla="*/ 0 w 470356"/>
                    <a:gd name="connsiteY0" fmla="*/ 0 h 313610"/>
                    <a:gd name="connsiteX1" fmla="*/ 470356 w 470356"/>
                    <a:gd name="connsiteY1" fmla="*/ 0 h 313610"/>
                    <a:gd name="connsiteX2" fmla="*/ 470356 w 470356"/>
                    <a:gd name="connsiteY2" fmla="*/ 313610 h 313610"/>
                    <a:gd name="connsiteX3" fmla="*/ 0 w 470356"/>
                    <a:gd name="connsiteY3" fmla="*/ 313610 h 313610"/>
                  </a:gdLst>
                  <a:ahLst/>
                  <a:cxnLst>
                    <a:cxn ang="0">
                      <a:pos x="connsiteX0" y="connsiteY0"/>
                    </a:cxn>
                    <a:cxn ang="0">
                      <a:pos x="connsiteX1" y="connsiteY1"/>
                    </a:cxn>
                    <a:cxn ang="0">
                      <a:pos x="connsiteX2" y="connsiteY2"/>
                    </a:cxn>
                    <a:cxn ang="0">
                      <a:pos x="connsiteX3" y="connsiteY3"/>
                    </a:cxn>
                  </a:cxnLst>
                  <a:rect l="l" t="t" r="r" b="b"/>
                  <a:pathLst>
                    <a:path w="470356" h="313610">
                      <a:moveTo>
                        <a:pt x="0" y="0"/>
                      </a:moveTo>
                      <a:lnTo>
                        <a:pt x="470356" y="0"/>
                      </a:lnTo>
                      <a:lnTo>
                        <a:pt x="470356" y="313610"/>
                      </a:lnTo>
                      <a:lnTo>
                        <a:pt x="0" y="313610"/>
                      </a:lnTo>
                      <a:close/>
                    </a:path>
                  </a:pathLst>
                </a:custGeom>
                <a:noFill/>
                <a:ln w="834" cap="flat">
                  <a:solidFill>
                    <a:schemeClr val="tx1">
                      <a:lumMod val="50000"/>
                      <a:lumOff val="50000"/>
                    </a:schemeClr>
                  </a:solidFill>
                  <a:prstDash val="solid"/>
                  <a:miter/>
                </a:ln>
              </p:spPr>
              <p:txBody>
                <a:bodyPr rtlCol="0" anchor="ctr"/>
                <a:lstStyle/>
                <a:p>
                  <a:endParaRPr lang="ja-JP" altLang="en-US" dirty="0"/>
                </a:p>
              </p:txBody>
            </p:sp>
          </p:grpSp>
          <p:sp>
            <p:nvSpPr>
              <p:cNvPr id="130" name="テキスト ボックス 129">
                <a:extLst>
                  <a:ext uri="{FF2B5EF4-FFF2-40B4-BE49-F238E27FC236}">
                    <a16:creationId xmlns:a16="http://schemas.microsoft.com/office/drawing/2014/main" id="{3D7B3D2A-7250-344D-C7D3-8E6F46415DC9}"/>
                  </a:ext>
                </a:extLst>
              </p:cNvPr>
              <p:cNvSpPr txBox="1"/>
              <p:nvPr/>
            </p:nvSpPr>
            <p:spPr>
              <a:xfrm>
                <a:off x="4714580" y="5414760"/>
                <a:ext cx="660758" cy="215444"/>
              </a:xfrm>
              <a:prstGeom prst="rect">
                <a:avLst/>
              </a:prstGeom>
              <a:noFill/>
            </p:spPr>
            <p:txBody>
              <a:bodyPr wrap="none" rtlCol="0">
                <a:spAutoFit/>
              </a:bodyPr>
              <a:lstStyle/>
              <a:p>
                <a:pPr algn="ctr"/>
                <a:r>
                  <a:rPr lang="ja-JP" altLang="en-US" sz="800" dirty="0">
                    <a:latin typeface="BIZ UDPゴシック" panose="020B0400000000000000" pitchFamily="50" charset="-128"/>
                    <a:ea typeface="BIZ UDPゴシック" panose="020B0400000000000000" pitchFamily="50" charset="-128"/>
                  </a:rPr>
                  <a:t>ハンガリー</a:t>
                </a:r>
                <a:endParaRPr kumimoji="1" lang="ja-JP" altLang="en-US" sz="800" dirty="0">
                  <a:latin typeface="BIZ UDPゴシック" panose="020B0400000000000000" pitchFamily="50" charset="-128"/>
                  <a:ea typeface="BIZ UDPゴシック" panose="020B0400000000000000" pitchFamily="50" charset="-128"/>
                </a:endParaRPr>
              </a:p>
            </p:txBody>
          </p:sp>
        </p:grpSp>
        <p:grpSp>
          <p:nvGrpSpPr>
            <p:cNvPr id="27" name="グループ化 26">
              <a:extLst>
                <a:ext uri="{FF2B5EF4-FFF2-40B4-BE49-F238E27FC236}">
                  <a16:creationId xmlns:a16="http://schemas.microsoft.com/office/drawing/2014/main" id="{1D8798D1-B00E-E78E-BDF7-E5EF15EAF982}"/>
                </a:ext>
              </a:extLst>
            </p:cNvPr>
            <p:cNvGrpSpPr/>
            <p:nvPr/>
          </p:nvGrpSpPr>
          <p:grpSpPr>
            <a:xfrm>
              <a:off x="5423418" y="5091402"/>
              <a:ext cx="753732" cy="538802"/>
              <a:chOff x="5423418" y="5091402"/>
              <a:chExt cx="753732" cy="538802"/>
            </a:xfrm>
          </p:grpSpPr>
          <p:grpSp>
            <p:nvGrpSpPr>
              <p:cNvPr id="121" name="グループ化 120">
                <a:extLst>
                  <a:ext uri="{FF2B5EF4-FFF2-40B4-BE49-F238E27FC236}">
                    <a16:creationId xmlns:a16="http://schemas.microsoft.com/office/drawing/2014/main" id="{9DD52AFB-E912-335F-D593-D898D33FC2D0}"/>
                  </a:ext>
                </a:extLst>
              </p:cNvPr>
              <p:cNvGrpSpPr/>
              <p:nvPr/>
            </p:nvGrpSpPr>
            <p:grpSpPr>
              <a:xfrm>
                <a:off x="5567161" y="5091402"/>
                <a:ext cx="470846" cy="314050"/>
                <a:chOff x="5567161" y="5047488"/>
                <a:chExt cx="470846" cy="314050"/>
              </a:xfrm>
            </p:grpSpPr>
            <p:sp>
              <p:nvSpPr>
                <p:cNvPr id="123" name="フリーフォーム: 図形 122">
                  <a:extLst>
                    <a:ext uri="{FF2B5EF4-FFF2-40B4-BE49-F238E27FC236}">
                      <a16:creationId xmlns:a16="http://schemas.microsoft.com/office/drawing/2014/main" id="{2909D3B0-1EA2-7BC2-91B3-1B0932E1727B}"/>
                    </a:ext>
                  </a:extLst>
                </p:cNvPr>
                <p:cNvSpPr/>
                <p:nvPr/>
              </p:nvSpPr>
              <p:spPr>
                <a:xfrm>
                  <a:off x="5567161" y="5047488"/>
                  <a:ext cx="161334" cy="129860"/>
                </a:xfrm>
                <a:custGeom>
                  <a:avLst/>
                  <a:gdLst>
                    <a:gd name="connsiteX0" fmla="*/ 0 w 161334"/>
                    <a:gd name="connsiteY0" fmla="*/ 0 h 129860"/>
                    <a:gd name="connsiteX1" fmla="*/ 161335 w 161334"/>
                    <a:gd name="connsiteY1" fmla="*/ 0 h 129860"/>
                    <a:gd name="connsiteX2" fmla="*/ 161335 w 161334"/>
                    <a:gd name="connsiteY2" fmla="*/ 129860 h 129860"/>
                    <a:gd name="connsiteX3" fmla="*/ 0 w 161334"/>
                    <a:gd name="connsiteY3" fmla="*/ 129860 h 129860"/>
                  </a:gdLst>
                  <a:ahLst/>
                  <a:cxnLst>
                    <a:cxn ang="0">
                      <a:pos x="connsiteX0" y="connsiteY0"/>
                    </a:cxn>
                    <a:cxn ang="0">
                      <a:pos x="connsiteX1" y="connsiteY1"/>
                    </a:cxn>
                    <a:cxn ang="0">
                      <a:pos x="connsiteX2" y="connsiteY2"/>
                    </a:cxn>
                    <a:cxn ang="0">
                      <a:pos x="connsiteX3" y="connsiteY3"/>
                    </a:cxn>
                  </a:cxnLst>
                  <a:rect l="l" t="t" r="r" b="b"/>
                  <a:pathLst>
                    <a:path w="161334" h="129860">
                      <a:moveTo>
                        <a:pt x="0" y="0"/>
                      </a:moveTo>
                      <a:lnTo>
                        <a:pt x="161335" y="0"/>
                      </a:lnTo>
                      <a:lnTo>
                        <a:pt x="161335" y="129860"/>
                      </a:lnTo>
                      <a:lnTo>
                        <a:pt x="0" y="129860"/>
                      </a:lnTo>
                      <a:close/>
                    </a:path>
                  </a:pathLst>
                </a:custGeom>
                <a:solidFill>
                  <a:srgbClr val="0069AC"/>
                </a:solidFill>
                <a:ln w="1463" cap="flat">
                  <a:noFill/>
                  <a:prstDash val="solid"/>
                  <a:miter/>
                </a:ln>
              </p:spPr>
              <p:txBody>
                <a:bodyPr rtlCol="0" anchor="ctr"/>
                <a:lstStyle/>
                <a:p>
                  <a:endParaRPr lang="ja-JP" altLang="en-US"/>
                </a:p>
              </p:txBody>
            </p:sp>
            <p:sp>
              <p:nvSpPr>
                <p:cNvPr id="124" name="フリーフォーム: 図形 123">
                  <a:extLst>
                    <a:ext uri="{FF2B5EF4-FFF2-40B4-BE49-F238E27FC236}">
                      <a16:creationId xmlns:a16="http://schemas.microsoft.com/office/drawing/2014/main" id="{F8843B22-E8D0-0087-0EC7-DB76C7F0ED04}"/>
                    </a:ext>
                  </a:extLst>
                </p:cNvPr>
                <p:cNvSpPr/>
                <p:nvPr/>
              </p:nvSpPr>
              <p:spPr>
                <a:xfrm>
                  <a:off x="5567161" y="5232965"/>
                  <a:ext cx="161334" cy="128559"/>
                </a:xfrm>
                <a:custGeom>
                  <a:avLst/>
                  <a:gdLst>
                    <a:gd name="connsiteX0" fmla="*/ 0 w 161334"/>
                    <a:gd name="connsiteY0" fmla="*/ 0 h 128559"/>
                    <a:gd name="connsiteX1" fmla="*/ 161335 w 161334"/>
                    <a:gd name="connsiteY1" fmla="*/ 0 h 128559"/>
                    <a:gd name="connsiteX2" fmla="*/ 161335 w 161334"/>
                    <a:gd name="connsiteY2" fmla="*/ 128559 h 128559"/>
                    <a:gd name="connsiteX3" fmla="*/ 0 w 161334"/>
                    <a:gd name="connsiteY3" fmla="*/ 128559 h 128559"/>
                  </a:gdLst>
                  <a:ahLst/>
                  <a:cxnLst>
                    <a:cxn ang="0">
                      <a:pos x="connsiteX0" y="connsiteY0"/>
                    </a:cxn>
                    <a:cxn ang="0">
                      <a:pos x="connsiteX1" y="connsiteY1"/>
                    </a:cxn>
                    <a:cxn ang="0">
                      <a:pos x="connsiteX2" y="connsiteY2"/>
                    </a:cxn>
                    <a:cxn ang="0">
                      <a:pos x="connsiteX3" y="connsiteY3"/>
                    </a:cxn>
                  </a:cxnLst>
                  <a:rect l="l" t="t" r="r" b="b"/>
                  <a:pathLst>
                    <a:path w="161334" h="128559">
                      <a:moveTo>
                        <a:pt x="0" y="0"/>
                      </a:moveTo>
                      <a:lnTo>
                        <a:pt x="161335" y="0"/>
                      </a:lnTo>
                      <a:lnTo>
                        <a:pt x="161335" y="128559"/>
                      </a:lnTo>
                      <a:lnTo>
                        <a:pt x="0" y="128559"/>
                      </a:lnTo>
                      <a:close/>
                    </a:path>
                  </a:pathLst>
                </a:custGeom>
                <a:solidFill>
                  <a:srgbClr val="0069AC"/>
                </a:solidFill>
                <a:ln w="1463" cap="flat">
                  <a:noFill/>
                  <a:prstDash val="solid"/>
                  <a:miter/>
                </a:ln>
              </p:spPr>
              <p:txBody>
                <a:bodyPr rtlCol="0" anchor="ctr"/>
                <a:lstStyle/>
                <a:p>
                  <a:endParaRPr lang="ja-JP" altLang="en-US"/>
                </a:p>
              </p:txBody>
            </p:sp>
            <p:sp>
              <p:nvSpPr>
                <p:cNvPr id="125" name="フリーフォーム: 図形 124">
                  <a:extLst>
                    <a:ext uri="{FF2B5EF4-FFF2-40B4-BE49-F238E27FC236}">
                      <a16:creationId xmlns:a16="http://schemas.microsoft.com/office/drawing/2014/main" id="{2C46AF16-C18D-C858-CF2A-69693C277720}"/>
                    </a:ext>
                  </a:extLst>
                </p:cNvPr>
                <p:cNvSpPr/>
                <p:nvPr/>
              </p:nvSpPr>
              <p:spPr>
                <a:xfrm>
                  <a:off x="5784097" y="5232965"/>
                  <a:ext cx="253910" cy="128559"/>
                </a:xfrm>
                <a:custGeom>
                  <a:avLst/>
                  <a:gdLst>
                    <a:gd name="connsiteX0" fmla="*/ 0 w 253910"/>
                    <a:gd name="connsiteY0" fmla="*/ 0 h 128559"/>
                    <a:gd name="connsiteX1" fmla="*/ 253910 w 253910"/>
                    <a:gd name="connsiteY1" fmla="*/ 0 h 128559"/>
                    <a:gd name="connsiteX2" fmla="*/ 253910 w 253910"/>
                    <a:gd name="connsiteY2" fmla="*/ 128559 h 128559"/>
                    <a:gd name="connsiteX3" fmla="*/ 0 w 253910"/>
                    <a:gd name="connsiteY3" fmla="*/ 128559 h 128559"/>
                  </a:gdLst>
                  <a:ahLst/>
                  <a:cxnLst>
                    <a:cxn ang="0">
                      <a:pos x="connsiteX0" y="connsiteY0"/>
                    </a:cxn>
                    <a:cxn ang="0">
                      <a:pos x="connsiteX1" y="connsiteY1"/>
                    </a:cxn>
                    <a:cxn ang="0">
                      <a:pos x="connsiteX2" y="connsiteY2"/>
                    </a:cxn>
                    <a:cxn ang="0">
                      <a:pos x="connsiteX3" y="connsiteY3"/>
                    </a:cxn>
                  </a:cxnLst>
                  <a:rect l="l" t="t" r="r" b="b"/>
                  <a:pathLst>
                    <a:path w="253910" h="128559">
                      <a:moveTo>
                        <a:pt x="0" y="0"/>
                      </a:moveTo>
                      <a:lnTo>
                        <a:pt x="253910" y="0"/>
                      </a:lnTo>
                      <a:lnTo>
                        <a:pt x="253910" y="128559"/>
                      </a:lnTo>
                      <a:lnTo>
                        <a:pt x="0" y="128559"/>
                      </a:lnTo>
                      <a:close/>
                    </a:path>
                  </a:pathLst>
                </a:custGeom>
                <a:solidFill>
                  <a:srgbClr val="0069AC"/>
                </a:solidFill>
                <a:ln w="1463" cap="flat">
                  <a:noFill/>
                  <a:prstDash val="solid"/>
                  <a:miter/>
                </a:ln>
              </p:spPr>
              <p:txBody>
                <a:bodyPr rtlCol="0" anchor="ctr"/>
                <a:lstStyle/>
                <a:p>
                  <a:endParaRPr lang="ja-JP" altLang="en-US"/>
                </a:p>
              </p:txBody>
            </p:sp>
            <p:sp>
              <p:nvSpPr>
                <p:cNvPr id="126" name="フリーフォーム: 図形 125">
                  <a:extLst>
                    <a:ext uri="{FF2B5EF4-FFF2-40B4-BE49-F238E27FC236}">
                      <a16:creationId xmlns:a16="http://schemas.microsoft.com/office/drawing/2014/main" id="{48820ED2-BFA6-2AB3-259F-295C4AB5D882}"/>
                    </a:ext>
                  </a:extLst>
                </p:cNvPr>
                <p:cNvSpPr/>
                <p:nvPr/>
              </p:nvSpPr>
              <p:spPr>
                <a:xfrm>
                  <a:off x="5784097" y="5047488"/>
                  <a:ext cx="253910" cy="129860"/>
                </a:xfrm>
                <a:custGeom>
                  <a:avLst/>
                  <a:gdLst>
                    <a:gd name="connsiteX0" fmla="*/ 0 w 253910"/>
                    <a:gd name="connsiteY0" fmla="*/ 0 h 129860"/>
                    <a:gd name="connsiteX1" fmla="*/ 253910 w 253910"/>
                    <a:gd name="connsiteY1" fmla="*/ 0 h 129860"/>
                    <a:gd name="connsiteX2" fmla="*/ 253910 w 253910"/>
                    <a:gd name="connsiteY2" fmla="*/ 129860 h 129860"/>
                    <a:gd name="connsiteX3" fmla="*/ 0 w 253910"/>
                    <a:gd name="connsiteY3" fmla="*/ 129860 h 129860"/>
                  </a:gdLst>
                  <a:ahLst/>
                  <a:cxnLst>
                    <a:cxn ang="0">
                      <a:pos x="connsiteX0" y="connsiteY0"/>
                    </a:cxn>
                    <a:cxn ang="0">
                      <a:pos x="connsiteX1" y="connsiteY1"/>
                    </a:cxn>
                    <a:cxn ang="0">
                      <a:pos x="connsiteX2" y="connsiteY2"/>
                    </a:cxn>
                    <a:cxn ang="0">
                      <a:pos x="connsiteX3" y="connsiteY3"/>
                    </a:cxn>
                  </a:cxnLst>
                  <a:rect l="l" t="t" r="r" b="b"/>
                  <a:pathLst>
                    <a:path w="253910" h="129860">
                      <a:moveTo>
                        <a:pt x="0" y="0"/>
                      </a:moveTo>
                      <a:lnTo>
                        <a:pt x="253910" y="0"/>
                      </a:lnTo>
                      <a:lnTo>
                        <a:pt x="253910" y="129860"/>
                      </a:lnTo>
                      <a:lnTo>
                        <a:pt x="0" y="129860"/>
                      </a:lnTo>
                      <a:close/>
                    </a:path>
                  </a:pathLst>
                </a:custGeom>
                <a:solidFill>
                  <a:srgbClr val="0069AC"/>
                </a:solidFill>
                <a:ln w="1463" cap="flat">
                  <a:noFill/>
                  <a:prstDash val="solid"/>
                  <a:miter/>
                </a:ln>
              </p:spPr>
              <p:txBody>
                <a:bodyPr rtlCol="0" anchor="ctr"/>
                <a:lstStyle/>
                <a:p>
                  <a:endParaRPr lang="ja-JP" altLang="en-US"/>
                </a:p>
              </p:txBody>
            </p:sp>
            <p:sp>
              <p:nvSpPr>
                <p:cNvPr id="127" name="フリーフォーム: 図形 126">
                  <a:extLst>
                    <a:ext uri="{FF2B5EF4-FFF2-40B4-BE49-F238E27FC236}">
                      <a16:creationId xmlns:a16="http://schemas.microsoft.com/office/drawing/2014/main" id="{131D6D28-BF4E-0C16-C903-A19B008327E2}"/>
                    </a:ext>
                  </a:extLst>
                </p:cNvPr>
                <p:cNvSpPr/>
                <p:nvPr/>
              </p:nvSpPr>
              <p:spPr>
                <a:xfrm>
                  <a:off x="5567161" y="5047488"/>
                  <a:ext cx="470846" cy="314050"/>
                </a:xfrm>
                <a:custGeom>
                  <a:avLst/>
                  <a:gdLst>
                    <a:gd name="connsiteX0" fmla="*/ 470846 w 470846"/>
                    <a:gd name="connsiteY0" fmla="*/ 185476 h 314050"/>
                    <a:gd name="connsiteX1" fmla="*/ 470846 w 470846"/>
                    <a:gd name="connsiteY1" fmla="*/ 129875 h 314050"/>
                    <a:gd name="connsiteX2" fmla="*/ 216936 w 470846"/>
                    <a:gd name="connsiteY2" fmla="*/ 129875 h 314050"/>
                    <a:gd name="connsiteX3" fmla="*/ 216936 w 470846"/>
                    <a:gd name="connsiteY3" fmla="*/ 0 h 314050"/>
                    <a:gd name="connsiteX4" fmla="*/ 161335 w 470846"/>
                    <a:gd name="connsiteY4" fmla="*/ 0 h 314050"/>
                    <a:gd name="connsiteX5" fmla="*/ 161335 w 470846"/>
                    <a:gd name="connsiteY5" fmla="*/ 129875 h 314050"/>
                    <a:gd name="connsiteX6" fmla="*/ 0 w 470846"/>
                    <a:gd name="connsiteY6" fmla="*/ 129875 h 314050"/>
                    <a:gd name="connsiteX7" fmla="*/ 0 w 470846"/>
                    <a:gd name="connsiteY7" fmla="*/ 185476 h 314050"/>
                    <a:gd name="connsiteX8" fmla="*/ 161335 w 470846"/>
                    <a:gd name="connsiteY8" fmla="*/ 185476 h 314050"/>
                    <a:gd name="connsiteX9" fmla="*/ 161335 w 470846"/>
                    <a:gd name="connsiteY9" fmla="*/ 314050 h 314050"/>
                    <a:gd name="connsiteX10" fmla="*/ 216936 w 470846"/>
                    <a:gd name="connsiteY10" fmla="*/ 314050 h 314050"/>
                    <a:gd name="connsiteX11" fmla="*/ 216936 w 470846"/>
                    <a:gd name="connsiteY11" fmla="*/ 185476 h 314050"/>
                    <a:gd name="connsiteX12" fmla="*/ 470846 w 470846"/>
                    <a:gd name="connsiteY12" fmla="*/ 185476 h 3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846" h="314050">
                      <a:moveTo>
                        <a:pt x="470846" y="185476"/>
                      </a:moveTo>
                      <a:lnTo>
                        <a:pt x="470846" y="129875"/>
                      </a:lnTo>
                      <a:lnTo>
                        <a:pt x="216936" y="129875"/>
                      </a:lnTo>
                      <a:lnTo>
                        <a:pt x="216936" y="0"/>
                      </a:lnTo>
                      <a:lnTo>
                        <a:pt x="161335" y="0"/>
                      </a:lnTo>
                      <a:lnTo>
                        <a:pt x="161335" y="129875"/>
                      </a:lnTo>
                      <a:lnTo>
                        <a:pt x="0" y="129875"/>
                      </a:lnTo>
                      <a:lnTo>
                        <a:pt x="0" y="185476"/>
                      </a:lnTo>
                      <a:lnTo>
                        <a:pt x="161335" y="185476"/>
                      </a:lnTo>
                      <a:lnTo>
                        <a:pt x="161335" y="314050"/>
                      </a:lnTo>
                      <a:lnTo>
                        <a:pt x="216936" y="314050"/>
                      </a:lnTo>
                      <a:lnTo>
                        <a:pt x="216936" y="185476"/>
                      </a:lnTo>
                      <a:lnTo>
                        <a:pt x="470846" y="185476"/>
                      </a:lnTo>
                      <a:close/>
                    </a:path>
                  </a:pathLst>
                </a:custGeom>
                <a:solidFill>
                  <a:srgbClr val="FDD000"/>
                </a:solidFill>
                <a:ln w="1463" cap="flat">
                  <a:noFill/>
                  <a:prstDash val="solid"/>
                  <a:miter/>
                </a:ln>
              </p:spPr>
              <p:txBody>
                <a:bodyPr rtlCol="0" anchor="ctr"/>
                <a:lstStyle/>
                <a:p>
                  <a:endParaRPr lang="ja-JP" altLang="en-US"/>
                </a:p>
              </p:txBody>
            </p:sp>
            <p:sp>
              <p:nvSpPr>
                <p:cNvPr id="128" name="フリーフォーム: 図形 127">
                  <a:extLst>
                    <a:ext uri="{FF2B5EF4-FFF2-40B4-BE49-F238E27FC236}">
                      <a16:creationId xmlns:a16="http://schemas.microsoft.com/office/drawing/2014/main" id="{5EDAB0C7-D06D-2CA8-BB07-0CCF8A94BB23}"/>
                    </a:ext>
                  </a:extLst>
                </p:cNvPr>
                <p:cNvSpPr/>
                <p:nvPr/>
              </p:nvSpPr>
              <p:spPr>
                <a:xfrm>
                  <a:off x="5567161" y="5047488"/>
                  <a:ext cx="470846" cy="314035"/>
                </a:xfrm>
                <a:custGeom>
                  <a:avLst/>
                  <a:gdLst>
                    <a:gd name="connsiteX0" fmla="*/ 0 w 470846"/>
                    <a:gd name="connsiteY0" fmla="*/ 0 h 314035"/>
                    <a:gd name="connsiteX1" fmla="*/ 470846 w 470846"/>
                    <a:gd name="connsiteY1" fmla="*/ 0 h 314035"/>
                    <a:gd name="connsiteX2" fmla="*/ 470846 w 470846"/>
                    <a:gd name="connsiteY2" fmla="*/ 314036 h 314035"/>
                    <a:gd name="connsiteX3" fmla="*/ 0 w 470846"/>
                    <a:gd name="connsiteY3" fmla="*/ 314036 h 314035"/>
                  </a:gdLst>
                  <a:ahLst/>
                  <a:cxnLst>
                    <a:cxn ang="0">
                      <a:pos x="connsiteX0" y="connsiteY0"/>
                    </a:cxn>
                    <a:cxn ang="0">
                      <a:pos x="connsiteX1" y="connsiteY1"/>
                    </a:cxn>
                    <a:cxn ang="0">
                      <a:pos x="connsiteX2" y="connsiteY2"/>
                    </a:cxn>
                    <a:cxn ang="0">
                      <a:pos x="connsiteX3" y="connsiteY3"/>
                    </a:cxn>
                  </a:cxnLst>
                  <a:rect l="l" t="t" r="r" b="b"/>
                  <a:pathLst>
                    <a:path w="470846" h="314035">
                      <a:moveTo>
                        <a:pt x="0" y="0"/>
                      </a:moveTo>
                      <a:lnTo>
                        <a:pt x="470846" y="0"/>
                      </a:lnTo>
                      <a:lnTo>
                        <a:pt x="470846" y="314036"/>
                      </a:lnTo>
                      <a:lnTo>
                        <a:pt x="0" y="314036"/>
                      </a:lnTo>
                      <a:close/>
                    </a:path>
                  </a:pathLst>
                </a:custGeom>
                <a:noFill/>
                <a:ln w="834" cap="flat">
                  <a:solidFill>
                    <a:schemeClr val="tx1">
                      <a:lumMod val="50000"/>
                      <a:lumOff val="50000"/>
                    </a:schemeClr>
                  </a:solidFill>
                  <a:prstDash val="solid"/>
                  <a:miter/>
                </a:ln>
              </p:spPr>
              <p:txBody>
                <a:bodyPr rtlCol="0" anchor="ctr"/>
                <a:lstStyle/>
                <a:p>
                  <a:endParaRPr lang="ja-JP" altLang="en-US" dirty="0"/>
                </a:p>
              </p:txBody>
            </p:sp>
          </p:grpSp>
          <p:sp>
            <p:nvSpPr>
              <p:cNvPr id="122" name="テキスト ボックス 121">
                <a:extLst>
                  <a:ext uri="{FF2B5EF4-FFF2-40B4-BE49-F238E27FC236}">
                    <a16:creationId xmlns:a16="http://schemas.microsoft.com/office/drawing/2014/main" id="{0AFB6645-C9B3-9260-113E-9EEB6F2F0ABE}"/>
                  </a:ext>
                </a:extLst>
              </p:cNvPr>
              <p:cNvSpPr txBox="1"/>
              <p:nvPr/>
            </p:nvSpPr>
            <p:spPr>
              <a:xfrm>
                <a:off x="5423418" y="5414760"/>
                <a:ext cx="753732" cy="215444"/>
              </a:xfrm>
              <a:prstGeom prst="rect">
                <a:avLst/>
              </a:prstGeom>
              <a:noFill/>
            </p:spPr>
            <p:txBody>
              <a:bodyPr wrap="none" rtlCol="0">
                <a:spAutoFit/>
              </a:bodyPr>
              <a:lstStyle/>
              <a:p>
                <a:pPr algn="ctr"/>
                <a:r>
                  <a:rPr lang="ja-JP" altLang="en-US" sz="800" dirty="0">
                    <a:latin typeface="BIZ UDPゴシック" panose="020B0400000000000000" pitchFamily="50" charset="-128"/>
                    <a:ea typeface="BIZ UDPゴシック" panose="020B0400000000000000" pitchFamily="50" charset="-128"/>
                  </a:rPr>
                  <a:t>スウェーデン</a:t>
                </a:r>
                <a:endParaRPr kumimoji="1" lang="ja-JP" altLang="en-US" sz="800" dirty="0">
                  <a:latin typeface="BIZ UDPゴシック" panose="020B0400000000000000" pitchFamily="50" charset="-128"/>
                  <a:ea typeface="BIZ UDPゴシック" panose="020B0400000000000000" pitchFamily="50" charset="-128"/>
                </a:endParaRPr>
              </a:p>
            </p:txBody>
          </p:sp>
        </p:grpSp>
        <p:grpSp>
          <p:nvGrpSpPr>
            <p:cNvPr id="28" name="グループ化 27">
              <a:extLst>
                <a:ext uri="{FF2B5EF4-FFF2-40B4-BE49-F238E27FC236}">
                  <a16:creationId xmlns:a16="http://schemas.microsoft.com/office/drawing/2014/main" id="{34A88B7E-2FAF-C3ED-ED54-C3406AA876D0}"/>
                </a:ext>
              </a:extLst>
            </p:cNvPr>
            <p:cNvGrpSpPr/>
            <p:nvPr/>
          </p:nvGrpSpPr>
          <p:grpSpPr>
            <a:xfrm>
              <a:off x="6287452" y="5091402"/>
              <a:ext cx="534121" cy="538802"/>
              <a:chOff x="6287452" y="5091402"/>
              <a:chExt cx="534121" cy="538802"/>
            </a:xfrm>
          </p:grpSpPr>
          <p:grpSp>
            <p:nvGrpSpPr>
              <p:cNvPr id="115" name="グループ化 114">
                <a:extLst>
                  <a:ext uri="{FF2B5EF4-FFF2-40B4-BE49-F238E27FC236}">
                    <a16:creationId xmlns:a16="http://schemas.microsoft.com/office/drawing/2014/main" id="{338C8F80-2651-B08F-B195-6DAC3CE2F1DB}"/>
                  </a:ext>
                </a:extLst>
              </p:cNvPr>
              <p:cNvGrpSpPr/>
              <p:nvPr/>
            </p:nvGrpSpPr>
            <p:grpSpPr>
              <a:xfrm>
                <a:off x="6324914" y="5091402"/>
                <a:ext cx="470698" cy="313828"/>
                <a:chOff x="6324914" y="5047488"/>
                <a:chExt cx="470698" cy="313828"/>
              </a:xfrm>
            </p:grpSpPr>
            <p:sp>
              <p:nvSpPr>
                <p:cNvPr id="117" name="フリーフォーム: 図形 116">
                  <a:extLst>
                    <a:ext uri="{FF2B5EF4-FFF2-40B4-BE49-F238E27FC236}">
                      <a16:creationId xmlns:a16="http://schemas.microsoft.com/office/drawing/2014/main" id="{2626197D-0455-A453-9C7B-C113E69906CB}"/>
                    </a:ext>
                  </a:extLst>
                </p:cNvPr>
                <p:cNvSpPr/>
                <p:nvPr/>
              </p:nvSpPr>
              <p:spPr>
                <a:xfrm>
                  <a:off x="6638817" y="5047488"/>
                  <a:ext cx="156795" cy="313828"/>
                </a:xfrm>
                <a:custGeom>
                  <a:avLst/>
                  <a:gdLst>
                    <a:gd name="connsiteX0" fmla="*/ 0 w 156795"/>
                    <a:gd name="connsiteY0" fmla="*/ 0 h 313828"/>
                    <a:gd name="connsiteX1" fmla="*/ 156796 w 156795"/>
                    <a:gd name="connsiteY1" fmla="*/ 0 h 313828"/>
                    <a:gd name="connsiteX2" fmla="*/ 156796 w 156795"/>
                    <a:gd name="connsiteY2" fmla="*/ 313829 h 313828"/>
                    <a:gd name="connsiteX3" fmla="*/ 0 w 156795"/>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795" h="313828">
                      <a:moveTo>
                        <a:pt x="0" y="0"/>
                      </a:moveTo>
                      <a:lnTo>
                        <a:pt x="156796" y="0"/>
                      </a:lnTo>
                      <a:lnTo>
                        <a:pt x="156796" y="313829"/>
                      </a:lnTo>
                      <a:lnTo>
                        <a:pt x="0" y="313829"/>
                      </a:lnTo>
                      <a:close/>
                    </a:path>
                  </a:pathLst>
                </a:custGeom>
                <a:solidFill>
                  <a:srgbClr val="E60012"/>
                </a:solidFill>
                <a:ln w="1463" cap="flat">
                  <a:noFill/>
                  <a:prstDash val="solid"/>
                  <a:miter/>
                </a:ln>
              </p:spPr>
              <p:txBody>
                <a:bodyPr rtlCol="0" anchor="ctr"/>
                <a:lstStyle/>
                <a:p>
                  <a:endParaRPr lang="ja-JP" altLang="en-US"/>
                </a:p>
              </p:txBody>
            </p:sp>
            <p:sp>
              <p:nvSpPr>
                <p:cNvPr id="118" name="フリーフォーム: 図形 117">
                  <a:extLst>
                    <a:ext uri="{FF2B5EF4-FFF2-40B4-BE49-F238E27FC236}">
                      <a16:creationId xmlns:a16="http://schemas.microsoft.com/office/drawing/2014/main" id="{28090C16-705D-ED01-8E45-150E43707B7B}"/>
                    </a:ext>
                  </a:extLst>
                </p:cNvPr>
                <p:cNvSpPr/>
                <p:nvPr/>
              </p:nvSpPr>
              <p:spPr>
                <a:xfrm>
                  <a:off x="6324914" y="5047488"/>
                  <a:ext cx="156928" cy="313828"/>
                </a:xfrm>
                <a:custGeom>
                  <a:avLst/>
                  <a:gdLst>
                    <a:gd name="connsiteX0" fmla="*/ 0 w 156928"/>
                    <a:gd name="connsiteY0" fmla="*/ 0 h 313828"/>
                    <a:gd name="connsiteX1" fmla="*/ 156929 w 156928"/>
                    <a:gd name="connsiteY1" fmla="*/ 0 h 313828"/>
                    <a:gd name="connsiteX2" fmla="*/ 156929 w 156928"/>
                    <a:gd name="connsiteY2" fmla="*/ 313829 h 313828"/>
                    <a:gd name="connsiteX3" fmla="*/ 0 w 156928"/>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928" h="313828">
                      <a:moveTo>
                        <a:pt x="0" y="0"/>
                      </a:moveTo>
                      <a:lnTo>
                        <a:pt x="156929" y="0"/>
                      </a:lnTo>
                      <a:lnTo>
                        <a:pt x="156929" y="313829"/>
                      </a:lnTo>
                      <a:lnTo>
                        <a:pt x="0" y="313829"/>
                      </a:lnTo>
                      <a:close/>
                    </a:path>
                  </a:pathLst>
                </a:custGeom>
                <a:solidFill>
                  <a:srgbClr val="009944"/>
                </a:solidFill>
                <a:ln w="1463" cap="flat">
                  <a:noFill/>
                  <a:prstDash val="solid"/>
                  <a:miter/>
                </a:ln>
              </p:spPr>
              <p:txBody>
                <a:bodyPr rtlCol="0" anchor="ctr"/>
                <a:lstStyle/>
                <a:p>
                  <a:endParaRPr lang="ja-JP" altLang="en-US"/>
                </a:p>
              </p:txBody>
            </p:sp>
            <p:sp>
              <p:nvSpPr>
                <p:cNvPr id="119" name="フリーフォーム: 図形 118">
                  <a:extLst>
                    <a:ext uri="{FF2B5EF4-FFF2-40B4-BE49-F238E27FC236}">
                      <a16:creationId xmlns:a16="http://schemas.microsoft.com/office/drawing/2014/main" id="{765E2180-CA28-6D06-09FC-528C74E8AB8A}"/>
                    </a:ext>
                  </a:extLst>
                </p:cNvPr>
                <p:cNvSpPr/>
                <p:nvPr/>
              </p:nvSpPr>
              <p:spPr>
                <a:xfrm>
                  <a:off x="6481843" y="5047488"/>
                  <a:ext cx="156973" cy="313828"/>
                </a:xfrm>
                <a:custGeom>
                  <a:avLst/>
                  <a:gdLst>
                    <a:gd name="connsiteX0" fmla="*/ 0 w 156973"/>
                    <a:gd name="connsiteY0" fmla="*/ 0 h 313828"/>
                    <a:gd name="connsiteX1" fmla="*/ 156973 w 156973"/>
                    <a:gd name="connsiteY1" fmla="*/ 0 h 313828"/>
                    <a:gd name="connsiteX2" fmla="*/ 156973 w 156973"/>
                    <a:gd name="connsiteY2" fmla="*/ 313829 h 313828"/>
                    <a:gd name="connsiteX3" fmla="*/ 0 w 156973"/>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973" h="313828">
                      <a:moveTo>
                        <a:pt x="0" y="0"/>
                      </a:moveTo>
                      <a:lnTo>
                        <a:pt x="156973" y="0"/>
                      </a:lnTo>
                      <a:lnTo>
                        <a:pt x="156973" y="313829"/>
                      </a:lnTo>
                      <a:lnTo>
                        <a:pt x="0" y="313829"/>
                      </a:lnTo>
                      <a:close/>
                    </a:path>
                  </a:pathLst>
                </a:custGeom>
                <a:solidFill>
                  <a:srgbClr val="FFFFFF"/>
                </a:solidFill>
                <a:ln w="1463" cap="flat">
                  <a:noFill/>
                  <a:prstDash val="solid"/>
                  <a:miter/>
                </a:ln>
              </p:spPr>
              <p:txBody>
                <a:bodyPr rtlCol="0" anchor="ctr"/>
                <a:lstStyle/>
                <a:p>
                  <a:endParaRPr lang="ja-JP" altLang="en-US"/>
                </a:p>
              </p:txBody>
            </p:sp>
            <p:sp>
              <p:nvSpPr>
                <p:cNvPr id="120" name="フリーフォーム: 図形 119">
                  <a:extLst>
                    <a:ext uri="{FF2B5EF4-FFF2-40B4-BE49-F238E27FC236}">
                      <a16:creationId xmlns:a16="http://schemas.microsoft.com/office/drawing/2014/main" id="{24295E2B-EBF8-B411-15D9-0F0FE35A9EAF}"/>
                    </a:ext>
                  </a:extLst>
                </p:cNvPr>
                <p:cNvSpPr/>
                <p:nvPr/>
              </p:nvSpPr>
              <p:spPr>
                <a:xfrm>
                  <a:off x="6324914" y="5047488"/>
                  <a:ext cx="470683" cy="313828"/>
                </a:xfrm>
                <a:custGeom>
                  <a:avLst/>
                  <a:gdLst>
                    <a:gd name="connsiteX0" fmla="*/ 0 w 470683"/>
                    <a:gd name="connsiteY0" fmla="*/ 0 h 313828"/>
                    <a:gd name="connsiteX1" fmla="*/ 470683 w 470683"/>
                    <a:gd name="connsiteY1" fmla="*/ 0 h 313828"/>
                    <a:gd name="connsiteX2" fmla="*/ 470683 w 470683"/>
                    <a:gd name="connsiteY2" fmla="*/ 313829 h 313828"/>
                    <a:gd name="connsiteX3" fmla="*/ 0 w 470683"/>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683" h="313828">
                      <a:moveTo>
                        <a:pt x="0" y="0"/>
                      </a:moveTo>
                      <a:lnTo>
                        <a:pt x="470683" y="0"/>
                      </a:lnTo>
                      <a:lnTo>
                        <a:pt x="470683" y="313829"/>
                      </a:lnTo>
                      <a:lnTo>
                        <a:pt x="0" y="313829"/>
                      </a:lnTo>
                      <a:close/>
                    </a:path>
                  </a:pathLst>
                </a:custGeom>
                <a:noFill/>
                <a:ln w="834" cap="flat">
                  <a:solidFill>
                    <a:schemeClr val="tx1">
                      <a:lumMod val="50000"/>
                      <a:lumOff val="50000"/>
                    </a:schemeClr>
                  </a:solidFill>
                  <a:prstDash val="solid"/>
                  <a:miter/>
                </a:ln>
              </p:spPr>
              <p:txBody>
                <a:bodyPr rtlCol="0" anchor="ctr"/>
                <a:lstStyle/>
                <a:p>
                  <a:endParaRPr lang="ja-JP" altLang="en-US"/>
                </a:p>
              </p:txBody>
            </p:sp>
          </p:grpSp>
          <p:sp>
            <p:nvSpPr>
              <p:cNvPr id="116" name="テキスト ボックス 115">
                <a:extLst>
                  <a:ext uri="{FF2B5EF4-FFF2-40B4-BE49-F238E27FC236}">
                    <a16:creationId xmlns:a16="http://schemas.microsoft.com/office/drawing/2014/main" id="{1DE8E0E0-8EA3-1FCF-9D3E-09F9658C919E}"/>
                  </a:ext>
                </a:extLst>
              </p:cNvPr>
              <p:cNvSpPr txBox="1"/>
              <p:nvPr/>
            </p:nvSpPr>
            <p:spPr>
              <a:xfrm>
                <a:off x="6287452" y="5414760"/>
                <a:ext cx="534121" cy="215444"/>
              </a:xfrm>
              <a:prstGeom prst="rect">
                <a:avLst/>
              </a:prstGeom>
              <a:noFill/>
            </p:spPr>
            <p:txBody>
              <a:bodyPr wrap="none" rtlCol="0">
                <a:spAutoFit/>
              </a:bodyPr>
              <a:lstStyle/>
              <a:p>
                <a:pPr algn="ctr"/>
                <a:r>
                  <a:rPr lang="ja-JP" altLang="en-US" sz="800" dirty="0">
                    <a:latin typeface="BIZ UDPゴシック" panose="020B0400000000000000" pitchFamily="50" charset="-128"/>
                    <a:ea typeface="BIZ UDPゴシック" panose="020B0400000000000000" pitchFamily="50" charset="-128"/>
                  </a:rPr>
                  <a:t>イタリア</a:t>
                </a:r>
                <a:endParaRPr kumimoji="1" lang="ja-JP" altLang="en-US" sz="800" dirty="0">
                  <a:latin typeface="BIZ UDPゴシック" panose="020B0400000000000000" pitchFamily="50" charset="-128"/>
                  <a:ea typeface="BIZ UDPゴシック" panose="020B0400000000000000" pitchFamily="50" charset="-128"/>
                </a:endParaRPr>
              </a:p>
            </p:txBody>
          </p:sp>
        </p:grpSp>
        <p:grpSp>
          <p:nvGrpSpPr>
            <p:cNvPr id="29" name="グループ化 28">
              <a:extLst>
                <a:ext uri="{FF2B5EF4-FFF2-40B4-BE49-F238E27FC236}">
                  <a16:creationId xmlns:a16="http://schemas.microsoft.com/office/drawing/2014/main" id="{54425236-3118-CC9D-9054-A0DB5B77667B}"/>
                </a:ext>
              </a:extLst>
            </p:cNvPr>
            <p:cNvGrpSpPr/>
            <p:nvPr/>
          </p:nvGrpSpPr>
          <p:grpSpPr>
            <a:xfrm>
              <a:off x="7042177" y="5091373"/>
              <a:ext cx="551754" cy="538831"/>
              <a:chOff x="7042177" y="5091373"/>
              <a:chExt cx="551754" cy="538831"/>
            </a:xfrm>
          </p:grpSpPr>
          <p:grpSp>
            <p:nvGrpSpPr>
              <p:cNvPr id="105" name="グループ化 104">
                <a:extLst>
                  <a:ext uri="{FF2B5EF4-FFF2-40B4-BE49-F238E27FC236}">
                    <a16:creationId xmlns:a16="http://schemas.microsoft.com/office/drawing/2014/main" id="{6B0F04BC-CBB8-724F-8212-054D00DB8B97}"/>
                  </a:ext>
                </a:extLst>
              </p:cNvPr>
              <p:cNvGrpSpPr/>
              <p:nvPr/>
            </p:nvGrpSpPr>
            <p:grpSpPr>
              <a:xfrm>
                <a:off x="7082667" y="5091373"/>
                <a:ext cx="470743" cy="313858"/>
                <a:chOff x="7082667" y="5047459"/>
                <a:chExt cx="470743" cy="313858"/>
              </a:xfrm>
            </p:grpSpPr>
            <p:sp>
              <p:nvSpPr>
                <p:cNvPr id="107" name="フリーフォーム: 図形 106">
                  <a:extLst>
                    <a:ext uri="{FF2B5EF4-FFF2-40B4-BE49-F238E27FC236}">
                      <a16:creationId xmlns:a16="http://schemas.microsoft.com/office/drawing/2014/main" id="{975083A6-63FF-3A71-85C0-8423E0A95B37}"/>
                    </a:ext>
                  </a:extLst>
                </p:cNvPr>
                <p:cNvSpPr/>
                <p:nvPr/>
              </p:nvSpPr>
              <p:spPr>
                <a:xfrm>
                  <a:off x="7082667"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solidFill>
                  <a:srgbClr val="1B2F66"/>
                </a:solidFill>
                <a:ln w="1463" cap="flat">
                  <a:noFill/>
                  <a:prstDash val="solid"/>
                  <a:miter/>
                </a:ln>
              </p:spPr>
              <p:txBody>
                <a:bodyPr rtlCol="0" anchor="ctr"/>
                <a:lstStyle/>
                <a:p>
                  <a:endParaRPr lang="ja-JP" altLang="en-US"/>
                </a:p>
              </p:txBody>
            </p:sp>
            <p:sp>
              <p:nvSpPr>
                <p:cNvPr id="108" name="フリーフォーム: 図形 107">
                  <a:extLst>
                    <a:ext uri="{FF2B5EF4-FFF2-40B4-BE49-F238E27FC236}">
                      <a16:creationId xmlns:a16="http://schemas.microsoft.com/office/drawing/2014/main" id="{37EB0744-D9CD-3C2C-E2C8-CCAC00895593}"/>
                    </a:ext>
                  </a:extLst>
                </p:cNvPr>
                <p:cNvSpPr/>
                <p:nvPr/>
              </p:nvSpPr>
              <p:spPr>
                <a:xfrm>
                  <a:off x="7082667" y="5047488"/>
                  <a:ext cx="470742" cy="313828"/>
                </a:xfrm>
                <a:custGeom>
                  <a:avLst/>
                  <a:gdLst>
                    <a:gd name="connsiteX0" fmla="*/ 470743 w 470742"/>
                    <a:gd name="connsiteY0" fmla="*/ 0 h 313828"/>
                    <a:gd name="connsiteX1" fmla="*/ 415481 w 470742"/>
                    <a:gd name="connsiteY1" fmla="*/ 0 h 313828"/>
                    <a:gd name="connsiteX2" fmla="*/ 278510 w 470742"/>
                    <a:gd name="connsiteY2" fmla="*/ 91452 h 313828"/>
                    <a:gd name="connsiteX3" fmla="*/ 278510 w 470742"/>
                    <a:gd name="connsiteY3" fmla="*/ 103 h 313828"/>
                    <a:gd name="connsiteX4" fmla="*/ 199506 w 470742"/>
                    <a:gd name="connsiteY4" fmla="*/ 103 h 313828"/>
                    <a:gd name="connsiteX5" fmla="*/ 199506 w 470742"/>
                    <a:gd name="connsiteY5" fmla="*/ 94113 h 313828"/>
                    <a:gd name="connsiteX6" fmla="*/ 55454 w 470742"/>
                    <a:gd name="connsiteY6" fmla="*/ 0 h 313828"/>
                    <a:gd name="connsiteX7" fmla="*/ 0 w 470742"/>
                    <a:gd name="connsiteY7" fmla="*/ 0 h 313828"/>
                    <a:gd name="connsiteX8" fmla="*/ 0 w 470742"/>
                    <a:gd name="connsiteY8" fmla="*/ 41882 h 313828"/>
                    <a:gd name="connsiteX9" fmla="*/ 115771 w 470742"/>
                    <a:gd name="connsiteY9" fmla="*/ 117516 h 313828"/>
                    <a:gd name="connsiteX10" fmla="*/ 0 w 470742"/>
                    <a:gd name="connsiteY10" fmla="*/ 117516 h 313828"/>
                    <a:gd name="connsiteX11" fmla="*/ 0 w 470742"/>
                    <a:gd name="connsiteY11" fmla="*/ 196520 h 313828"/>
                    <a:gd name="connsiteX12" fmla="*/ 122128 w 470742"/>
                    <a:gd name="connsiteY12" fmla="*/ 196520 h 313828"/>
                    <a:gd name="connsiteX13" fmla="*/ 0 w 470742"/>
                    <a:gd name="connsiteY13" fmla="*/ 276825 h 313828"/>
                    <a:gd name="connsiteX14" fmla="*/ 0 w 470742"/>
                    <a:gd name="connsiteY14" fmla="*/ 313829 h 313828"/>
                    <a:gd name="connsiteX15" fmla="*/ 62727 w 470742"/>
                    <a:gd name="connsiteY15" fmla="*/ 313829 h 313828"/>
                    <a:gd name="connsiteX16" fmla="*/ 199506 w 470742"/>
                    <a:gd name="connsiteY16" fmla="*/ 223884 h 313828"/>
                    <a:gd name="connsiteX17" fmla="*/ 199506 w 470742"/>
                    <a:gd name="connsiteY17" fmla="*/ 313829 h 313828"/>
                    <a:gd name="connsiteX18" fmla="*/ 278510 w 470742"/>
                    <a:gd name="connsiteY18" fmla="*/ 313829 h 313828"/>
                    <a:gd name="connsiteX19" fmla="*/ 278510 w 470742"/>
                    <a:gd name="connsiteY19" fmla="*/ 223840 h 313828"/>
                    <a:gd name="connsiteX20" fmla="*/ 416265 w 470742"/>
                    <a:gd name="connsiteY20" fmla="*/ 313829 h 313828"/>
                    <a:gd name="connsiteX21" fmla="*/ 470743 w 470742"/>
                    <a:gd name="connsiteY21" fmla="*/ 313829 h 313828"/>
                    <a:gd name="connsiteX22" fmla="*/ 470743 w 470742"/>
                    <a:gd name="connsiteY22" fmla="*/ 271325 h 313828"/>
                    <a:gd name="connsiteX23" fmla="*/ 356228 w 470742"/>
                    <a:gd name="connsiteY23" fmla="*/ 196520 h 313828"/>
                    <a:gd name="connsiteX24" fmla="*/ 470743 w 470742"/>
                    <a:gd name="connsiteY24" fmla="*/ 196520 h 313828"/>
                    <a:gd name="connsiteX25" fmla="*/ 470743 w 470742"/>
                    <a:gd name="connsiteY25" fmla="*/ 117516 h 313828"/>
                    <a:gd name="connsiteX26" fmla="*/ 361240 w 470742"/>
                    <a:gd name="connsiteY26" fmla="*/ 117516 h 313828"/>
                    <a:gd name="connsiteX27" fmla="*/ 470743 w 470742"/>
                    <a:gd name="connsiteY27" fmla="*/ 45504 h 313828"/>
                    <a:gd name="connsiteX28" fmla="*/ 470743 w 470742"/>
                    <a:gd name="connsiteY28" fmla="*/ 0 h 3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742" h="313828">
                      <a:moveTo>
                        <a:pt x="470743" y="0"/>
                      </a:moveTo>
                      <a:lnTo>
                        <a:pt x="415481" y="0"/>
                      </a:lnTo>
                      <a:lnTo>
                        <a:pt x="278510" y="91452"/>
                      </a:lnTo>
                      <a:lnTo>
                        <a:pt x="278510" y="103"/>
                      </a:lnTo>
                      <a:lnTo>
                        <a:pt x="199506" y="103"/>
                      </a:lnTo>
                      <a:lnTo>
                        <a:pt x="199506" y="94113"/>
                      </a:lnTo>
                      <a:lnTo>
                        <a:pt x="55454" y="0"/>
                      </a:lnTo>
                      <a:lnTo>
                        <a:pt x="0" y="0"/>
                      </a:lnTo>
                      <a:lnTo>
                        <a:pt x="0" y="41882"/>
                      </a:lnTo>
                      <a:lnTo>
                        <a:pt x="115771" y="117516"/>
                      </a:lnTo>
                      <a:lnTo>
                        <a:pt x="0" y="117516"/>
                      </a:lnTo>
                      <a:lnTo>
                        <a:pt x="0" y="196520"/>
                      </a:lnTo>
                      <a:lnTo>
                        <a:pt x="122128" y="196520"/>
                      </a:lnTo>
                      <a:lnTo>
                        <a:pt x="0" y="276825"/>
                      </a:lnTo>
                      <a:lnTo>
                        <a:pt x="0" y="313829"/>
                      </a:lnTo>
                      <a:lnTo>
                        <a:pt x="62727" y="313829"/>
                      </a:lnTo>
                      <a:lnTo>
                        <a:pt x="199506" y="223884"/>
                      </a:lnTo>
                      <a:lnTo>
                        <a:pt x="199506" y="313829"/>
                      </a:lnTo>
                      <a:lnTo>
                        <a:pt x="278510" y="313829"/>
                      </a:lnTo>
                      <a:lnTo>
                        <a:pt x="278510" y="223840"/>
                      </a:lnTo>
                      <a:lnTo>
                        <a:pt x="416265" y="313829"/>
                      </a:lnTo>
                      <a:lnTo>
                        <a:pt x="470743" y="313829"/>
                      </a:lnTo>
                      <a:lnTo>
                        <a:pt x="470743" y="271325"/>
                      </a:lnTo>
                      <a:lnTo>
                        <a:pt x="356228" y="196520"/>
                      </a:lnTo>
                      <a:lnTo>
                        <a:pt x="470743" y="196520"/>
                      </a:lnTo>
                      <a:lnTo>
                        <a:pt x="470743" y="117516"/>
                      </a:lnTo>
                      <a:lnTo>
                        <a:pt x="361240" y="117516"/>
                      </a:lnTo>
                      <a:lnTo>
                        <a:pt x="470743" y="45504"/>
                      </a:lnTo>
                      <a:lnTo>
                        <a:pt x="470743" y="0"/>
                      </a:lnTo>
                      <a:close/>
                    </a:path>
                  </a:pathLst>
                </a:custGeom>
                <a:solidFill>
                  <a:srgbClr val="FFFFFF"/>
                </a:solidFill>
                <a:ln w="1463" cap="flat">
                  <a:noFill/>
                  <a:prstDash val="solid"/>
                  <a:miter/>
                </a:ln>
              </p:spPr>
              <p:txBody>
                <a:bodyPr rtlCol="0" anchor="ctr"/>
                <a:lstStyle/>
                <a:p>
                  <a:endParaRPr lang="ja-JP" altLang="en-US"/>
                </a:p>
              </p:txBody>
            </p:sp>
            <p:sp>
              <p:nvSpPr>
                <p:cNvPr id="109" name="フリーフォーム: 図形 108">
                  <a:extLst>
                    <a:ext uri="{FF2B5EF4-FFF2-40B4-BE49-F238E27FC236}">
                      <a16:creationId xmlns:a16="http://schemas.microsoft.com/office/drawing/2014/main" id="{385BFDD2-61FD-C307-A07C-4485A83A7609}"/>
                    </a:ext>
                  </a:extLst>
                </p:cNvPr>
                <p:cNvSpPr/>
                <p:nvPr/>
              </p:nvSpPr>
              <p:spPr>
                <a:xfrm>
                  <a:off x="7082667" y="5047592"/>
                  <a:ext cx="470742" cy="313725"/>
                </a:xfrm>
                <a:custGeom>
                  <a:avLst/>
                  <a:gdLst>
                    <a:gd name="connsiteX0" fmla="*/ 261745 w 470742"/>
                    <a:gd name="connsiteY0" fmla="*/ 134842 h 313725"/>
                    <a:gd name="connsiteX1" fmla="*/ 261745 w 470742"/>
                    <a:gd name="connsiteY1" fmla="*/ 0 h 313725"/>
                    <a:gd name="connsiteX2" fmla="*/ 217217 w 470742"/>
                    <a:gd name="connsiteY2" fmla="*/ 0 h 313725"/>
                    <a:gd name="connsiteX3" fmla="*/ 217217 w 470742"/>
                    <a:gd name="connsiteY3" fmla="*/ 134842 h 313725"/>
                    <a:gd name="connsiteX4" fmla="*/ 0 w 470742"/>
                    <a:gd name="connsiteY4" fmla="*/ 134842 h 313725"/>
                    <a:gd name="connsiteX5" fmla="*/ 0 w 470742"/>
                    <a:gd name="connsiteY5" fmla="*/ 179119 h 313725"/>
                    <a:gd name="connsiteX6" fmla="*/ 217217 w 470742"/>
                    <a:gd name="connsiteY6" fmla="*/ 179119 h 313725"/>
                    <a:gd name="connsiteX7" fmla="*/ 217217 w 470742"/>
                    <a:gd name="connsiteY7" fmla="*/ 313725 h 313725"/>
                    <a:gd name="connsiteX8" fmla="*/ 261745 w 470742"/>
                    <a:gd name="connsiteY8" fmla="*/ 313725 h 313725"/>
                    <a:gd name="connsiteX9" fmla="*/ 261745 w 470742"/>
                    <a:gd name="connsiteY9" fmla="*/ 179119 h 313725"/>
                    <a:gd name="connsiteX10" fmla="*/ 470743 w 470742"/>
                    <a:gd name="connsiteY10" fmla="*/ 179119 h 313725"/>
                    <a:gd name="connsiteX11" fmla="*/ 470743 w 470742"/>
                    <a:gd name="connsiteY11" fmla="*/ 134842 h 313725"/>
                    <a:gd name="connsiteX12" fmla="*/ 261745 w 470742"/>
                    <a:gd name="connsiteY12" fmla="*/ 134842 h 31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742" h="313725">
                      <a:moveTo>
                        <a:pt x="261745" y="134842"/>
                      </a:moveTo>
                      <a:lnTo>
                        <a:pt x="261745" y="0"/>
                      </a:lnTo>
                      <a:lnTo>
                        <a:pt x="217217" y="0"/>
                      </a:lnTo>
                      <a:lnTo>
                        <a:pt x="217217" y="134842"/>
                      </a:lnTo>
                      <a:lnTo>
                        <a:pt x="0" y="134842"/>
                      </a:lnTo>
                      <a:lnTo>
                        <a:pt x="0" y="179119"/>
                      </a:lnTo>
                      <a:lnTo>
                        <a:pt x="217217" y="179119"/>
                      </a:lnTo>
                      <a:lnTo>
                        <a:pt x="217217" y="313725"/>
                      </a:lnTo>
                      <a:lnTo>
                        <a:pt x="261745" y="313725"/>
                      </a:lnTo>
                      <a:lnTo>
                        <a:pt x="261745" y="179119"/>
                      </a:lnTo>
                      <a:lnTo>
                        <a:pt x="470743" y="179119"/>
                      </a:lnTo>
                      <a:lnTo>
                        <a:pt x="470743" y="134842"/>
                      </a:lnTo>
                      <a:lnTo>
                        <a:pt x="261745" y="134842"/>
                      </a:lnTo>
                      <a:close/>
                    </a:path>
                  </a:pathLst>
                </a:custGeom>
                <a:solidFill>
                  <a:srgbClr val="C31B2C"/>
                </a:solidFill>
                <a:ln w="1463" cap="flat">
                  <a:noFill/>
                  <a:prstDash val="solid"/>
                  <a:miter/>
                </a:ln>
              </p:spPr>
              <p:txBody>
                <a:bodyPr rtlCol="0" anchor="ctr"/>
                <a:lstStyle/>
                <a:p>
                  <a:endParaRPr lang="ja-JP" altLang="en-US"/>
                </a:p>
              </p:txBody>
            </p:sp>
            <p:sp>
              <p:nvSpPr>
                <p:cNvPr id="110" name="フリーフォーム: 図形 109">
                  <a:extLst>
                    <a:ext uri="{FF2B5EF4-FFF2-40B4-BE49-F238E27FC236}">
                      <a16:creationId xmlns:a16="http://schemas.microsoft.com/office/drawing/2014/main" id="{3CA1D933-6CF1-8DDF-2C04-2F54BA4BF3F5}"/>
                    </a:ext>
                  </a:extLst>
                </p:cNvPr>
                <p:cNvSpPr/>
                <p:nvPr/>
              </p:nvSpPr>
              <p:spPr>
                <a:xfrm>
                  <a:off x="7082667" y="5244008"/>
                  <a:ext cx="199506" cy="117308"/>
                </a:xfrm>
                <a:custGeom>
                  <a:avLst/>
                  <a:gdLst>
                    <a:gd name="connsiteX0" fmla="*/ 199506 w 199506"/>
                    <a:gd name="connsiteY0" fmla="*/ 0 h 117308"/>
                    <a:gd name="connsiteX1" fmla="*/ 181366 w 199506"/>
                    <a:gd name="connsiteY1" fmla="*/ 0 h 117308"/>
                    <a:gd name="connsiteX2" fmla="*/ 0 w 199506"/>
                    <a:gd name="connsiteY2" fmla="*/ 117309 h 117308"/>
                    <a:gd name="connsiteX3" fmla="*/ 0 w 199506"/>
                    <a:gd name="connsiteY3" fmla="*/ 117309 h 117308"/>
                    <a:gd name="connsiteX4" fmla="*/ 38807 w 199506"/>
                    <a:gd name="connsiteY4" fmla="*/ 117309 h 117308"/>
                    <a:gd name="connsiteX5" fmla="*/ 199506 w 199506"/>
                    <a:gd name="connsiteY5" fmla="*/ 13867 h 117308"/>
                    <a:gd name="connsiteX6" fmla="*/ 199506 w 199506"/>
                    <a:gd name="connsiteY6" fmla="*/ 0 h 11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06" h="117308">
                      <a:moveTo>
                        <a:pt x="199506" y="0"/>
                      </a:moveTo>
                      <a:lnTo>
                        <a:pt x="181366" y="0"/>
                      </a:lnTo>
                      <a:lnTo>
                        <a:pt x="0" y="117309"/>
                      </a:lnTo>
                      <a:lnTo>
                        <a:pt x="0" y="117309"/>
                      </a:lnTo>
                      <a:lnTo>
                        <a:pt x="38807" y="117309"/>
                      </a:lnTo>
                      <a:lnTo>
                        <a:pt x="199506" y="13867"/>
                      </a:lnTo>
                      <a:lnTo>
                        <a:pt x="199506" y="0"/>
                      </a:lnTo>
                      <a:close/>
                    </a:path>
                  </a:pathLst>
                </a:custGeom>
                <a:solidFill>
                  <a:srgbClr val="C31B2C"/>
                </a:solidFill>
                <a:ln w="1463" cap="flat">
                  <a:noFill/>
                  <a:prstDash val="solid"/>
                  <a:miter/>
                </a:ln>
              </p:spPr>
              <p:txBody>
                <a:bodyPr rtlCol="0" anchor="ctr"/>
                <a:lstStyle/>
                <a:p>
                  <a:endParaRPr lang="ja-JP" altLang="en-US"/>
                </a:p>
              </p:txBody>
            </p:sp>
            <p:sp>
              <p:nvSpPr>
                <p:cNvPr id="111" name="フリーフォーム: 図形 110">
                  <a:extLst>
                    <a:ext uri="{FF2B5EF4-FFF2-40B4-BE49-F238E27FC236}">
                      <a16:creationId xmlns:a16="http://schemas.microsoft.com/office/drawing/2014/main" id="{E11F432C-5192-748F-8E9D-5BA7963053D5}"/>
                    </a:ext>
                  </a:extLst>
                </p:cNvPr>
                <p:cNvSpPr/>
                <p:nvPr/>
              </p:nvSpPr>
              <p:spPr>
                <a:xfrm>
                  <a:off x="7082667" y="5048006"/>
                  <a:ext cx="174654" cy="116998"/>
                </a:xfrm>
                <a:custGeom>
                  <a:avLst/>
                  <a:gdLst>
                    <a:gd name="connsiteX0" fmla="*/ 174655 w 174654"/>
                    <a:gd name="connsiteY0" fmla="*/ 116998 h 116998"/>
                    <a:gd name="connsiteX1" fmla="*/ 0 w 174654"/>
                    <a:gd name="connsiteY1" fmla="*/ 0 h 116998"/>
                    <a:gd name="connsiteX2" fmla="*/ 0 w 174654"/>
                    <a:gd name="connsiteY2" fmla="*/ 25812 h 116998"/>
                    <a:gd name="connsiteX3" fmla="*/ 135759 w 174654"/>
                    <a:gd name="connsiteY3" fmla="*/ 116998 h 116998"/>
                    <a:gd name="connsiteX4" fmla="*/ 174655 w 174654"/>
                    <a:gd name="connsiteY4" fmla="*/ 116998 h 11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54" h="116998">
                      <a:moveTo>
                        <a:pt x="174655" y="116998"/>
                      </a:moveTo>
                      <a:lnTo>
                        <a:pt x="0" y="0"/>
                      </a:lnTo>
                      <a:lnTo>
                        <a:pt x="0" y="25812"/>
                      </a:lnTo>
                      <a:lnTo>
                        <a:pt x="135759" y="116998"/>
                      </a:lnTo>
                      <a:lnTo>
                        <a:pt x="174655" y="116998"/>
                      </a:lnTo>
                      <a:close/>
                    </a:path>
                  </a:pathLst>
                </a:custGeom>
                <a:solidFill>
                  <a:srgbClr val="C31B2C"/>
                </a:solidFill>
                <a:ln w="1463" cap="flat">
                  <a:noFill/>
                  <a:prstDash val="solid"/>
                  <a:miter/>
                </a:ln>
              </p:spPr>
              <p:txBody>
                <a:bodyPr rtlCol="0" anchor="ctr"/>
                <a:lstStyle/>
                <a:p>
                  <a:endParaRPr lang="ja-JP" altLang="en-US"/>
                </a:p>
              </p:txBody>
            </p:sp>
            <p:sp>
              <p:nvSpPr>
                <p:cNvPr id="112" name="フリーフォーム: 図形 111">
                  <a:extLst>
                    <a:ext uri="{FF2B5EF4-FFF2-40B4-BE49-F238E27FC236}">
                      <a16:creationId xmlns:a16="http://schemas.microsoft.com/office/drawing/2014/main" id="{BE969674-24D7-C7CC-AA1F-357B874AC58C}"/>
                    </a:ext>
                  </a:extLst>
                </p:cNvPr>
                <p:cNvSpPr/>
                <p:nvPr/>
              </p:nvSpPr>
              <p:spPr>
                <a:xfrm>
                  <a:off x="7377632" y="5244008"/>
                  <a:ext cx="175778" cy="117308"/>
                </a:xfrm>
                <a:custGeom>
                  <a:avLst/>
                  <a:gdLst>
                    <a:gd name="connsiteX0" fmla="*/ 0 w 175778"/>
                    <a:gd name="connsiteY0" fmla="*/ 0 h 117308"/>
                    <a:gd name="connsiteX1" fmla="*/ 175660 w 175778"/>
                    <a:gd name="connsiteY1" fmla="*/ 117309 h 117308"/>
                    <a:gd name="connsiteX2" fmla="*/ 175778 w 175778"/>
                    <a:gd name="connsiteY2" fmla="*/ 117309 h 117308"/>
                    <a:gd name="connsiteX3" fmla="*/ 175778 w 175778"/>
                    <a:gd name="connsiteY3" fmla="*/ 91659 h 117308"/>
                    <a:gd name="connsiteX4" fmla="*/ 38896 w 175778"/>
                    <a:gd name="connsiteY4" fmla="*/ 0 h 117308"/>
                    <a:gd name="connsiteX5" fmla="*/ 0 w 175778"/>
                    <a:gd name="connsiteY5" fmla="*/ 0 h 11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778" h="117308">
                      <a:moveTo>
                        <a:pt x="0" y="0"/>
                      </a:moveTo>
                      <a:lnTo>
                        <a:pt x="175660" y="117309"/>
                      </a:lnTo>
                      <a:lnTo>
                        <a:pt x="175778" y="117309"/>
                      </a:lnTo>
                      <a:lnTo>
                        <a:pt x="175778" y="91659"/>
                      </a:lnTo>
                      <a:lnTo>
                        <a:pt x="38896" y="0"/>
                      </a:lnTo>
                      <a:lnTo>
                        <a:pt x="0" y="0"/>
                      </a:lnTo>
                      <a:close/>
                    </a:path>
                  </a:pathLst>
                </a:custGeom>
                <a:solidFill>
                  <a:srgbClr val="C31B2C"/>
                </a:solidFill>
                <a:ln w="1463" cap="flat">
                  <a:noFill/>
                  <a:prstDash val="solid"/>
                  <a:miter/>
                </a:ln>
              </p:spPr>
              <p:txBody>
                <a:bodyPr rtlCol="0" anchor="ctr"/>
                <a:lstStyle/>
                <a:p>
                  <a:endParaRPr lang="ja-JP" altLang="en-US"/>
                </a:p>
              </p:txBody>
            </p:sp>
            <p:sp>
              <p:nvSpPr>
                <p:cNvPr id="113" name="フリーフォーム: 図形 112">
                  <a:extLst>
                    <a:ext uri="{FF2B5EF4-FFF2-40B4-BE49-F238E27FC236}">
                      <a16:creationId xmlns:a16="http://schemas.microsoft.com/office/drawing/2014/main" id="{4B4B083A-1868-068D-9ED8-C034A5BF9C21}"/>
                    </a:ext>
                  </a:extLst>
                </p:cNvPr>
                <p:cNvSpPr/>
                <p:nvPr/>
              </p:nvSpPr>
              <p:spPr>
                <a:xfrm>
                  <a:off x="7361621" y="5047459"/>
                  <a:ext cx="191626" cy="117545"/>
                </a:xfrm>
                <a:custGeom>
                  <a:avLst/>
                  <a:gdLst>
                    <a:gd name="connsiteX0" fmla="*/ 191626 w 191626"/>
                    <a:gd name="connsiteY0" fmla="*/ 0 h 117545"/>
                    <a:gd name="connsiteX1" fmla="*/ 158688 w 191626"/>
                    <a:gd name="connsiteY1" fmla="*/ 0 h 117545"/>
                    <a:gd name="connsiteX2" fmla="*/ 0 w 191626"/>
                    <a:gd name="connsiteY2" fmla="*/ 104373 h 117545"/>
                    <a:gd name="connsiteX3" fmla="*/ 0 w 191626"/>
                    <a:gd name="connsiteY3" fmla="*/ 117309 h 117545"/>
                    <a:gd name="connsiteX4" fmla="*/ 17667 w 191626"/>
                    <a:gd name="connsiteY4" fmla="*/ 117545 h 117545"/>
                    <a:gd name="connsiteX5" fmla="*/ 191626 w 191626"/>
                    <a:gd name="connsiteY5" fmla="*/ 0 h 1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626" h="117545">
                      <a:moveTo>
                        <a:pt x="191626" y="0"/>
                      </a:moveTo>
                      <a:lnTo>
                        <a:pt x="158688" y="0"/>
                      </a:lnTo>
                      <a:lnTo>
                        <a:pt x="0" y="104373"/>
                      </a:lnTo>
                      <a:lnTo>
                        <a:pt x="0" y="117309"/>
                      </a:lnTo>
                      <a:lnTo>
                        <a:pt x="17667" y="117545"/>
                      </a:lnTo>
                      <a:lnTo>
                        <a:pt x="191626" y="0"/>
                      </a:lnTo>
                      <a:close/>
                    </a:path>
                  </a:pathLst>
                </a:custGeom>
                <a:solidFill>
                  <a:srgbClr val="C31B2C"/>
                </a:solidFill>
                <a:ln w="1463" cap="flat">
                  <a:noFill/>
                  <a:prstDash val="solid"/>
                  <a:miter/>
                </a:ln>
              </p:spPr>
              <p:txBody>
                <a:bodyPr rtlCol="0" anchor="ctr"/>
                <a:lstStyle/>
                <a:p>
                  <a:endParaRPr lang="ja-JP" altLang="en-US"/>
                </a:p>
              </p:txBody>
            </p:sp>
            <p:sp>
              <p:nvSpPr>
                <p:cNvPr id="114" name="フリーフォーム: 図形 113">
                  <a:extLst>
                    <a:ext uri="{FF2B5EF4-FFF2-40B4-BE49-F238E27FC236}">
                      <a16:creationId xmlns:a16="http://schemas.microsoft.com/office/drawing/2014/main" id="{285CE6EC-CE86-1004-5A3F-F73BDD6318C1}"/>
                    </a:ext>
                  </a:extLst>
                </p:cNvPr>
                <p:cNvSpPr/>
                <p:nvPr/>
              </p:nvSpPr>
              <p:spPr>
                <a:xfrm>
                  <a:off x="7082667"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noFill/>
                <a:ln w="834" cap="flat">
                  <a:solidFill>
                    <a:schemeClr val="tx1">
                      <a:lumMod val="50000"/>
                      <a:lumOff val="50000"/>
                    </a:schemeClr>
                  </a:solidFill>
                  <a:prstDash val="solid"/>
                  <a:miter/>
                </a:ln>
              </p:spPr>
              <p:txBody>
                <a:bodyPr rtlCol="0" anchor="ctr"/>
                <a:lstStyle/>
                <a:p>
                  <a:endParaRPr lang="ja-JP" altLang="en-US"/>
                </a:p>
              </p:txBody>
            </p:sp>
          </p:grpSp>
          <p:sp>
            <p:nvSpPr>
              <p:cNvPr id="106" name="テキスト ボックス 105">
                <a:extLst>
                  <a:ext uri="{FF2B5EF4-FFF2-40B4-BE49-F238E27FC236}">
                    <a16:creationId xmlns:a16="http://schemas.microsoft.com/office/drawing/2014/main" id="{DA715D8B-A4FE-C716-2BF7-0140BA2700F5}"/>
                  </a:ext>
                </a:extLst>
              </p:cNvPr>
              <p:cNvSpPr txBox="1"/>
              <p:nvPr/>
            </p:nvSpPr>
            <p:spPr>
              <a:xfrm>
                <a:off x="7042177" y="5414760"/>
                <a:ext cx="551754" cy="215444"/>
              </a:xfrm>
              <a:prstGeom prst="rect">
                <a:avLst/>
              </a:prstGeom>
              <a:noFill/>
            </p:spPr>
            <p:txBody>
              <a:bodyPr wrap="non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イギリス</a:t>
                </a:r>
              </a:p>
            </p:txBody>
          </p:sp>
        </p:grpSp>
        <p:grpSp>
          <p:nvGrpSpPr>
            <p:cNvPr id="30" name="グループ化 29">
              <a:extLst>
                <a:ext uri="{FF2B5EF4-FFF2-40B4-BE49-F238E27FC236}">
                  <a16:creationId xmlns:a16="http://schemas.microsoft.com/office/drawing/2014/main" id="{624BCEB8-2E06-A998-20B1-FE09D54CD770}"/>
                </a:ext>
              </a:extLst>
            </p:cNvPr>
            <p:cNvGrpSpPr/>
            <p:nvPr/>
          </p:nvGrpSpPr>
          <p:grpSpPr>
            <a:xfrm>
              <a:off x="7788709" y="5091402"/>
              <a:ext cx="574196" cy="538802"/>
              <a:chOff x="7788709" y="5091402"/>
              <a:chExt cx="574196" cy="538802"/>
            </a:xfrm>
          </p:grpSpPr>
          <p:grpSp>
            <p:nvGrpSpPr>
              <p:cNvPr id="99" name="グループ化 98">
                <a:extLst>
                  <a:ext uri="{FF2B5EF4-FFF2-40B4-BE49-F238E27FC236}">
                    <a16:creationId xmlns:a16="http://schemas.microsoft.com/office/drawing/2014/main" id="{40E5D705-10D0-AEDF-0B92-1C871E553427}"/>
                  </a:ext>
                </a:extLst>
              </p:cNvPr>
              <p:cNvGrpSpPr/>
              <p:nvPr/>
            </p:nvGrpSpPr>
            <p:grpSpPr>
              <a:xfrm>
                <a:off x="7840420" y="5091402"/>
                <a:ext cx="470698" cy="313828"/>
                <a:chOff x="7840420" y="5047488"/>
                <a:chExt cx="470698" cy="313828"/>
              </a:xfrm>
            </p:grpSpPr>
            <p:sp>
              <p:nvSpPr>
                <p:cNvPr id="101" name="フリーフォーム: 図形 100">
                  <a:extLst>
                    <a:ext uri="{FF2B5EF4-FFF2-40B4-BE49-F238E27FC236}">
                      <a16:creationId xmlns:a16="http://schemas.microsoft.com/office/drawing/2014/main" id="{52274145-0B9C-5EBF-43E2-7B29A9B3191F}"/>
                    </a:ext>
                  </a:extLst>
                </p:cNvPr>
                <p:cNvSpPr/>
                <p:nvPr/>
              </p:nvSpPr>
              <p:spPr>
                <a:xfrm>
                  <a:off x="8154323" y="5047488"/>
                  <a:ext cx="156795" cy="313828"/>
                </a:xfrm>
                <a:custGeom>
                  <a:avLst/>
                  <a:gdLst>
                    <a:gd name="connsiteX0" fmla="*/ 0 w 156795"/>
                    <a:gd name="connsiteY0" fmla="*/ 0 h 313828"/>
                    <a:gd name="connsiteX1" fmla="*/ 156796 w 156795"/>
                    <a:gd name="connsiteY1" fmla="*/ 0 h 313828"/>
                    <a:gd name="connsiteX2" fmla="*/ 156796 w 156795"/>
                    <a:gd name="connsiteY2" fmla="*/ 313829 h 313828"/>
                    <a:gd name="connsiteX3" fmla="*/ 0 w 156795"/>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795" h="313828">
                      <a:moveTo>
                        <a:pt x="0" y="0"/>
                      </a:moveTo>
                      <a:lnTo>
                        <a:pt x="156796" y="0"/>
                      </a:lnTo>
                      <a:lnTo>
                        <a:pt x="156796" y="313829"/>
                      </a:lnTo>
                      <a:lnTo>
                        <a:pt x="0" y="313829"/>
                      </a:lnTo>
                      <a:close/>
                    </a:path>
                  </a:pathLst>
                </a:custGeom>
                <a:solidFill>
                  <a:srgbClr val="E60012"/>
                </a:solidFill>
                <a:ln w="1463" cap="flat">
                  <a:noFill/>
                  <a:prstDash val="solid"/>
                  <a:miter/>
                </a:ln>
              </p:spPr>
              <p:txBody>
                <a:bodyPr rtlCol="0" anchor="ctr"/>
                <a:lstStyle/>
                <a:p>
                  <a:endParaRPr lang="ja-JP" altLang="en-US"/>
                </a:p>
              </p:txBody>
            </p:sp>
            <p:sp>
              <p:nvSpPr>
                <p:cNvPr id="102" name="フリーフォーム: 図形 101">
                  <a:extLst>
                    <a:ext uri="{FF2B5EF4-FFF2-40B4-BE49-F238E27FC236}">
                      <a16:creationId xmlns:a16="http://schemas.microsoft.com/office/drawing/2014/main" id="{52A8112E-7B6D-73C6-B8E5-E54BCC139D26}"/>
                    </a:ext>
                  </a:extLst>
                </p:cNvPr>
                <p:cNvSpPr/>
                <p:nvPr/>
              </p:nvSpPr>
              <p:spPr>
                <a:xfrm>
                  <a:off x="7840420" y="5047488"/>
                  <a:ext cx="156928" cy="313828"/>
                </a:xfrm>
                <a:custGeom>
                  <a:avLst/>
                  <a:gdLst>
                    <a:gd name="connsiteX0" fmla="*/ 0 w 156928"/>
                    <a:gd name="connsiteY0" fmla="*/ 0 h 313828"/>
                    <a:gd name="connsiteX1" fmla="*/ 156929 w 156928"/>
                    <a:gd name="connsiteY1" fmla="*/ 0 h 313828"/>
                    <a:gd name="connsiteX2" fmla="*/ 156929 w 156928"/>
                    <a:gd name="connsiteY2" fmla="*/ 313829 h 313828"/>
                    <a:gd name="connsiteX3" fmla="*/ 0 w 156928"/>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928" h="313828">
                      <a:moveTo>
                        <a:pt x="0" y="0"/>
                      </a:moveTo>
                      <a:lnTo>
                        <a:pt x="156929" y="0"/>
                      </a:lnTo>
                      <a:lnTo>
                        <a:pt x="156929" y="313829"/>
                      </a:lnTo>
                      <a:lnTo>
                        <a:pt x="0" y="313829"/>
                      </a:lnTo>
                      <a:close/>
                    </a:path>
                  </a:pathLst>
                </a:custGeom>
                <a:solidFill>
                  <a:srgbClr val="004098"/>
                </a:solidFill>
                <a:ln w="1463" cap="flat">
                  <a:noFill/>
                  <a:prstDash val="solid"/>
                  <a:miter/>
                </a:ln>
              </p:spPr>
              <p:txBody>
                <a:bodyPr rtlCol="0" anchor="ctr"/>
                <a:lstStyle/>
                <a:p>
                  <a:endParaRPr lang="ja-JP" altLang="en-US"/>
                </a:p>
              </p:txBody>
            </p:sp>
            <p:sp>
              <p:nvSpPr>
                <p:cNvPr id="103" name="フリーフォーム: 図形 102">
                  <a:extLst>
                    <a:ext uri="{FF2B5EF4-FFF2-40B4-BE49-F238E27FC236}">
                      <a16:creationId xmlns:a16="http://schemas.microsoft.com/office/drawing/2014/main" id="{4761FBB0-4B2B-DD19-41CE-6B23A63A93B5}"/>
                    </a:ext>
                  </a:extLst>
                </p:cNvPr>
                <p:cNvSpPr/>
                <p:nvPr/>
              </p:nvSpPr>
              <p:spPr>
                <a:xfrm>
                  <a:off x="7997349" y="5047488"/>
                  <a:ext cx="156973" cy="313828"/>
                </a:xfrm>
                <a:custGeom>
                  <a:avLst/>
                  <a:gdLst>
                    <a:gd name="connsiteX0" fmla="*/ 0 w 156973"/>
                    <a:gd name="connsiteY0" fmla="*/ 0 h 313828"/>
                    <a:gd name="connsiteX1" fmla="*/ 156973 w 156973"/>
                    <a:gd name="connsiteY1" fmla="*/ 0 h 313828"/>
                    <a:gd name="connsiteX2" fmla="*/ 156973 w 156973"/>
                    <a:gd name="connsiteY2" fmla="*/ 313829 h 313828"/>
                    <a:gd name="connsiteX3" fmla="*/ 0 w 156973"/>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56973" h="313828">
                      <a:moveTo>
                        <a:pt x="0" y="0"/>
                      </a:moveTo>
                      <a:lnTo>
                        <a:pt x="156973" y="0"/>
                      </a:lnTo>
                      <a:lnTo>
                        <a:pt x="156973" y="313829"/>
                      </a:lnTo>
                      <a:lnTo>
                        <a:pt x="0" y="313829"/>
                      </a:lnTo>
                      <a:close/>
                    </a:path>
                  </a:pathLst>
                </a:custGeom>
                <a:solidFill>
                  <a:srgbClr val="FFFFFF"/>
                </a:solidFill>
                <a:ln w="1463"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324EF950-C1AB-A8F8-DDBF-0085C232A0A2}"/>
                    </a:ext>
                  </a:extLst>
                </p:cNvPr>
                <p:cNvSpPr/>
                <p:nvPr/>
              </p:nvSpPr>
              <p:spPr>
                <a:xfrm>
                  <a:off x="7840420" y="5047488"/>
                  <a:ext cx="470683" cy="313828"/>
                </a:xfrm>
                <a:custGeom>
                  <a:avLst/>
                  <a:gdLst>
                    <a:gd name="connsiteX0" fmla="*/ 0 w 470683"/>
                    <a:gd name="connsiteY0" fmla="*/ 0 h 313828"/>
                    <a:gd name="connsiteX1" fmla="*/ 470683 w 470683"/>
                    <a:gd name="connsiteY1" fmla="*/ 0 h 313828"/>
                    <a:gd name="connsiteX2" fmla="*/ 470683 w 470683"/>
                    <a:gd name="connsiteY2" fmla="*/ 313829 h 313828"/>
                    <a:gd name="connsiteX3" fmla="*/ 0 w 470683"/>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683" h="313828">
                      <a:moveTo>
                        <a:pt x="0" y="0"/>
                      </a:moveTo>
                      <a:lnTo>
                        <a:pt x="470683" y="0"/>
                      </a:lnTo>
                      <a:lnTo>
                        <a:pt x="470683" y="313829"/>
                      </a:lnTo>
                      <a:lnTo>
                        <a:pt x="0" y="313829"/>
                      </a:lnTo>
                      <a:close/>
                    </a:path>
                  </a:pathLst>
                </a:custGeom>
                <a:noFill/>
                <a:ln w="834" cap="flat">
                  <a:solidFill>
                    <a:schemeClr val="tx1">
                      <a:lumMod val="50000"/>
                      <a:lumOff val="50000"/>
                    </a:schemeClr>
                  </a:solidFill>
                  <a:prstDash val="solid"/>
                  <a:miter/>
                </a:ln>
              </p:spPr>
              <p:txBody>
                <a:bodyPr rtlCol="0" anchor="ctr"/>
                <a:lstStyle/>
                <a:p>
                  <a:endParaRPr lang="ja-JP" altLang="en-US"/>
                </a:p>
              </p:txBody>
            </p:sp>
          </p:grpSp>
          <p:sp>
            <p:nvSpPr>
              <p:cNvPr id="100" name="テキスト ボックス 99">
                <a:extLst>
                  <a:ext uri="{FF2B5EF4-FFF2-40B4-BE49-F238E27FC236}">
                    <a16:creationId xmlns:a16="http://schemas.microsoft.com/office/drawing/2014/main" id="{91F74B2D-8785-DA4C-BB56-B3436859EAF1}"/>
                  </a:ext>
                </a:extLst>
              </p:cNvPr>
              <p:cNvSpPr txBox="1"/>
              <p:nvPr/>
            </p:nvSpPr>
            <p:spPr>
              <a:xfrm>
                <a:off x="7788709" y="5414760"/>
                <a:ext cx="574196" cy="215444"/>
              </a:xfrm>
              <a:prstGeom prst="rect">
                <a:avLst/>
              </a:prstGeom>
              <a:noFill/>
            </p:spPr>
            <p:txBody>
              <a:bodyPr wrap="non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フランス</a:t>
                </a:r>
              </a:p>
            </p:txBody>
          </p:sp>
        </p:grpSp>
        <p:grpSp>
          <p:nvGrpSpPr>
            <p:cNvPr id="31" name="グループ化 30">
              <a:extLst>
                <a:ext uri="{FF2B5EF4-FFF2-40B4-BE49-F238E27FC236}">
                  <a16:creationId xmlns:a16="http://schemas.microsoft.com/office/drawing/2014/main" id="{9DBEB235-369D-5869-6E15-C6BD587BAFD0}"/>
                </a:ext>
              </a:extLst>
            </p:cNvPr>
            <p:cNvGrpSpPr/>
            <p:nvPr/>
          </p:nvGrpSpPr>
          <p:grpSpPr>
            <a:xfrm>
              <a:off x="8598173" y="5091402"/>
              <a:ext cx="470742" cy="538802"/>
              <a:chOff x="8598173" y="5091402"/>
              <a:chExt cx="470742" cy="538802"/>
            </a:xfrm>
          </p:grpSpPr>
          <p:grpSp>
            <p:nvGrpSpPr>
              <p:cNvPr id="91" name="グループ化 90">
                <a:extLst>
                  <a:ext uri="{FF2B5EF4-FFF2-40B4-BE49-F238E27FC236}">
                    <a16:creationId xmlns:a16="http://schemas.microsoft.com/office/drawing/2014/main" id="{661A71E4-CBCE-6515-3DB7-BC16A7EFF227}"/>
                  </a:ext>
                </a:extLst>
              </p:cNvPr>
              <p:cNvGrpSpPr/>
              <p:nvPr/>
            </p:nvGrpSpPr>
            <p:grpSpPr>
              <a:xfrm>
                <a:off x="8598173" y="5091402"/>
                <a:ext cx="470742" cy="313828"/>
                <a:chOff x="8598173" y="5047488"/>
                <a:chExt cx="470742" cy="313828"/>
              </a:xfrm>
            </p:grpSpPr>
            <p:sp>
              <p:nvSpPr>
                <p:cNvPr id="93" name="フリーフォーム: 図形 92">
                  <a:extLst>
                    <a:ext uri="{FF2B5EF4-FFF2-40B4-BE49-F238E27FC236}">
                      <a16:creationId xmlns:a16="http://schemas.microsoft.com/office/drawing/2014/main" id="{BB19C092-CB76-AAC1-0004-2D3DB9A4CA23}"/>
                    </a:ext>
                  </a:extLst>
                </p:cNvPr>
                <p:cNvSpPr/>
                <p:nvPr/>
              </p:nvSpPr>
              <p:spPr>
                <a:xfrm>
                  <a:off x="8598173"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solidFill>
                  <a:srgbClr val="D12E1A"/>
                </a:solidFill>
                <a:ln w="834" cap="flat">
                  <a:solidFill>
                    <a:schemeClr val="tx1">
                      <a:lumMod val="50000"/>
                      <a:lumOff val="50000"/>
                    </a:schemeClr>
                  </a:solidFill>
                  <a:prstDash val="solid"/>
                  <a:miter/>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BC7A1A06-7D78-00F8-2C99-E3830F6E30A4}"/>
                    </a:ext>
                  </a:extLst>
                </p:cNvPr>
                <p:cNvSpPr/>
                <p:nvPr/>
              </p:nvSpPr>
              <p:spPr>
                <a:xfrm>
                  <a:off x="8623749" y="5079185"/>
                  <a:ext cx="93861" cy="88229"/>
                </a:xfrm>
                <a:custGeom>
                  <a:avLst/>
                  <a:gdLst>
                    <a:gd name="connsiteX0" fmla="*/ 29878 w 93861"/>
                    <a:gd name="connsiteY0" fmla="*/ 53961 h 88229"/>
                    <a:gd name="connsiteX1" fmla="*/ 0 w 93861"/>
                    <a:gd name="connsiteY1" fmla="*/ 33899 h 88229"/>
                    <a:gd name="connsiteX2" fmla="*/ 36412 w 93861"/>
                    <a:gd name="connsiteY2" fmla="*/ 33884 h 88229"/>
                    <a:gd name="connsiteX3" fmla="*/ 46421 w 93861"/>
                    <a:gd name="connsiteY3" fmla="*/ 0 h 88229"/>
                    <a:gd name="connsiteX4" fmla="*/ 57523 w 93861"/>
                    <a:gd name="connsiteY4" fmla="*/ 33884 h 88229"/>
                    <a:gd name="connsiteX5" fmla="*/ 93862 w 93861"/>
                    <a:gd name="connsiteY5" fmla="*/ 33899 h 88229"/>
                    <a:gd name="connsiteX6" fmla="*/ 64043 w 93861"/>
                    <a:gd name="connsiteY6" fmla="*/ 53975 h 88229"/>
                    <a:gd name="connsiteX7" fmla="*/ 74879 w 93861"/>
                    <a:gd name="connsiteY7" fmla="*/ 88229 h 88229"/>
                    <a:gd name="connsiteX8" fmla="*/ 46953 w 93861"/>
                    <a:gd name="connsiteY8" fmla="*/ 66379 h 88229"/>
                    <a:gd name="connsiteX9" fmla="*/ 17326 w 93861"/>
                    <a:gd name="connsiteY9" fmla="*/ 88229 h 88229"/>
                    <a:gd name="connsiteX10" fmla="*/ 29878 w 93861"/>
                    <a:gd name="connsiteY10" fmla="*/ 53961 h 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861" h="88229">
                      <a:moveTo>
                        <a:pt x="29878" y="53961"/>
                      </a:moveTo>
                      <a:lnTo>
                        <a:pt x="0" y="33899"/>
                      </a:lnTo>
                      <a:lnTo>
                        <a:pt x="36412" y="33884"/>
                      </a:lnTo>
                      <a:lnTo>
                        <a:pt x="46421" y="0"/>
                      </a:lnTo>
                      <a:lnTo>
                        <a:pt x="57523" y="33884"/>
                      </a:lnTo>
                      <a:lnTo>
                        <a:pt x="93862" y="33899"/>
                      </a:lnTo>
                      <a:lnTo>
                        <a:pt x="64043" y="53975"/>
                      </a:lnTo>
                      <a:lnTo>
                        <a:pt x="74879" y="88229"/>
                      </a:lnTo>
                      <a:lnTo>
                        <a:pt x="46953" y="66379"/>
                      </a:lnTo>
                      <a:lnTo>
                        <a:pt x="17326" y="88229"/>
                      </a:lnTo>
                      <a:lnTo>
                        <a:pt x="29878" y="53961"/>
                      </a:lnTo>
                      <a:close/>
                    </a:path>
                  </a:pathLst>
                </a:custGeom>
                <a:solidFill>
                  <a:srgbClr val="F4D622"/>
                </a:solidFill>
                <a:ln w="1463" cap="flat">
                  <a:noFill/>
                  <a:prstDash val="solid"/>
                  <a:miter/>
                </a:ln>
              </p:spPr>
              <p:txBody>
                <a:bodyPr rtlCol="0" anchor="ctr"/>
                <a:lstStyle/>
                <a:p>
                  <a:endParaRPr lang="ja-JP" altLang="en-US"/>
                </a:p>
              </p:txBody>
            </p:sp>
            <p:sp>
              <p:nvSpPr>
                <p:cNvPr id="95" name="フリーフォーム: 図形 94">
                  <a:extLst>
                    <a:ext uri="{FF2B5EF4-FFF2-40B4-BE49-F238E27FC236}">
                      <a16:creationId xmlns:a16="http://schemas.microsoft.com/office/drawing/2014/main" id="{88CF6118-4BA2-8F6C-A099-51E9CC8782BC}"/>
                    </a:ext>
                  </a:extLst>
                </p:cNvPr>
                <p:cNvSpPr/>
                <p:nvPr/>
              </p:nvSpPr>
              <p:spPr>
                <a:xfrm>
                  <a:off x="8727457" y="5168168"/>
                  <a:ext cx="31193" cy="30957"/>
                </a:xfrm>
                <a:custGeom>
                  <a:avLst/>
                  <a:gdLst>
                    <a:gd name="connsiteX0" fmla="*/ 8841 w 31193"/>
                    <a:gd name="connsiteY0" fmla="*/ 13971 h 30957"/>
                    <a:gd name="connsiteX1" fmla="*/ 2691 w 31193"/>
                    <a:gd name="connsiteY1" fmla="*/ 3504 h 30957"/>
                    <a:gd name="connsiteX2" fmla="*/ 13764 w 31193"/>
                    <a:gd name="connsiteY2" fmla="*/ 8826 h 30957"/>
                    <a:gd name="connsiteX3" fmla="*/ 21747 w 31193"/>
                    <a:gd name="connsiteY3" fmla="*/ 0 h 30957"/>
                    <a:gd name="connsiteX4" fmla="*/ 20165 w 31193"/>
                    <a:gd name="connsiteY4" fmla="*/ 11916 h 30957"/>
                    <a:gd name="connsiteX5" fmla="*/ 31194 w 31193"/>
                    <a:gd name="connsiteY5" fmla="*/ 17238 h 30957"/>
                    <a:gd name="connsiteX6" fmla="*/ 19204 w 31193"/>
                    <a:gd name="connsiteY6" fmla="*/ 18967 h 30957"/>
                    <a:gd name="connsiteX7" fmla="*/ 17489 w 31193"/>
                    <a:gd name="connsiteY7" fmla="*/ 30957 h 30957"/>
                    <a:gd name="connsiteX8" fmla="*/ 12197 w 31193"/>
                    <a:gd name="connsiteY8" fmla="*/ 20239 h 30957"/>
                    <a:gd name="connsiteX9" fmla="*/ 0 w 31193"/>
                    <a:gd name="connsiteY9" fmla="*/ 22530 h 30957"/>
                    <a:gd name="connsiteX10" fmla="*/ 8841 w 31193"/>
                    <a:gd name="connsiteY10" fmla="*/ 13971 h 3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93" h="30957">
                      <a:moveTo>
                        <a:pt x="8841" y="13971"/>
                      </a:moveTo>
                      <a:lnTo>
                        <a:pt x="2691" y="3504"/>
                      </a:lnTo>
                      <a:lnTo>
                        <a:pt x="13764" y="8826"/>
                      </a:lnTo>
                      <a:lnTo>
                        <a:pt x="21747" y="0"/>
                      </a:lnTo>
                      <a:lnTo>
                        <a:pt x="20165" y="11916"/>
                      </a:lnTo>
                      <a:lnTo>
                        <a:pt x="31194" y="17238"/>
                      </a:lnTo>
                      <a:lnTo>
                        <a:pt x="19204" y="18967"/>
                      </a:lnTo>
                      <a:lnTo>
                        <a:pt x="17489" y="30957"/>
                      </a:lnTo>
                      <a:lnTo>
                        <a:pt x="12197" y="20239"/>
                      </a:lnTo>
                      <a:lnTo>
                        <a:pt x="0" y="22530"/>
                      </a:lnTo>
                      <a:lnTo>
                        <a:pt x="8841" y="13971"/>
                      </a:lnTo>
                      <a:close/>
                    </a:path>
                  </a:pathLst>
                </a:custGeom>
                <a:solidFill>
                  <a:srgbClr val="F4D622"/>
                </a:solidFill>
                <a:ln w="1463" cap="flat">
                  <a:noFill/>
                  <a:prstDash val="solid"/>
                  <a:miter/>
                </a:ln>
              </p:spPr>
              <p:txBody>
                <a:bodyPr rtlCol="0" anchor="ctr"/>
                <a:lstStyle/>
                <a:p>
                  <a:endParaRPr lang="ja-JP" altLang="en-US"/>
                </a:p>
              </p:txBody>
            </p:sp>
            <p:sp>
              <p:nvSpPr>
                <p:cNvPr id="96" name="フリーフォーム: 図形 95">
                  <a:extLst>
                    <a:ext uri="{FF2B5EF4-FFF2-40B4-BE49-F238E27FC236}">
                      <a16:creationId xmlns:a16="http://schemas.microsoft.com/office/drawing/2014/main" id="{708A05CB-DB75-35DC-F845-56A9AFE27807}"/>
                    </a:ext>
                  </a:extLst>
                </p:cNvPr>
                <p:cNvSpPr/>
                <p:nvPr/>
              </p:nvSpPr>
              <p:spPr>
                <a:xfrm>
                  <a:off x="8757704" y="5134077"/>
                  <a:ext cx="31622" cy="30114"/>
                </a:xfrm>
                <a:custGeom>
                  <a:avLst/>
                  <a:gdLst>
                    <a:gd name="connsiteX0" fmla="*/ 10334 w 31622"/>
                    <a:gd name="connsiteY0" fmla="*/ 18391 h 30114"/>
                    <a:gd name="connsiteX1" fmla="*/ 0 w 31622"/>
                    <a:gd name="connsiteY1" fmla="*/ 12049 h 30114"/>
                    <a:gd name="connsiteX2" fmla="*/ 12270 w 31622"/>
                    <a:gd name="connsiteY2" fmla="*/ 11546 h 30114"/>
                    <a:gd name="connsiteX3" fmla="*/ 15168 w 31622"/>
                    <a:gd name="connsiteY3" fmla="*/ 0 h 30114"/>
                    <a:gd name="connsiteX4" fmla="*/ 19381 w 31622"/>
                    <a:gd name="connsiteY4" fmla="*/ 11250 h 30114"/>
                    <a:gd name="connsiteX5" fmla="*/ 31622 w 31622"/>
                    <a:gd name="connsiteY5" fmla="*/ 10763 h 30114"/>
                    <a:gd name="connsiteX6" fmla="*/ 21850 w 31622"/>
                    <a:gd name="connsiteY6" fmla="*/ 17933 h 30114"/>
                    <a:gd name="connsiteX7" fmla="*/ 25960 w 31622"/>
                    <a:gd name="connsiteY7" fmla="*/ 29331 h 30114"/>
                    <a:gd name="connsiteX8" fmla="*/ 16262 w 31622"/>
                    <a:gd name="connsiteY8" fmla="*/ 22338 h 30114"/>
                    <a:gd name="connsiteX9" fmla="*/ 6579 w 31622"/>
                    <a:gd name="connsiteY9" fmla="*/ 30114 h 30114"/>
                    <a:gd name="connsiteX10" fmla="*/ 10334 w 31622"/>
                    <a:gd name="connsiteY10" fmla="*/ 18391 h 3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22" h="30114">
                      <a:moveTo>
                        <a:pt x="10334" y="18391"/>
                      </a:moveTo>
                      <a:lnTo>
                        <a:pt x="0" y="12049"/>
                      </a:lnTo>
                      <a:lnTo>
                        <a:pt x="12270" y="11546"/>
                      </a:lnTo>
                      <a:lnTo>
                        <a:pt x="15168" y="0"/>
                      </a:lnTo>
                      <a:lnTo>
                        <a:pt x="19381" y="11250"/>
                      </a:lnTo>
                      <a:lnTo>
                        <a:pt x="31622" y="10763"/>
                      </a:lnTo>
                      <a:lnTo>
                        <a:pt x="21850" y="17933"/>
                      </a:lnTo>
                      <a:lnTo>
                        <a:pt x="25960" y="29331"/>
                      </a:lnTo>
                      <a:lnTo>
                        <a:pt x="16262" y="22338"/>
                      </a:lnTo>
                      <a:lnTo>
                        <a:pt x="6579" y="30114"/>
                      </a:lnTo>
                      <a:lnTo>
                        <a:pt x="10334" y="18391"/>
                      </a:lnTo>
                      <a:close/>
                    </a:path>
                  </a:pathLst>
                </a:custGeom>
                <a:solidFill>
                  <a:srgbClr val="F4D622"/>
                </a:solidFill>
                <a:ln w="1463" cap="flat">
                  <a:noFill/>
                  <a:prstDash val="solid"/>
                  <a:miter/>
                </a:ln>
              </p:spPr>
              <p:txBody>
                <a:bodyPr rtlCol="0" anchor="ctr"/>
                <a:lstStyle/>
                <a:p>
                  <a:endParaRPr lang="ja-JP" altLang="en-US"/>
                </a:p>
              </p:txBody>
            </p:sp>
            <p:sp>
              <p:nvSpPr>
                <p:cNvPr id="97" name="フリーフォーム: 図形 96">
                  <a:extLst>
                    <a:ext uri="{FF2B5EF4-FFF2-40B4-BE49-F238E27FC236}">
                      <a16:creationId xmlns:a16="http://schemas.microsoft.com/office/drawing/2014/main" id="{366DBF2E-82AF-DFC3-15C1-D828044E7DD5}"/>
                    </a:ext>
                  </a:extLst>
                </p:cNvPr>
                <p:cNvSpPr/>
                <p:nvPr/>
              </p:nvSpPr>
              <p:spPr>
                <a:xfrm>
                  <a:off x="8757778" y="5093909"/>
                  <a:ext cx="31045" cy="30617"/>
                </a:xfrm>
                <a:custGeom>
                  <a:avLst/>
                  <a:gdLst>
                    <a:gd name="connsiteX0" fmla="*/ 12108 w 31045"/>
                    <a:gd name="connsiteY0" fmla="*/ 18509 h 30617"/>
                    <a:gd name="connsiteX1" fmla="*/ 0 w 31045"/>
                    <a:gd name="connsiteY1" fmla="*/ 17770 h 30617"/>
                    <a:gd name="connsiteX2" fmla="*/ 10600 w 31045"/>
                    <a:gd name="connsiteY2" fmla="*/ 11561 h 30617"/>
                    <a:gd name="connsiteX3" fmla="*/ 7732 w 31045"/>
                    <a:gd name="connsiteY3" fmla="*/ 0 h 30617"/>
                    <a:gd name="connsiteX4" fmla="*/ 16735 w 31045"/>
                    <a:gd name="connsiteY4" fmla="*/ 7968 h 30617"/>
                    <a:gd name="connsiteX5" fmla="*/ 27305 w 31045"/>
                    <a:gd name="connsiteY5" fmla="*/ 1774 h 30617"/>
                    <a:gd name="connsiteX6" fmla="*/ 22057 w 31045"/>
                    <a:gd name="connsiteY6" fmla="*/ 12684 h 30617"/>
                    <a:gd name="connsiteX7" fmla="*/ 31046 w 31045"/>
                    <a:gd name="connsiteY7" fmla="*/ 20815 h 30617"/>
                    <a:gd name="connsiteX8" fmla="*/ 19204 w 31045"/>
                    <a:gd name="connsiteY8" fmla="*/ 19219 h 30617"/>
                    <a:gd name="connsiteX9" fmla="*/ 14311 w 31045"/>
                    <a:gd name="connsiteY9" fmla="*/ 30617 h 30617"/>
                    <a:gd name="connsiteX10" fmla="*/ 12108 w 31045"/>
                    <a:gd name="connsiteY10" fmla="*/ 18509 h 3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45" h="30617">
                      <a:moveTo>
                        <a:pt x="12108" y="18509"/>
                      </a:moveTo>
                      <a:lnTo>
                        <a:pt x="0" y="17770"/>
                      </a:lnTo>
                      <a:lnTo>
                        <a:pt x="10600" y="11561"/>
                      </a:lnTo>
                      <a:lnTo>
                        <a:pt x="7732" y="0"/>
                      </a:lnTo>
                      <a:lnTo>
                        <a:pt x="16735" y="7968"/>
                      </a:lnTo>
                      <a:lnTo>
                        <a:pt x="27305" y="1774"/>
                      </a:lnTo>
                      <a:lnTo>
                        <a:pt x="22057" y="12684"/>
                      </a:lnTo>
                      <a:lnTo>
                        <a:pt x="31046" y="20815"/>
                      </a:lnTo>
                      <a:lnTo>
                        <a:pt x="19204" y="19219"/>
                      </a:lnTo>
                      <a:lnTo>
                        <a:pt x="14311" y="30617"/>
                      </a:lnTo>
                      <a:lnTo>
                        <a:pt x="12108" y="18509"/>
                      </a:lnTo>
                      <a:close/>
                    </a:path>
                  </a:pathLst>
                </a:custGeom>
                <a:solidFill>
                  <a:srgbClr val="F4D622"/>
                </a:solidFill>
                <a:ln w="1463" cap="flat">
                  <a:noFill/>
                  <a:prstDash val="solid"/>
                  <a:miter/>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B853CE51-B501-FC17-E942-2D6E5DE64758}"/>
                    </a:ext>
                  </a:extLst>
                </p:cNvPr>
                <p:cNvSpPr/>
                <p:nvPr/>
              </p:nvSpPr>
              <p:spPr>
                <a:xfrm>
                  <a:off x="8727250" y="5061444"/>
                  <a:ext cx="30365" cy="31578"/>
                </a:xfrm>
                <a:custGeom>
                  <a:avLst/>
                  <a:gdLst>
                    <a:gd name="connsiteX0" fmla="*/ 12581 w 30365"/>
                    <a:gd name="connsiteY0" fmla="*/ 21924 h 31578"/>
                    <a:gd name="connsiteX1" fmla="*/ 1538 w 30365"/>
                    <a:gd name="connsiteY1" fmla="*/ 26965 h 31578"/>
                    <a:gd name="connsiteX2" fmla="*/ 7968 w 30365"/>
                    <a:gd name="connsiteY2" fmla="*/ 16499 h 31578"/>
                    <a:gd name="connsiteX3" fmla="*/ 0 w 30365"/>
                    <a:gd name="connsiteY3" fmla="*/ 7643 h 31578"/>
                    <a:gd name="connsiteX4" fmla="*/ 11694 w 30365"/>
                    <a:gd name="connsiteY4" fmla="*/ 10437 h 31578"/>
                    <a:gd name="connsiteX5" fmla="*/ 18110 w 30365"/>
                    <a:gd name="connsiteY5" fmla="*/ 0 h 31578"/>
                    <a:gd name="connsiteX6" fmla="*/ 18613 w 30365"/>
                    <a:gd name="connsiteY6" fmla="*/ 12108 h 31578"/>
                    <a:gd name="connsiteX7" fmla="*/ 30366 w 30365"/>
                    <a:gd name="connsiteY7" fmla="*/ 15050 h 31578"/>
                    <a:gd name="connsiteX8" fmla="*/ 19160 w 30365"/>
                    <a:gd name="connsiteY8" fmla="*/ 19204 h 31578"/>
                    <a:gd name="connsiteX9" fmla="*/ 20209 w 30365"/>
                    <a:gd name="connsiteY9" fmla="*/ 31578 h 31578"/>
                    <a:gd name="connsiteX10" fmla="*/ 12581 w 30365"/>
                    <a:gd name="connsiteY10" fmla="*/ 21924 h 3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65" h="31578">
                      <a:moveTo>
                        <a:pt x="12581" y="21924"/>
                      </a:moveTo>
                      <a:lnTo>
                        <a:pt x="1538" y="26965"/>
                      </a:lnTo>
                      <a:lnTo>
                        <a:pt x="7968" y="16499"/>
                      </a:lnTo>
                      <a:lnTo>
                        <a:pt x="0" y="7643"/>
                      </a:lnTo>
                      <a:lnTo>
                        <a:pt x="11694" y="10437"/>
                      </a:lnTo>
                      <a:lnTo>
                        <a:pt x="18110" y="0"/>
                      </a:lnTo>
                      <a:lnTo>
                        <a:pt x="18613" y="12108"/>
                      </a:lnTo>
                      <a:lnTo>
                        <a:pt x="30366" y="15050"/>
                      </a:lnTo>
                      <a:lnTo>
                        <a:pt x="19160" y="19204"/>
                      </a:lnTo>
                      <a:lnTo>
                        <a:pt x="20209" y="31578"/>
                      </a:lnTo>
                      <a:lnTo>
                        <a:pt x="12581" y="21924"/>
                      </a:lnTo>
                      <a:close/>
                    </a:path>
                  </a:pathLst>
                </a:custGeom>
                <a:solidFill>
                  <a:srgbClr val="F4D622"/>
                </a:solidFill>
                <a:ln w="1463" cap="flat">
                  <a:noFill/>
                  <a:prstDash val="solid"/>
                  <a:miter/>
                </a:ln>
              </p:spPr>
              <p:txBody>
                <a:bodyPr rtlCol="0" anchor="ctr"/>
                <a:lstStyle/>
                <a:p>
                  <a:endParaRPr lang="ja-JP" altLang="en-US"/>
                </a:p>
              </p:txBody>
            </p:sp>
          </p:grpSp>
          <p:sp>
            <p:nvSpPr>
              <p:cNvPr id="92" name="テキスト ボックス 91">
                <a:extLst>
                  <a:ext uri="{FF2B5EF4-FFF2-40B4-BE49-F238E27FC236}">
                    <a16:creationId xmlns:a16="http://schemas.microsoft.com/office/drawing/2014/main" id="{08ADD1C5-8137-F126-FEF5-CADCCBD940B9}"/>
                  </a:ext>
                </a:extLst>
              </p:cNvPr>
              <p:cNvSpPr txBox="1"/>
              <p:nvPr/>
            </p:nvSpPr>
            <p:spPr>
              <a:xfrm>
                <a:off x="8604903" y="5414760"/>
                <a:ext cx="458780" cy="215444"/>
              </a:xfrm>
              <a:prstGeom prst="rect">
                <a:avLst/>
              </a:prstGeom>
              <a:noFill/>
            </p:spPr>
            <p:txBody>
              <a:bodyPr wrap="non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中　国</a:t>
                </a:r>
              </a:p>
            </p:txBody>
          </p:sp>
        </p:grpSp>
        <p:grpSp>
          <p:nvGrpSpPr>
            <p:cNvPr id="32" name="グループ化 31">
              <a:extLst>
                <a:ext uri="{FF2B5EF4-FFF2-40B4-BE49-F238E27FC236}">
                  <a16:creationId xmlns:a16="http://schemas.microsoft.com/office/drawing/2014/main" id="{6B1CBC0E-E39F-41EA-27A7-F291504A88EA}"/>
                </a:ext>
              </a:extLst>
            </p:cNvPr>
            <p:cNvGrpSpPr/>
            <p:nvPr/>
          </p:nvGrpSpPr>
          <p:grpSpPr>
            <a:xfrm>
              <a:off x="9292469" y="5091402"/>
              <a:ext cx="598420" cy="581921"/>
              <a:chOff x="9292469" y="5091402"/>
              <a:chExt cx="598420" cy="581921"/>
            </a:xfrm>
          </p:grpSpPr>
          <p:grpSp>
            <p:nvGrpSpPr>
              <p:cNvPr id="83" name="グループ化 82">
                <a:extLst>
                  <a:ext uri="{FF2B5EF4-FFF2-40B4-BE49-F238E27FC236}">
                    <a16:creationId xmlns:a16="http://schemas.microsoft.com/office/drawing/2014/main" id="{99892CB8-4CCE-BC47-A7B5-9012D3A9CFAE}"/>
                  </a:ext>
                </a:extLst>
              </p:cNvPr>
              <p:cNvGrpSpPr/>
              <p:nvPr/>
            </p:nvGrpSpPr>
            <p:grpSpPr>
              <a:xfrm>
                <a:off x="9355912" y="5091402"/>
                <a:ext cx="470757" cy="313828"/>
                <a:chOff x="9355912" y="5047488"/>
                <a:chExt cx="470757" cy="313828"/>
              </a:xfrm>
            </p:grpSpPr>
            <p:sp>
              <p:nvSpPr>
                <p:cNvPr id="85" name="フリーフォーム: 図形 84">
                  <a:extLst>
                    <a:ext uri="{FF2B5EF4-FFF2-40B4-BE49-F238E27FC236}">
                      <a16:creationId xmlns:a16="http://schemas.microsoft.com/office/drawing/2014/main" id="{56996C99-7980-09EA-D74E-82A8739694D0}"/>
                    </a:ext>
                  </a:extLst>
                </p:cNvPr>
                <p:cNvSpPr/>
                <p:nvPr/>
              </p:nvSpPr>
              <p:spPr>
                <a:xfrm>
                  <a:off x="9473619" y="5047488"/>
                  <a:ext cx="235386" cy="313828"/>
                </a:xfrm>
                <a:custGeom>
                  <a:avLst/>
                  <a:gdLst>
                    <a:gd name="connsiteX0" fmla="*/ 0 w 235386"/>
                    <a:gd name="connsiteY0" fmla="*/ 0 h 313828"/>
                    <a:gd name="connsiteX1" fmla="*/ 235386 w 235386"/>
                    <a:gd name="connsiteY1" fmla="*/ 0 h 313828"/>
                    <a:gd name="connsiteX2" fmla="*/ 235386 w 235386"/>
                    <a:gd name="connsiteY2" fmla="*/ 313829 h 313828"/>
                    <a:gd name="connsiteX3" fmla="*/ 0 w 235386"/>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235386" h="313828">
                      <a:moveTo>
                        <a:pt x="0" y="0"/>
                      </a:moveTo>
                      <a:lnTo>
                        <a:pt x="235386" y="0"/>
                      </a:lnTo>
                      <a:lnTo>
                        <a:pt x="235386" y="313829"/>
                      </a:lnTo>
                      <a:lnTo>
                        <a:pt x="0" y="313829"/>
                      </a:lnTo>
                      <a:close/>
                    </a:path>
                  </a:pathLst>
                </a:custGeom>
                <a:solidFill>
                  <a:srgbClr val="FFFFFF"/>
                </a:solidFill>
                <a:ln w="1463"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F87A3ECF-9F14-F8CD-0995-92D7759F75D6}"/>
                    </a:ext>
                  </a:extLst>
                </p:cNvPr>
                <p:cNvSpPr/>
                <p:nvPr/>
              </p:nvSpPr>
              <p:spPr>
                <a:xfrm>
                  <a:off x="9355912" y="5047488"/>
                  <a:ext cx="44" cy="313828"/>
                </a:xfrm>
                <a:custGeom>
                  <a:avLst/>
                  <a:gdLst>
                    <a:gd name="connsiteX0" fmla="*/ 0 w 44"/>
                    <a:gd name="connsiteY0" fmla="*/ 0 h 313828"/>
                    <a:gd name="connsiteX1" fmla="*/ 44 w 44"/>
                    <a:gd name="connsiteY1" fmla="*/ 0 h 313828"/>
                    <a:gd name="connsiteX2" fmla="*/ 44 w 44"/>
                    <a:gd name="connsiteY2" fmla="*/ 313829 h 313828"/>
                    <a:gd name="connsiteX3" fmla="*/ 0 w 44"/>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4" h="313828">
                      <a:moveTo>
                        <a:pt x="0" y="0"/>
                      </a:moveTo>
                      <a:lnTo>
                        <a:pt x="44" y="0"/>
                      </a:lnTo>
                      <a:lnTo>
                        <a:pt x="44" y="313829"/>
                      </a:lnTo>
                      <a:lnTo>
                        <a:pt x="0" y="313829"/>
                      </a:lnTo>
                      <a:close/>
                    </a:path>
                  </a:pathLst>
                </a:custGeom>
                <a:solidFill>
                  <a:srgbClr val="FFFFFF"/>
                </a:solidFill>
                <a:ln w="1463"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C7AE1A83-229D-995F-C0DF-E80DF366DEBC}"/>
                    </a:ext>
                  </a:extLst>
                </p:cNvPr>
                <p:cNvSpPr/>
                <p:nvPr/>
              </p:nvSpPr>
              <p:spPr>
                <a:xfrm>
                  <a:off x="9709006" y="5047488"/>
                  <a:ext cx="117663" cy="313828"/>
                </a:xfrm>
                <a:custGeom>
                  <a:avLst/>
                  <a:gdLst>
                    <a:gd name="connsiteX0" fmla="*/ 0 w 117663"/>
                    <a:gd name="connsiteY0" fmla="*/ 0 h 313828"/>
                    <a:gd name="connsiteX1" fmla="*/ 117663 w 117663"/>
                    <a:gd name="connsiteY1" fmla="*/ 0 h 313828"/>
                    <a:gd name="connsiteX2" fmla="*/ 117663 w 117663"/>
                    <a:gd name="connsiteY2" fmla="*/ 313829 h 313828"/>
                    <a:gd name="connsiteX3" fmla="*/ 0 w 117663"/>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17663" h="313828">
                      <a:moveTo>
                        <a:pt x="0" y="0"/>
                      </a:moveTo>
                      <a:lnTo>
                        <a:pt x="117663" y="0"/>
                      </a:lnTo>
                      <a:lnTo>
                        <a:pt x="117663" y="313829"/>
                      </a:lnTo>
                      <a:lnTo>
                        <a:pt x="0" y="313829"/>
                      </a:lnTo>
                      <a:close/>
                    </a:path>
                  </a:pathLst>
                </a:custGeom>
                <a:solidFill>
                  <a:srgbClr val="E60012"/>
                </a:solidFill>
                <a:ln w="1463"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F62FB2CF-30BB-D797-26B7-08566C84A42B}"/>
                    </a:ext>
                  </a:extLst>
                </p:cNvPr>
                <p:cNvSpPr/>
                <p:nvPr/>
              </p:nvSpPr>
              <p:spPr>
                <a:xfrm>
                  <a:off x="9355971" y="5047488"/>
                  <a:ext cx="117648" cy="313828"/>
                </a:xfrm>
                <a:custGeom>
                  <a:avLst/>
                  <a:gdLst>
                    <a:gd name="connsiteX0" fmla="*/ 0 w 117648"/>
                    <a:gd name="connsiteY0" fmla="*/ 0 h 313828"/>
                    <a:gd name="connsiteX1" fmla="*/ 117649 w 117648"/>
                    <a:gd name="connsiteY1" fmla="*/ 0 h 313828"/>
                    <a:gd name="connsiteX2" fmla="*/ 117649 w 117648"/>
                    <a:gd name="connsiteY2" fmla="*/ 313829 h 313828"/>
                    <a:gd name="connsiteX3" fmla="*/ 0 w 117648"/>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117648" h="313828">
                      <a:moveTo>
                        <a:pt x="0" y="0"/>
                      </a:moveTo>
                      <a:lnTo>
                        <a:pt x="117649" y="0"/>
                      </a:lnTo>
                      <a:lnTo>
                        <a:pt x="117649" y="313829"/>
                      </a:lnTo>
                      <a:lnTo>
                        <a:pt x="0" y="313829"/>
                      </a:lnTo>
                      <a:close/>
                    </a:path>
                  </a:pathLst>
                </a:custGeom>
                <a:solidFill>
                  <a:srgbClr val="E60012"/>
                </a:solidFill>
                <a:ln w="1463"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5BEF80D5-81E7-48C0-DC5C-09D96F4BE753}"/>
                    </a:ext>
                  </a:extLst>
                </p:cNvPr>
                <p:cNvSpPr/>
                <p:nvPr/>
              </p:nvSpPr>
              <p:spPr>
                <a:xfrm>
                  <a:off x="9355926"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noFill/>
                <a:ln w="834" cap="flat">
                  <a:solidFill>
                    <a:schemeClr val="tx1">
                      <a:lumMod val="50000"/>
                      <a:lumOff val="50000"/>
                    </a:schemeClr>
                  </a:solid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193F4A3D-4A98-5CA7-F6B7-2D8BA6CE14DE}"/>
                    </a:ext>
                  </a:extLst>
                </p:cNvPr>
                <p:cNvSpPr/>
                <p:nvPr/>
              </p:nvSpPr>
              <p:spPr>
                <a:xfrm>
                  <a:off x="9488004" y="5091692"/>
                  <a:ext cx="207903" cy="232119"/>
                </a:xfrm>
                <a:custGeom>
                  <a:avLst/>
                  <a:gdLst>
                    <a:gd name="connsiteX0" fmla="*/ 165474 w 207903"/>
                    <a:gd name="connsiteY0" fmla="*/ 160950 h 232119"/>
                    <a:gd name="connsiteX1" fmla="*/ 167632 w 207903"/>
                    <a:gd name="connsiteY1" fmla="*/ 156678 h 232119"/>
                    <a:gd name="connsiteX2" fmla="*/ 207903 w 207903"/>
                    <a:gd name="connsiteY2" fmla="*/ 115431 h 232119"/>
                    <a:gd name="connsiteX3" fmla="*/ 194775 w 207903"/>
                    <a:gd name="connsiteY3" fmla="*/ 109222 h 232119"/>
                    <a:gd name="connsiteX4" fmla="*/ 192232 w 207903"/>
                    <a:gd name="connsiteY4" fmla="*/ 106753 h 232119"/>
                    <a:gd name="connsiteX5" fmla="*/ 192986 w 207903"/>
                    <a:gd name="connsiteY5" fmla="*/ 102377 h 232119"/>
                    <a:gd name="connsiteX6" fmla="*/ 202463 w 207903"/>
                    <a:gd name="connsiteY6" fmla="*/ 67976 h 232119"/>
                    <a:gd name="connsiteX7" fmla="*/ 178114 w 207903"/>
                    <a:gd name="connsiteY7" fmla="*/ 74288 h 232119"/>
                    <a:gd name="connsiteX8" fmla="*/ 173590 w 207903"/>
                    <a:gd name="connsiteY8" fmla="*/ 74170 h 232119"/>
                    <a:gd name="connsiteX9" fmla="*/ 171033 w 207903"/>
                    <a:gd name="connsiteY9" fmla="*/ 71804 h 232119"/>
                    <a:gd name="connsiteX10" fmla="*/ 166184 w 207903"/>
                    <a:gd name="connsiteY10" fmla="*/ 58943 h 232119"/>
                    <a:gd name="connsiteX11" fmla="*/ 142471 w 207903"/>
                    <a:gd name="connsiteY11" fmla="*/ 88052 h 232119"/>
                    <a:gd name="connsiteX12" fmla="*/ 140401 w 207903"/>
                    <a:gd name="connsiteY12" fmla="*/ 88924 h 232119"/>
                    <a:gd name="connsiteX13" fmla="*/ 136734 w 207903"/>
                    <a:gd name="connsiteY13" fmla="*/ 84962 h 232119"/>
                    <a:gd name="connsiteX14" fmla="*/ 150128 w 207903"/>
                    <a:gd name="connsiteY14" fmla="*/ 31445 h 232119"/>
                    <a:gd name="connsiteX15" fmla="*/ 132832 w 207903"/>
                    <a:gd name="connsiteY15" fmla="*/ 42725 h 232119"/>
                    <a:gd name="connsiteX16" fmla="*/ 126711 w 207903"/>
                    <a:gd name="connsiteY16" fmla="*/ 44307 h 232119"/>
                    <a:gd name="connsiteX17" fmla="*/ 123518 w 207903"/>
                    <a:gd name="connsiteY17" fmla="*/ 40907 h 232119"/>
                    <a:gd name="connsiteX18" fmla="*/ 103959 w 207903"/>
                    <a:gd name="connsiteY18" fmla="*/ 0 h 232119"/>
                    <a:gd name="connsiteX19" fmla="*/ 84400 w 207903"/>
                    <a:gd name="connsiteY19" fmla="*/ 40907 h 232119"/>
                    <a:gd name="connsiteX20" fmla="*/ 81207 w 207903"/>
                    <a:gd name="connsiteY20" fmla="*/ 44307 h 232119"/>
                    <a:gd name="connsiteX21" fmla="*/ 75086 w 207903"/>
                    <a:gd name="connsiteY21" fmla="*/ 42725 h 232119"/>
                    <a:gd name="connsiteX22" fmla="*/ 57789 w 207903"/>
                    <a:gd name="connsiteY22" fmla="*/ 31445 h 232119"/>
                    <a:gd name="connsiteX23" fmla="*/ 71184 w 207903"/>
                    <a:gd name="connsiteY23" fmla="*/ 84962 h 232119"/>
                    <a:gd name="connsiteX24" fmla="*/ 67517 w 207903"/>
                    <a:gd name="connsiteY24" fmla="*/ 88924 h 232119"/>
                    <a:gd name="connsiteX25" fmla="*/ 65447 w 207903"/>
                    <a:gd name="connsiteY25" fmla="*/ 88052 h 232119"/>
                    <a:gd name="connsiteX26" fmla="*/ 41734 w 207903"/>
                    <a:gd name="connsiteY26" fmla="*/ 58943 h 232119"/>
                    <a:gd name="connsiteX27" fmla="*/ 36885 w 207903"/>
                    <a:gd name="connsiteY27" fmla="*/ 71804 h 232119"/>
                    <a:gd name="connsiteX28" fmla="*/ 34328 w 207903"/>
                    <a:gd name="connsiteY28" fmla="*/ 74170 h 232119"/>
                    <a:gd name="connsiteX29" fmla="*/ 29804 w 207903"/>
                    <a:gd name="connsiteY29" fmla="*/ 74288 h 232119"/>
                    <a:gd name="connsiteX30" fmla="*/ 4613 w 207903"/>
                    <a:gd name="connsiteY30" fmla="*/ 67976 h 232119"/>
                    <a:gd name="connsiteX31" fmla="*/ 14917 w 207903"/>
                    <a:gd name="connsiteY31" fmla="*/ 102377 h 232119"/>
                    <a:gd name="connsiteX32" fmla="*/ 15671 w 207903"/>
                    <a:gd name="connsiteY32" fmla="*/ 106753 h 232119"/>
                    <a:gd name="connsiteX33" fmla="*/ 13128 w 207903"/>
                    <a:gd name="connsiteY33" fmla="*/ 109222 h 232119"/>
                    <a:gd name="connsiteX34" fmla="*/ 0 w 207903"/>
                    <a:gd name="connsiteY34" fmla="*/ 115431 h 232119"/>
                    <a:gd name="connsiteX35" fmla="*/ 40271 w 207903"/>
                    <a:gd name="connsiteY35" fmla="*/ 156678 h 232119"/>
                    <a:gd name="connsiteX36" fmla="*/ 42429 w 207903"/>
                    <a:gd name="connsiteY36" fmla="*/ 160950 h 232119"/>
                    <a:gd name="connsiteX37" fmla="*/ 41217 w 207903"/>
                    <a:gd name="connsiteY37" fmla="*/ 164158 h 232119"/>
                    <a:gd name="connsiteX38" fmla="*/ 27010 w 207903"/>
                    <a:gd name="connsiteY38" fmla="*/ 184678 h 232119"/>
                    <a:gd name="connsiteX39" fmla="*/ 96951 w 207903"/>
                    <a:gd name="connsiteY39" fmla="*/ 178484 h 232119"/>
                    <a:gd name="connsiteX40" fmla="*/ 99953 w 207903"/>
                    <a:gd name="connsiteY40" fmla="*/ 183584 h 232119"/>
                    <a:gd name="connsiteX41" fmla="*/ 97957 w 207903"/>
                    <a:gd name="connsiteY41" fmla="*/ 232119 h 232119"/>
                    <a:gd name="connsiteX42" fmla="*/ 109961 w 207903"/>
                    <a:gd name="connsiteY42" fmla="*/ 232119 h 232119"/>
                    <a:gd name="connsiteX43" fmla="*/ 107965 w 207903"/>
                    <a:gd name="connsiteY43" fmla="*/ 183584 h 232119"/>
                    <a:gd name="connsiteX44" fmla="*/ 110966 w 207903"/>
                    <a:gd name="connsiteY44" fmla="*/ 178484 h 232119"/>
                    <a:gd name="connsiteX45" fmla="*/ 180908 w 207903"/>
                    <a:gd name="connsiteY45" fmla="*/ 184678 h 232119"/>
                    <a:gd name="connsiteX46" fmla="*/ 166701 w 207903"/>
                    <a:gd name="connsiteY46" fmla="*/ 164158 h 232119"/>
                    <a:gd name="connsiteX47" fmla="*/ 165489 w 207903"/>
                    <a:gd name="connsiteY47" fmla="*/ 160950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7903" h="232119">
                      <a:moveTo>
                        <a:pt x="165474" y="160950"/>
                      </a:moveTo>
                      <a:cubicBezTo>
                        <a:pt x="165474" y="158747"/>
                        <a:pt x="167632" y="156678"/>
                        <a:pt x="167632" y="156678"/>
                      </a:cubicBezTo>
                      <a:lnTo>
                        <a:pt x="207903" y="115431"/>
                      </a:lnTo>
                      <a:lnTo>
                        <a:pt x="194775" y="109222"/>
                      </a:lnTo>
                      <a:cubicBezTo>
                        <a:pt x="194775" y="109222"/>
                        <a:pt x="192543" y="108143"/>
                        <a:pt x="192232" y="106753"/>
                      </a:cubicBezTo>
                      <a:cubicBezTo>
                        <a:pt x="191966" y="105541"/>
                        <a:pt x="192986" y="102377"/>
                        <a:pt x="192986" y="102377"/>
                      </a:cubicBezTo>
                      <a:cubicBezTo>
                        <a:pt x="196461" y="94187"/>
                        <a:pt x="202463" y="67976"/>
                        <a:pt x="202463" y="67976"/>
                      </a:cubicBezTo>
                      <a:lnTo>
                        <a:pt x="178114" y="74288"/>
                      </a:lnTo>
                      <a:cubicBezTo>
                        <a:pt x="178114" y="74288"/>
                        <a:pt x="175483" y="74939"/>
                        <a:pt x="173590" y="74170"/>
                      </a:cubicBezTo>
                      <a:cubicBezTo>
                        <a:pt x="171491" y="73327"/>
                        <a:pt x="171033" y="71804"/>
                        <a:pt x="171033" y="71804"/>
                      </a:cubicBezTo>
                      <a:lnTo>
                        <a:pt x="166184" y="58943"/>
                      </a:lnTo>
                      <a:lnTo>
                        <a:pt x="142471" y="88052"/>
                      </a:lnTo>
                      <a:cubicBezTo>
                        <a:pt x="142471" y="88052"/>
                        <a:pt x="141657" y="88850"/>
                        <a:pt x="140401" y="88924"/>
                      </a:cubicBezTo>
                      <a:cubicBezTo>
                        <a:pt x="136261" y="89131"/>
                        <a:pt x="136734" y="84962"/>
                        <a:pt x="136734" y="84962"/>
                      </a:cubicBezTo>
                      <a:lnTo>
                        <a:pt x="150128" y="31445"/>
                      </a:lnTo>
                      <a:lnTo>
                        <a:pt x="132832" y="42725"/>
                      </a:lnTo>
                      <a:cubicBezTo>
                        <a:pt x="132832" y="42725"/>
                        <a:pt x="129771" y="45031"/>
                        <a:pt x="126711" y="44307"/>
                      </a:cubicBezTo>
                      <a:cubicBezTo>
                        <a:pt x="125203" y="43952"/>
                        <a:pt x="123518" y="40907"/>
                        <a:pt x="123518" y="40907"/>
                      </a:cubicBezTo>
                      <a:lnTo>
                        <a:pt x="103959" y="0"/>
                      </a:lnTo>
                      <a:lnTo>
                        <a:pt x="84400" y="40907"/>
                      </a:lnTo>
                      <a:cubicBezTo>
                        <a:pt x="84400" y="40907"/>
                        <a:pt x="82715" y="43952"/>
                        <a:pt x="81207" y="44307"/>
                      </a:cubicBezTo>
                      <a:cubicBezTo>
                        <a:pt x="78147" y="45031"/>
                        <a:pt x="75086" y="42725"/>
                        <a:pt x="75086" y="42725"/>
                      </a:cubicBezTo>
                      <a:lnTo>
                        <a:pt x="57789" y="31445"/>
                      </a:lnTo>
                      <a:lnTo>
                        <a:pt x="71184" y="84962"/>
                      </a:lnTo>
                      <a:cubicBezTo>
                        <a:pt x="71184" y="84962"/>
                        <a:pt x="71657" y="89131"/>
                        <a:pt x="67517" y="88924"/>
                      </a:cubicBezTo>
                      <a:cubicBezTo>
                        <a:pt x="66261" y="88865"/>
                        <a:pt x="65447" y="88052"/>
                        <a:pt x="65447" y="88052"/>
                      </a:cubicBezTo>
                      <a:lnTo>
                        <a:pt x="41734" y="58943"/>
                      </a:lnTo>
                      <a:lnTo>
                        <a:pt x="36885" y="71804"/>
                      </a:lnTo>
                      <a:cubicBezTo>
                        <a:pt x="36885" y="71804"/>
                        <a:pt x="36427" y="73327"/>
                        <a:pt x="34328" y="74170"/>
                      </a:cubicBezTo>
                      <a:cubicBezTo>
                        <a:pt x="32435" y="74939"/>
                        <a:pt x="29804" y="74288"/>
                        <a:pt x="29804" y="74288"/>
                      </a:cubicBezTo>
                      <a:lnTo>
                        <a:pt x="4613" y="67976"/>
                      </a:lnTo>
                      <a:cubicBezTo>
                        <a:pt x="4613" y="67976"/>
                        <a:pt x="11443" y="94187"/>
                        <a:pt x="14917" y="102377"/>
                      </a:cubicBezTo>
                      <a:cubicBezTo>
                        <a:pt x="14917" y="102377"/>
                        <a:pt x="15937" y="105541"/>
                        <a:pt x="15671" y="106753"/>
                      </a:cubicBezTo>
                      <a:cubicBezTo>
                        <a:pt x="15360" y="108143"/>
                        <a:pt x="13128" y="109222"/>
                        <a:pt x="13128" y="109222"/>
                      </a:cubicBezTo>
                      <a:lnTo>
                        <a:pt x="0" y="115431"/>
                      </a:lnTo>
                      <a:lnTo>
                        <a:pt x="40271" y="156678"/>
                      </a:lnTo>
                      <a:cubicBezTo>
                        <a:pt x="40271" y="156678"/>
                        <a:pt x="42429" y="158747"/>
                        <a:pt x="42429" y="160950"/>
                      </a:cubicBezTo>
                      <a:cubicBezTo>
                        <a:pt x="42429" y="162532"/>
                        <a:pt x="41217" y="164158"/>
                        <a:pt x="41217" y="164158"/>
                      </a:cubicBezTo>
                      <a:lnTo>
                        <a:pt x="27010" y="184678"/>
                      </a:lnTo>
                      <a:cubicBezTo>
                        <a:pt x="27010" y="184678"/>
                        <a:pt x="88599" y="177242"/>
                        <a:pt x="96951" y="178484"/>
                      </a:cubicBezTo>
                      <a:cubicBezTo>
                        <a:pt x="100500" y="180346"/>
                        <a:pt x="99953" y="183584"/>
                        <a:pt x="99953" y="183584"/>
                      </a:cubicBezTo>
                      <a:lnTo>
                        <a:pt x="97957" y="232119"/>
                      </a:lnTo>
                      <a:lnTo>
                        <a:pt x="109961" y="232119"/>
                      </a:lnTo>
                      <a:lnTo>
                        <a:pt x="107965" y="183584"/>
                      </a:lnTo>
                      <a:cubicBezTo>
                        <a:pt x="107965" y="183584"/>
                        <a:pt x="107418" y="180346"/>
                        <a:pt x="110966" y="178484"/>
                      </a:cubicBezTo>
                      <a:cubicBezTo>
                        <a:pt x="118299" y="176902"/>
                        <a:pt x="180908" y="184678"/>
                        <a:pt x="180908" y="184678"/>
                      </a:cubicBezTo>
                      <a:lnTo>
                        <a:pt x="166701" y="164158"/>
                      </a:lnTo>
                      <a:cubicBezTo>
                        <a:pt x="166701" y="164158"/>
                        <a:pt x="165489" y="162532"/>
                        <a:pt x="165489" y="160950"/>
                      </a:cubicBezTo>
                      <a:close/>
                    </a:path>
                  </a:pathLst>
                </a:custGeom>
                <a:solidFill>
                  <a:srgbClr val="E60012"/>
                </a:solidFill>
                <a:ln w="1463" cap="flat">
                  <a:noFill/>
                  <a:prstDash val="solid"/>
                  <a:miter/>
                </a:ln>
              </p:spPr>
              <p:txBody>
                <a:bodyPr rtlCol="0" anchor="ctr"/>
                <a:lstStyle/>
                <a:p>
                  <a:endParaRPr lang="ja-JP" altLang="en-US"/>
                </a:p>
              </p:txBody>
            </p:sp>
          </p:grpSp>
          <p:sp>
            <p:nvSpPr>
              <p:cNvPr id="84" name="テキスト ボックス 83">
                <a:extLst>
                  <a:ext uri="{FF2B5EF4-FFF2-40B4-BE49-F238E27FC236}">
                    <a16:creationId xmlns:a16="http://schemas.microsoft.com/office/drawing/2014/main" id="{490320D0-DE0F-E8F6-2E32-C6028DCEEE8E}"/>
                  </a:ext>
                </a:extLst>
              </p:cNvPr>
              <p:cNvSpPr txBox="1"/>
              <p:nvPr/>
            </p:nvSpPr>
            <p:spPr>
              <a:xfrm>
                <a:off x="9292469" y="5414760"/>
                <a:ext cx="598420" cy="258563"/>
              </a:xfrm>
              <a:prstGeom prst="rect">
                <a:avLst/>
              </a:prstGeom>
              <a:noFill/>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カナダ</a:t>
                </a:r>
              </a:p>
            </p:txBody>
          </p:sp>
        </p:grpSp>
        <p:grpSp>
          <p:nvGrpSpPr>
            <p:cNvPr id="33" name="グループ化 32">
              <a:extLst>
                <a:ext uri="{FF2B5EF4-FFF2-40B4-BE49-F238E27FC236}">
                  <a16:creationId xmlns:a16="http://schemas.microsoft.com/office/drawing/2014/main" id="{0B1607FC-8EC7-16A4-BF6C-681A2F0230BC}"/>
                </a:ext>
              </a:extLst>
            </p:cNvPr>
            <p:cNvGrpSpPr/>
            <p:nvPr/>
          </p:nvGrpSpPr>
          <p:grpSpPr>
            <a:xfrm>
              <a:off x="10113679" y="5091402"/>
              <a:ext cx="470742" cy="538802"/>
              <a:chOff x="10113679" y="5091402"/>
              <a:chExt cx="470742" cy="538802"/>
            </a:xfrm>
          </p:grpSpPr>
          <p:grpSp>
            <p:nvGrpSpPr>
              <p:cNvPr id="39" name="グループ化 38">
                <a:extLst>
                  <a:ext uri="{FF2B5EF4-FFF2-40B4-BE49-F238E27FC236}">
                    <a16:creationId xmlns:a16="http://schemas.microsoft.com/office/drawing/2014/main" id="{70BB24A9-DAE2-688D-69D1-A7B550B247C4}"/>
                  </a:ext>
                </a:extLst>
              </p:cNvPr>
              <p:cNvGrpSpPr/>
              <p:nvPr/>
            </p:nvGrpSpPr>
            <p:grpSpPr>
              <a:xfrm>
                <a:off x="10113679" y="5091402"/>
                <a:ext cx="470742" cy="313828"/>
                <a:chOff x="10113679" y="5047488"/>
                <a:chExt cx="470742" cy="313828"/>
              </a:xfrm>
            </p:grpSpPr>
            <p:sp>
              <p:nvSpPr>
                <p:cNvPr id="41" name="フリーフォーム: 図形 40">
                  <a:extLst>
                    <a:ext uri="{FF2B5EF4-FFF2-40B4-BE49-F238E27FC236}">
                      <a16:creationId xmlns:a16="http://schemas.microsoft.com/office/drawing/2014/main" id="{20901720-E387-D717-973E-9524939DAC5C}"/>
                    </a:ext>
                  </a:extLst>
                </p:cNvPr>
                <p:cNvSpPr/>
                <p:nvPr/>
              </p:nvSpPr>
              <p:spPr>
                <a:xfrm>
                  <a:off x="10113679"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solidFill>
                  <a:srgbClr val="FFFFFF"/>
                </a:solidFill>
                <a:ln w="834" cap="flat">
                  <a:solidFill>
                    <a:schemeClr val="tx1">
                      <a:lumMod val="50000"/>
                      <a:lumOff val="50000"/>
                    </a:schemeClr>
                  </a:solidFill>
                  <a:prstDash val="solid"/>
                  <a:miter/>
                </a:ln>
              </p:spPr>
              <p:txBody>
                <a:bodyPr rtlCol="0" anchor="ctr"/>
                <a:lstStyle/>
                <a:p>
                  <a:endParaRPr lang="ja-JP" altLang="en-US"/>
                </a:p>
              </p:txBody>
            </p:sp>
            <p:sp>
              <p:nvSpPr>
                <p:cNvPr id="45" name="フリーフォーム: 図形 44">
                  <a:extLst>
                    <a:ext uri="{FF2B5EF4-FFF2-40B4-BE49-F238E27FC236}">
                      <a16:creationId xmlns:a16="http://schemas.microsoft.com/office/drawing/2014/main" id="{13C9304D-8271-63C7-DC2A-56A1C630D129}"/>
                    </a:ext>
                  </a:extLst>
                </p:cNvPr>
                <p:cNvSpPr/>
                <p:nvPr/>
              </p:nvSpPr>
              <p:spPr>
                <a:xfrm>
                  <a:off x="10265833" y="5174628"/>
                  <a:ext cx="162916" cy="111617"/>
                </a:xfrm>
                <a:custGeom>
                  <a:avLst/>
                  <a:gdLst>
                    <a:gd name="connsiteX0" fmla="*/ 121271 w 162916"/>
                    <a:gd name="connsiteY0" fmla="*/ 3903 h 111617"/>
                    <a:gd name="connsiteX1" fmla="*/ 85583 w 162916"/>
                    <a:gd name="connsiteY1" fmla="*/ 24127 h 111617"/>
                    <a:gd name="connsiteX2" fmla="*/ 82937 w 162916"/>
                    <a:gd name="connsiteY2" fmla="*/ 28858 h 111617"/>
                    <a:gd name="connsiteX3" fmla="*/ 44809 w 162916"/>
                    <a:gd name="connsiteY3" fmla="*/ 53739 h 111617"/>
                    <a:gd name="connsiteX4" fmla="*/ 3193 w 162916"/>
                    <a:gd name="connsiteY4" fmla="*/ 12123 h 111617"/>
                    <a:gd name="connsiteX5" fmla="*/ 4997 w 162916"/>
                    <a:gd name="connsiteY5" fmla="*/ 0 h 111617"/>
                    <a:gd name="connsiteX6" fmla="*/ 4997 w 162916"/>
                    <a:gd name="connsiteY6" fmla="*/ 0 h 111617"/>
                    <a:gd name="connsiteX7" fmla="*/ 0 w 162916"/>
                    <a:gd name="connsiteY7" fmla="*/ 28459 h 111617"/>
                    <a:gd name="connsiteX8" fmla="*/ 83158 w 162916"/>
                    <a:gd name="connsiteY8" fmla="*/ 111617 h 111617"/>
                    <a:gd name="connsiteX9" fmla="*/ 161364 w 162916"/>
                    <a:gd name="connsiteY9" fmla="*/ 56784 h 111617"/>
                    <a:gd name="connsiteX10" fmla="*/ 162916 w 162916"/>
                    <a:gd name="connsiteY10" fmla="*/ 45549 h 111617"/>
                    <a:gd name="connsiteX11" fmla="*/ 121285 w 162916"/>
                    <a:gd name="connsiteY11" fmla="*/ 3918 h 11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916" h="111617">
                      <a:moveTo>
                        <a:pt x="121271" y="3903"/>
                      </a:moveTo>
                      <a:cubicBezTo>
                        <a:pt x="106117" y="3903"/>
                        <a:pt x="92871" y="12019"/>
                        <a:pt x="85583" y="24127"/>
                      </a:cubicBezTo>
                      <a:lnTo>
                        <a:pt x="82937" y="28858"/>
                      </a:lnTo>
                      <a:cubicBezTo>
                        <a:pt x="76491" y="43508"/>
                        <a:pt x="61840" y="53739"/>
                        <a:pt x="44809" y="53739"/>
                      </a:cubicBezTo>
                      <a:cubicBezTo>
                        <a:pt x="21821" y="53739"/>
                        <a:pt x="3193" y="35097"/>
                        <a:pt x="3193" y="12123"/>
                      </a:cubicBezTo>
                      <a:cubicBezTo>
                        <a:pt x="3193" y="7909"/>
                        <a:pt x="3829" y="3829"/>
                        <a:pt x="4997" y="0"/>
                      </a:cubicBezTo>
                      <a:lnTo>
                        <a:pt x="4997" y="0"/>
                      </a:lnTo>
                      <a:cubicBezTo>
                        <a:pt x="1759" y="8870"/>
                        <a:pt x="0" y="18465"/>
                        <a:pt x="0" y="28459"/>
                      </a:cubicBezTo>
                      <a:cubicBezTo>
                        <a:pt x="0" y="74377"/>
                        <a:pt x="37225" y="111617"/>
                        <a:pt x="83158" y="111617"/>
                      </a:cubicBezTo>
                      <a:cubicBezTo>
                        <a:pt x="119142" y="111617"/>
                        <a:pt x="149774" y="88761"/>
                        <a:pt x="161364" y="56784"/>
                      </a:cubicBezTo>
                      <a:cubicBezTo>
                        <a:pt x="162369" y="53207"/>
                        <a:pt x="162916" y="49437"/>
                        <a:pt x="162916" y="45549"/>
                      </a:cubicBezTo>
                      <a:cubicBezTo>
                        <a:pt x="162916" y="22560"/>
                        <a:pt x="144274" y="3918"/>
                        <a:pt x="121285" y="3918"/>
                      </a:cubicBezTo>
                      <a:close/>
                    </a:path>
                  </a:pathLst>
                </a:custGeom>
                <a:solidFill>
                  <a:srgbClr val="004495"/>
                </a:solidFill>
                <a:ln w="1463"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DF690A74-162A-EE38-1D25-DD1DEA6FB11D}"/>
                    </a:ext>
                  </a:extLst>
                </p:cNvPr>
                <p:cNvSpPr/>
                <p:nvPr/>
              </p:nvSpPr>
              <p:spPr>
                <a:xfrm>
                  <a:off x="10269012" y="5119914"/>
                  <a:ext cx="163108" cy="111469"/>
                </a:xfrm>
                <a:custGeom>
                  <a:avLst/>
                  <a:gdLst>
                    <a:gd name="connsiteX0" fmla="*/ 79965 w 163108"/>
                    <a:gd name="connsiteY0" fmla="*/ 0 h 111469"/>
                    <a:gd name="connsiteX1" fmla="*/ 1804 w 163108"/>
                    <a:gd name="connsiteY1" fmla="*/ 54700 h 111469"/>
                    <a:gd name="connsiteX2" fmla="*/ 1804 w 163108"/>
                    <a:gd name="connsiteY2" fmla="*/ 54700 h 111469"/>
                    <a:gd name="connsiteX3" fmla="*/ 0 w 163108"/>
                    <a:gd name="connsiteY3" fmla="*/ 66822 h 111469"/>
                    <a:gd name="connsiteX4" fmla="*/ 41616 w 163108"/>
                    <a:gd name="connsiteY4" fmla="*/ 108439 h 111469"/>
                    <a:gd name="connsiteX5" fmla="*/ 79743 w 163108"/>
                    <a:gd name="connsiteY5" fmla="*/ 83558 h 111469"/>
                    <a:gd name="connsiteX6" fmla="*/ 82390 w 163108"/>
                    <a:gd name="connsiteY6" fmla="*/ 78827 h 111469"/>
                    <a:gd name="connsiteX7" fmla="*/ 118077 w 163108"/>
                    <a:gd name="connsiteY7" fmla="*/ 58603 h 111469"/>
                    <a:gd name="connsiteX8" fmla="*/ 159708 w 163108"/>
                    <a:gd name="connsiteY8" fmla="*/ 100234 h 111469"/>
                    <a:gd name="connsiteX9" fmla="*/ 158156 w 163108"/>
                    <a:gd name="connsiteY9" fmla="*/ 111469 h 111469"/>
                    <a:gd name="connsiteX10" fmla="*/ 163109 w 163108"/>
                    <a:gd name="connsiteY10" fmla="*/ 83158 h 111469"/>
                    <a:gd name="connsiteX11" fmla="*/ 79950 w 163108"/>
                    <a:gd name="connsiteY11" fmla="*/ 0 h 11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108" h="111469">
                      <a:moveTo>
                        <a:pt x="79965" y="0"/>
                      </a:moveTo>
                      <a:cubicBezTo>
                        <a:pt x="44041" y="0"/>
                        <a:pt x="13438" y="22796"/>
                        <a:pt x="1804" y="54700"/>
                      </a:cubicBezTo>
                      <a:lnTo>
                        <a:pt x="1804" y="54700"/>
                      </a:lnTo>
                      <a:cubicBezTo>
                        <a:pt x="636" y="58529"/>
                        <a:pt x="0" y="62609"/>
                        <a:pt x="0" y="66822"/>
                      </a:cubicBezTo>
                      <a:cubicBezTo>
                        <a:pt x="0" y="89811"/>
                        <a:pt x="18627" y="108439"/>
                        <a:pt x="41616" y="108439"/>
                      </a:cubicBezTo>
                      <a:cubicBezTo>
                        <a:pt x="58647" y="108439"/>
                        <a:pt x="73298" y="98208"/>
                        <a:pt x="79743" y="83558"/>
                      </a:cubicBezTo>
                      <a:lnTo>
                        <a:pt x="82390" y="78827"/>
                      </a:lnTo>
                      <a:cubicBezTo>
                        <a:pt x="89663" y="66719"/>
                        <a:pt x="102909" y="58603"/>
                        <a:pt x="118077" y="58603"/>
                      </a:cubicBezTo>
                      <a:cubicBezTo>
                        <a:pt x="141066" y="58603"/>
                        <a:pt x="159708" y="77245"/>
                        <a:pt x="159708" y="100234"/>
                      </a:cubicBezTo>
                      <a:cubicBezTo>
                        <a:pt x="159708" y="104122"/>
                        <a:pt x="159161" y="107892"/>
                        <a:pt x="158156" y="111469"/>
                      </a:cubicBezTo>
                      <a:cubicBezTo>
                        <a:pt x="161364" y="102629"/>
                        <a:pt x="163109" y="93093"/>
                        <a:pt x="163109" y="83158"/>
                      </a:cubicBezTo>
                      <a:cubicBezTo>
                        <a:pt x="163109" y="37225"/>
                        <a:pt x="125883" y="0"/>
                        <a:pt x="79950" y="0"/>
                      </a:cubicBezTo>
                      <a:close/>
                    </a:path>
                  </a:pathLst>
                </a:custGeom>
                <a:solidFill>
                  <a:srgbClr val="C13139"/>
                </a:solidFill>
                <a:ln w="1463"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98B34A11-BD21-BDBD-7E65-6C7A28350072}"/>
                    </a:ext>
                  </a:extLst>
                </p:cNvPr>
                <p:cNvSpPr/>
                <p:nvPr/>
              </p:nvSpPr>
              <p:spPr>
                <a:xfrm rot="18239999">
                  <a:off x="10169382" y="5107765"/>
                  <a:ext cx="78013" cy="11560"/>
                </a:xfrm>
                <a:custGeom>
                  <a:avLst/>
                  <a:gdLst>
                    <a:gd name="connsiteX0" fmla="*/ 0 w 78013"/>
                    <a:gd name="connsiteY0" fmla="*/ 0 h 11560"/>
                    <a:gd name="connsiteX1" fmla="*/ 78014 w 78013"/>
                    <a:gd name="connsiteY1" fmla="*/ 0 h 11560"/>
                    <a:gd name="connsiteX2" fmla="*/ 78014 w 78013"/>
                    <a:gd name="connsiteY2" fmla="*/ 11561 h 11560"/>
                    <a:gd name="connsiteX3" fmla="*/ 0 w 78013"/>
                    <a:gd name="connsiteY3" fmla="*/ 11561 h 11560"/>
                  </a:gdLst>
                  <a:ahLst/>
                  <a:cxnLst>
                    <a:cxn ang="0">
                      <a:pos x="connsiteX0" y="connsiteY0"/>
                    </a:cxn>
                    <a:cxn ang="0">
                      <a:pos x="connsiteX1" y="connsiteY1"/>
                    </a:cxn>
                    <a:cxn ang="0">
                      <a:pos x="connsiteX2" y="connsiteY2"/>
                    </a:cxn>
                    <a:cxn ang="0">
                      <a:pos x="connsiteX3" y="connsiteY3"/>
                    </a:cxn>
                  </a:cxnLst>
                  <a:rect l="l" t="t" r="r" b="b"/>
                  <a:pathLst>
                    <a:path w="78013" h="11560">
                      <a:moveTo>
                        <a:pt x="0" y="0"/>
                      </a:moveTo>
                      <a:lnTo>
                        <a:pt x="78014" y="0"/>
                      </a:lnTo>
                      <a:lnTo>
                        <a:pt x="78014"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E1948E6F-160E-EED1-0091-EA3B8DF1E892}"/>
                    </a:ext>
                  </a:extLst>
                </p:cNvPr>
                <p:cNvSpPr/>
                <p:nvPr/>
              </p:nvSpPr>
              <p:spPr>
                <a:xfrm rot="18239999">
                  <a:off x="10186340" y="5119221"/>
                  <a:ext cx="78013" cy="11560"/>
                </a:xfrm>
                <a:custGeom>
                  <a:avLst/>
                  <a:gdLst>
                    <a:gd name="connsiteX0" fmla="*/ 0 w 78013"/>
                    <a:gd name="connsiteY0" fmla="*/ 0 h 11560"/>
                    <a:gd name="connsiteX1" fmla="*/ 78014 w 78013"/>
                    <a:gd name="connsiteY1" fmla="*/ 0 h 11560"/>
                    <a:gd name="connsiteX2" fmla="*/ 78014 w 78013"/>
                    <a:gd name="connsiteY2" fmla="*/ 11561 h 11560"/>
                    <a:gd name="connsiteX3" fmla="*/ 0 w 78013"/>
                    <a:gd name="connsiteY3" fmla="*/ 11561 h 11560"/>
                  </a:gdLst>
                  <a:ahLst/>
                  <a:cxnLst>
                    <a:cxn ang="0">
                      <a:pos x="connsiteX0" y="connsiteY0"/>
                    </a:cxn>
                    <a:cxn ang="0">
                      <a:pos x="connsiteX1" y="connsiteY1"/>
                    </a:cxn>
                    <a:cxn ang="0">
                      <a:pos x="connsiteX2" y="connsiteY2"/>
                    </a:cxn>
                    <a:cxn ang="0">
                      <a:pos x="connsiteX3" y="connsiteY3"/>
                    </a:cxn>
                  </a:cxnLst>
                  <a:rect l="l" t="t" r="r" b="b"/>
                  <a:pathLst>
                    <a:path w="78013" h="11560">
                      <a:moveTo>
                        <a:pt x="0" y="0"/>
                      </a:moveTo>
                      <a:lnTo>
                        <a:pt x="78014" y="0"/>
                      </a:lnTo>
                      <a:lnTo>
                        <a:pt x="78014"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65" name="フリーフォーム: 図形 64">
                  <a:extLst>
                    <a:ext uri="{FF2B5EF4-FFF2-40B4-BE49-F238E27FC236}">
                      <a16:creationId xmlns:a16="http://schemas.microsoft.com/office/drawing/2014/main" id="{BB53100F-D5DC-4EF4-604D-F012456D109B}"/>
                    </a:ext>
                  </a:extLst>
                </p:cNvPr>
                <p:cNvSpPr/>
                <p:nvPr/>
              </p:nvSpPr>
              <p:spPr>
                <a:xfrm rot="18239999">
                  <a:off x="10202718" y="5130267"/>
                  <a:ext cx="78013" cy="11560"/>
                </a:xfrm>
                <a:custGeom>
                  <a:avLst/>
                  <a:gdLst>
                    <a:gd name="connsiteX0" fmla="*/ 0 w 78013"/>
                    <a:gd name="connsiteY0" fmla="*/ 0 h 11560"/>
                    <a:gd name="connsiteX1" fmla="*/ 78014 w 78013"/>
                    <a:gd name="connsiteY1" fmla="*/ 0 h 11560"/>
                    <a:gd name="connsiteX2" fmla="*/ 78014 w 78013"/>
                    <a:gd name="connsiteY2" fmla="*/ 11561 h 11560"/>
                    <a:gd name="connsiteX3" fmla="*/ 0 w 78013"/>
                    <a:gd name="connsiteY3" fmla="*/ 11561 h 11560"/>
                  </a:gdLst>
                  <a:ahLst/>
                  <a:cxnLst>
                    <a:cxn ang="0">
                      <a:pos x="connsiteX0" y="connsiteY0"/>
                    </a:cxn>
                    <a:cxn ang="0">
                      <a:pos x="connsiteX1" y="connsiteY1"/>
                    </a:cxn>
                    <a:cxn ang="0">
                      <a:pos x="connsiteX2" y="connsiteY2"/>
                    </a:cxn>
                    <a:cxn ang="0">
                      <a:pos x="connsiteX3" y="connsiteY3"/>
                    </a:cxn>
                  </a:cxnLst>
                  <a:rect l="l" t="t" r="r" b="b"/>
                  <a:pathLst>
                    <a:path w="78013" h="11560">
                      <a:moveTo>
                        <a:pt x="0" y="0"/>
                      </a:moveTo>
                      <a:lnTo>
                        <a:pt x="78014" y="0"/>
                      </a:lnTo>
                      <a:lnTo>
                        <a:pt x="78014"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66" name="フリーフォーム: 図形 65">
                  <a:extLst>
                    <a:ext uri="{FF2B5EF4-FFF2-40B4-BE49-F238E27FC236}">
                      <a16:creationId xmlns:a16="http://schemas.microsoft.com/office/drawing/2014/main" id="{8B2F80F2-3DBC-4802-E1B3-0A1391BEC844}"/>
                    </a:ext>
                  </a:extLst>
                </p:cNvPr>
                <p:cNvSpPr/>
                <p:nvPr/>
              </p:nvSpPr>
              <p:spPr>
                <a:xfrm rot="18239999">
                  <a:off x="10447951" y="5246346"/>
                  <a:ext cx="34741" cy="11560"/>
                </a:xfrm>
                <a:custGeom>
                  <a:avLst/>
                  <a:gdLst>
                    <a:gd name="connsiteX0" fmla="*/ 0 w 34741"/>
                    <a:gd name="connsiteY0" fmla="*/ 0 h 11560"/>
                    <a:gd name="connsiteX1" fmla="*/ 34742 w 34741"/>
                    <a:gd name="connsiteY1" fmla="*/ 0 h 11560"/>
                    <a:gd name="connsiteX2" fmla="*/ 34742 w 34741"/>
                    <a:gd name="connsiteY2" fmla="*/ 11561 h 11560"/>
                    <a:gd name="connsiteX3" fmla="*/ 0 w 34741"/>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741" h="11560">
                      <a:moveTo>
                        <a:pt x="0" y="0"/>
                      </a:moveTo>
                      <a:lnTo>
                        <a:pt x="34742" y="0"/>
                      </a:lnTo>
                      <a:lnTo>
                        <a:pt x="34742"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5BBB8B09-6364-FA3C-FD90-45A8A647FBBE}"/>
                    </a:ext>
                  </a:extLst>
                </p:cNvPr>
                <p:cNvSpPr/>
                <p:nvPr/>
              </p:nvSpPr>
              <p:spPr>
                <a:xfrm rot="18240601">
                  <a:off x="10423823" y="5282398"/>
                  <a:ext cx="34357" cy="11560"/>
                </a:xfrm>
                <a:custGeom>
                  <a:avLst/>
                  <a:gdLst>
                    <a:gd name="connsiteX0" fmla="*/ 0 w 34357"/>
                    <a:gd name="connsiteY0" fmla="*/ 0 h 11560"/>
                    <a:gd name="connsiteX1" fmla="*/ 34357 w 34357"/>
                    <a:gd name="connsiteY1" fmla="*/ 0 h 11560"/>
                    <a:gd name="connsiteX2" fmla="*/ 34357 w 34357"/>
                    <a:gd name="connsiteY2" fmla="*/ 11561 h 11560"/>
                    <a:gd name="connsiteX3" fmla="*/ 0 w 34357"/>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357" h="11560">
                      <a:moveTo>
                        <a:pt x="0" y="0"/>
                      </a:moveTo>
                      <a:lnTo>
                        <a:pt x="34357" y="0"/>
                      </a:lnTo>
                      <a:lnTo>
                        <a:pt x="34357"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44A33C35-BA11-4406-C04E-C32630E747D6}"/>
                    </a:ext>
                  </a:extLst>
                </p:cNvPr>
                <p:cNvSpPr/>
                <p:nvPr/>
              </p:nvSpPr>
              <p:spPr>
                <a:xfrm rot="18239999">
                  <a:off x="10440798" y="5293840"/>
                  <a:ext cx="34342" cy="11560"/>
                </a:xfrm>
                <a:custGeom>
                  <a:avLst/>
                  <a:gdLst>
                    <a:gd name="connsiteX0" fmla="*/ 0 w 34342"/>
                    <a:gd name="connsiteY0" fmla="*/ 0 h 11560"/>
                    <a:gd name="connsiteX1" fmla="*/ 34343 w 34342"/>
                    <a:gd name="connsiteY1" fmla="*/ 0 h 11560"/>
                    <a:gd name="connsiteX2" fmla="*/ 34343 w 34342"/>
                    <a:gd name="connsiteY2" fmla="*/ 11561 h 11560"/>
                    <a:gd name="connsiteX3" fmla="*/ 0 w 34342"/>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342" h="11560">
                      <a:moveTo>
                        <a:pt x="0" y="0"/>
                      </a:moveTo>
                      <a:lnTo>
                        <a:pt x="34343" y="0"/>
                      </a:lnTo>
                      <a:lnTo>
                        <a:pt x="34343"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CF7C767C-18D4-AE36-A3E1-A015C40E31FE}"/>
                    </a:ext>
                  </a:extLst>
                </p:cNvPr>
                <p:cNvSpPr/>
                <p:nvPr/>
              </p:nvSpPr>
              <p:spPr>
                <a:xfrm rot="18239999">
                  <a:off x="10464894" y="5257772"/>
                  <a:ext cx="34741" cy="11560"/>
                </a:xfrm>
                <a:custGeom>
                  <a:avLst/>
                  <a:gdLst>
                    <a:gd name="connsiteX0" fmla="*/ 0 w 34741"/>
                    <a:gd name="connsiteY0" fmla="*/ 0 h 11560"/>
                    <a:gd name="connsiteX1" fmla="*/ 34742 w 34741"/>
                    <a:gd name="connsiteY1" fmla="*/ 0 h 11560"/>
                    <a:gd name="connsiteX2" fmla="*/ 34742 w 34741"/>
                    <a:gd name="connsiteY2" fmla="*/ 11561 h 11560"/>
                    <a:gd name="connsiteX3" fmla="*/ 0 w 34741"/>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741" h="11560">
                      <a:moveTo>
                        <a:pt x="0" y="0"/>
                      </a:moveTo>
                      <a:lnTo>
                        <a:pt x="34742" y="0"/>
                      </a:lnTo>
                      <a:lnTo>
                        <a:pt x="34742"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72" name="フリーフォーム: 図形 71">
                  <a:extLst>
                    <a:ext uri="{FF2B5EF4-FFF2-40B4-BE49-F238E27FC236}">
                      <a16:creationId xmlns:a16="http://schemas.microsoft.com/office/drawing/2014/main" id="{E13C0386-E80D-4849-C2F8-0C4B4BBD9DD9}"/>
                    </a:ext>
                  </a:extLst>
                </p:cNvPr>
                <p:cNvSpPr/>
                <p:nvPr/>
              </p:nvSpPr>
              <p:spPr>
                <a:xfrm rot="18239999">
                  <a:off x="10481258" y="5268803"/>
                  <a:ext cx="34741" cy="11560"/>
                </a:xfrm>
                <a:custGeom>
                  <a:avLst/>
                  <a:gdLst>
                    <a:gd name="connsiteX0" fmla="*/ 0 w 34741"/>
                    <a:gd name="connsiteY0" fmla="*/ 0 h 11560"/>
                    <a:gd name="connsiteX1" fmla="*/ 34742 w 34741"/>
                    <a:gd name="connsiteY1" fmla="*/ 0 h 11560"/>
                    <a:gd name="connsiteX2" fmla="*/ 34742 w 34741"/>
                    <a:gd name="connsiteY2" fmla="*/ 11561 h 11560"/>
                    <a:gd name="connsiteX3" fmla="*/ 0 w 34741"/>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741" h="11560">
                      <a:moveTo>
                        <a:pt x="0" y="0"/>
                      </a:moveTo>
                      <a:lnTo>
                        <a:pt x="34742" y="0"/>
                      </a:lnTo>
                      <a:lnTo>
                        <a:pt x="34742"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73" name="フリーフォーム: 図形 72">
                  <a:extLst>
                    <a:ext uri="{FF2B5EF4-FFF2-40B4-BE49-F238E27FC236}">
                      <a16:creationId xmlns:a16="http://schemas.microsoft.com/office/drawing/2014/main" id="{68154450-A7FD-9CC7-07FA-2CB463C81F68}"/>
                    </a:ext>
                  </a:extLst>
                </p:cNvPr>
                <p:cNvSpPr/>
                <p:nvPr/>
              </p:nvSpPr>
              <p:spPr>
                <a:xfrm rot="18239999">
                  <a:off x="10457159" y="5304850"/>
                  <a:ext cx="34357" cy="11560"/>
                </a:xfrm>
                <a:custGeom>
                  <a:avLst/>
                  <a:gdLst>
                    <a:gd name="connsiteX0" fmla="*/ 0 w 34357"/>
                    <a:gd name="connsiteY0" fmla="*/ 0 h 11560"/>
                    <a:gd name="connsiteX1" fmla="*/ 34357 w 34357"/>
                    <a:gd name="connsiteY1" fmla="*/ 0 h 11560"/>
                    <a:gd name="connsiteX2" fmla="*/ 34357 w 34357"/>
                    <a:gd name="connsiteY2" fmla="*/ 11561 h 11560"/>
                    <a:gd name="connsiteX3" fmla="*/ 0 w 34357"/>
                    <a:gd name="connsiteY3" fmla="*/ 11561 h 11560"/>
                  </a:gdLst>
                  <a:ahLst/>
                  <a:cxnLst>
                    <a:cxn ang="0">
                      <a:pos x="connsiteX0" y="connsiteY0"/>
                    </a:cxn>
                    <a:cxn ang="0">
                      <a:pos x="connsiteX1" y="connsiteY1"/>
                    </a:cxn>
                    <a:cxn ang="0">
                      <a:pos x="connsiteX2" y="connsiteY2"/>
                    </a:cxn>
                    <a:cxn ang="0">
                      <a:pos x="connsiteX3" y="connsiteY3"/>
                    </a:cxn>
                  </a:cxnLst>
                  <a:rect l="l" t="t" r="r" b="b"/>
                  <a:pathLst>
                    <a:path w="34357" h="11560">
                      <a:moveTo>
                        <a:pt x="0" y="0"/>
                      </a:moveTo>
                      <a:lnTo>
                        <a:pt x="34357" y="0"/>
                      </a:lnTo>
                      <a:lnTo>
                        <a:pt x="34357" y="11561"/>
                      </a:lnTo>
                      <a:lnTo>
                        <a:pt x="0" y="11561"/>
                      </a:lnTo>
                      <a:close/>
                    </a:path>
                  </a:pathLst>
                </a:custGeom>
                <a:solidFill>
                  <a:srgbClr val="231815"/>
                </a:solidFill>
                <a:ln w="1463" cap="flat">
                  <a:noFill/>
                  <a:prstDash val="solid"/>
                  <a:miter/>
                </a:ln>
              </p:spPr>
              <p:txBody>
                <a:bodyPr rtlCol="0" anchor="ctr"/>
                <a:lstStyle/>
                <a:p>
                  <a:endParaRPr lang="ja-JP" altLang="en-US"/>
                </a:p>
              </p:txBody>
            </p:sp>
            <p:sp>
              <p:nvSpPr>
                <p:cNvPr id="74" name="フリーフォーム: 図形 73">
                  <a:extLst>
                    <a:ext uri="{FF2B5EF4-FFF2-40B4-BE49-F238E27FC236}">
                      <a16:creationId xmlns:a16="http://schemas.microsoft.com/office/drawing/2014/main" id="{29A08DC1-EDC9-B52D-C543-B8D2AE0B1025}"/>
                    </a:ext>
                  </a:extLst>
                </p:cNvPr>
                <p:cNvSpPr/>
                <p:nvPr/>
              </p:nvSpPr>
              <p:spPr>
                <a:xfrm rot="19559399">
                  <a:off x="10469068" y="5077056"/>
                  <a:ext cx="11560" cy="34741"/>
                </a:xfrm>
                <a:custGeom>
                  <a:avLst/>
                  <a:gdLst>
                    <a:gd name="connsiteX0" fmla="*/ 0 w 11560"/>
                    <a:gd name="connsiteY0" fmla="*/ 0 h 34741"/>
                    <a:gd name="connsiteX1" fmla="*/ 11561 w 11560"/>
                    <a:gd name="connsiteY1" fmla="*/ 0 h 34741"/>
                    <a:gd name="connsiteX2" fmla="*/ 11561 w 11560"/>
                    <a:gd name="connsiteY2" fmla="*/ 34742 h 34741"/>
                    <a:gd name="connsiteX3" fmla="*/ 0 w 11560"/>
                    <a:gd name="connsiteY3" fmla="*/ 34742 h 34741"/>
                  </a:gdLst>
                  <a:ahLst/>
                  <a:cxnLst>
                    <a:cxn ang="0">
                      <a:pos x="connsiteX0" y="connsiteY0"/>
                    </a:cxn>
                    <a:cxn ang="0">
                      <a:pos x="connsiteX1" y="connsiteY1"/>
                    </a:cxn>
                    <a:cxn ang="0">
                      <a:pos x="connsiteX2" y="connsiteY2"/>
                    </a:cxn>
                    <a:cxn ang="0">
                      <a:pos x="connsiteX3" y="connsiteY3"/>
                    </a:cxn>
                  </a:cxnLst>
                  <a:rect l="l" t="t" r="r" b="b"/>
                  <a:pathLst>
                    <a:path w="11560" h="34741">
                      <a:moveTo>
                        <a:pt x="0" y="0"/>
                      </a:moveTo>
                      <a:lnTo>
                        <a:pt x="11561" y="0"/>
                      </a:lnTo>
                      <a:lnTo>
                        <a:pt x="11561" y="34742"/>
                      </a:lnTo>
                      <a:lnTo>
                        <a:pt x="0" y="34742"/>
                      </a:lnTo>
                      <a:close/>
                    </a:path>
                  </a:pathLst>
                </a:custGeom>
                <a:solidFill>
                  <a:srgbClr val="231815"/>
                </a:solidFill>
                <a:ln w="1463" cap="flat">
                  <a:noFill/>
                  <a:prstDash val="solid"/>
                  <a:miter/>
                </a:ln>
              </p:spPr>
              <p:txBody>
                <a:bodyPr rtlCol="0" anchor="ctr"/>
                <a:lstStyle/>
                <a:p>
                  <a:endParaRPr lang="ja-JP" altLang="en-US"/>
                </a:p>
              </p:txBody>
            </p:sp>
            <p:sp>
              <p:nvSpPr>
                <p:cNvPr id="75" name="フリーフォーム: 図形 74">
                  <a:extLst>
                    <a:ext uri="{FF2B5EF4-FFF2-40B4-BE49-F238E27FC236}">
                      <a16:creationId xmlns:a16="http://schemas.microsoft.com/office/drawing/2014/main" id="{FA473827-09D9-4467-C1EF-D035452AF153}"/>
                    </a:ext>
                  </a:extLst>
                </p:cNvPr>
                <p:cNvSpPr/>
                <p:nvPr/>
              </p:nvSpPr>
              <p:spPr>
                <a:xfrm rot="19560001">
                  <a:off x="10493360" y="5113242"/>
                  <a:ext cx="11560" cy="34357"/>
                </a:xfrm>
                <a:custGeom>
                  <a:avLst/>
                  <a:gdLst>
                    <a:gd name="connsiteX0" fmla="*/ 0 w 11560"/>
                    <a:gd name="connsiteY0" fmla="*/ 0 h 34357"/>
                    <a:gd name="connsiteX1" fmla="*/ 11561 w 11560"/>
                    <a:gd name="connsiteY1" fmla="*/ 0 h 34357"/>
                    <a:gd name="connsiteX2" fmla="*/ 11561 w 11560"/>
                    <a:gd name="connsiteY2" fmla="*/ 34357 h 34357"/>
                    <a:gd name="connsiteX3" fmla="*/ 0 w 11560"/>
                    <a:gd name="connsiteY3" fmla="*/ 34357 h 34357"/>
                  </a:gdLst>
                  <a:ahLst/>
                  <a:cxnLst>
                    <a:cxn ang="0">
                      <a:pos x="connsiteX0" y="connsiteY0"/>
                    </a:cxn>
                    <a:cxn ang="0">
                      <a:pos x="connsiteX1" y="connsiteY1"/>
                    </a:cxn>
                    <a:cxn ang="0">
                      <a:pos x="connsiteX2" y="connsiteY2"/>
                    </a:cxn>
                    <a:cxn ang="0">
                      <a:pos x="connsiteX3" y="connsiteY3"/>
                    </a:cxn>
                  </a:cxnLst>
                  <a:rect l="l" t="t" r="r" b="b"/>
                  <a:pathLst>
                    <a:path w="11560" h="34357">
                      <a:moveTo>
                        <a:pt x="0" y="0"/>
                      </a:moveTo>
                      <a:lnTo>
                        <a:pt x="11561" y="0"/>
                      </a:lnTo>
                      <a:lnTo>
                        <a:pt x="11561" y="34357"/>
                      </a:lnTo>
                      <a:lnTo>
                        <a:pt x="0" y="34357"/>
                      </a:lnTo>
                      <a:close/>
                    </a:path>
                  </a:pathLst>
                </a:custGeom>
                <a:solidFill>
                  <a:srgbClr val="231815"/>
                </a:solidFill>
                <a:ln w="1463"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A08256A1-2C35-AC67-F42D-60E71A0313CD}"/>
                    </a:ext>
                  </a:extLst>
                </p:cNvPr>
                <p:cNvSpPr/>
                <p:nvPr/>
              </p:nvSpPr>
              <p:spPr>
                <a:xfrm rot="19560001">
                  <a:off x="10464186" y="5084796"/>
                  <a:ext cx="11560" cy="78013"/>
                </a:xfrm>
                <a:custGeom>
                  <a:avLst/>
                  <a:gdLst>
                    <a:gd name="connsiteX0" fmla="*/ 0 w 11560"/>
                    <a:gd name="connsiteY0" fmla="*/ 0 h 78013"/>
                    <a:gd name="connsiteX1" fmla="*/ 11561 w 11560"/>
                    <a:gd name="connsiteY1" fmla="*/ 0 h 78013"/>
                    <a:gd name="connsiteX2" fmla="*/ 11561 w 11560"/>
                    <a:gd name="connsiteY2" fmla="*/ 78014 h 78013"/>
                    <a:gd name="connsiteX3" fmla="*/ 0 w 11560"/>
                    <a:gd name="connsiteY3" fmla="*/ 78014 h 78013"/>
                  </a:gdLst>
                  <a:ahLst/>
                  <a:cxnLst>
                    <a:cxn ang="0">
                      <a:pos x="connsiteX0" y="connsiteY0"/>
                    </a:cxn>
                    <a:cxn ang="0">
                      <a:pos x="connsiteX1" y="connsiteY1"/>
                    </a:cxn>
                    <a:cxn ang="0">
                      <a:pos x="connsiteX2" y="connsiteY2"/>
                    </a:cxn>
                    <a:cxn ang="0">
                      <a:pos x="connsiteX3" y="connsiteY3"/>
                    </a:cxn>
                  </a:cxnLst>
                  <a:rect l="l" t="t" r="r" b="b"/>
                  <a:pathLst>
                    <a:path w="11560" h="78013">
                      <a:moveTo>
                        <a:pt x="0" y="0"/>
                      </a:moveTo>
                      <a:lnTo>
                        <a:pt x="11561" y="0"/>
                      </a:lnTo>
                      <a:lnTo>
                        <a:pt x="11561" y="78014"/>
                      </a:lnTo>
                      <a:lnTo>
                        <a:pt x="0" y="78014"/>
                      </a:lnTo>
                      <a:close/>
                    </a:path>
                  </a:pathLst>
                </a:custGeom>
                <a:solidFill>
                  <a:srgbClr val="231815"/>
                </a:solidFill>
                <a:ln w="1463" cap="flat">
                  <a:noFill/>
                  <a:prstDash val="solid"/>
                  <a:miter/>
                </a:ln>
              </p:spPr>
              <p:txBody>
                <a:bodyPr rtlCol="0" anchor="ctr"/>
                <a:lstStyle/>
                <a:p>
                  <a:endParaRPr lang="ja-JP" altLang="en-US"/>
                </a:p>
              </p:txBody>
            </p:sp>
            <p:sp>
              <p:nvSpPr>
                <p:cNvPr id="77" name="フリーフォーム: 図形 76">
                  <a:extLst>
                    <a:ext uri="{FF2B5EF4-FFF2-40B4-BE49-F238E27FC236}">
                      <a16:creationId xmlns:a16="http://schemas.microsoft.com/office/drawing/2014/main" id="{B003C6CE-5D66-028A-E32E-C4417FD05D0D}"/>
                    </a:ext>
                  </a:extLst>
                </p:cNvPr>
                <p:cNvSpPr/>
                <p:nvPr/>
              </p:nvSpPr>
              <p:spPr>
                <a:xfrm rot="19560600">
                  <a:off x="10435719" y="5099569"/>
                  <a:ext cx="11560" cy="34741"/>
                </a:xfrm>
                <a:custGeom>
                  <a:avLst/>
                  <a:gdLst>
                    <a:gd name="connsiteX0" fmla="*/ 0 w 11560"/>
                    <a:gd name="connsiteY0" fmla="*/ 0 h 34741"/>
                    <a:gd name="connsiteX1" fmla="*/ 11561 w 11560"/>
                    <a:gd name="connsiteY1" fmla="*/ 0 h 34741"/>
                    <a:gd name="connsiteX2" fmla="*/ 11561 w 11560"/>
                    <a:gd name="connsiteY2" fmla="*/ 34742 h 34741"/>
                    <a:gd name="connsiteX3" fmla="*/ 0 w 11560"/>
                    <a:gd name="connsiteY3" fmla="*/ 34742 h 34741"/>
                  </a:gdLst>
                  <a:ahLst/>
                  <a:cxnLst>
                    <a:cxn ang="0">
                      <a:pos x="connsiteX0" y="connsiteY0"/>
                    </a:cxn>
                    <a:cxn ang="0">
                      <a:pos x="connsiteX1" y="connsiteY1"/>
                    </a:cxn>
                    <a:cxn ang="0">
                      <a:pos x="connsiteX2" y="connsiteY2"/>
                    </a:cxn>
                    <a:cxn ang="0">
                      <a:pos x="connsiteX3" y="connsiteY3"/>
                    </a:cxn>
                  </a:cxnLst>
                  <a:rect l="l" t="t" r="r" b="b"/>
                  <a:pathLst>
                    <a:path w="11560" h="34741">
                      <a:moveTo>
                        <a:pt x="0" y="0"/>
                      </a:moveTo>
                      <a:lnTo>
                        <a:pt x="11561" y="0"/>
                      </a:lnTo>
                      <a:lnTo>
                        <a:pt x="11561" y="34742"/>
                      </a:lnTo>
                      <a:lnTo>
                        <a:pt x="0" y="34742"/>
                      </a:lnTo>
                      <a:close/>
                    </a:path>
                  </a:pathLst>
                </a:custGeom>
                <a:solidFill>
                  <a:srgbClr val="231815"/>
                </a:solidFill>
                <a:ln w="1463" cap="flat">
                  <a:noFill/>
                  <a:prstDash val="solid"/>
                  <a:miter/>
                </a:ln>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7401302A-27C2-F29E-708C-74665FE2B4D3}"/>
                    </a:ext>
                  </a:extLst>
                </p:cNvPr>
                <p:cNvSpPr/>
                <p:nvPr/>
              </p:nvSpPr>
              <p:spPr>
                <a:xfrm rot="19560600">
                  <a:off x="10460026" y="5135784"/>
                  <a:ext cx="11560" cy="34342"/>
                </a:xfrm>
                <a:custGeom>
                  <a:avLst/>
                  <a:gdLst>
                    <a:gd name="connsiteX0" fmla="*/ 0 w 11560"/>
                    <a:gd name="connsiteY0" fmla="*/ 0 h 34342"/>
                    <a:gd name="connsiteX1" fmla="*/ 11561 w 11560"/>
                    <a:gd name="connsiteY1" fmla="*/ 0 h 34342"/>
                    <a:gd name="connsiteX2" fmla="*/ 11561 w 11560"/>
                    <a:gd name="connsiteY2" fmla="*/ 34343 h 34342"/>
                    <a:gd name="connsiteX3" fmla="*/ 0 w 11560"/>
                    <a:gd name="connsiteY3" fmla="*/ 34343 h 34342"/>
                  </a:gdLst>
                  <a:ahLst/>
                  <a:cxnLst>
                    <a:cxn ang="0">
                      <a:pos x="connsiteX0" y="connsiteY0"/>
                    </a:cxn>
                    <a:cxn ang="0">
                      <a:pos x="connsiteX1" y="connsiteY1"/>
                    </a:cxn>
                    <a:cxn ang="0">
                      <a:pos x="connsiteX2" y="connsiteY2"/>
                    </a:cxn>
                    <a:cxn ang="0">
                      <a:pos x="connsiteX3" y="connsiteY3"/>
                    </a:cxn>
                  </a:cxnLst>
                  <a:rect l="l" t="t" r="r" b="b"/>
                  <a:pathLst>
                    <a:path w="11560" h="34342">
                      <a:moveTo>
                        <a:pt x="0" y="0"/>
                      </a:moveTo>
                      <a:lnTo>
                        <a:pt x="11561" y="0"/>
                      </a:lnTo>
                      <a:lnTo>
                        <a:pt x="11561" y="34343"/>
                      </a:lnTo>
                      <a:lnTo>
                        <a:pt x="0" y="34343"/>
                      </a:lnTo>
                      <a:close/>
                    </a:path>
                  </a:pathLst>
                </a:custGeom>
                <a:solidFill>
                  <a:srgbClr val="231815"/>
                </a:solidFill>
                <a:ln w="1463" cap="flat">
                  <a:no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63AD95F9-8AB9-A603-3AD4-40BEB18AD04D}"/>
                    </a:ext>
                  </a:extLst>
                </p:cNvPr>
                <p:cNvSpPr/>
                <p:nvPr/>
              </p:nvSpPr>
              <p:spPr>
                <a:xfrm rot="19560001">
                  <a:off x="10234152" y="5231994"/>
                  <a:ext cx="11560" cy="78013"/>
                </a:xfrm>
                <a:custGeom>
                  <a:avLst/>
                  <a:gdLst>
                    <a:gd name="connsiteX0" fmla="*/ 0 w 11560"/>
                    <a:gd name="connsiteY0" fmla="*/ 0 h 78013"/>
                    <a:gd name="connsiteX1" fmla="*/ 11561 w 11560"/>
                    <a:gd name="connsiteY1" fmla="*/ 0 h 78013"/>
                    <a:gd name="connsiteX2" fmla="*/ 11561 w 11560"/>
                    <a:gd name="connsiteY2" fmla="*/ 78014 h 78013"/>
                    <a:gd name="connsiteX3" fmla="*/ 0 w 11560"/>
                    <a:gd name="connsiteY3" fmla="*/ 78014 h 78013"/>
                  </a:gdLst>
                  <a:ahLst/>
                  <a:cxnLst>
                    <a:cxn ang="0">
                      <a:pos x="connsiteX0" y="connsiteY0"/>
                    </a:cxn>
                    <a:cxn ang="0">
                      <a:pos x="connsiteX1" y="connsiteY1"/>
                    </a:cxn>
                    <a:cxn ang="0">
                      <a:pos x="connsiteX2" y="connsiteY2"/>
                    </a:cxn>
                    <a:cxn ang="0">
                      <a:pos x="connsiteX3" y="connsiteY3"/>
                    </a:cxn>
                  </a:cxnLst>
                  <a:rect l="l" t="t" r="r" b="b"/>
                  <a:pathLst>
                    <a:path w="11560" h="78013">
                      <a:moveTo>
                        <a:pt x="0" y="0"/>
                      </a:moveTo>
                      <a:lnTo>
                        <a:pt x="11561" y="0"/>
                      </a:lnTo>
                      <a:lnTo>
                        <a:pt x="11561" y="78014"/>
                      </a:lnTo>
                      <a:lnTo>
                        <a:pt x="0" y="78014"/>
                      </a:lnTo>
                      <a:close/>
                    </a:path>
                  </a:pathLst>
                </a:custGeom>
                <a:solidFill>
                  <a:srgbClr val="231815"/>
                </a:solidFill>
                <a:ln w="1463" cap="flat">
                  <a:noFill/>
                  <a:prstDash val="solid"/>
                  <a:miter/>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A9164C08-94F3-E36B-04BB-D6AAC6AC39B4}"/>
                    </a:ext>
                  </a:extLst>
                </p:cNvPr>
                <p:cNvSpPr/>
                <p:nvPr/>
              </p:nvSpPr>
              <p:spPr>
                <a:xfrm rot="19560600">
                  <a:off x="10229325" y="5283344"/>
                  <a:ext cx="11442" cy="34017"/>
                </a:xfrm>
                <a:custGeom>
                  <a:avLst/>
                  <a:gdLst>
                    <a:gd name="connsiteX0" fmla="*/ 0 w 11442"/>
                    <a:gd name="connsiteY0" fmla="*/ 0 h 34017"/>
                    <a:gd name="connsiteX1" fmla="*/ 11443 w 11442"/>
                    <a:gd name="connsiteY1" fmla="*/ 0 h 34017"/>
                    <a:gd name="connsiteX2" fmla="*/ 11443 w 11442"/>
                    <a:gd name="connsiteY2" fmla="*/ 34017 h 34017"/>
                    <a:gd name="connsiteX3" fmla="*/ 0 w 11442"/>
                    <a:gd name="connsiteY3" fmla="*/ 34017 h 34017"/>
                  </a:gdLst>
                  <a:ahLst/>
                  <a:cxnLst>
                    <a:cxn ang="0">
                      <a:pos x="connsiteX0" y="connsiteY0"/>
                    </a:cxn>
                    <a:cxn ang="0">
                      <a:pos x="connsiteX1" y="connsiteY1"/>
                    </a:cxn>
                    <a:cxn ang="0">
                      <a:pos x="connsiteX2" y="connsiteY2"/>
                    </a:cxn>
                    <a:cxn ang="0">
                      <a:pos x="connsiteX3" y="connsiteY3"/>
                    </a:cxn>
                  </a:cxnLst>
                  <a:rect l="l" t="t" r="r" b="b"/>
                  <a:pathLst>
                    <a:path w="11442" h="34017">
                      <a:moveTo>
                        <a:pt x="0" y="0"/>
                      </a:moveTo>
                      <a:lnTo>
                        <a:pt x="11443" y="0"/>
                      </a:lnTo>
                      <a:lnTo>
                        <a:pt x="11443" y="34017"/>
                      </a:lnTo>
                      <a:lnTo>
                        <a:pt x="0" y="34017"/>
                      </a:lnTo>
                      <a:close/>
                    </a:path>
                  </a:pathLst>
                </a:custGeom>
                <a:solidFill>
                  <a:srgbClr val="231815"/>
                </a:solidFill>
                <a:ln w="1463" cap="flat">
                  <a:noFill/>
                  <a:prstDash val="solid"/>
                  <a:miter/>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67AA5546-B503-F99D-E11D-12F3D72A1EE5}"/>
                    </a:ext>
                  </a:extLst>
                </p:cNvPr>
                <p:cNvSpPr/>
                <p:nvPr/>
              </p:nvSpPr>
              <p:spPr>
                <a:xfrm rot="19560001">
                  <a:off x="10205080" y="5247119"/>
                  <a:ext cx="11560" cy="34741"/>
                </a:xfrm>
                <a:custGeom>
                  <a:avLst/>
                  <a:gdLst>
                    <a:gd name="connsiteX0" fmla="*/ 0 w 11560"/>
                    <a:gd name="connsiteY0" fmla="*/ 0 h 34741"/>
                    <a:gd name="connsiteX1" fmla="*/ 11561 w 11560"/>
                    <a:gd name="connsiteY1" fmla="*/ 0 h 34741"/>
                    <a:gd name="connsiteX2" fmla="*/ 11561 w 11560"/>
                    <a:gd name="connsiteY2" fmla="*/ 34742 h 34741"/>
                    <a:gd name="connsiteX3" fmla="*/ 0 w 11560"/>
                    <a:gd name="connsiteY3" fmla="*/ 34742 h 34741"/>
                  </a:gdLst>
                  <a:ahLst/>
                  <a:cxnLst>
                    <a:cxn ang="0">
                      <a:pos x="connsiteX0" y="connsiteY0"/>
                    </a:cxn>
                    <a:cxn ang="0">
                      <a:pos x="connsiteX1" y="connsiteY1"/>
                    </a:cxn>
                    <a:cxn ang="0">
                      <a:pos x="connsiteX2" y="connsiteY2"/>
                    </a:cxn>
                    <a:cxn ang="0">
                      <a:pos x="connsiteX3" y="connsiteY3"/>
                    </a:cxn>
                  </a:cxnLst>
                  <a:rect l="l" t="t" r="r" b="b"/>
                  <a:pathLst>
                    <a:path w="11560" h="34741">
                      <a:moveTo>
                        <a:pt x="0" y="0"/>
                      </a:moveTo>
                      <a:lnTo>
                        <a:pt x="11561" y="0"/>
                      </a:lnTo>
                      <a:lnTo>
                        <a:pt x="11561" y="34742"/>
                      </a:lnTo>
                      <a:lnTo>
                        <a:pt x="0" y="34742"/>
                      </a:lnTo>
                      <a:close/>
                    </a:path>
                  </a:pathLst>
                </a:custGeom>
                <a:solidFill>
                  <a:srgbClr val="231815"/>
                </a:solidFill>
                <a:ln w="1463" cap="flat">
                  <a:noFill/>
                  <a:prstDash val="solid"/>
                  <a:miter/>
                </a:ln>
              </p:spPr>
              <p:txBody>
                <a:bodyPr rtlCol="0" anchor="ctr"/>
                <a:lstStyle/>
                <a:p>
                  <a:endParaRPr lang="ja-JP" altLang="en-US"/>
                </a:p>
              </p:txBody>
            </p:sp>
            <p:sp>
              <p:nvSpPr>
                <p:cNvPr id="82" name="フリーフォーム: 図形 81">
                  <a:extLst>
                    <a:ext uri="{FF2B5EF4-FFF2-40B4-BE49-F238E27FC236}">
                      <a16:creationId xmlns:a16="http://schemas.microsoft.com/office/drawing/2014/main" id="{03B6AA8E-D388-5F23-E953-20AA53D35761}"/>
                    </a:ext>
                  </a:extLst>
                </p:cNvPr>
                <p:cNvSpPr/>
                <p:nvPr/>
              </p:nvSpPr>
              <p:spPr>
                <a:xfrm rot="19560001">
                  <a:off x="10200789" y="5254488"/>
                  <a:ext cx="11560" cy="78013"/>
                </a:xfrm>
                <a:custGeom>
                  <a:avLst/>
                  <a:gdLst>
                    <a:gd name="connsiteX0" fmla="*/ 0 w 11560"/>
                    <a:gd name="connsiteY0" fmla="*/ 0 h 78013"/>
                    <a:gd name="connsiteX1" fmla="*/ 11561 w 11560"/>
                    <a:gd name="connsiteY1" fmla="*/ 0 h 78013"/>
                    <a:gd name="connsiteX2" fmla="*/ 11561 w 11560"/>
                    <a:gd name="connsiteY2" fmla="*/ 78014 h 78013"/>
                    <a:gd name="connsiteX3" fmla="*/ 0 w 11560"/>
                    <a:gd name="connsiteY3" fmla="*/ 78014 h 78013"/>
                  </a:gdLst>
                  <a:ahLst/>
                  <a:cxnLst>
                    <a:cxn ang="0">
                      <a:pos x="connsiteX0" y="connsiteY0"/>
                    </a:cxn>
                    <a:cxn ang="0">
                      <a:pos x="connsiteX1" y="connsiteY1"/>
                    </a:cxn>
                    <a:cxn ang="0">
                      <a:pos x="connsiteX2" y="connsiteY2"/>
                    </a:cxn>
                    <a:cxn ang="0">
                      <a:pos x="connsiteX3" y="connsiteY3"/>
                    </a:cxn>
                  </a:cxnLst>
                  <a:rect l="l" t="t" r="r" b="b"/>
                  <a:pathLst>
                    <a:path w="11560" h="78013">
                      <a:moveTo>
                        <a:pt x="0" y="0"/>
                      </a:moveTo>
                      <a:lnTo>
                        <a:pt x="11561" y="0"/>
                      </a:lnTo>
                      <a:lnTo>
                        <a:pt x="11561" y="78014"/>
                      </a:lnTo>
                      <a:lnTo>
                        <a:pt x="0" y="78014"/>
                      </a:lnTo>
                      <a:close/>
                    </a:path>
                  </a:pathLst>
                </a:custGeom>
                <a:solidFill>
                  <a:srgbClr val="231815"/>
                </a:solidFill>
                <a:ln w="1463" cap="flat">
                  <a:noFill/>
                  <a:prstDash val="solid"/>
                  <a:miter/>
                </a:ln>
              </p:spPr>
              <p:txBody>
                <a:bodyPr rtlCol="0" anchor="ctr"/>
                <a:lstStyle/>
                <a:p>
                  <a:endParaRPr lang="ja-JP" altLang="en-US"/>
                </a:p>
              </p:txBody>
            </p:sp>
          </p:grpSp>
          <p:sp>
            <p:nvSpPr>
              <p:cNvPr id="40" name="テキスト ボックス 39">
                <a:extLst>
                  <a:ext uri="{FF2B5EF4-FFF2-40B4-BE49-F238E27FC236}">
                    <a16:creationId xmlns:a16="http://schemas.microsoft.com/office/drawing/2014/main" id="{7638F816-F5C4-65E5-3018-C7A4BCC53E5D}"/>
                  </a:ext>
                </a:extLst>
              </p:cNvPr>
              <p:cNvSpPr txBox="1"/>
              <p:nvPr/>
            </p:nvSpPr>
            <p:spPr>
              <a:xfrm>
                <a:off x="10119676" y="5414760"/>
                <a:ext cx="458780" cy="215444"/>
              </a:xfrm>
              <a:prstGeom prst="rect">
                <a:avLst/>
              </a:prstGeom>
              <a:noFill/>
            </p:spPr>
            <p:txBody>
              <a:bodyPr wrap="none" rtlCol="0">
                <a:spAutoFit/>
              </a:bodyPr>
              <a:lstStyle/>
              <a:p>
                <a:pPr algn="ctr"/>
                <a:r>
                  <a:rPr lang="ja-JP" altLang="en-US" sz="800" dirty="0">
                    <a:latin typeface="BIZ UDPゴシック" panose="020B0400000000000000" pitchFamily="50" charset="-128"/>
                    <a:ea typeface="BIZ UDPゴシック" panose="020B0400000000000000" pitchFamily="50" charset="-128"/>
                  </a:rPr>
                  <a:t>韓　国</a:t>
                </a:r>
                <a:endParaRPr kumimoji="1" lang="ja-JP" altLang="en-US" sz="800" dirty="0">
                  <a:latin typeface="BIZ UDPゴシック" panose="020B0400000000000000" pitchFamily="50" charset="-128"/>
                  <a:ea typeface="BIZ UDPゴシック" panose="020B0400000000000000" pitchFamily="50" charset="-128"/>
                </a:endParaRPr>
              </a:p>
            </p:txBody>
          </p:sp>
        </p:grpSp>
        <p:grpSp>
          <p:nvGrpSpPr>
            <p:cNvPr id="34" name="グループ化 33">
              <a:extLst>
                <a:ext uri="{FF2B5EF4-FFF2-40B4-BE49-F238E27FC236}">
                  <a16:creationId xmlns:a16="http://schemas.microsoft.com/office/drawing/2014/main" id="{6CC90BBC-139F-B590-7E56-93A8B634299F}"/>
                </a:ext>
              </a:extLst>
            </p:cNvPr>
            <p:cNvGrpSpPr/>
            <p:nvPr/>
          </p:nvGrpSpPr>
          <p:grpSpPr>
            <a:xfrm>
              <a:off x="10871430" y="5091402"/>
              <a:ext cx="470742" cy="538802"/>
              <a:chOff x="10871430" y="5091402"/>
              <a:chExt cx="470742" cy="538802"/>
            </a:xfrm>
          </p:grpSpPr>
          <p:grpSp>
            <p:nvGrpSpPr>
              <p:cNvPr id="35" name="グループ化 34">
                <a:extLst>
                  <a:ext uri="{FF2B5EF4-FFF2-40B4-BE49-F238E27FC236}">
                    <a16:creationId xmlns:a16="http://schemas.microsoft.com/office/drawing/2014/main" id="{78B54965-706C-2BB3-150C-1FA1BF3CB594}"/>
                  </a:ext>
                </a:extLst>
              </p:cNvPr>
              <p:cNvGrpSpPr/>
              <p:nvPr/>
            </p:nvGrpSpPr>
            <p:grpSpPr>
              <a:xfrm>
                <a:off x="10871430" y="5091402"/>
                <a:ext cx="470742" cy="313828"/>
                <a:chOff x="10871430" y="5047488"/>
                <a:chExt cx="470742" cy="313828"/>
              </a:xfrm>
            </p:grpSpPr>
            <p:sp>
              <p:nvSpPr>
                <p:cNvPr id="37" name="フリーフォーム: 図形 36">
                  <a:extLst>
                    <a:ext uri="{FF2B5EF4-FFF2-40B4-BE49-F238E27FC236}">
                      <a16:creationId xmlns:a16="http://schemas.microsoft.com/office/drawing/2014/main" id="{1038F9F6-10CF-BCC0-5309-82E617CE14A4}"/>
                    </a:ext>
                  </a:extLst>
                </p:cNvPr>
                <p:cNvSpPr/>
                <p:nvPr/>
              </p:nvSpPr>
              <p:spPr>
                <a:xfrm>
                  <a:off x="10871430" y="5047488"/>
                  <a:ext cx="470742" cy="313828"/>
                </a:xfrm>
                <a:custGeom>
                  <a:avLst/>
                  <a:gdLst>
                    <a:gd name="connsiteX0" fmla="*/ 0 w 470742"/>
                    <a:gd name="connsiteY0" fmla="*/ 0 h 313828"/>
                    <a:gd name="connsiteX1" fmla="*/ 470743 w 470742"/>
                    <a:gd name="connsiteY1" fmla="*/ 0 h 313828"/>
                    <a:gd name="connsiteX2" fmla="*/ 470743 w 470742"/>
                    <a:gd name="connsiteY2" fmla="*/ 313829 h 313828"/>
                    <a:gd name="connsiteX3" fmla="*/ 0 w 470742"/>
                    <a:gd name="connsiteY3" fmla="*/ 313829 h 313828"/>
                  </a:gdLst>
                  <a:ahLst/>
                  <a:cxnLst>
                    <a:cxn ang="0">
                      <a:pos x="connsiteX0" y="connsiteY0"/>
                    </a:cxn>
                    <a:cxn ang="0">
                      <a:pos x="connsiteX1" y="connsiteY1"/>
                    </a:cxn>
                    <a:cxn ang="0">
                      <a:pos x="connsiteX2" y="connsiteY2"/>
                    </a:cxn>
                    <a:cxn ang="0">
                      <a:pos x="connsiteX3" y="connsiteY3"/>
                    </a:cxn>
                  </a:cxnLst>
                  <a:rect l="l" t="t" r="r" b="b"/>
                  <a:pathLst>
                    <a:path w="470742" h="313828">
                      <a:moveTo>
                        <a:pt x="0" y="0"/>
                      </a:moveTo>
                      <a:lnTo>
                        <a:pt x="470743" y="0"/>
                      </a:lnTo>
                      <a:lnTo>
                        <a:pt x="470743" y="313829"/>
                      </a:lnTo>
                      <a:lnTo>
                        <a:pt x="0" y="313829"/>
                      </a:lnTo>
                      <a:close/>
                    </a:path>
                  </a:pathLst>
                </a:custGeom>
                <a:solidFill>
                  <a:srgbClr val="FFFFFF"/>
                </a:solidFill>
                <a:ln w="834" cap="flat">
                  <a:solidFill>
                    <a:schemeClr val="tx1">
                      <a:lumMod val="50000"/>
                      <a:lumOff val="50000"/>
                    </a:schemeClr>
                  </a:solid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9E314753-7713-F5B5-C6B7-652B6D2A45ED}"/>
                    </a:ext>
                  </a:extLst>
                </p:cNvPr>
                <p:cNvSpPr/>
                <p:nvPr/>
              </p:nvSpPr>
              <p:spPr>
                <a:xfrm rot="16252200">
                  <a:off x="11025106" y="5122699"/>
                  <a:ext cx="163419" cy="163419"/>
                </a:xfrm>
                <a:custGeom>
                  <a:avLst/>
                  <a:gdLst>
                    <a:gd name="connsiteX0" fmla="*/ 163419 w 163419"/>
                    <a:gd name="connsiteY0" fmla="*/ 81710 h 163419"/>
                    <a:gd name="connsiteX1" fmla="*/ 81710 w 163419"/>
                    <a:gd name="connsiteY1" fmla="*/ 163419 h 163419"/>
                    <a:gd name="connsiteX2" fmla="*/ 0 w 163419"/>
                    <a:gd name="connsiteY2" fmla="*/ 81710 h 163419"/>
                    <a:gd name="connsiteX3" fmla="*/ 81710 w 163419"/>
                    <a:gd name="connsiteY3" fmla="*/ 0 h 163419"/>
                    <a:gd name="connsiteX4" fmla="*/ 163419 w 163419"/>
                    <a:gd name="connsiteY4" fmla="*/ 81710 h 163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19" h="163419">
                      <a:moveTo>
                        <a:pt x="163419" y="81710"/>
                      </a:moveTo>
                      <a:cubicBezTo>
                        <a:pt x="163419" y="126837"/>
                        <a:pt x="126836" y="163419"/>
                        <a:pt x="81710" y="163419"/>
                      </a:cubicBezTo>
                      <a:cubicBezTo>
                        <a:pt x="36583" y="163419"/>
                        <a:pt x="0" y="126837"/>
                        <a:pt x="0" y="81710"/>
                      </a:cubicBezTo>
                      <a:cubicBezTo>
                        <a:pt x="0" y="36583"/>
                        <a:pt x="36583" y="0"/>
                        <a:pt x="81710" y="0"/>
                      </a:cubicBezTo>
                      <a:cubicBezTo>
                        <a:pt x="126836" y="0"/>
                        <a:pt x="163419" y="36583"/>
                        <a:pt x="163419" y="81710"/>
                      </a:cubicBezTo>
                      <a:close/>
                    </a:path>
                  </a:pathLst>
                </a:custGeom>
                <a:solidFill>
                  <a:srgbClr val="E60020"/>
                </a:solidFill>
                <a:ln w="1463" cap="flat">
                  <a:noFill/>
                  <a:prstDash val="solid"/>
                  <a:miter/>
                </a:ln>
              </p:spPr>
              <p:txBody>
                <a:bodyPr rtlCol="0" anchor="ctr"/>
                <a:lstStyle/>
                <a:p>
                  <a:endParaRPr lang="ja-JP" altLang="en-US"/>
                </a:p>
              </p:txBody>
            </p:sp>
          </p:grpSp>
          <p:sp>
            <p:nvSpPr>
              <p:cNvPr id="36" name="テキスト ボックス 35">
                <a:extLst>
                  <a:ext uri="{FF2B5EF4-FFF2-40B4-BE49-F238E27FC236}">
                    <a16:creationId xmlns:a16="http://schemas.microsoft.com/office/drawing/2014/main" id="{DA7AFA4F-801B-49A4-89EA-F8440B350261}"/>
                  </a:ext>
                </a:extLst>
              </p:cNvPr>
              <p:cNvSpPr txBox="1"/>
              <p:nvPr/>
            </p:nvSpPr>
            <p:spPr>
              <a:xfrm>
                <a:off x="10877427" y="5414760"/>
                <a:ext cx="458780" cy="215444"/>
              </a:xfrm>
              <a:prstGeom prst="rect">
                <a:avLst/>
              </a:prstGeom>
              <a:noFill/>
            </p:spPr>
            <p:txBody>
              <a:bodyPr wrap="none" rtlCol="0">
                <a:spAutoFit/>
              </a:bodyPr>
              <a:lstStyle/>
              <a:p>
                <a:pPr algn="ctr"/>
                <a:r>
                  <a:rPr lang="ja-JP" altLang="en-US" sz="800" dirty="0">
                    <a:latin typeface="BIZ UDPゴシック" panose="020B0400000000000000" pitchFamily="50" charset="-128"/>
                    <a:ea typeface="BIZ UDPゴシック" panose="020B0400000000000000" pitchFamily="50" charset="-128"/>
                  </a:rPr>
                  <a:t>日　本</a:t>
                </a:r>
                <a:endParaRPr kumimoji="1" lang="ja-JP" altLang="en-US" sz="800" dirty="0">
                  <a:latin typeface="BIZ UDPゴシック" panose="020B0400000000000000" pitchFamily="50" charset="-128"/>
                  <a:ea typeface="BIZ UDPゴシック" panose="020B0400000000000000" pitchFamily="50" charset="-128"/>
                </a:endParaRPr>
              </a:p>
            </p:txBody>
          </p:sp>
        </p:grpSp>
      </p:grpSp>
      <p:sp>
        <p:nvSpPr>
          <p:cNvPr id="136" name="テキスト ボックス 135">
            <a:extLst>
              <a:ext uri="{FF2B5EF4-FFF2-40B4-BE49-F238E27FC236}">
                <a16:creationId xmlns:a16="http://schemas.microsoft.com/office/drawing/2014/main" id="{FF99507A-036F-1C70-BA11-28B2A2F16EFB}"/>
              </a:ext>
            </a:extLst>
          </p:cNvPr>
          <p:cNvSpPr txBox="1"/>
          <p:nvPr/>
        </p:nvSpPr>
        <p:spPr>
          <a:xfrm>
            <a:off x="5980274" y="1955532"/>
            <a:ext cx="457200" cy="307777"/>
          </a:xfrm>
          <a:prstGeom prst="rect">
            <a:avLst/>
          </a:prstGeom>
          <a:noFill/>
        </p:spPr>
        <p:txBody>
          <a:bodyPr wrap="none" rtlCol="0">
            <a:spAutoFit/>
          </a:bodyPr>
          <a:lstStyle/>
          <a:p>
            <a:pPr algn="ctr"/>
            <a:r>
              <a:rPr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27</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37" name="テキスト ボックス 136">
            <a:extLst>
              <a:ext uri="{FF2B5EF4-FFF2-40B4-BE49-F238E27FC236}">
                <a16:creationId xmlns:a16="http://schemas.microsoft.com/office/drawing/2014/main" id="{B29DCE51-B481-0AAE-A44C-E48661752EC7}"/>
              </a:ext>
            </a:extLst>
          </p:cNvPr>
          <p:cNvSpPr txBox="1"/>
          <p:nvPr/>
        </p:nvSpPr>
        <p:spPr>
          <a:xfrm>
            <a:off x="6611931" y="2210822"/>
            <a:ext cx="457200" cy="307777"/>
          </a:xfrm>
          <a:prstGeom prst="rect">
            <a:avLst/>
          </a:prstGeom>
          <a:noFill/>
        </p:spPr>
        <p:txBody>
          <a:bodyPr wrap="none" rtlCol="0">
            <a:spAutoFit/>
          </a:bodyPr>
          <a:lstStyle/>
          <a:p>
            <a:pPr algn="ctr"/>
            <a:r>
              <a:rPr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25</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38" name="テキスト ボックス 137">
            <a:extLst>
              <a:ext uri="{FF2B5EF4-FFF2-40B4-BE49-F238E27FC236}">
                <a16:creationId xmlns:a16="http://schemas.microsoft.com/office/drawing/2014/main" id="{860E5707-6B87-F8C7-A709-FE8B188E0E5E}"/>
              </a:ext>
            </a:extLst>
          </p:cNvPr>
          <p:cNvSpPr txBox="1"/>
          <p:nvPr/>
        </p:nvSpPr>
        <p:spPr>
          <a:xfrm>
            <a:off x="7243588" y="2578898"/>
            <a:ext cx="457200" cy="307777"/>
          </a:xfrm>
          <a:prstGeom prst="rect">
            <a:avLst/>
          </a:prstGeom>
          <a:noFill/>
        </p:spPr>
        <p:txBody>
          <a:bodyPr wrap="none" rtlCol="0">
            <a:spAutoFit/>
          </a:bodyPr>
          <a:lstStyle/>
          <a:p>
            <a:pPr algn="ctr"/>
            <a:r>
              <a:rPr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22</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39" name="テキスト ボックス 138">
            <a:extLst>
              <a:ext uri="{FF2B5EF4-FFF2-40B4-BE49-F238E27FC236}">
                <a16:creationId xmlns:a16="http://schemas.microsoft.com/office/drawing/2014/main" id="{5829DC2D-B758-26B7-D725-E15E8A401A9B}"/>
              </a:ext>
            </a:extLst>
          </p:cNvPr>
          <p:cNvSpPr txBox="1"/>
          <p:nvPr/>
        </p:nvSpPr>
        <p:spPr>
          <a:xfrm>
            <a:off x="7875245" y="2823251"/>
            <a:ext cx="457200" cy="307777"/>
          </a:xfrm>
          <a:prstGeom prst="rect">
            <a:avLst/>
          </a:prstGeom>
          <a:noFill/>
        </p:spPr>
        <p:txBody>
          <a:bodyPr wrap="none" rtlCol="0">
            <a:spAutoFit/>
          </a:bodyPr>
          <a:lstStyle/>
          <a:p>
            <a:pPr algn="ctr"/>
            <a:r>
              <a:rPr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20</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40" name="テキスト ボックス 139">
            <a:extLst>
              <a:ext uri="{FF2B5EF4-FFF2-40B4-BE49-F238E27FC236}">
                <a16:creationId xmlns:a16="http://schemas.microsoft.com/office/drawing/2014/main" id="{C500253B-E475-79AA-5C8B-2DA6348A8F3E}"/>
              </a:ext>
            </a:extLst>
          </p:cNvPr>
          <p:cNvSpPr txBox="1"/>
          <p:nvPr/>
        </p:nvSpPr>
        <p:spPr>
          <a:xfrm>
            <a:off x="8506902" y="2823252"/>
            <a:ext cx="457200" cy="307777"/>
          </a:xfrm>
          <a:prstGeom prst="rect">
            <a:avLst/>
          </a:prstGeom>
          <a:noFill/>
        </p:spPr>
        <p:txBody>
          <a:bodyPr wrap="none" rtlCol="0">
            <a:spAutoFit/>
          </a:bodyPr>
          <a:lstStyle/>
          <a:p>
            <a:pPr algn="ctr"/>
            <a:r>
              <a:rPr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20</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41" name="テキスト ボックス 140">
            <a:extLst>
              <a:ext uri="{FF2B5EF4-FFF2-40B4-BE49-F238E27FC236}">
                <a16:creationId xmlns:a16="http://schemas.microsoft.com/office/drawing/2014/main" id="{5DA6BC3D-90F3-2A74-FB2C-BD3C5114B6F1}"/>
              </a:ext>
            </a:extLst>
          </p:cNvPr>
          <p:cNvSpPr txBox="1"/>
          <p:nvPr/>
        </p:nvSpPr>
        <p:spPr>
          <a:xfrm>
            <a:off x="9138559" y="3691371"/>
            <a:ext cx="457200" cy="307777"/>
          </a:xfrm>
          <a:prstGeom prst="rect">
            <a:avLst/>
          </a:prstGeom>
          <a:noFill/>
        </p:spPr>
        <p:txBody>
          <a:bodyPr wrap="none" rtlCol="0">
            <a:spAutoFit/>
          </a:bodyPr>
          <a:lstStyle/>
          <a:p>
            <a:pPr algn="ctr"/>
            <a:r>
              <a:rPr kumimoji="1"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13</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42" name="テキスト ボックス 141">
            <a:extLst>
              <a:ext uri="{FF2B5EF4-FFF2-40B4-BE49-F238E27FC236}">
                <a16:creationId xmlns:a16="http://schemas.microsoft.com/office/drawing/2014/main" id="{9C87704A-6AB5-18E6-93E5-D6DDF17FC350}"/>
              </a:ext>
            </a:extLst>
          </p:cNvPr>
          <p:cNvSpPr txBox="1"/>
          <p:nvPr/>
        </p:nvSpPr>
        <p:spPr>
          <a:xfrm>
            <a:off x="9770216" y="3691371"/>
            <a:ext cx="457200" cy="307777"/>
          </a:xfrm>
          <a:prstGeom prst="rect">
            <a:avLst/>
          </a:prstGeom>
          <a:noFill/>
        </p:spPr>
        <p:txBody>
          <a:bodyPr wrap="none" rtlCol="0">
            <a:spAutoFit/>
          </a:bodyPr>
          <a:lstStyle/>
          <a:p>
            <a:pPr algn="ctr"/>
            <a:r>
              <a:rPr kumimoji="1"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13</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43" name="テキスト ボックス 142">
            <a:extLst>
              <a:ext uri="{FF2B5EF4-FFF2-40B4-BE49-F238E27FC236}">
                <a16:creationId xmlns:a16="http://schemas.microsoft.com/office/drawing/2014/main" id="{138F57DE-E75F-EAEE-1677-AE934864BE08}"/>
              </a:ext>
            </a:extLst>
          </p:cNvPr>
          <p:cNvSpPr txBox="1"/>
          <p:nvPr/>
        </p:nvSpPr>
        <p:spPr>
          <a:xfrm>
            <a:off x="10401873" y="4060434"/>
            <a:ext cx="457200" cy="307777"/>
          </a:xfrm>
          <a:prstGeom prst="rect">
            <a:avLst/>
          </a:prstGeom>
          <a:noFill/>
        </p:spPr>
        <p:txBody>
          <a:bodyPr wrap="none" rtlCol="0">
            <a:spAutoFit/>
          </a:bodyPr>
          <a:lstStyle/>
          <a:p>
            <a:pPr algn="ctr"/>
            <a:r>
              <a:rPr kumimoji="1"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10</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44" name="テキスト ボックス 143">
            <a:extLst>
              <a:ext uri="{FF2B5EF4-FFF2-40B4-BE49-F238E27FC236}">
                <a16:creationId xmlns:a16="http://schemas.microsoft.com/office/drawing/2014/main" id="{44A97B15-EA63-09FB-A634-89555328E693}"/>
              </a:ext>
            </a:extLst>
          </p:cNvPr>
          <p:cNvSpPr txBox="1"/>
          <p:nvPr/>
        </p:nvSpPr>
        <p:spPr>
          <a:xfrm>
            <a:off x="11033533" y="4060434"/>
            <a:ext cx="457200" cy="307777"/>
          </a:xfrm>
          <a:prstGeom prst="rect">
            <a:avLst/>
          </a:prstGeom>
          <a:noFill/>
        </p:spPr>
        <p:txBody>
          <a:bodyPr wrap="none" rtlCol="0">
            <a:spAutoFit/>
          </a:bodyPr>
          <a:lstStyle/>
          <a:p>
            <a:pPr algn="ctr"/>
            <a:r>
              <a:rPr kumimoji="1"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10</a:t>
            </a:r>
            <a:endPar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46" name="テキスト ボックス 145">
            <a:extLst>
              <a:ext uri="{FF2B5EF4-FFF2-40B4-BE49-F238E27FC236}">
                <a16:creationId xmlns:a16="http://schemas.microsoft.com/office/drawing/2014/main" id="{F5FEBF4E-FA3C-07B3-F157-722655D23A25}"/>
              </a:ext>
            </a:extLst>
          </p:cNvPr>
          <p:cNvSpPr txBox="1"/>
          <p:nvPr/>
        </p:nvSpPr>
        <p:spPr>
          <a:xfrm>
            <a:off x="7137701" y="1570483"/>
            <a:ext cx="3256855" cy="276999"/>
          </a:xfrm>
          <a:prstGeom prst="rect">
            <a:avLst/>
          </a:prstGeom>
          <a:noFill/>
        </p:spPr>
        <p:txBody>
          <a:bodyPr wrap="square" rtlCol="0">
            <a:spAutoFit/>
          </a:bodyPr>
          <a:lstStyle/>
          <a:p>
            <a:pPr algn="ctr">
              <a:spcAft>
                <a:spcPts val="500"/>
              </a:spcAft>
            </a:pPr>
            <a:r>
              <a:rPr lang="ja-JP" altLang="en-US" sz="1200" spc="100" dirty="0">
                <a:solidFill>
                  <a:srgbClr val="2AAC8D"/>
                </a:solidFill>
                <a:latin typeface="BIZ UDPゴシック" panose="020B0400000000000000" pitchFamily="50" charset="-128"/>
                <a:ea typeface="BIZ UDPゴシック" panose="020B0400000000000000" pitchFamily="50" charset="-128"/>
              </a:rPr>
              <a:t>世界の消費税率（令和</a:t>
            </a:r>
            <a:r>
              <a:rPr lang="en-US" altLang="ja-JP" sz="1200" spc="100" dirty="0">
                <a:solidFill>
                  <a:srgbClr val="2AAC8D"/>
                </a:solidFill>
                <a:latin typeface="BIZ UDPゴシック" panose="020B0400000000000000" pitchFamily="50" charset="-128"/>
                <a:ea typeface="BIZ UDPゴシック" panose="020B0400000000000000" pitchFamily="50" charset="-128"/>
              </a:rPr>
              <a:t>7</a:t>
            </a:r>
            <a:r>
              <a:rPr lang="ja-JP" altLang="en-US" sz="1200" spc="100" dirty="0">
                <a:solidFill>
                  <a:srgbClr val="2AAC8D"/>
                </a:solidFill>
                <a:latin typeface="BIZ UDPゴシック" panose="020B0400000000000000" pitchFamily="50" charset="-128"/>
                <a:ea typeface="BIZ UDPゴシック" panose="020B0400000000000000" pitchFamily="50" charset="-128"/>
              </a:rPr>
              <a:t>年</a:t>
            </a:r>
            <a:r>
              <a:rPr lang="en-US" altLang="ja-JP" sz="1200" spc="100" dirty="0">
                <a:solidFill>
                  <a:srgbClr val="2AAC8D"/>
                </a:solidFill>
                <a:latin typeface="BIZ UDPゴシック" panose="020B0400000000000000" pitchFamily="50" charset="-128"/>
                <a:ea typeface="BIZ UDPゴシック" panose="020B0400000000000000" pitchFamily="50" charset="-128"/>
              </a:rPr>
              <a:t>1</a:t>
            </a:r>
            <a:r>
              <a:rPr lang="ja-JP" altLang="en-US" sz="1200" spc="100" dirty="0">
                <a:solidFill>
                  <a:srgbClr val="2AAC8D"/>
                </a:solidFill>
                <a:latin typeface="BIZ UDPゴシック" panose="020B0400000000000000" pitchFamily="50" charset="-128"/>
                <a:ea typeface="BIZ UDPゴシック" panose="020B0400000000000000" pitchFamily="50" charset="-128"/>
              </a:rPr>
              <a:t>月現在）</a:t>
            </a:r>
          </a:p>
        </p:txBody>
      </p:sp>
      <p:pic>
        <p:nvPicPr>
          <p:cNvPr id="150" name="図 149">
            <a:extLst>
              <a:ext uri="{FF2B5EF4-FFF2-40B4-BE49-F238E27FC236}">
                <a16:creationId xmlns:a16="http://schemas.microsoft.com/office/drawing/2014/main" id="{FE9CE5C7-9169-6D21-44D6-136C4151450B}"/>
              </a:ext>
            </a:extLst>
          </p:cNvPr>
          <p:cNvPicPr>
            <a:picLocks noChangeAspect="1"/>
          </p:cNvPicPr>
          <p:nvPr/>
        </p:nvPicPr>
        <p:blipFill>
          <a:blip r:embed="rId4"/>
          <a:srcRect l="45168" b="54534"/>
          <a:stretch>
            <a:fillRect/>
          </a:stretch>
        </p:blipFill>
        <p:spPr>
          <a:xfrm>
            <a:off x="11068126" y="1974625"/>
            <a:ext cx="648538" cy="817217"/>
          </a:xfrm>
          <a:prstGeom prst="rect">
            <a:avLst/>
          </a:prstGeom>
        </p:spPr>
      </p:pic>
      <p:sp>
        <p:nvSpPr>
          <p:cNvPr id="151" name="吹き出し: 角を丸めた四角形 150">
            <a:extLst>
              <a:ext uri="{FF2B5EF4-FFF2-40B4-BE49-F238E27FC236}">
                <a16:creationId xmlns:a16="http://schemas.microsoft.com/office/drawing/2014/main" id="{674463CC-E92F-DE54-F58D-D45A6ACB0ED9}"/>
              </a:ext>
            </a:extLst>
          </p:cNvPr>
          <p:cNvSpPr/>
          <p:nvPr/>
        </p:nvSpPr>
        <p:spPr bwMode="auto">
          <a:xfrm>
            <a:off x="8979533" y="2008200"/>
            <a:ext cx="1868674" cy="672774"/>
          </a:xfrm>
          <a:prstGeom prst="wedgeRoundRectCallout">
            <a:avLst>
              <a:gd name="adj1" fmla="val 63950"/>
              <a:gd name="adj2" fmla="val -7106"/>
              <a:gd name="adj3" fmla="val 16667"/>
            </a:avLst>
          </a:prstGeom>
          <a:solidFill>
            <a:schemeClr val="tx2">
              <a:lumMod val="10000"/>
              <a:lumOff val="90000"/>
            </a:schemeClr>
          </a:solidFill>
          <a:ln>
            <a:no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152" name="テキスト ボックス 151">
            <a:extLst>
              <a:ext uri="{FF2B5EF4-FFF2-40B4-BE49-F238E27FC236}">
                <a16:creationId xmlns:a16="http://schemas.microsoft.com/office/drawing/2014/main" id="{7ECD7113-BE9D-14FF-17C2-69C47D12CB8E}"/>
              </a:ext>
            </a:extLst>
          </p:cNvPr>
          <p:cNvSpPr txBox="1"/>
          <p:nvPr/>
        </p:nvSpPr>
        <p:spPr>
          <a:xfrm>
            <a:off x="9035836" y="2061112"/>
            <a:ext cx="1868674" cy="566950"/>
          </a:xfrm>
          <a:prstGeom prst="rect">
            <a:avLst/>
          </a:prstGeom>
          <a:noFill/>
        </p:spPr>
        <p:txBody>
          <a:bodyPr wrap="square" rtlCol="0">
            <a:spAutoFit/>
          </a:bodyPr>
          <a:lstStyle/>
          <a:p>
            <a:pPr>
              <a:lnSpc>
                <a:spcPct val="140000"/>
              </a:lnSpc>
            </a:pPr>
            <a:r>
              <a:rPr lang="ja-JP" altLang="en-US" sz="1200" spc="100" dirty="0">
                <a:latin typeface="BIZ UDPゴシック" panose="020B0400000000000000" pitchFamily="50" charset="-128"/>
                <a:ea typeface="BIZ UDPゴシック" panose="020B0400000000000000" pitchFamily="50" charset="-128"/>
              </a:rPr>
              <a:t>税率の高い国と低い</a:t>
            </a:r>
          </a:p>
          <a:p>
            <a:pPr>
              <a:lnSpc>
                <a:spcPct val="140000"/>
              </a:lnSpc>
            </a:pPr>
            <a:r>
              <a:rPr lang="ja-JP" altLang="en-US" sz="1200" spc="100" dirty="0">
                <a:latin typeface="BIZ UDPゴシック" panose="020B0400000000000000" pitchFamily="50" charset="-128"/>
                <a:ea typeface="BIZ UDPゴシック" panose="020B0400000000000000" pitchFamily="50" charset="-128"/>
              </a:rPr>
              <a:t>国で何が違うのかな？</a:t>
            </a:r>
            <a:endParaRPr lang="zh-TW" altLang="en-US" sz="1200" spc="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23676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fade">
                                      <p:cBhvr>
                                        <p:cTn id="39" dur="500"/>
                                        <p:tgtEl>
                                          <p:spTgt spid="11">
                                            <p:graphicEl>
                                              <a:chart seriesIdx="-3" categoryIdx="-3" bldStep="gridLegend"/>
                                            </p:graphic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6"/>
                                        </p:tgtEl>
                                        <p:attrNameLst>
                                          <p:attrName>style.visibility</p:attrName>
                                        </p:attrNameLst>
                                      </p:cBhvr>
                                      <p:to>
                                        <p:strVal val="visible"/>
                                      </p:to>
                                    </p:set>
                                    <p:animEffect transition="in" filter="fade">
                                      <p:cBhvr>
                                        <p:cTn id="48" dur="500"/>
                                        <p:tgtEl>
                                          <p:spTgt spid="146"/>
                                        </p:tgtEl>
                                      </p:cBhvr>
                                    </p:animEffect>
                                  </p:childTnLst>
                                </p:cTn>
                              </p:par>
                            </p:childTnLst>
                          </p:cTn>
                        </p:par>
                        <p:par>
                          <p:cTn id="49" fill="hold">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11">
                                            <p:graphicEl>
                                              <a:chart seriesIdx="-4" categoryIdx="0" bldStep="category"/>
                                            </p:graphicEl>
                                          </p:spTgt>
                                        </p:tgtEl>
                                        <p:attrNameLst>
                                          <p:attrName>style.visibility</p:attrName>
                                        </p:attrNameLst>
                                      </p:cBhvr>
                                      <p:to>
                                        <p:strVal val="visible"/>
                                      </p:to>
                                    </p:set>
                                    <p:animEffect transition="in" filter="wipe(up)">
                                      <p:cBhvr>
                                        <p:cTn id="52" dur="500"/>
                                        <p:tgtEl>
                                          <p:spTgt spid="11">
                                            <p:graphicEl>
                                              <a:chart seriesIdx="-4" categoryIdx="0" bldStep="category"/>
                                            </p:graphic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
                                            <p:graphicEl>
                                              <a:chart seriesIdx="-4" categoryIdx="1" bldStep="category"/>
                                            </p:graphicEl>
                                          </p:spTgt>
                                        </p:tgtEl>
                                        <p:attrNameLst>
                                          <p:attrName>style.visibility</p:attrName>
                                        </p:attrNameLst>
                                      </p:cBhvr>
                                      <p:to>
                                        <p:strVal val="visible"/>
                                      </p:to>
                                    </p:set>
                                    <p:animEffect transition="in" filter="wipe(up)">
                                      <p:cBhvr>
                                        <p:cTn id="55" dur="500"/>
                                        <p:tgtEl>
                                          <p:spTgt spid="11">
                                            <p:graphicEl>
                                              <a:chart seriesIdx="-4" categoryIdx="1" bldStep="category"/>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1">
                                            <p:graphicEl>
                                              <a:chart seriesIdx="-4" categoryIdx="2" bldStep="category"/>
                                            </p:graphicEl>
                                          </p:spTgt>
                                        </p:tgtEl>
                                        <p:attrNameLst>
                                          <p:attrName>style.visibility</p:attrName>
                                        </p:attrNameLst>
                                      </p:cBhvr>
                                      <p:to>
                                        <p:strVal val="visible"/>
                                      </p:to>
                                    </p:set>
                                    <p:animEffect transition="in" filter="wipe(up)">
                                      <p:cBhvr>
                                        <p:cTn id="58" dur="500"/>
                                        <p:tgtEl>
                                          <p:spTgt spid="11">
                                            <p:graphicEl>
                                              <a:chart seriesIdx="-4" categoryIdx="2" bldStep="category"/>
                                            </p:graphicEl>
                                          </p:spTgt>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1">
                                            <p:graphicEl>
                                              <a:chart seriesIdx="-4" categoryIdx="3" bldStep="category"/>
                                            </p:graphicEl>
                                          </p:spTgt>
                                        </p:tgtEl>
                                        <p:attrNameLst>
                                          <p:attrName>style.visibility</p:attrName>
                                        </p:attrNameLst>
                                      </p:cBhvr>
                                      <p:to>
                                        <p:strVal val="visible"/>
                                      </p:to>
                                    </p:set>
                                    <p:animEffect transition="in" filter="wipe(up)">
                                      <p:cBhvr>
                                        <p:cTn id="61" dur="500"/>
                                        <p:tgtEl>
                                          <p:spTgt spid="11">
                                            <p:graphicEl>
                                              <a:chart seriesIdx="-4" categoryIdx="3" bldStep="category"/>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1">
                                            <p:graphicEl>
                                              <a:chart seriesIdx="-4" categoryIdx="4" bldStep="category"/>
                                            </p:graphicEl>
                                          </p:spTgt>
                                        </p:tgtEl>
                                        <p:attrNameLst>
                                          <p:attrName>style.visibility</p:attrName>
                                        </p:attrNameLst>
                                      </p:cBhvr>
                                      <p:to>
                                        <p:strVal val="visible"/>
                                      </p:to>
                                    </p:set>
                                    <p:animEffect transition="in" filter="wipe(up)">
                                      <p:cBhvr>
                                        <p:cTn id="64" dur="500"/>
                                        <p:tgtEl>
                                          <p:spTgt spid="11">
                                            <p:graphicEl>
                                              <a:chart seriesIdx="-4" categoryIdx="4" bldStep="category"/>
                                            </p:graphicEl>
                                          </p:spTgt>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1">
                                            <p:graphicEl>
                                              <a:chart seriesIdx="-4" categoryIdx="5" bldStep="category"/>
                                            </p:graphicEl>
                                          </p:spTgt>
                                        </p:tgtEl>
                                        <p:attrNameLst>
                                          <p:attrName>style.visibility</p:attrName>
                                        </p:attrNameLst>
                                      </p:cBhvr>
                                      <p:to>
                                        <p:strVal val="visible"/>
                                      </p:to>
                                    </p:set>
                                    <p:animEffect transition="in" filter="wipe(up)">
                                      <p:cBhvr>
                                        <p:cTn id="67" dur="500"/>
                                        <p:tgtEl>
                                          <p:spTgt spid="11">
                                            <p:graphicEl>
                                              <a:chart seriesIdx="-4" categoryIdx="5" bldStep="category"/>
                                            </p:graphicEl>
                                          </p:spTgt>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1">
                                            <p:graphicEl>
                                              <a:chart seriesIdx="-4" categoryIdx="6" bldStep="category"/>
                                            </p:graphicEl>
                                          </p:spTgt>
                                        </p:tgtEl>
                                        <p:attrNameLst>
                                          <p:attrName>style.visibility</p:attrName>
                                        </p:attrNameLst>
                                      </p:cBhvr>
                                      <p:to>
                                        <p:strVal val="visible"/>
                                      </p:to>
                                    </p:set>
                                    <p:animEffect transition="in" filter="wipe(up)">
                                      <p:cBhvr>
                                        <p:cTn id="70" dur="500"/>
                                        <p:tgtEl>
                                          <p:spTgt spid="11">
                                            <p:graphicEl>
                                              <a:chart seriesIdx="-4" categoryIdx="6" bldStep="category"/>
                                            </p:graphic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11">
                                            <p:graphicEl>
                                              <a:chart seriesIdx="-4" categoryIdx="7" bldStep="category"/>
                                            </p:graphicEl>
                                          </p:spTgt>
                                        </p:tgtEl>
                                        <p:attrNameLst>
                                          <p:attrName>style.visibility</p:attrName>
                                        </p:attrNameLst>
                                      </p:cBhvr>
                                      <p:to>
                                        <p:strVal val="visible"/>
                                      </p:to>
                                    </p:set>
                                    <p:animEffect transition="in" filter="wipe(up)">
                                      <p:cBhvr>
                                        <p:cTn id="73" dur="500"/>
                                        <p:tgtEl>
                                          <p:spTgt spid="11">
                                            <p:graphicEl>
                                              <a:chart seriesIdx="-4" categoryIdx="7" bldStep="category"/>
                                            </p:graphicEl>
                                          </p:spTgt>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11">
                                            <p:graphicEl>
                                              <a:chart seriesIdx="-4" categoryIdx="8" bldStep="category"/>
                                            </p:graphicEl>
                                          </p:spTgt>
                                        </p:tgtEl>
                                        <p:attrNameLst>
                                          <p:attrName>style.visibility</p:attrName>
                                        </p:attrNameLst>
                                      </p:cBhvr>
                                      <p:to>
                                        <p:strVal val="visible"/>
                                      </p:to>
                                    </p:set>
                                    <p:animEffect transition="in" filter="wipe(up)">
                                      <p:cBhvr>
                                        <p:cTn id="76" dur="500"/>
                                        <p:tgtEl>
                                          <p:spTgt spid="11">
                                            <p:graphicEl>
                                              <a:chart seriesIdx="-4" categoryIdx="8" bldStep="category"/>
                                            </p:graphicEl>
                                          </p:spTgt>
                                        </p:tgtEl>
                                      </p:cBhvr>
                                    </p:animEffect>
                                  </p:childTnLst>
                                </p:cTn>
                              </p:par>
                            </p:childTnLst>
                          </p:cTn>
                        </p:par>
                        <p:par>
                          <p:cTn id="77" fill="hold">
                            <p:stCondLst>
                              <p:cond delay="2500"/>
                            </p:stCondLst>
                            <p:childTnLst>
                              <p:par>
                                <p:cTn id="78" presetID="10" presetClass="entr" presetSubtype="0" fill="hold" grpId="0" nodeType="afterEffect">
                                  <p:stCondLst>
                                    <p:cond delay="0"/>
                                  </p:stCondLst>
                                  <p:childTnLst>
                                    <p:set>
                                      <p:cBhvr>
                                        <p:cTn id="79" dur="1" fill="hold">
                                          <p:stCondLst>
                                            <p:cond delay="0"/>
                                          </p:stCondLst>
                                        </p:cTn>
                                        <p:tgtEl>
                                          <p:spTgt spid="136"/>
                                        </p:tgtEl>
                                        <p:attrNameLst>
                                          <p:attrName>style.visibility</p:attrName>
                                        </p:attrNameLst>
                                      </p:cBhvr>
                                      <p:to>
                                        <p:strVal val="visible"/>
                                      </p:to>
                                    </p:set>
                                    <p:animEffect transition="in" filter="fade">
                                      <p:cBhvr>
                                        <p:cTn id="80" dur="500"/>
                                        <p:tgtEl>
                                          <p:spTgt spid="13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37"/>
                                        </p:tgtEl>
                                        <p:attrNameLst>
                                          <p:attrName>style.visibility</p:attrName>
                                        </p:attrNameLst>
                                      </p:cBhvr>
                                      <p:to>
                                        <p:strVal val="visible"/>
                                      </p:to>
                                    </p:set>
                                    <p:animEffect transition="in" filter="fade">
                                      <p:cBhvr>
                                        <p:cTn id="83" dur="500"/>
                                        <p:tgtEl>
                                          <p:spTgt spid="13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38"/>
                                        </p:tgtEl>
                                        <p:attrNameLst>
                                          <p:attrName>style.visibility</p:attrName>
                                        </p:attrNameLst>
                                      </p:cBhvr>
                                      <p:to>
                                        <p:strVal val="visible"/>
                                      </p:to>
                                    </p:set>
                                    <p:animEffect transition="in" filter="fade">
                                      <p:cBhvr>
                                        <p:cTn id="86" dur="500"/>
                                        <p:tgtEl>
                                          <p:spTgt spid="13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39"/>
                                        </p:tgtEl>
                                        <p:attrNameLst>
                                          <p:attrName>style.visibility</p:attrName>
                                        </p:attrNameLst>
                                      </p:cBhvr>
                                      <p:to>
                                        <p:strVal val="visible"/>
                                      </p:to>
                                    </p:set>
                                    <p:animEffect transition="in" filter="fade">
                                      <p:cBhvr>
                                        <p:cTn id="89" dur="500"/>
                                        <p:tgtEl>
                                          <p:spTgt spid="13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40"/>
                                        </p:tgtEl>
                                        <p:attrNameLst>
                                          <p:attrName>style.visibility</p:attrName>
                                        </p:attrNameLst>
                                      </p:cBhvr>
                                      <p:to>
                                        <p:strVal val="visible"/>
                                      </p:to>
                                    </p:set>
                                    <p:animEffect transition="in" filter="fade">
                                      <p:cBhvr>
                                        <p:cTn id="92" dur="500"/>
                                        <p:tgtEl>
                                          <p:spTgt spid="14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41"/>
                                        </p:tgtEl>
                                        <p:attrNameLst>
                                          <p:attrName>style.visibility</p:attrName>
                                        </p:attrNameLst>
                                      </p:cBhvr>
                                      <p:to>
                                        <p:strVal val="visible"/>
                                      </p:to>
                                    </p:set>
                                    <p:animEffect transition="in" filter="fade">
                                      <p:cBhvr>
                                        <p:cTn id="95" dur="500"/>
                                        <p:tgtEl>
                                          <p:spTgt spid="14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42"/>
                                        </p:tgtEl>
                                        <p:attrNameLst>
                                          <p:attrName>style.visibility</p:attrName>
                                        </p:attrNameLst>
                                      </p:cBhvr>
                                      <p:to>
                                        <p:strVal val="visible"/>
                                      </p:to>
                                    </p:set>
                                    <p:animEffect transition="in" filter="fade">
                                      <p:cBhvr>
                                        <p:cTn id="98" dur="500"/>
                                        <p:tgtEl>
                                          <p:spTgt spid="14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43"/>
                                        </p:tgtEl>
                                        <p:attrNameLst>
                                          <p:attrName>style.visibility</p:attrName>
                                        </p:attrNameLst>
                                      </p:cBhvr>
                                      <p:to>
                                        <p:strVal val="visible"/>
                                      </p:to>
                                    </p:set>
                                    <p:animEffect transition="in" filter="fade">
                                      <p:cBhvr>
                                        <p:cTn id="101" dur="500"/>
                                        <p:tgtEl>
                                          <p:spTgt spid="14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44"/>
                                        </p:tgtEl>
                                        <p:attrNameLst>
                                          <p:attrName>style.visibility</p:attrName>
                                        </p:attrNameLst>
                                      </p:cBhvr>
                                      <p:to>
                                        <p:strVal val="visible"/>
                                      </p:to>
                                    </p:set>
                                    <p:animEffect transition="in" filter="fade">
                                      <p:cBhvr>
                                        <p:cTn id="104" dur="500"/>
                                        <p:tgtEl>
                                          <p:spTgt spid="14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51"/>
                                        </p:tgtEl>
                                        <p:attrNameLst>
                                          <p:attrName>style.visibility</p:attrName>
                                        </p:attrNameLst>
                                      </p:cBhvr>
                                      <p:to>
                                        <p:strVal val="visible"/>
                                      </p:to>
                                    </p:set>
                                    <p:animEffect transition="in" filter="fade">
                                      <p:cBhvr>
                                        <p:cTn id="107" dur="500"/>
                                        <p:tgtEl>
                                          <p:spTgt spid="15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52"/>
                                        </p:tgtEl>
                                        <p:attrNameLst>
                                          <p:attrName>style.visibility</p:attrName>
                                        </p:attrNameLst>
                                      </p:cBhvr>
                                      <p:to>
                                        <p:strVal val="visible"/>
                                      </p:to>
                                    </p:set>
                                    <p:animEffect transition="in" filter="fade">
                                      <p:cBhvr>
                                        <p:cTn id="110" dur="500"/>
                                        <p:tgtEl>
                                          <p:spTgt spid="152"/>
                                        </p:tgtEl>
                                      </p:cBhvr>
                                    </p:animEffect>
                                  </p:childTnLst>
                                </p:cTn>
                              </p:par>
                              <p:par>
                                <p:cTn id="111" presetID="10" presetClass="entr" presetSubtype="0" fill="hold" nodeType="withEffect">
                                  <p:stCondLst>
                                    <p:cond delay="0"/>
                                  </p:stCondLst>
                                  <p:childTnLst>
                                    <p:set>
                                      <p:cBhvr>
                                        <p:cTn id="112" dur="1" fill="hold">
                                          <p:stCondLst>
                                            <p:cond delay="0"/>
                                          </p:stCondLst>
                                        </p:cTn>
                                        <p:tgtEl>
                                          <p:spTgt spid="150"/>
                                        </p:tgtEl>
                                        <p:attrNameLst>
                                          <p:attrName>style.visibility</p:attrName>
                                        </p:attrNameLst>
                                      </p:cBhvr>
                                      <p:to>
                                        <p:strVal val="visible"/>
                                      </p:to>
                                    </p:set>
                                    <p:animEffect transition="in" filter="fade">
                                      <p:cBhvr>
                                        <p:cTn id="113"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44" grpId="0"/>
      <p:bldP spid="47" grpId="0"/>
      <p:bldP spid="70" grpId="0" animBg="1"/>
      <p:bldP spid="42" grpId="0"/>
      <p:bldP spid="43" grpId="0"/>
      <p:bldP spid="7" grpId="0" animBg="1"/>
      <p:bldP spid="8" grpId="0"/>
      <p:bldGraphic spid="11" grpId="0" uiExpand="1">
        <p:bldSub>
          <a:bldChart bld="category"/>
        </p:bldSub>
      </p:bldGraphic>
      <p:bldP spid="136" grpId="0"/>
      <p:bldP spid="137" grpId="0"/>
      <p:bldP spid="138" grpId="0"/>
      <p:bldP spid="139" grpId="0"/>
      <p:bldP spid="140" grpId="0"/>
      <p:bldP spid="141" grpId="0"/>
      <p:bldP spid="142" grpId="0"/>
      <p:bldP spid="143" grpId="0"/>
      <p:bldP spid="144" grpId="0"/>
      <p:bldP spid="146" grpId="0"/>
      <p:bldP spid="151" grpId="0" animBg="1"/>
      <p:bldP spid="15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8D193-7D01-01EE-B344-491AB9741E34}"/>
            </a:ext>
          </a:extLst>
        </p:cNvPr>
        <p:cNvGrpSpPr/>
        <p:nvPr/>
      </p:nvGrpSpPr>
      <p:grpSpPr>
        <a:xfrm>
          <a:off x="0" y="0"/>
          <a:ext cx="0" cy="0"/>
          <a:chOff x="0" y="0"/>
          <a:chExt cx="0" cy="0"/>
        </a:xfrm>
      </p:grpSpPr>
      <p:cxnSp>
        <p:nvCxnSpPr>
          <p:cNvPr id="16" name="直線コネクタ 15">
            <a:extLst>
              <a:ext uri="{FF2B5EF4-FFF2-40B4-BE49-F238E27FC236}">
                <a16:creationId xmlns:a16="http://schemas.microsoft.com/office/drawing/2014/main" id="{43484E8C-3C9E-EF3C-5DE7-DC884D5F2D19}"/>
              </a:ext>
            </a:extLst>
          </p:cNvPr>
          <p:cNvCxnSpPr>
            <a:cxnSpLocks/>
          </p:cNvCxnSpPr>
          <p:nvPr/>
        </p:nvCxnSpPr>
        <p:spPr>
          <a:xfrm>
            <a:off x="6651134" y="5671519"/>
            <a:ext cx="3888000" cy="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7" name="直線コネクタ 156">
            <a:extLst>
              <a:ext uri="{FF2B5EF4-FFF2-40B4-BE49-F238E27FC236}">
                <a16:creationId xmlns:a16="http://schemas.microsoft.com/office/drawing/2014/main" id="{E35D6717-1CEA-1037-017F-0C5BBD6711BF}"/>
              </a:ext>
            </a:extLst>
          </p:cNvPr>
          <p:cNvCxnSpPr>
            <a:cxnSpLocks/>
          </p:cNvCxnSpPr>
          <p:nvPr/>
        </p:nvCxnSpPr>
        <p:spPr>
          <a:xfrm>
            <a:off x="6651134" y="2491519"/>
            <a:ext cx="3888000"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58" name="直線コネクタ 157">
            <a:extLst>
              <a:ext uri="{FF2B5EF4-FFF2-40B4-BE49-F238E27FC236}">
                <a16:creationId xmlns:a16="http://schemas.microsoft.com/office/drawing/2014/main" id="{508FD435-7EE6-DA63-87A0-12EA4B0B5278}"/>
              </a:ext>
            </a:extLst>
          </p:cNvPr>
          <p:cNvCxnSpPr>
            <a:cxnSpLocks/>
          </p:cNvCxnSpPr>
          <p:nvPr/>
        </p:nvCxnSpPr>
        <p:spPr>
          <a:xfrm>
            <a:off x="6651134" y="3127519"/>
            <a:ext cx="3888000"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59" name="直線コネクタ 158">
            <a:extLst>
              <a:ext uri="{FF2B5EF4-FFF2-40B4-BE49-F238E27FC236}">
                <a16:creationId xmlns:a16="http://schemas.microsoft.com/office/drawing/2014/main" id="{35DBA9D2-5E9C-5E0F-2F98-DD31009B5F39}"/>
              </a:ext>
            </a:extLst>
          </p:cNvPr>
          <p:cNvCxnSpPr>
            <a:cxnSpLocks/>
          </p:cNvCxnSpPr>
          <p:nvPr/>
        </p:nvCxnSpPr>
        <p:spPr>
          <a:xfrm>
            <a:off x="6651134" y="3763519"/>
            <a:ext cx="3888000"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0" name="直線コネクタ 159">
            <a:extLst>
              <a:ext uri="{FF2B5EF4-FFF2-40B4-BE49-F238E27FC236}">
                <a16:creationId xmlns:a16="http://schemas.microsoft.com/office/drawing/2014/main" id="{8D6B2233-1B1C-A5D8-3042-FF331CECE741}"/>
              </a:ext>
            </a:extLst>
          </p:cNvPr>
          <p:cNvCxnSpPr>
            <a:cxnSpLocks/>
          </p:cNvCxnSpPr>
          <p:nvPr/>
        </p:nvCxnSpPr>
        <p:spPr>
          <a:xfrm>
            <a:off x="6651134" y="4399519"/>
            <a:ext cx="3888000"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1" name="直線コネクタ 160">
            <a:extLst>
              <a:ext uri="{FF2B5EF4-FFF2-40B4-BE49-F238E27FC236}">
                <a16:creationId xmlns:a16="http://schemas.microsoft.com/office/drawing/2014/main" id="{1CBF8FDA-2AB7-1249-A5EC-CD9DD764798D}"/>
              </a:ext>
            </a:extLst>
          </p:cNvPr>
          <p:cNvCxnSpPr>
            <a:cxnSpLocks/>
          </p:cNvCxnSpPr>
          <p:nvPr/>
        </p:nvCxnSpPr>
        <p:spPr>
          <a:xfrm>
            <a:off x="6651134" y="5035519"/>
            <a:ext cx="3888000"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2" name="直線コネクタ 161">
            <a:extLst>
              <a:ext uri="{FF2B5EF4-FFF2-40B4-BE49-F238E27FC236}">
                <a16:creationId xmlns:a16="http://schemas.microsoft.com/office/drawing/2014/main" id="{A5AADCAB-F26E-B2F8-1876-865A565C13B2}"/>
              </a:ext>
            </a:extLst>
          </p:cNvPr>
          <p:cNvCxnSpPr>
            <a:cxnSpLocks/>
          </p:cNvCxnSpPr>
          <p:nvPr/>
        </p:nvCxnSpPr>
        <p:spPr>
          <a:xfrm>
            <a:off x="6651134" y="1855519"/>
            <a:ext cx="3888000"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D8BE92DE-D726-9E2B-6DD9-F297ED9CC26D}"/>
              </a:ext>
            </a:extLst>
          </p:cNvPr>
          <p:cNvCxnSpPr>
            <a:cxnSpLocks/>
          </p:cNvCxnSpPr>
          <p:nvPr/>
        </p:nvCxnSpPr>
        <p:spPr>
          <a:xfrm rot="10800000" flipH="1" flipV="1">
            <a:off x="6651135" y="1855519"/>
            <a:ext cx="0" cy="3816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 name="四角形: 角を丸くする 1">
            <a:extLst>
              <a:ext uri="{FF2B5EF4-FFF2-40B4-BE49-F238E27FC236}">
                <a16:creationId xmlns:a16="http://schemas.microsoft.com/office/drawing/2014/main" id="{F7A3297F-2349-42DC-47D5-79698A4414D5}"/>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A0E444D1-101C-F89E-91F1-EDF46630F545}"/>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D9AD3092-7098-D334-7282-80EDE13A8DBC}"/>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8</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D97C0D03-960C-A428-2291-12B750AC1F3A}"/>
              </a:ext>
            </a:extLst>
          </p:cNvPr>
          <p:cNvSpPr txBox="1"/>
          <p:nvPr/>
        </p:nvSpPr>
        <p:spPr>
          <a:xfrm>
            <a:off x="1244137" y="308422"/>
            <a:ext cx="10681564"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税の国際比較</a:t>
            </a:r>
          </a:p>
        </p:txBody>
      </p:sp>
      <p:sp>
        <p:nvSpPr>
          <p:cNvPr id="44" name="テキスト ボックス 43">
            <a:extLst>
              <a:ext uri="{FF2B5EF4-FFF2-40B4-BE49-F238E27FC236}">
                <a16:creationId xmlns:a16="http://schemas.microsoft.com/office/drawing/2014/main" id="{478BDFA1-8059-C1AE-7C47-B01D385D8755}"/>
              </a:ext>
            </a:extLst>
          </p:cNvPr>
          <p:cNvSpPr txBox="1"/>
          <p:nvPr/>
        </p:nvSpPr>
        <p:spPr>
          <a:xfrm>
            <a:off x="475336" y="2200798"/>
            <a:ext cx="4338402" cy="2448684"/>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主要先進国に比べ、日本の社会保障は、社会保障費が増大する一方で、それに見合った負担は確保されておらず、給付と負担がアンバランスとなっていることがわかります。</a:t>
            </a:r>
          </a:p>
          <a:p>
            <a:pPr>
              <a:lnSpc>
                <a:spcPct val="140000"/>
              </a:lnSpc>
            </a:pPr>
            <a:r>
              <a:rPr lang="ja-JP" altLang="en-US" sz="1600" spc="100" dirty="0">
                <a:latin typeface="BIZ UDPゴシック" panose="020B0400000000000000" pitchFamily="50" charset="-128"/>
                <a:ea typeface="BIZ UDPゴシック" panose="020B0400000000000000" pitchFamily="50" charset="-128"/>
              </a:rPr>
              <a:t>引き続き、社会保障の持続可能性を高めるため、歳出・歳入両面の改革の取組を続けていくことが必要です。</a:t>
            </a:r>
          </a:p>
        </p:txBody>
      </p:sp>
      <p:sp>
        <p:nvSpPr>
          <p:cNvPr id="47" name="object 23">
            <a:extLst>
              <a:ext uri="{FF2B5EF4-FFF2-40B4-BE49-F238E27FC236}">
                <a16:creationId xmlns:a16="http://schemas.microsoft.com/office/drawing/2014/main" id="{1D26B2BB-9EFC-3835-3A04-CEFCB0002956}"/>
              </a:ext>
            </a:extLst>
          </p:cNvPr>
          <p:cNvSpPr txBox="1"/>
          <p:nvPr/>
        </p:nvSpPr>
        <p:spPr>
          <a:xfrm>
            <a:off x="6823450" y="1205096"/>
            <a:ext cx="3889222" cy="520848"/>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主な国の給付</a:t>
            </a:r>
            <a:r>
              <a:rPr lang="ja-JP" altLang="en-US" sz="1200" b="1" spc="100" dirty="0">
                <a:solidFill>
                  <a:srgbClr val="231916"/>
                </a:solidFill>
                <a:latin typeface="BIZ UDPゴシック" panose="020B0400000000000000" pitchFamily="50" charset="-128"/>
                <a:ea typeface="BIZ UDPゴシック" panose="020B0400000000000000" pitchFamily="50" charset="-128"/>
                <a:cs typeface="Meiryo"/>
              </a:rPr>
              <a:t>（社会保障支出）</a:t>
            </a: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と</a:t>
            </a:r>
            <a:endParaRPr lang="en-US" altLang="ja-JP" sz="1600" b="1" spc="100" dirty="0">
              <a:solidFill>
                <a:srgbClr val="231916"/>
              </a:solidFill>
              <a:latin typeface="BIZ UDPゴシック" panose="020B0400000000000000" pitchFamily="50" charset="-128"/>
              <a:ea typeface="BIZ UDPゴシック" panose="020B0400000000000000" pitchFamily="50" charset="-128"/>
              <a:cs typeface="Meiryo"/>
            </a:endParaRPr>
          </a:p>
          <a:p>
            <a:pPr marL="185815" marR="4689" indent="-174678" algn="ctr" defTabSz="844007" eaLnBrk="1" fontAlgn="auto" hangingPunct="1">
              <a:lnSpc>
                <a:spcPct val="113999"/>
              </a:lnSpc>
              <a:spcBef>
                <a:spcPts val="0"/>
              </a:spcBef>
              <a:spcAft>
                <a:spcPts val="0"/>
              </a:spcAft>
              <a:defRPr/>
            </a:pP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負担</a:t>
            </a:r>
            <a:r>
              <a:rPr lang="ja-JP" altLang="en-US" sz="1200" b="1" spc="100" dirty="0">
                <a:solidFill>
                  <a:srgbClr val="231916"/>
                </a:solidFill>
                <a:latin typeface="BIZ UDPゴシック" panose="020B0400000000000000" pitchFamily="50" charset="-128"/>
                <a:ea typeface="BIZ UDPゴシック" panose="020B0400000000000000" pitchFamily="50" charset="-128"/>
                <a:cs typeface="Meiryo"/>
              </a:rPr>
              <a:t>（国民負担率）</a:t>
            </a:r>
            <a:r>
              <a:rPr lang="ja-JP" altLang="en-US" sz="1600" b="1" spc="100" dirty="0">
                <a:solidFill>
                  <a:srgbClr val="231916"/>
                </a:solidFill>
                <a:latin typeface="BIZ UDPゴシック" panose="020B0400000000000000" pitchFamily="50" charset="-128"/>
                <a:ea typeface="BIZ UDPゴシック" panose="020B0400000000000000" pitchFamily="50" charset="-128"/>
                <a:cs typeface="Meiryo"/>
              </a:rPr>
              <a:t>のバランス</a:t>
            </a:r>
            <a:r>
              <a:rPr lang="ja-JP" altLang="en-US" sz="1200" b="1" spc="100" dirty="0">
                <a:solidFill>
                  <a:srgbClr val="231916"/>
                </a:solidFill>
                <a:latin typeface="BIZ UDPゴシック" panose="020B0400000000000000" pitchFamily="50" charset="-128"/>
                <a:ea typeface="BIZ UDPゴシック" panose="020B0400000000000000" pitchFamily="50" charset="-128"/>
                <a:cs typeface="Meiryo"/>
              </a:rPr>
              <a:t>（</a:t>
            </a:r>
            <a:r>
              <a:rPr lang="en-US" altLang="ja-JP" sz="1200" b="1" spc="100" dirty="0">
                <a:solidFill>
                  <a:srgbClr val="231916"/>
                </a:solidFill>
                <a:latin typeface="BIZ UDPゴシック" panose="020B0400000000000000" pitchFamily="50" charset="-128"/>
                <a:ea typeface="BIZ UDPゴシック" panose="020B0400000000000000" pitchFamily="50" charset="-128"/>
                <a:cs typeface="Meiryo"/>
              </a:rPr>
              <a:t>GDP</a:t>
            </a:r>
            <a:r>
              <a:rPr lang="ja-JP" altLang="en-US" sz="1200" b="1" spc="100" dirty="0">
                <a:solidFill>
                  <a:srgbClr val="231916"/>
                </a:solidFill>
                <a:latin typeface="BIZ UDPゴシック" panose="020B0400000000000000" pitchFamily="50" charset="-128"/>
                <a:ea typeface="BIZ UDPゴシック" panose="020B0400000000000000" pitchFamily="50" charset="-128"/>
                <a:cs typeface="Meiryo"/>
              </a:rPr>
              <a:t>比）</a:t>
            </a:r>
            <a:endParaRPr lang="ja-JP" altLang="en-US" sz="1600" b="1" spc="100" dirty="0">
              <a:solidFill>
                <a:prstClr val="black"/>
              </a:solidFill>
              <a:latin typeface="BIZ UDPゴシック" panose="020B0400000000000000" pitchFamily="50" charset="-128"/>
              <a:ea typeface="BIZ UDPゴシック" panose="020B0400000000000000" pitchFamily="50" charset="-128"/>
              <a:cs typeface="Yu Gothic"/>
            </a:endParaRPr>
          </a:p>
        </p:txBody>
      </p:sp>
      <p:sp>
        <p:nvSpPr>
          <p:cNvPr id="70" name="四角形: 角を丸くする 69">
            <a:extLst>
              <a:ext uri="{FF2B5EF4-FFF2-40B4-BE49-F238E27FC236}">
                <a16:creationId xmlns:a16="http://schemas.microsoft.com/office/drawing/2014/main" id="{AC92D0BC-26DC-97F1-FCD0-6149C6D05D83}"/>
              </a:ext>
            </a:extLst>
          </p:cNvPr>
          <p:cNvSpPr>
            <a:spLocks noChangeAspect="1"/>
          </p:cNvSpPr>
          <p:nvPr/>
        </p:nvSpPr>
        <p:spPr>
          <a:xfrm>
            <a:off x="436698" y="1096652"/>
            <a:ext cx="468000" cy="468000"/>
          </a:xfrm>
          <a:prstGeom prst="roundRect">
            <a:avLst>
              <a:gd name="adj" fmla="val 12541"/>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1971B470-829C-79FC-C455-8B047736178B}"/>
              </a:ext>
            </a:extLst>
          </p:cNvPr>
          <p:cNvSpPr txBox="1"/>
          <p:nvPr/>
        </p:nvSpPr>
        <p:spPr>
          <a:xfrm>
            <a:off x="927757" y="1103504"/>
            <a:ext cx="4084917" cy="400110"/>
          </a:xfrm>
          <a:prstGeom prst="rect">
            <a:avLst/>
          </a:prstGeom>
          <a:noFill/>
        </p:spPr>
        <p:txBody>
          <a:bodyPr wrap="square" rtlCol="0">
            <a:spAutoFit/>
          </a:bodyPr>
          <a:lstStyle/>
          <a:p>
            <a:r>
              <a:rPr lang="ja-JP" altLang="en-US" sz="2000" b="1" spc="100" dirty="0">
                <a:solidFill>
                  <a:srgbClr val="1469A5"/>
                </a:solidFill>
                <a:latin typeface="BIZ UDPゴシック" panose="020B0400000000000000" pitchFamily="50" charset="-128"/>
                <a:ea typeface="BIZ UDPゴシック" panose="020B0400000000000000" pitchFamily="50" charset="-128"/>
              </a:rPr>
              <a:t>社会保障の給付と負担の関係</a:t>
            </a:r>
          </a:p>
        </p:txBody>
      </p:sp>
      <p:sp>
        <p:nvSpPr>
          <p:cNvPr id="43" name="テキスト ボックス 42">
            <a:extLst>
              <a:ext uri="{FF2B5EF4-FFF2-40B4-BE49-F238E27FC236}">
                <a16:creationId xmlns:a16="http://schemas.microsoft.com/office/drawing/2014/main" id="{8CCAD28E-9D2B-3699-8068-BEDC8AFEAB41}"/>
              </a:ext>
            </a:extLst>
          </p:cNvPr>
          <p:cNvSpPr txBox="1"/>
          <p:nvPr/>
        </p:nvSpPr>
        <p:spPr>
          <a:xfrm>
            <a:off x="451129" y="1103504"/>
            <a:ext cx="439139" cy="400110"/>
          </a:xfrm>
          <a:prstGeom prst="rect">
            <a:avLst/>
          </a:prstGeom>
          <a:noFill/>
        </p:spPr>
        <p:txBody>
          <a:bodyPr wrap="square" rtlCol="0">
            <a:spAutoFit/>
          </a:bodyPr>
          <a:lstStyle/>
          <a:p>
            <a:pPr algn="ctr"/>
            <a:r>
              <a:rPr lang="en-US" altLang="ja-JP" sz="2000" b="1" spc="100" dirty="0">
                <a:solidFill>
                  <a:srgbClr val="1469A5"/>
                </a:solidFill>
                <a:latin typeface="BIZ UDPゴシック" panose="020B0400000000000000" pitchFamily="50" charset="-128"/>
                <a:ea typeface="BIZ UDPゴシック" panose="020B0400000000000000" pitchFamily="50" charset="-128"/>
              </a:rPr>
              <a:t>2</a:t>
            </a:r>
            <a:endParaRPr lang="ja-JP" altLang="en-US" sz="2000" b="1" spc="100" dirty="0">
              <a:solidFill>
                <a:srgbClr val="1469A5"/>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9618686C-5F75-97C8-8A3F-1DEDF9205CDB}"/>
              </a:ext>
            </a:extLst>
          </p:cNvPr>
          <p:cNvSpPr/>
          <p:nvPr/>
        </p:nvSpPr>
        <p:spPr>
          <a:xfrm>
            <a:off x="475336" y="1490029"/>
            <a:ext cx="4248000" cy="72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
            <a:extLst>
              <a:ext uri="{FF2B5EF4-FFF2-40B4-BE49-F238E27FC236}">
                <a16:creationId xmlns:a16="http://schemas.microsoft.com/office/drawing/2014/main" id="{CFEDC765-97D0-2BD4-668E-D91DE73F21F4}"/>
              </a:ext>
            </a:extLst>
          </p:cNvPr>
          <p:cNvSpPr txBox="1"/>
          <p:nvPr/>
        </p:nvSpPr>
        <p:spPr>
          <a:xfrm>
            <a:off x="6043849" y="1712688"/>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35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9" name="テキスト ボックス 1">
            <a:extLst>
              <a:ext uri="{FF2B5EF4-FFF2-40B4-BE49-F238E27FC236}">
                <a16:creationId xmlns:a16="http://schemas.microsoft.com/office/drawing/2014/main" id="{2F389C37-356B-517F-783A-DD4FCD198450}"/>
              </a:ext>
            </a:extLst>
          </p:cNvPr>
          <p:cNvSpPr txBox="1"/>
          <p:nvPr/>
        </p:nvSpPr>
        <p:spPr>
          <a:xfrm>
            <a:off x="6043849" y="2350488"/>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30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0" name="テキスト ボックス 1">
            <a:extLst>
              <a:ext uri="{FF2B5EF4-FFF2-40B4-BE49-F238E27FC236}">
                <a16:creationId xmlns:a16="http://schemas.microsoft.com/office/drawing/2014/main" id="{7DAAAEF4-821A-D4A2-8BBE-7FCCB38F6EED}"/>
              </a:ext>
            </a:extLst>
          </p:cNvPr>
          <p:cNvSpPr txBox="1"/>
          <p:nvPr/>
        </p:nvSpPr>
        <p:spPr>
          <a:xfrm>
            <a:off x="6043849" y="2988288"/>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2" name="テキスト ボックス 1">
            <a:extLst>
              <a:ext uri="{FF2B5EF4-FFF2-40B4-BE49-F238E27FC236}">
                <a16:creationId xmlns:a16="http://schemas.microsoft.com/office/drawing/2014/main" id="{7BB67880-2633-C0D5-C7C7-2EB4928DFF9B}"/>
              </a:ext>
            </a:extLst>
          </p:cNvPr>
          <p:cNvSpPr txBox="1"/>
          <p:nvPr/>
        </p:nvSpPr>
        <p:spPr>
          <a:xfrm>
            <a:off x="6043849" y="3626088"/>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4" name="テキスト ボックス 1">
            <a:extLst>
              <a:ext uri="{FF2B5EF4-FFF2-40B4-BE49-F238E27FC236}">
                <a16:creationId xmlns:a16="http://schemas.microsoft.com/office/drawing/2014/main" id="{A1981BF9-C64C-FD7E-B00A-1409092B2178}"/>
              </a:ext>
            </a:extLst>
          </p:cNvPr>
          <p:cNvSpPr txBox="1"/>
          <p:nvPr/>
        </p:nvSpPr>
        <p:spPr>
          <a:xfrm>
            <a:off x="6043849" y="4901688"/>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10</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3C5FC338-A524-A25C-81C8-54EEC9E314F5}"/>
              </a:ext>
            </a:extLst>
          </p:cNvPr>
          <p:cNvSpPr txBox="1"/>
          <p:nvPr/>
        </p:nvSpPr>
        <p:spPr>
          <a:xfrm>
            <a:off x="6043849" y="4263888"/>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26" name="テキスト ボックス 1">
            <a:extLst>
              <a:ext uri="{FF2B5EF4-FFF2-40B4-BE49-F238E27FC236}">
                <a16:creationId xmlns:a16="http://schemas.microsoft.com/office/drawing/2014/main" id="{B7D310F1-C2FF-6CE7-7889-246F645B14B7}"/>
              </a:ext>
            </a:extLst>
          </p:cNvPr>
          <p:cNvSpPr txBox="1"/>
          <p:nvPr/>
        </p:nvSpPr>
        <p:spPr>
          <a:xfrm>
            <a:off x="6043849" y="5539488"/>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1" name="テキスト ボックス 1">
            <a:extLst>
              <a:ext uri="{FF2B5EF4-FFF2-40B4-BE49-F238E27FC236}">
                <a16:creationId xmlns:a16="http://schemas.microsoft.com/office/drawing/2014/main" id="{CEEE8E89-5CBB-DB6C-2675-EE20F3396970}"/>
              </a:ext>
            </a:extLst>
          </p:cNvPr>
          <p:cNvSpPr txBox="1"/>
          <p:nvPr/>
        </p:nvSpPr>
        <p:spPr>
          <a:xfrm>
            <a:off x="6390912" y="5685101"/>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15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2" name="テキスト ボックス 1">
            <a:extLst>
              <a:ext uri="{FF2B5EF4-FFF2-40B4-BE49-F238E27FC236}">
                <a16:creationId xmlns:a16="http://schemas.microsoft.com/office/drawing/2014/main" id="{8AFD0EC1-E1E1-2370-1E1E-D3D2036BA3B1}"/>
              </a:ext>
            </a:extLst>
          </p:cNvPr>
          <p:cNvSpPr txBox="1"/>
          <p:nvPr/>
        </p:nvSpPr>
        <p:spPr>
          <a:xfrm>
            <a:off x="7530904" y="5685101"/>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25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3" name="テキスト ボックス 1">
            <a:extLst>
              <a:ext uri="{FF2B5EF4-FFF2-40B4-BE49-F238E27FC236}">
                <a16:creationId xmlns:a16="http://schemas.microsoft.com/office/drawing/2014/main" id="{9CDB825D-D7BE-893F-0DF8-546D0AB038A1}"/>
              </a:ext>
            </a:extLst>
          </p:cNvPr>
          <p:cNvSpPr txBox="1"/>
          <p:nvPr/>
        </p:nvSpPr>
        <p:spPr>
          <a:xfrm>
            <a:off x="8670896" y="5685101"/>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35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4" name="テキスト ボックス 1">
            <a:extLst>
              <a:ext uri="{FF2B5EF4-FFF2-40B4-BE49-F238E27FC236}">
                <a16:creationId xmlns:a16="http://schemas.microsoft.com/office/drawing/2014/main" id="{8B48369B-295F-7C98-F3A6-A115F7DAED08}"/>
              </a:ext>
            </a:extLst>
          </p:cNvPr>
          <p:cNvSpPr txBox="1"/>
          <p:nvPr/>
        </p:nvSpPr>
        <p:spPr>
          <a:xfrm>
            <a:off x="9810889" y="5685101"/>
            <a:ext cx="520908" cy="264061"/>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45</a:t>
            </a:r>
            <a:endParaRPr lang="ja-JP" altLang="en-US" sz="1200" b="1"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55" name="矢印: 上下 54">
            <a:extLst>
              <a:ext uri="{FF2B5EF4-FFF2-40B4-BE49-F238E27FC236}">
                <a16:creationId xmlns:a16="http://schemas.microsoft.com/office/drawing/2014/main" id="{FE2AD7D0-6544-1000-95E1-1F0151430BFA}"/>
              </a:ext>
            </a:extLst>
          </p:cNvPr>
          <p:cNvSpPr/>
          <p:nvPr/>
        </p:nvSpPr>
        <p:spPr>
          <a:xfrm>
            <a:off x="5722483" y="2173477"/>
            <a:ext cx="585678" cy="3390110"/>
          </a:xfrm>
          <a:prstGeom prst="upDownArrow">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81FFDE01-5A4E-9375-D99D-6CF4CFA30BA9}"/>
              </a:ext>
            </a:extLst>
          </p:cNvPr>
          <p:cNvSpPr txBox="1"/>
          <p:nvPr/>
        </p:nvSpPr>
        <p:spPr>
          <a:xfrm>
            <a:off x="5838351" y="2816964"/>
            <a:ext cx="353943" cy="2103137"/>
          </a:xfrm>
          <a:prstGeom prst="rect">
            <a:avLst/>
          </a:prstGeom>
          <a:noFill/>
        </p:spPr>
        <p:txBody>
          <a:bodyPr vert="eaVert" wrap="square" rtlCol="0">
            <a:spAutoFit/>
          </a:bodyPr>
          <a:lstStyle/>
          <a:p>
            <a:pPr algn="ctr"/>
            <a:r>
              <a:rPr lang="ja-JP" altLang="en-US" sz="1100" b="1" spc="100" dirty="0">
                <a:latin typeface="BIZ UDPゴシック" panose="020B0400000000000000" pitchFamily="50" charset="-128"/>
                <a:ea typeface="BIZ UDPゴシック" panose="020B0400000000000000" pitchFamily="50" charset="-128"/>
              </a:rPr>
              <a:t>給付（社会保障の支出）</a:t>
            </a:r>
            <a:endParaRPr lang="zh-TW" altLang="en-US" sz="1100" b="1" spc="100" dirty="0">
              <a:latin typeface="BIZ UDPゴシック" panose="020B0400000000000000" pitchFamily="50" charset="-128"/>
              <a:ea typeface="BIZ UDPゴシック" panose="020B0400000000000000" pitchFamily="50" charset="-128"/>
            </a:endParaRPr>
          </a:p>
        </p:txBody>
      </p:sp>
      <p:sp>
        <p:nvSpPr>
          <p:cNvPr id="57" name="矢印: 上下 56">
            <a:extLst>
              <a:ext uri="{FF2B5EF4-FFF2-40B4-BE49-F238E27FC236}">
                <a16:creationId xmlns:a16="http://schemas.microsoft.com/office/drawing/2014/main" id="{7D08B8DD-F47D-9E20-928A-7D6D16C72320}"/>
              </a:ext>
            </a:extLst>
          </p:cNvPr>
          <p:cNvSpPr/>
          <p:nvPr/>
        </p:nvSpPr>
        <p:spPr>
          <a:xfrm rot="5400000">
            <a:off x="8371218" y="4546946"/>
            <a:ext cx="585678" cy="3390110"/>
          </a:xfrm>
          <a:prstGeom prst="upDownArrow">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D378B82E-3425-A529-A806-A836A9008B5E}"/>
              </a:ext>
            </a:extLst>
          </p:cNvPr>
          <p:cNvSpPr txBox="1"/>
          <p:nvPr/>
        </p:nvSpPr>
        <p:spPr>
          <a:xfrm>
            <a:off x="7323643" y="6111196"/>
            <a:ext cx="2680828" cy="261610"/>
          </a:xfrm>
          <a:prstGeom prst="rect">
            <a:avLst/>
          </a:prstGeom>
          <a:noFill/>
        </p:spPr>
        <p:txBody>
          <a:bodyPr wrap="square" rtlCol="0">
            <a:spAutoFit/>
          </a:bodyPr>
          <a:lstStyle/>
          <a:p>
            <a:pPr algn="ctr"/>
            <a:r>
              <a:rPr lang="ja-JP" altLang="en-US" sz="1100" b="1" spc="100" dirty="0">
                <a:latin typeface="BIZ UDPゴシック" panose="020B0400000000000000" pitchFamily="50" charset="-128"/>
                <a:ea typeface="BIZ UDPゴシック" panose="020B0400000000000000" pitchFamily="50" charset="-128"/>
              </a:rPr>
              <a:t>負担（税金と社会保険料）</a:t>
            </a:r>
          </a:p>
        </p:txBody>
      </p:sp>
      <p:sp>
        <p:nvSpPr>
          <p:cNvPr id="59" name="テキスト ボックス 58">
            <a:extLst>
              <a:ext uri="{FF2B5EF4-FFF2-40B4-BE49-F238E27FC236}">
                <a16:creationId xmlns:a16="http://schemas.microsoft.com/office/drawing/2014/main" id="{0946635F-A55E-F933-50DB-D7E0AB78D3F0}"/>
              </a:ext>
            </a:extLst>
          </p:cNvPr>
          <p:cNvSpPr txBox="1"/>
          <p:nvPr/>
        </p:nvSpPr>
        <p:spPr>
          <a:xfrm>
            <a:off x="5618972" y="1933515"/>
            <a:ext cx="792700" cy="261610"/>
          </a:xfrm>
          <a:prstGeom prst="rect">
            <a:avLst/>
          </a:prstGeom>
          <a:noFill/>
        </p:spPr>
        <p:txBody>
          <a:bodyPr wrap="square" rtlCol="0">
            <a:spAutoFit/>
          </a:bodyPr>
          <a:lstStyle/>
          <a:p>
            <a:pPr algn="ctr"/>
            <a:r>
              <a:rPr lang="ja-JP" altLang="en-US" sz="1100" b="1" spc="100" dirty="0">
                <a:solidFill>
                  <a:srgbClr val="FF0000"/>
                </a:solidFill>
                <a:latin typeface="BIZ UDPゴシック" panose="020B0400000000000000" pitchFamily="50" charset="-128"/>
                <a:ea typeface="BIZ UDPゴシック" panose="020B0400000000000000" pitchFamily="50" charset="-128"/>
              </a:rPr>
              <a:t>高福祉</a:t>
            </a:r>
          </a:p>
        </p:txBody>
      </p:sp>
      <p:sp>
        <p:nvSpPr>
          <p:cNvPr id="60" name="テキスト ボックス 59">
            <a:extLst>
              <a:ext uri="{FF2B5EF4-FFF2-40B4-BE49-F238E27FC236}">
                <a16:creationId xmlns:a16="http://schemas.microsoft.com/office/drawing/2014/main" id="{1DD762CC-3E74-C18C-A564-E8A081A850FB}"/>
              </a:ext>
            </a:extLst>
          </p:cNvPr>
          <p:cNvSpPr txBox="1"/>
          <p:nvPr/>
        </p:nvSpPr>
        <p:spPr>
          <a:xfrm>
            <a:off x="5618972" y="5578713"/>
            <a:ext cx="792700" cy="261610"/>
          </a:xfrm>
          <a:prstGeom prst="rect">
            <a:avLst/>
          </a:prstGeom>
          <a:noFill/>
        </p:spPr>
        <p:txBody>
          <a:bodyPr wrap="square" rtlCol="0">
            <a:spAutoFit/>
          </a:bodyPr>
          <a:lstStyle/>
          <a:p>
            <a:pPr algn="ctr"/>
            <a:r>
              <a:rPr lang="ja-JP" altLang="en-US" sz="1100" b="1" spc="100" dirty="0">
                <a:solidFill>
                  <a:srgbClr val="FF0000"/>
                </a:solidFill>
                <a:latin typeface="BIZ UDPゴシック" panose="020B0400000000000000" pitchFamily="50" charset="-128"/>
                <a:ea typeface="BIZ UDPゴシック" panose="020B0400000000000000" pitchFamily="50" charset="-128"/>
              </a:rPr>
              <a:t>低福祉</a:t>
            </a:r>
          </a:p>
        </p:txBody>
      </p:sp>
      <p:sp>
        <p:nvSpPr>
          <p:cNvPr id="61" name="テキスト ボックス 60">
            <a:extLst>
              <a:ext uri="{FF2B5EF4-FFF2-40B4-BE49-F238E27FC236}">
                <a16:creationId xmlns:a16="http://schemas.microsoft.com/office/drawing/2014/main" id="{6045EDC1-FC37-3368-FC3F-98A80E5EC8E7}"/>
              </a:ext>
            </a:extLst>
          </p:cNvPr>
          <p:cNvSpPr txBox="1"/>
          <p:nvPr/>
        </p:nvSpPr>
        <p:spPr>
          <a:xfrm>
            <a:off x="6245496" y="6111196"/>
            <a:ext cx="792700" cy="261610"/>
          </a:xfrm>
          <a:prstGeom prst="rect">
            <a:avLst/>
          </a:prstGeom>
          <a:noFill/>
        </p:spPr>
        <p:txBody>
          <a:bodyPr wrap="square" rtlCol="0">
            <a:spAutoFit/>
          </a:bodyPr>
          <a:lstStyle/>
          <a:p>
            <a:pPr algn="ctr"/>
            <a:r>
              <a:rPr lang="ja-JP" altLang="en-US" sz="1100" b="1" spc="100" dirty="0">
                <a:solidFill>
                  <a:srgbClr val="FF0000"/>
                </a:solidFill>
                <a:latin typeface="BIZ UDPゴシック" panose="020B0400000000000000" pitchFamily="50" charset="-128"/>
                <a:ea typeface="BIZ UDPゴシック" panose="020B0400000000000000" pitchFamily="50" charset="-128"/>
              </a:rPr>
              <a:t>低負担</a:t>
            </a:r>
          </a:p>
        </p:txBody>
      </p:sp>
      <p:sp>
        <p:nvSpPr>
          <p:cNvPr id="62" name="テキスト ボックス 61">
            <a:extLst>
              <a:ext uri="{FF2B5EF4-FFF2-40B4-BE49-F238E27FC236}">
                <a16:creationId xmlns:a16="http://schemas.microsoft.com/office/drawing/2014/main" id="{A460E13A-0980-72F2-86B1-AB97DA88ECEB}"/>
              </a:ext>
            </a:extLst>
          </p:cNvPr>
          <p:cNvSpPr txBox="1"/>
          <p:nvPr/>
        </p:nvSpPr>
        <p:spPr>
          <a:xfrm>
            <a:off x="10289917" y="6111196"/>
            <a:ext cx="792700" cy="261610"/>
          </a:xfrm>
          <a:prstGeom prst="rect">
            <a:avLst/>
          </a:prstGeom>
          <a:noFill/>
        </p:spPr>
        <p:txBody>
          <a:bodyPr wrap="square" rtlCol="0">
            <a:spAutoFit/>
          </a:bodyPr>
          <a:lstStyle/>
          <a:p>
            <a:pPr algn="ctr"/>
            <a:r>
              <a:rPr lang="ja-JP" altLang="en-US" sz="1100" b="1" spc="100" dirty="0">
                <a:solidFill>
                  <a:srgbClr val="FF0000"/>
                </a:solidFill>
                <a:latin typeface="BIZ UDPゴシック" panose="020B0400000000000000" pitchFamily="50" charset="-128"/>
                <a:ea typeface="BIZ UDPゴシック" panose="020B0400000000000000" pitchFamily="50" charset="-128"/>
              </a:rPr>
              <a:t>高負担</a:t>
            </a:r>
          </a:p>
        </p:txBody>
      </p:sp>
      <p:grpSp>
        <p:nvGrpSpPr>
          <p:cNvPr id="8" name="グラフィックス 13">
            <a:extLst>
              <a:ext uri="{FF2B5EF4-FFF2-40B4-BE49-F238E27FC236}">
                <a16:creationId xmlns:a16="http://schemas.microsoft.com/office/drawing/2014/main" id="{AB2F0A57-5EEE-98FD-60D8-7E1F339B1B9C}"/>
              </a:ext>
            </a:extLst>
          </p:cNvPr>
          <p:cNvGrpSpPr/>
          <p:nvPr/>
        </p:nvGrpSpPr>
        <p:grpSpPr>
          <a:xfrm>
            <a:off x="7956367" y="2237039"/>
            <a:ext cx="269191" cy="181985"/>
            <a:chOff x="7956367" y="2237039"/>
            <a:chExt cx="269191" cy="181985"/>
          </a:xfrm>
        </p:grpSpPr>
        <p:sp>
          <p:nvSpPr>
            <p:cNvPr id="9" name="正方形/長方形 8">
              <a:extLst>
                <a:ext uri="{FF2B5EF4-FFF2-40B4-BE49-F238E27FC236}">
                  <a16:creationId xmlns:a16="http://schemas.microsoft.com/office/drawing/2014/main" id="{6F4BD0BA-4C02-C705-BAB0-CF545B4C5714}"/>
                </a:ext>
              </a:extLst>
            </p:cNvPr>
            <p:cNvSpPr/>
            <p:nvPr/>
          </p:nvSpPr>
          <p:spPr>
            <a:xfrm>
              <a:off x="7956367" y="2237039"/>
              <a:ext cx="269191" cy="181985"/>
            </a:xfrm>
            <a:prstGeom prst="rect">
              <a:avLst/>
            </a:prstGeom>
            <a:solidFill>
              <a:srgbClr val="FFFFFF"/>
            </a:solidFill>
            <a:ln w="2520" cap="flat">
              <a:solidFill>
                <a:srgbClr val="000000"/>
              </a:solidFill>
              <a:prstDash val="solid"/>
              <a:miter/>
            </a:ln>
          </p:spPr>
          <p:txBody>
            <a:bodyPr/>
            <a:lstStyle/>
            <a:p>
              <a:endParaRPr lang="ja-JP" altLang="en-US"/>
            </a:p>
          </p:txBody>
        </p:sp>
        <p:sp>
          <p:nvSpPr>
            <p:cNvPr id="10" name="フリーフォーム: 図形 9">
              <a:extLst>
                <a:ext uri="{FF2B5EF4-FFF2-40B4-BE49-F238E27FC236}">
                  <a16:creationId xmlns:a16="http://schemas.microsoft.com/office/drawing/2014/main" id="{9DCBD2CE-ABED-07F8-A604-E48BDE9318BC}"/>
                </a:ext>
              </a:extLst>
            </p:cNvPr>
            <p:cNvSpPr/>
            <p:nvPr/>
          </p:nvSpPr>
          <p:spPr>
            <a:xfrm>
              <a:off x="8032787" y="2269856"/>
              <a:ext cx="116580" cy="116580"/>
            </a:xfrm>
            <a:custGeom>
              <a:avLst/>
              <a:gdLst>
                <a:gd name="csX0" fmla="*/ 116581 w 116580"/>
                <a:gd name="csY0" fmla="*/ 58290 h 116580"/>
                <a:gd name="csX1" fmla="*/ 58290 w 116580"/>
                <a:gd name="csY1" fmla="*/ 116581 h 116580"/>
                <a:gd name="csX2" fmla="*/ 0 w 116580"/>
                <a:gd name="csY2" fmla="*/ 58290 h 116580"/>
                <a:gd name="csX3" fmla="*/ 58290 w 116580"/>
                <a:gd name="csY3" fmla="*/ 0 h 116580"/>
                <a:gd name="csX4" fmla="*/ 116581 w 116580"/>
                <a:gd name="csY4" fmla="*/ 58290 h 116580"/>
              </a:gdLst>
              <a:ahLst/>
              <a:cxnLst>
                <a:cxn ang="0">
                  <a:pos x="csX0" y="csY0"/>
                </a:cxn>
                <a:cxn ang="0">
                  <a:pos x="csX1" y="csY1"/>
                </a:cxn>
                <a:cxn ang="0">
                  <a:pos x="csX2" y="csY2"/>
                </a:cxn>
                <a:cxn ang="0">
                  <a:pos x="csX3" y="csY3"/>
                </a:cxn>
                <a:cxn ang="0">
                  <a:pos x="csX4" y="csY4"/>
                </a:cxn>
              </a:cxnLst>
              <a:rect l="l" t="t" r="r" b="b"/>
              <a:pathLst>
                <a:path w="116580" h="116580">
                  <a:moveTo>
                    <a:pt x="116581" y="58290"/>
                  </a:moveTo>
                  <a:cubicBezTo>
                    <a:pt x="116581" y="90189"/>
                    <a:pt x="90189" y="116581"/>
                    <a:pt x="58290" y="116581"/>
                  </a:cubicBezTo>
                  <a:cubicBezTo>
                    <a:pt x="26391" y="116581"/>
                    <a:pt x="0" y="90189"/>
                    <a:pt x="0" y="58290"/>
                  </a:cubicBezTo>
                  <a:cubicBezTo>
                    <a:pt x="0" y="26391"/>
                    <a:pt x="26162" y="0"/>
                    <a:pt x="58290" y="0"/>
                  </a:cubicBezTo>
                  <a:cubicBezTo>
                    <a:pt x="90419" y="0"/>
                    <a:pt x="116581" y="26391"/>
                    <a:pt x="116581" y="58290"/>
                  </a:cubicBezTo>
                  <a:close/>
                </a:path>
              </a:pathLst>
            </a:custGeom>
            <a:solidFill>
              <a:srgbClr val="E60012"/>
            </a:solidFill>
            <a:ln w="2520" cap="flat">
              <a:solidFill>
                <a:srgbClr val="E60012"/>
              </a:solidFill>
              <a:prstDash val="solid"/>
              <a:miter/>
            </a:ln>
          </p:spPr>
          <p:txBody>
            <a:bodyPr/>
            <a:lstStyle/>
            <a:p>
              <a:endParaRPr lang="ja-JP" altLang="en-US"/>
            </a:p>
          </p:txBody>
        </p:sp>
      </p:grpSp>
      <p:grpSp>
        <p:nvGrpSpPr>
          <p:cNvPr id="11" name="グラフィックス 13">
            <a:extLst>
              <a:ext uri="{FF2B5EF4-FFF2-40B4-BE49-F238E27FC236}">
                <a16:creationId xmlns:a16="http://schemas.microsoft.com/office/drawing/2014/main" id="{9E8B5E94-04E8-0CA1-FDAF-86B6BB12DE09}"/>
              </a:ext>
            </a:extLst>
          </p:cNvPr>
          <p:cNvGrpSpPr/>
          <p:nvPr/>
        </p:nvGrpSpPr>
        <p:grpSpPr>
          <a:xfrm>
            <a:off x="6973463" y="1992328"/>
            <a:ext cx="3626256" cy="3707710"/>
            <a:chOff x="6973463" y="1992328"/>
            <a:chExt cx="3626256" cy="3707710"/>
          </a:xfrm>
        </p:grpSpPr>
        <p:sp>
          <p:nvSpPr>
            <p:cNvPr id="12" name="フリーフォーム: 図形 11">
              <a:extLst>
                <a:ext uri="{FF2B5EF4-FFF2-40B4-BE49-F238E27FC236}">
                  <a16:creationId xmlns:a16="http://schemas.microsoft.com/office/drawing/2014/main" id="{256FB85F-21F1-E704-282F-FB80BCE27922}"/>
                </a:ext>
              </a:extLst>
            </p:cNvPr>
            <p:cNvSpPr/>
            <p:nvPr/>
          </p:nvSpPr>
          <p:spPr>
            <a:xfrm>
              <a:off x="7872527" y="1992328"/>
              <a:ext cx="2727192" cy="2408621"/>
            </a:xfrm>
            <a:custGeom>
              <a:avLst/>
              <a:gdLst>
                <a:gd name="csX0" fmla="*/ 2492563 w 2727192"/>
                <a:gd name="csY0" fmla="*/ 7188 h 2408621"/>
                <a:gd name="csX1" fmla="*/ 2710578 w 2727192"/>
                <a:gd name="csY1" fmla="*/ 403058 h 2408621"/>
                <a:gd name="csX2" fmla="*/ 2228650 w 2727192"/>
                <a:gd name="csY2" fmla="*/ 965308 h 2408621"/>
                <a:gd name="csX3" fmla="*/ 1379538 w 2727192"/>
                <a:gd name="csY3" fmla="*/ 1659514 h 2408621"/>
                <a:gd name="csX4" fmla="*/ 564850 w 2727192"/>
                <a:gd name="csY4" fmla="*/ 2347983 h 2408621"/>
                <a:gd name="csX5" fmla="*/ 94396 w 2727192"/>
                <a:gd name="csY5" fmla="*/ 2307823 h 2408621"/>
                <a:gd name="csX6" fmla="*/ 203404 w 2727192"/>
                <a:gd name="csY6" fmla="*/ 1722624 h 2408621"/>
                <a:gd name="csX7" fmla="*/ 1545918 w 2727192"/>
                <a:gd name="csY7" fmla="*/ 569438 h 2408621"/>
                <a:gd name="csX8" fmla="*/ 2125380 w 2727192"/>
                <a:gd name="csY8" fmla="*/ 76035 h 2408621"/>
                <a:gd name="csX9" fmla="*/ 2492563 w 2727192"/>
                <a:gd name="csY9" fmla="*/ 7188 h 24086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727192" h="2408621">
                  <a:moveTo>
                    <a:pt x="2492563" y="7188"/>
                  </a:moveTo>
                  <a:cubicBezTo>
                    <a:pt x="2590096" y="41612"/>
                    <a:pt x="2785162" y="179306"/>
                    <a:pt x="2710578" y="403058"/>
                  </a:cubicBezTo>
                  <a:cubicBezTo>
                    <a:pt x="2635994" y="626811"/>
                    <a:pt x="2326183" y="890724"/>
                    <a:pt x="2228650" y="965308"/>
                  </a:cubicBezTo>
                  <a:cubicBezTo>
                    <a:pt x="2131117" y="1039892"/>
                    <a:pt x="1551655" y="1504609"/>
                    <a:pt x="1379538" y="1659514"/>
                  </a:cubicBezTo>
                  <a:cubicBezTo>
                    <a:pt x="1207421" y="1814420"/>
                    <a:pt x="700708" y="2242418"/>
                    <a:pt x="564850" y="2347983"/>
                  </a:cubicBezTo>
                  <a:cubicBezTo>
                    <a:pt x="513215" y="2388144"/>
                    <a:pt x="232090" y="2479940"/>
                    <a:pt x="94396" y="2307823"/>
                  </a:cubicBezTo>
                  <a:cubicBezTo>
                    <a:pt x="-43297" y="2135705"/>
                    <a:pt x="-49035" y="1877529"/>
                    <a:pt x="203404" y="1722624"/>
                  </a:cubicBezTo>
                  <a:cubicBezTo>
                    <a:pt x="455843" y="1567718"/>
                    <a:pt x="1391013" y="707132"/>
                    <a:pt x="1545918" y="569438"/>
                  </a:cubicBezTo>
                  <a:cubicBezTo>
                    <a:pt x="1700824" y="431744"/>
                    <a:pt x="2022109" y="133408"/>
                    <a:pt x="2125380" y="76035"/>
                  </a:cubicBezTo>
                  <a:cubicBezTo>
                    <a:pt x="2228650" y="18663"/>
                    <a:pt x="2389293" y="-15761"/>
                    <a:pt x="2492563" y="7188"/>
                  </a:cubicBezTo>
                  <a:close/>
                </a:path>
              </a:pathLst>
            </a:custGeom>
            <a:solidFill>
              <a:srgbClr val="FCE8DF"/>
            </a:solidFill>
            <a:ln w="22908" cap="flat">
              <a:noFill/>
              <a:prstDash val="solid"/>
              <a:miter/>
            </a:ln>
          </p:spPr>
          <p:txBody>
            <a:bodyPr/>
            <a:lstStyle/>
            <a:p>
              <a:endParaRPr lang="ja-JP" altLang="en-US"/>
            </a:p>
          </p:txBody>
        </p:sp>
        <p:sp>
          <p:nvSpPr>
            <p:cNvPr id="13" name="フリーフォーム: 図形 12">
              <a:extLst>
                <a:ext uri="{FF2B5EF4-FFF2-40B4-BE49-F238E27FC236}">
                  <a16:creationId xmlns:a16="http://schemas.microsoft.com/office/drawing/2014/main" id="{5789CD67-D82C-559F-DBBA-883653C85DD5}"/>
                </a:ext>
              </a:extLst>
            </p:cNvPr>
            <p:cNvSpPr/>
            <p:nvPr/>
          </p:nvSpPr>
          <p:spPr>
            <a:xfrm>
              <a:off x="8487865" y="2668938"/>
              <a:ext cx="12621" cy="478027"/>
            </a:xfrm>
            <a:custGeom>
              <a:avLst/>
              <a:gdLst>
                <a:gd name="csX0" fmla="*/ 12622 w 12621"/>
                <a:gd name="csY0" fmla="*/ 478027 h 478027"/>
                <a:gd name="csX1" fmla="*/ 0 w 12621"/>
                <a:gd name="csY1" fmla="*/ 0 h 478027"/>
              </a:gdLst>
              <a:ahLst/>
              <a:cxnLst>
                <a:cxn ang="0">
                  <a:pos x="csX0" y="csY0"/>
                </a:cxn>
                <a:cxn ang="0">
                  <a:pos x="csX1" y="csY1"/>
                </a:cxn>
              </a:cxnLst>
              <a:rect l="l" t="t" r="r" b="b"/>
              <a:pathLst>
                <a:path w="12621" h="478027">
                  <a:moveTo>
                    <a:pt x="12622" y="478027"/>
                  </a:moveTo>
                  <a:lnTo>
                    <a:pt x="0" y="0"/>
                  </a:lnTo>
                </a:path>
              </a:pathLst>
            </a:custGeom>
            <a:ln w="22908" cap="flat">
              <a:solidFill>
                <a:srgbClr val="E7211A"/>
              </a:solidFill>
              <a:custDash>
                <a:ds d="88500" sp="88500"/>
              </a:custDash>
              <a:round/>
            </a:ln>
          </p:spPr>
          <p:txBody>
            <a:bodyPr/>
            <a:lstStyle/>
            <a:p>
              <a:endParaRPr lang="ja-JP" altLang="en-US"/>
            </a:p>
          </p:txBody>
        </p:sp>
        <p:sp>
          <p:nvSpPr>
            <p:cNvPr id="15" name="フリーフォーム: 図形 14">
              <a:extLst>
                <a:ext uri="{FF2B5EF4-FFF2-40B4-BE49-F238E27FC236}">
                  <a16:creationId xmlns:a16="http://schemas.microsoft.com/office/drawing/2014/main" id="{F000BC82-8D26-F5BD-167E-BEEC7C76FB2E}"/>
                </a:ext>
              </a:extLst>
            </p:cNvPr>
            <p:cNvSpPr/>
            <p:nvPr/>
          </p:nvSpPr>
          <p:spPr>
            <a:xfrm>
              <a:off x="8447705" y="2601239"/>
              <a:ext cx="81009" cy="82157"/>
            </a:xfrm>
            <a:custGeom>
              <a:avLst/>
              <a:gdLst>
                <a:gd name="csX0" fmla="*/ 0 w 81009"/>
                <a:gd name="csY0" fmla="*/ 82157 h 82157"/>
                <a:gd name="csX1" fmla="*/ 38325 w 81009"/>
                <a:gd name="csY1" fmla="*/ 0 h 82157"/>
                <a:gd name="csX2" fmla="*/ 81010 w 81009"/>
                <a:gd name="csY2" fmla="*/ 80092 h 82157"/>
                <a:gd name="csX3" fmla="*/ 0 w 81009"/>
                <a:gd name="csY3" fmla="*/ 82157 h 82157"/>
              </a:gdLst>
              <a:ahLst/>
              <a:cxnLst>
                <a:cxn ang="0">
                  <a:pos x="csX0" y="csY0"/>
                </a:cxn>
                <a:cxn ang="0">
                  <a:pos x="csX1" y="csY1"/>
                </a:cxn>
                <a:cxn ang="0">
                  <a:pos x="csX2" y="csY2"/>
                </a:cxn>
                <a:cxn ang="0">
                  <a:pos x="csX3" y="csY3"/>
                </a:cxn>
              </a:cxnLst>
              <a:rect l="l" t="t" r="r" b="b"/>
              <a:pathLst>
                <a:path w="81009" h="82157">
                  <a:moveTo>
                    <a:pt x="0" y="82157"/>
                  </a:moveTo>
                  <a:lnTo>
                    <a:pt x="38325" y="0"/>
                  </a:lnTo>
                  <a:lnTo>
                    <a:pt x="81010" y="80092"/>
                  </a:lnTo>
                  <a:lnTo>
                    <a:pt x="0" y="82157"/>
                  </a:lnTo>
                  <a:close/>
                </a:path>
              </a:pathLst>
            </a:custGeom>
            <a:solidFill>
              <a:srgbClr val="E7211A"/>
            </a:solidFill>
            <a:ln w="22908" cap="flat">
              <a:noFill/>
              <a:prstDash val="solid"/>
              <a:miter/>
            </a:ln>
          </p:spPr>
          <p:txBody>
            <a:bodyPr/>
            <a:lstStyle/>
            <a:p>
              <a:endParaRPr lang="ja-JP" altLang="en-US"/>
            </a:p>
          </p:txBody>
        </p:sp>
        <p:sp>
          <p:nvSpPr>
            <p:cNvPr id="21" name="フリーフォーム: 図形 20">
              <a:extLst>
                <a:ext uri="{FF2B5EF4-FFF2-40B4-BE49-F238E27FC236}">
                  <a16:creationId xmlns:a16="http://schemas.microsoft.com/office/drawing/2014/main" id="{709E1D0B-DB3A-89B9-FDDF-7628E30E3780}"/>
                </a:ext>
              </a:extLst>
            </p:cNvPr>
            <p:cNvSpPr/>
            <p:nvPr/>
          </p:nvSpPr>
          <p:spPr>
            <a:xfrm>
              <a:off x="7806281" y="4763720"/>
              <a:ext cx="383706" cy="35570"/>
            </a:xfrm>
            <a:custGeom>
              <a:avLst/>
              <a:gdLst>
                <a:gd name="csX0" fmla="*/ 0 w 383706"/>
                <a:gd name="csY0" fmla="*/ 35571 h 35570"/>
                <a:gd name="csX1" fmla="*/ 383707 w 383706"/>
                <a:gd name="csY1" fmla="*/ 0 h 35570"/>
              </a:gdLst>
              <a:ahLst/>
              <a:cxnLst>
                <a:cxn ang="0">
                  <a:pos x="csX0" y="csY0"/>
                </a:cxn>
                <a:cxn ang="0">
                  <a:pos x="csX1" y="csY1"/>
                </a:cxn>
              </a:cxnLst>
              <a:rect l="l" t="t" r="r" b="b"/>
              <a:pathLst>
                <a:path w="383706" h="35570">
                  <a:moveTo>
                    <a:pt x="0" y="35571"/>
                  </a:moveTo>
                  <a:lnTo>
                    <a:pt x="383707" y="0"/>
                  </a:lnTo>
                </a:path>
              </a:pathLst>
            </a:custGeom>
            <a:ln w="22908" cap="flat">
              <a:solidFill>
                <a:srgbClr val="E7211A"/>
              </a:solidFill>
              <a:prstDash val="solid"/>
              <a:round/>
            </a:ln>
          </p:spPr>
          <p:txBody>
            <a:bodyPr/>
            <a:lstStyle/>
            <a:p>
              <a:endParaRPr lang="ja-JP" altLang="en-US"/>
            </a:p>
          </p:txBody>
        </p:sp>
        <p:sp>
          <p:nvSpPr>
            <p:cNvPr id="23" name="フリーフォーム: 図形 22">
              <a:extLst>
                <a:ext uri="{FF2B5EF4-FFF2-40B4-BE49-F238E27FC236}">
                  <a16:creationId xmlns:a16="http://schemas.microsoft.com/office/drawing/2014/main" id="{16D1E958-49C9-B82A-6FE4-AA9FA37D46E7}"/>
                </a:ext>
              </a:extLst>
            </p:cNvPr>
            <p:cNvSpPr/>
            <p:nvPr/>
          </p:nvSpPr>
          <p:spPr>
            <a:xfrm>
              <a:off x="8173694" y="4724018"/>
              <a:ext cx="83763" cy="81009"/>
            </a:xfrm>
            <a:custGeom>
              <a:avLst/>
              <a:gdLst>
                <a:gd name="csX0" fmla="*/ 0 w 83763"/>
                <a:gd name="csY0" fmla="*/ 0 h 81009"/>
                <a:gd name="csX1" fmla="*/ 83764 w 83763"/>
                <a:gd name="csY1" fmla="*/ 35112 h 81009"/>
                <a:gd name="csX2" fmla="*/ 5508 w 83763"/>
                <a:gd name="csY2" fmla="*/ 81010 h 81009"/>
                <a:gd name="csX3" fmla="*/ 0 w 83763"/>
                <a:gd name="csY3" fmla="*/ 0 h 81009"/>
              </a:gdLst>
              <a:ahLst/>
              <a:cxnLst>
                <a:cxn ang="0">
                  <a:pos x="csX0" y="csY0"/>
                </a:cxn>
                <a:cxn ang="0">
                  <a:pos x="csX1" y="csY1"/>
                </a:cxn>
                <a:cxn ang="0">
                  <a:pos x="csX2" y="csY2"/>
                </a:cxn>
                <a:cxn ang="0">
                  <a:pos x="csX3" y="csY3"/>
                </a:cxn>
              </a:cxnLst>
              <a:rect l="l" t="t" r="r" b="b"/>
              <a:pathLst>
                <a:path w="83763" h="81009">
                  <a:moveTo>
                    <a:pt x="0" y="0"/>
                  </a:moveTo>
                  <a:lnTo>
                    <a:pt x="83764" y="35112"/>
                  </a:lnTo>
                  <a:lnTo>
                    <a:pt x="5508" y="81010"/>
                  </a:lnTo>
                  <a:lnTo>
                    <a:pt x="0" y="0"/>
                  </a:lnTo>
                  <a:close/>
                </a:path>
              </a:pathLst>
            </a:custGeom>
            <a:solidFill>
              <a:srgbClr val="E7211A"/>
            </a:solidFill>
            <a:ln w="22908" cap="flat">
              <a:noFill/>
              <a:prstDash val="solid"/>
              <a:miter/>
            </a:ln>
          </p:spPr>
          <p:txBody>
            <a:bodyPr/>
            <a:lstStyle/>
            <a:p>
              <a:endParaRPr lang="ja-JP" altLang="en-US"/>
            </a:p>
          </p:txBody>
        </p:sp>
        <p:sp>
          <p:nvSpPr>
            <p:cNvPr id="27" name="フリーフォーム: 図形 26">
              <a:extLst>
                <a:ext uri="{FF2B5EF4-FFF2-40B4-BE49-F238E27FC236}">
                  <a16:creationId xmlns:a16="http://schemas.microsoft.com/office/drawing/2014/main" id="{D947BC5A-6FF3-EBE8-E991-1EE9681A47AD}"/>
                </a:ext>
              </a:extLst>
            </p:cNvPr>
            <p:cNvSpPr/>
            <p:nvPr/>
          </p:nvSpPr>
          <p:spPr>
            <a:xfrm>
              <a:off x="10286146" y="2074789"/>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path>
              </a:pathLst>
            </a:custGeom>
            <a:solidFill>
              <a:srgbClr val="E4007F"/>
            </a:solidFill>
            <a:ln w="22908" cap="flat">
              <a:noFill/>
              <a:prstDash val="solid"/>
              <a:miter/>
            </a:ln>
          </p:spPr>
          <p:txBody>
            <a:bodyPr/>
            <a:lstStyle/>
            <a:p>
              <a:endParaRPr lang="ja-JP" altLang="en-US"/>
            </a:p>
          </p:txBody>
        </p:sp>
        <p:sp>
          <p:nvSpPr>
            <p:cNvPr id="28" name="フリーフォーム: 図形 27">
              <a:extLst>
                <a:ext uri="{FF2B5EF4-FFF2-40B4-BE49-F238E27FC236}">
                  <a16:creationId xmlns:a16="http://schemas.microsoft.com/office/drawing/2014/main" id="{1C08B977-5A62-B22D-32B3-A224CDF0AA18}"/>
                </a:ext>
              </a:extLst>
            </p:cNvPr>
            <p:cNvSpPr/>
            <p:nvPr/>
          </p:nvSpPr>
          <p:spPr>
            <a:xfrm>
              <a:off x="10286146" y="2074789"/>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close/>
                </a:path>
              </a:pathLst>
            </a:custGeom>
            <a:noFill/>
            <a:ln w="8934" cap="flat">
              <a:solidFill>
                <a:srgbClr val="E4007F"/>
              </a:solidFill>
              <a:prstDash val="solid"/>
              <a:round/>
            </a:ln>
          </p:spPr>
          <p:txBody>
            <a:bodyPr/>
            <a:lstStyle/>
            <a:p>
              <a:endParaRPr lang="ja-JP" altLang="en-US"/>
            </a:p>
          </p:txBody>
        </p:sp>
        <p:sp>
          <p:nvSpPr>
            <p:cNvPr id="29" name="フリーフォーム: 図形 28">
              <a:extLst>
                <a:ext uri="{FF2B5EF4-FFF2-40B4-BE49-F238E27FC236}">
                  <a16:creationId xmlns:a16="http://schemas.microsoft.com/office/drawing/2014/main" id="{781C5D75-FFFB-BF33-1B3A-937EB291317A}"/>
                </a:ext>
              </a:extLst>
            </p:cNvPr>
            <p:cNvSpPr/>
            <p:nvPr/>
          </p:nvSpPr>
          <p:spPr>
            <a:xfrm>
              <a:off x="9857230" y="2610189"/>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path>
              </a:pathLst>
            </a:custGeom>
            <a:solidFill>
              <a:srgbClr val="22AC38"/>
            </a:solidFill>
            <a:ln w="22908" cap="flat">
              <a:noFill/>
              <a:prstDash val="solid"/>
              <a:miter/>
            </a:ln>
          </p:spPr>
          <p:txBody>
            <a:bodyPr/>
            <a:lstStyle/>
            <a:p>
              <a:endParaRPr lang="ja-JP" altLang="en-US"/>
            </a:p>
          </p:txBody>
        </p:sp>
        <p:sp>
          <p:nvSpPr>
            <p:cNvPr id="30" name="フリーフォーム: 図形 29">
              <a:extLst>
                <a:ext uri="{FF2B5EF4-FFF2-40B4-BE49-F238E27FC236}">
                  <a16:creationId xmlns:a16="http://schemas.microsoft.com/office/drawing/2014/main" id="{655F6DDE-D312-AF87-8589-19F8C0B571E9}"/>
                </a:ext>
              </a:extLst>
            </p:cNvPr>
            <p:cNvSpPr/>
            <p:nvPr/>
          </p:nvSpPr>
          <p:spPr>
            <a:xfrm>
              <a:off x="9857230" y="2610189"/>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close/>
                </a:path>
              </a:pathLst>
            </a:custGeom>
            <a:noFill/>
            <a:ln w="8934" cap="flat">
              <a:solidFill>
                <a:srgbClr val="22AC38"/>
              </a:solidFill>
              <a:prstDash val="solid"/>
              <a:round/>
            </a:ln>
          </p:spPr>
          <p:txBody>
            <a:bodyPr/>
            <a:lstStyle/>
            <a:p>
              <a:endParaRPr lang="ja-JP" altLang="en-US"/>
            </a:p>
          </p:txBody>
        </p:sp>
        <p:sp>
          <p:nvSpPr>
            <p:cNvPr id="31" name="フリーフォーム: 図形 30">
              <a:extLst>
                <a:ext uri="{FF2B5EF4-FFF2-40B4-BE49-F238E27FC236}">
                  <a16:creationId xmlns:a16="http://schemas.microsoft.com/office/drawing/2014/main" id="{5CC7C66A-5C47-C3D5-0929-8E7152329D3D}"/>
                </a:ext>
              </a:extLst>
            </p:cNvPr>
            <p:cNvSpPr/>
            <p:nvPr/>
          </p:nvSpPr>
          <p:spPr>
            <a:xfrm>
              <a:off x="8751090" y="3180471"/>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path>
              </a:pathLst>
            </a:custGeom>
            <a:solidFill>
              <a:srgbClr val="1B499E"/>
            </a:solidFill>
            <a:ln w="22908" cap="flat">
              <a:noFill/>
              <a:prstDash val="solid"/>
              <a:miter/>
            </a:ln>
          </p:spPr>
          <p:txBody>
            <a:bodyPr/>
            <a:lstStyle/>
            <a:p>
              <a:endParaRPr lang="ja-JP" altLang="en-US"/>
            </a:p>
          </p:txBody>
        </p:sp>
        <p:sp>
          <p:nvSpPr>
            <p:cNvPr id="32" name="フリーフォーム: 図形 31">
              <a:extLst>
                <a:ext uri="{FF2B5EF4-FFF2-40B4-BE49-F238E27FC236}">
                  <a16:creationId xmlns:a16="http://schemas.microsoft.com/office/drawing/2014/main" id="{1A0933F6-2C4C-BBE9-B0E5-038F6B6CC0C9}"/>
                </a:ext>
              </a:extLst>
            </p:cNvPr>
            <p:cNvSpPr/>
            <p:nvPr/>
          </p:nvSpPr>
          <p:spPr>
            <a:xfrm>
              <a:off x="8751090" y="3180471"/>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close/>
                </a:path>
              </a:pathLst>
            </a:custGeom>
            <a:noFill/>
            <a:ln w="8934" cap="flat">
              <a:solidFill>
                <a:srgbClr val="1B499E"/>
              </a:solidFill>
              <a:prstDash val="solid"/>
              <a:round/>
            </a:ln>
          </p:spPr>
          <p:txBody>
            <a:bodyPr/>
            <a:lstStyle/>
            <a:p>
              <a:endParaRPr lang="ja-JP" altLang="en-US"/>
            </a:p>
          </p:txBody>
        </p:sp>
        <p:sp>
          <p:nvSpPr>
            <p:cNvPr id="33" name="フリーフォーム: 図形 32">
              <a:extLst>
                <a:ext uri="{FF2B5EF4-FFF2-40B4-BE49-F238E27FC236}">
                  <a16:creationId xmlns:a16="http://schemas.microsoft.com/office/drawing/2014/main" id="{6248C7B4-4D23-9F99-2DFE-6E09A8E3242D}"/>
                </a:ext>
              </a:extLst>
            </p:cNvPr>
            <p:cNvSpPr/>
            <p:nvPr/>
          </p:nvSpPr>
          <p:spPr>
            <a:xfrm>
              <a:off x="7988725" y="4051155"/>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path>
              </a:pathLst>
            </a:custGeom>
            <a:solidFill>
              <a:srgbClr val="771385"/>
            </a:solidFill>
            <a:ln w="22908" cap="flat">
              <a:noFill/>
              <a:prstDash val="solid"/>
              <a:miter/>
            </a:ln>
          </p:spPr>
          <p:txBody>
            <a:bodyPr/>
            <a:lstStyle/>
            <a:p>
              <a:endParaRPr lang="ja-JP" altLang="en-US"/>
            </a:p>
          </p:txBody>
        </p:sp>
        <p:sp>
          <p:nvSpPr>
            <p:cNvPr id="34" name="フリーフォーム: 図形 33">
              <a:extLst>
                <a:ext uri="{FF2B5EF4-FFF2-40B4-BE49-F238E27FC236}">
                  <a16:creationId xmlns:a16="http://schemas.microsoft.com/office/drawing/2014/main" id="{85ACD066-B63F-DDC5-88A8-B1506E2E5B63}"/>
                </a:ext>
              </a:extLst>
            </p:cNvPr>
            <p:cNvSpPr/>
            <p:nvPr/>
          </p:nvSpPr>
          <p:spPr>
            <a:xfrm>
              <a:off x="7988725" y="4051155"/>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close/>
                </a:path>
              </a:pathLst>
            </a:custGeom>
            <a:noFill/>
            <a:ln w="8934" cap="flat">
              <a:solidFill>
                <a:srgbClr val="771385"/>
              </a:solidFill>
              <a:prstDash val="solid"/>
              <a:round/>
            </a:ln>
          </p:spPr>
          <p:txBody>
            <a:bodyPr/>
            <a:lstStyle/>
            <a:p>
              <a:endParaRPr lang="ja-JP" altLang="en-US"/>
            </a:p>
          </p:txBody>
        </p:sp>
        <p:sp>
          <p:nvSpPr>
            <p:cNvPr id="35" name="フリーフォーム: 図形 34">
              <a:extLst>
                <a:ext uri="{FF2B5EF4-FFF2-40B4-BE49-F238E27FC236}">
                  <a16:creationId xmlns:a16="http://schemas.microsoft.com/office/drawing/2014/main" id="{44100ABB-3F45-5FA7-FBC2-3203FF48402C}"/>
                </a:ext>
              </a:extLst>
            </p:cNvPr>
            <p:cNvSpPr/>
            <p:nvPr/>
          </p:nvSpPr>
          <p:spPr>
            <a:xfrm>
              <a:off x="9430838" y="2877544"/>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path>
              </a:pathLst>
            </a:custGeom>
            <a:solidFill>
              <a:srgbClr val="FABD00"/>
            </a:solidFill>
            <a:ln w="22908" cap="flat">
              <a:noFill/>
              <a:prstDash val="solid"/>
              <a:miter/>
            </a:ln>
          </p:spPr>
          <p:txBody>
            <a:bodyPr/>
            <a:lstStyle/>
            <a:p>
              <a:endParaRPr lang="ja-JP" altLang="en-US"/>
            </a:p>
          </p:txBody>
        </p:sp>
        <p:sp>
          <p:nvSpPr>
            <p:cNvPr id="36" name="フリーフォーム: 図形 35">
              <a:extLst>
                <a:ext uri="{FF2B5EF4-FFF2-40B4-BE49-F238E27FC236}">
                  <a16:creationId xmlns:a16="http://schemas.microsoft.com/office/drawing/2014/main" id="{810A4545-0107-3B46-F819-728357B8DD57}"/>
                </a:ext>
              </a:extLst>
            </p:cNvPr>
            <p:cNvSpPr/>
            <p:nvPr/>
          </p:nvSpPr>
          <p:spPr>
            <a:xfrm>
              <a:off x="9430838" y="2877544"/>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close/>
                </a:path>
              </a:pathLst>
            </a:custGeom>
            <a:solidFill>
              <a:srgbClr val="FABD00"/>
            </a:solidFill>
            <a:ln w="22908" cap="flat">
              <a:noFill/>
              <a:prstDash val="solid"/>
              <a:miter/>
            </a:ln>
          </p:spPr>
          <p:txBody>
            <a:bodyPr/>
            <a:lstStyle/>
            <a:p>
              <a:endParaRPr lang="ja-JP" altLang="en-US"/>
            </a:p>
          </p:txBody>
        </p:sp>
        <p:sp>
          <p:nvSpPr>
            <p:cNvPr id="37" name="フリーフォーム: 図形 36">
              <a:extLst>
                <a:ext uri="{FF2B5EF4-FFF2-40B4-BE49-F238E27FC236}">
                  <a16:creationId xmlns:a16="http://schemas.microsoft.com/office/drawing/2014/main" id="{4A6A5C1F-AA79-EB24-B3F8-D297B109F6EE}"/>
                </a:ext>
              </a:extLst>
            </p:cNvPr>
            <p:cNvSpPr/>
            <p:nvPr/>
          </p:nvSpPr>
          <p:spPr>
            <a:xfrm>
              <a:off x="6973463" y="5640830"/>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path>
              </a:pathLst>
            </a:custGeom>
            <a:solidFill>
              <a:srgbClr val="E7211A"/>
            </a:solidFill>
            <a:ln w="22908" cap="flat">
              <a:noFill/>
              <a:prstDash val="solid"/>
              <a:miter/>
            </a:ln>
          </p:spPr>
          <p:txBody>
            <a:bodyPr/>
            <a:lstStyle/>
            <a:p>
              <a:endParaRPr lang="ja-JP" altLang="en-US"/>
            </a:p>
          </p:txBody>
        </p:sp>
        <p:sp>
          <p:nvSpPr>
            <p:cNvPr id="38" name="フリーフォーム: 図形 37">
              <a:extLst>
                <a:ext uri="{FF2B5EF4-FFF2-40B4-BE49-F238E27FC236}">
                  <a16:creationId xmlns:a16="http://schemas.microsoft.com/office/drawing/2014/main" id="{3111713E-4C93-2368-E053-3A1C06E6AD29}"/>
                </a:ext>
              </a:extLst>
            </p:cNvPr>
            <p:cNvSpPr/>
            <p:nvPr/>
          </p:nvSpPr>
          <p:spPr>
            <a:xfrm>
              <a:off x="6973463" y="5640830"/>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close/>
                </a:path>
              </a:pathLst>
            </a:custGeom>
            <a:noFill/>
            <a:ln w="8934" cap="flat">
              <a:solidFill>
                <a:srgbClr val="E7211A"/>
              </a:solidFill>
              <a:prstDash val="solid"/>
              <a:round/>
            </a:ln>
          </p:spPr>
          <p:txBody>
            <a:bodyPr/>
            <a:lstStyle/>
            <a:p>
              <a:endParaRPr lang="ja-JP" altLang="en-US"/>
            </a:p>
          </p:txBody>
        </p:sp>
        <p:sp>
          <p:nvSpPr>
            <p:cNvPr id="39" name="フリーフォーム: 図形 38">
              <a:extLst>
                <a:ext uri="{FF2B5EF4-FFF2-40B4-BE49-F238E27FC236}">
                  <a16:creationId xmlns:a16="http://schemas.microsoft.com/office/drawing/2014/main" id="{7C95B4E2-9212-227C-B916-FDAAC8B6DF42}"/>
                </a:ext>
              </a:extLst>
            </p:cNvPr>
            <p:cNvSpPr/>
            <p:nvPr/>
          </p:nvSpPr>
          <p:spPr>
            <a:xfrm>
              <a:off x="7770940" y="4768769"/>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path>
              </a:pathLst>
            </a:custGeom>
            <a:solidFill>
              <a:srgbClr val="E7211A"/>
            </a:solidFill>
            <a:ln w="22908" cap="flat">
              <a:noFill/>
              <a:prstDash val="solid"/>
              <a:miter/>
            </a:ln>
          </p:spPr>
          <p:txBody>
            <a:bodyPr/>
            <a:lstStyle/>
            <a:p>
              <a:endParaRPr lang="ja-JP" altLang="en-US"/>
            </a:p>
          </p:txBody>
        </p:sp>
        <p:sp>
          <p:nvSpPr>
            <p:cNvPr id="40" name="フリーフォーム: 図形 39">
              <a:extLst>
                <a:ext uri="{FF2B5EF4-FFF2-40B4-BE49-F238E27FC236}">
                  <a16:creationId xmlns:a16="http://schemas.microsoft.com/office/drawing/2014/main" id="{D32D4D15-9F20-81FE-A40F-B29749386A93}"/>
                </a:ext>
              </a:extLst>
            </p:cNvPr>
            <p:cNvSpPr/>
            <p:nvPr/>
          </p:nvSpPr>
          <p:spPr>
            <a:xfrm>
              <a:off x="7770940" y="4768769"/>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close/>
                </a:path>
              </a:pathLst>
            </a:custGeom>
            <a:noFill/>
            <a:ln w="8934" cap="flat">
              <a:solidFill>
                <a:srgbClr val="E7211A"/>
              </a:solidFill>
              <a:prstDash val="solid"/>
              <a:round/>
            </a:ln>
          </p:spPr>
          <p:txBody>
            <a:bodyPr/>
            <a:lstStyle/>
            <a:p>
              <a:endParaRPr lang="ja-JP" altLang="en-US"/>
            </a:p>
          </p:txBody>
        </p:sp>
        <p:sp>
          <p:nvSpPr>
            <p:cNvPr id="41" name="フリーフォーム: 図形 40">
              <a:extLst>
                <a:ext uri="{FF2B5EF4-FFF2-40B4-BE49-F238E27FC236}">
                  <a16:creationId xmlns:a16="http://schemas.microsoft.com/office/drawing/2014/main" id="{32F462B5-2267-3F69-CEA1-FF9CA1CDE719}"/>
                </a:ext>
              </a:extLst>
            </p:cNvPr>
            <p:cNvSpPr/>
            <p:nvPr/>
          </p:nvSpPr>
          <p:spPr>
            <a:xfrm>
              <a:off x="7008805" y="4888792"/>
              <a:ext cx="691911" cy="776822"/>
            </a:xfrm>
            <a:custGeom>
              <a:avLst/>
              <a:gdLst>
                <a:gd name="csX0" fmla="*/ 0 w 691911"/>
                <a:gd name="csY0" fmla="*/ 776823 h 776822"/>
                <a:gd name="csX1" fmla="*/ 691911 w 691911"/>
                <a:gd name="csY1" fmla="*/ 0 h 776822"/>
              </a:gdLst>
              <a:ahLst/>
              <a:cxnLst>
                <a:cxn ang="0">
                  <a:pos x="csX0" y="csY0"/>
                </a:cxn>
                <a:cxn ang="0">
                  <a:pos x="csX1" y="csY1"/>
                </a:cxn>
              </a:cxnLst>
              <a:rect l="l" t="t" r="r" b="b"/>
              <a:pathLst>
                <a:path w="691911" h="776822">
                  <a:moveTo>
                    <a:pt x="0" y="776823"/>
                  </a:moveTo>
                  <a:lnTo>
                    <a:pt x="691911" y="0"/>
                  </a:lnTo>
                </a:path>
              </a:pathLst>
            </a:custGeom>
            <a:ln w="22908" cap="flat">
              <a:solidFill>
                <a:srgbClr val="E7211A"/>
              </a:solidFill>
              <a:prstDash val="solid"/>
              <a:round/>
            </a:ln>
          </p:spPr>
          <p:txBody>
            <a:bodyPr/>
            <a:lstStyle/>
            <a:p>
              <a:endParaRPr lang="ja-JP" altLang="en-US"/>
            </a:p>
          </p:txBody>
        </p:sp>
        <p:sp>
          <p:nvSpPr>
            <p:cNvPr id="45" name="フリーフォーム: 図形 44">
              <a:extLst>
                <a:ext uri="{FF2B5EF4-FFF2-40B4-BE49-F238E27FC236}">
                  <a16:creationId xmlns:a16="http://schemas.microsoft.com/office/drawing/2014/main" id="{D27A2EE3-7729-CC10-43F1-6A50A5817522}"/>
                </a:ext>
              </a:extLst>
            </p:cNvPr>
            <p:cNvSpPr/>
            <p:nvPr/>
          </p:nvSpPr>
          <p:spPr>
            <a:xfrm>
              <a:off x="7661703" y="4839452"/>
              <a:ext cx="85140" cy="86976"/>
            </a:xfrm>
            <a:custGeom>
              <a:avLst/>
              <a:gdLst>
                <a:gd name="csX0" fmla="*/ 0 w 85140"/>
                <a:gd name="csY0" fmla="*/ 31670 h 86976"/>
                <a:gd name="csX1" fmla="*/ 85141 w 85140"/>
                <a:gd name="csY1" fmla="*/ 0 h 86976"/>
                <a:gd name="csX2" fmla="*/ 59438 w 85140"/>
                <a:gd name="csY2" fmla="*/ 86977 h 86976"/>
                <a:gd name="csX3" fmla="*/ 0 w 85140"/>
                <a:gd name="csY3" fmla="*/ 31670 h 86976"/>
              </a:gdLst>
              <a:ahLst/>
              <a:cxnLst>
                <a:cxn ang="0">
                  <a:pos x="csX0" y="csY0"/>
                </a:cxn>
                <a:cxn ang="0">
                  <a:pos x="csX1" y="csY1"/>
                </a:cxn>
                <a:cxn ang="0">
                  <a:pos x="csX2" y="csY2"/>
                </a:cxn>
                <a:cxn ang="0">
                  <a:pos x="csX3" y="csY3"/>
                </a:cxn>
              </a:cxnLst>
              <a:rect l="l" t="t" r="r" b="b"/>
              <a:pathLst>
                <a:path w="85140" h="86976">
                  <a:moveTo>
                    <a:pt x="0" y="31670"/>
                  </a:moveTo>
                  <a:lnTo>
                    <a:pt x="85141" y="0"/>
                  </a:lnTo>
                  <a:lnTo>
                    <a:pt x="59438" y="86977"/>
                  </a:lnTo>
                  <a:lnTo>
                    <a:pt x="0" y="31670"/>
                  </a:lnTo>
                  <a:close/>
                </a:path>
              </a:pathLst>
            </a:custGeom>
            <a:solidFill>
              <a:srgbClr val="E7211A"/>
            </a:solidFill>
            <a:ln w="22908" cap="flat">
              <a:noFill/>
              <a:prstDash val="solid"/>
              <a:miter/>
            </a:ln>
          </p:spPr>
          <p:txBody>
            <a:bodyPr/>
            <a:lstStyle/>
            <a:p>
              <a:endParaRPr lang="ja-JP" altLang="en-US"/>
            </a:p>
          </p:txBody>
        </p:sp>
        <p:sp>
          <p:nvSpPr>
            <p:cNvPr id="46" name="フリーフォーム: 図形 45">
              <a:extLst>
                <a:ext uri="{FF2B5EF4-FFF2-40B4-BE49-F238E27FC236}">
                  <a16:creationId xmlns:a16="http://schemas.microsoft.com/office/drawing/2014/main" id="{22F9C120-B140-0223-0100-521658C17F3C}"/>
                </a:ext>
              </a:extLst>
            </p:cNvPr>
            <p:cNvSpPr/>
            <p:nvPr/>
          </p:nvSpPr>
          <p:spPr>
            <a:xfrm>
              <a:off x="8281554" y="4722871"/>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path>
              </a:pathLst>
            </a:custGeom>
            <a:solidFill>
              <a:srgbClr val="E7211A"/>
            </a:solidFill>
            <a:ln w="22908" cap="flat">
              <a:noFill/>
              <a:prstDash val="solid"/>
              <a:miter/>
            </a:ln>
          </p:spPr>
          <p:txBody>
            <a:bodyPr/>
            <a:lstStyle/>
            <a:p>
              <a:endParaRPr lang="ja-JP" altLang="en-US"/>
            </a:p>
          </p:txBody>
        </p:sp>
        <p:sp>
          <p:nvSpPr>
            <p:cNvPr id="48" name="フリーフォーム: 図形 47">
              <a:extLst>
                <a:ext uri="{FF2B5EF4-FFF2-40B4-BE49-F238E27FC236}">
                  <a16:creationId xmlns:a16="http://schemas.microsoft.com/office/drawing/2014/main" id="{1541E717-622C-48B8-0531-85963795045F}"/>
                </a:ext>
              </a:extLst>
            </p:cNvPr>
            <p:cNvSpPr/>
            <p:nvPr/>
          </p:nvSpPr>
          <p:spPr>
            <a:xfrm>
              <a:off x="8281554" y="4722871"/>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close/>
                </a:path>
              </a:pathLst>
            </a:custGeom>
            <a:noFill/>
            <a:ln w="8934" cap="flat">
              <a:solidFill>
                <a:srgbClr val="E7211A"/>
              </a:solidFill>
              <a:prstDash val="solid"/>
              <a:round/>
            </a:ln>
          </p:spPr>
          <p:txBody>
            <a:bodyPr/>
            <a:lstStyle/>
            <a:p>
              <a:endParaRPr lang="ja-JP" altLang="en-US"/>
            </a:p>
          </p:txBody>
        </p:sp>
        <p:sp>
          <p:nvSpPr>
            <p:cNvPr id="49" name="フリーフォーム: 図形 48">
              <a:extLst>
                <a:ext uri="{FF2B5EF4-FFF2-40B4-BE49-F238E27FC236}">
                  <a16:creationId xmlns:a16="http://schemas.microsoft.com/office/drawing/2014/main" id="{9D28AF9B-E60D-7354-EAE5-C1F225C9EB79}"/>
                </a:ext>
              </a:extLst>
            </p:cNvPr>
            <p:cNvSpPr/>
            <p:nvPr/>
          </p:nvSpPr>
          <p:spPr>
            <a:xfrm>
              <a:off x="8469965" y="3214894"/>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path>
              </a:pathLst>
            </a:custGeom>
            <a:solidFill>
              <a:srgbClr val="E7211A"/>
            </a:solidFill>
            <a:ln w="22908" cap="flat">
              <a:noFill/>
              <a:prstDash val="solid"/>
              <a:miter/>
            </a:ln>
          </p:spPr>
          <p:txBody>
            <a:bodyPr/>
            <a:lstStyle/>
            <a:p>
              <a:endParaRPr lang="ja-JP" altLang="en-US"/>
            </a:p>
          </p:txBody>
        </p:sp>
        <p:sp>
          <p:nvSpPr>
            <p:cNvPr id="50" name="フリーフォーム: 図形 49">
              <a:extLst>
                <a:ext uri="{FF2B5EF4-FFF2-40B4-BE49-F238E27FC236}">
                  <a16:creationId xmlns:a16="http://schemas.microsoft.com/office/drawing/2014/main" id="{875D9715-D1F1-66B6-942B-577F80CF4032}"/>
                </a:ext>
              </a:extLst>
            </p:cNvPr>
            <p:cNvSpPr/>
            <p:nvPr/>
          </p:nvSpPr>
          <p:spPr>
            <a:xfrm>
              <a:off x="8469965" y="3214894"/>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close/>
                </a:path>
              </a:pathLst>
            </a:custGeom>
            <a:noFill/>
            <a:ln w="8934" cap="flat">
              <a:solidFill>
                <a:srgbClr val="E7211A"/>
              </a:solidFill>
              <a:prstDash val="solid"/>
              <a:round/>
            </a:ln>
          </p:spPr>
          <p:txBody>
            <a:bodyPr/>
            <a:lstStyle/>
            <a:p>
              <a:endParaRPr lang="ja-JP" altLang="en-US"/>
            </a:p>
          </p:txBody>
        </p:sp>
        <p:sp>
          <p:nvSpPr>
            <p:cNvPr id="64" name="フリーフォーム: 図形 63">
              <a:extLst>
                <a:ext uri="{FF2B5EF4-FFF2-40B4-BE49-F238E27FC236}">
                  <a16:creationId xmlns:a16="http://schemas.microsoft.com/office/drawing/2014/main" id="{3FB0BF3C-4988-111F-953F-15425566CC15}"/>
                </a:ext>
              </a:extLst>
            </p:cNvPr>
            <p:cNvSpPr/>
            <p:nvPr/>
          </p:nvSpPr>
          <p:spPr>
            <a:xfrm>
              <a:off x="8447016" y="2509213"/>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path>
              </a:pathLst>
            </a:custGeom>
            <a:solidFill>
              <a:srgbClr val="E7211A"/>
            </a:solidFill>
            <a:ln w="22908" cap="flat">
              <a:noFill/>
              <a:prstDash val="solid"/>
              <a:miter/>
            </a:ln>
          </p:spPr>
          <p:txBody>
            <a:bodyPr/>
            <a:lstStyle/>
            <a:p>
              <a:endParaRPr lang="ja-JP" altLang="en-US"/>
            </a:p>
          </p:txBody>
        </p:sp>
        <p:sp>
          <p:nvSpPr>
            <p:cNvPr id="65" name="フリーフォーム: 図形 64">
              <a:extLst>
                <a:ext uri="{FF2B5EF4-FFF2-40B4-BE49-F238E27FC236}">
                  <a16:creationId xmlns:a16="http://schemas.microsoft.com/office/drawing/2014/main" id="{E617D73A-679B-7805-4063-505E7D43F6ED}"/>
                </a:ext>
              </a:extLst>
            </p:cNvPr>
            <p:cNvSpPr/>
            <p:nvPr/>
          </p:nvSpPr>
          <p:spPr>
            <a:xfrm>
              <a:off x="8447016" y="2509213"/>
              <a:ext cx="59208" cy="59208"/>
            </a:xfrm>
            <a:custGeom>
              <a:avLst/>
              <a:gdLst>
                <a:gd name="csX0" fmla="*/ 59208 w 59208"/>
                <a:gd name="csY0" fmla="*/ 29604 h 59208"/>
                <a:gd name="csX1" fmla="*/ 29604 w 59208"/>
                <a:gd name="csY1" fmla="*/ 59208 h 59208"/>
                <a:gd name="csX2" fmla="*/ 0 w 59208"/>
                <a:gd name="csY2" fmla="*/ 29604 h 59208"/>
                <a:gd name="csX3" fmla="*/ 29604 w 59208"/>
                <a:gd name="csY3" fmla="*/ 0 h 59208"/>
                <a:gd name="csX4" fmla="*/ 59208 w 59208"/>
                <a:gd name="csY4" fmla="*/ 29604 h 59208"/>
              </a:gdLst>
              <a:ahLst/>
              <a:cxnLst>
                <a:cxn ang="0">
                  <a:pos x="csX0" y="csY0"/>
                </a:cxn>
                <a:cxn ang="0">
                  <a:pos x="csX1" y="csY1"/>
                </a:cxn>
                <a:cxn ang="0">
                  <a:pos x="csX2" y="csY2"/>
                </a:cxn>
                <a:cxn ang="0">
                  <a:pos x="csX3" y="csY3"/>
                </a:cxn>
                <a:cxn ang="0">
                  <a:pos x="csX4" y="csY4"/>
                </a:cxn>
              </a:cxnLst>
              <a:rect l="l" t="t" r="r" b="b"/>
              <a:pathLst>
                <a:path w="59208" h="59208">
                  <a:moveTo>
                    <a:pt x="59208" y="29604"/>
                  </a:moveTo>
                  <a:cubicBezTo>
                    <a:pt x="59208" y="45898"/>
                    <a:pt x="45898" y="59208"/>
                    <a:pt x="29604" y="59208"/>
                  </a:cubicBezTo>
                  <a:cubicBezTo>
                    <a:pt x="13310" y="59208"/>
                    <a:pt x="0" y="45898"/>
                    <a:pt x="0" y="29604"/>
                  </a:cubicBezTo>
                  <a:cubicBezTo>
                    <a:pt x="0" y="13310"/>
                    <a:pt x="13310" y="0"/>
                    <a:pt x="29604" y="0"/>
                  </a:cubicBezTo>
                  <a:cubicBezTo>
                    <a:pt x="45898" y="0"/>
                    <a:pt x="59208" y="13310"/>
                    <a:pt x="59208" y="29604"/>
                  </a:cubicBezTo>
                  <a:close/>
                </a:path>
              </a:pathLst>
            </a:custGeom>
            <a:noFill/>
            <a:ln w="8934" cap="flat">
              <a:solidFill>
                <a:srgbClr val="E7211A"/>
              </a:solidFill>
              <a:prstDash val="solid"/>
              <a:round/>
            </a:ln>
          </p:spPr>
          <p:txBody>
            <a:bodyPr/>
            <a:lstStyle/>
            <a:p>
              <a:endParaRPr lang="ja-JP" altLang="en-US"/>
            </a:p>
          </p:txBody>
        </p:sp>
        <p:grpSp>
          <p:nvGrpSpPr>
            <p:cNvPr id="66" name="グラフィックス 13">
              <a:extLst>
                <a:ext uri="{FF2B5EF4-FFF2-40B4-BE49-F238E27FC236}">
                  <a16:creationId xmlns:a16="http://schemas.microsoft.com/office/drawing/2014/main" id="{B2A0C1F1-ED52-7BBA-0C39-539B37815977}"/>
                </a:ext>
              </a:extLst>
            </p:cNvPr>
            <p:cNvGrpSpPr/>
            <p:nvPr/>
          </p:nvGrpSpPr>
          <p:grpSpPr>
            <a:xfrm>
              <a:off x="9331928" y="3044613"/>
              <a:ext cx="270797" cy="183132"/>
              <a:chOff x="9331928" y="3044613"/>
              <a:chExt cx="270797" cy="183132"/>
            </a:xfrm>
          </p:grpSpPr>
          <p:sp>
            <p:nvSpPr>
              <p:cNvPr id="67" name="正方形/長方形 66">
                <a:extLst>
                  <a:ext uri="{FF2B5EF4-FFF2-40B4-BE49-F238E27FC236}">
                    <a16:creationId xmlns:a16="http://schemas.microsoft.com/office/drawing/2014/main" id="{68789483-10F1-E7C2-B3C9-08422E639B1B}"/>
                  </a:ext>
                </a:extLst>
              </p:cNvPr>
              <p:cNvSpPr/>
              <p:nvPr/>
            </p:nvSpPr>
            <p:spPr>
              <a:xfrm>
                <a:off x="9331928" y="3104051"/>
                <a:ext cx="270797" cy="61732"/>
              </a:xfrm>
              <a:prstGeom prst="rect">
                <a:avLst/>
              </a:prstGeom>
              <a:solidFill>
                <a:srgbClr val="E60012"/>
              </a:solidFill>
              <a:ln w="22908" cap="flat">
                <a:noFill/>
                <a:prstDash val="solid"/>
                <a:miter/>
              </a:ln>
            </p:spPr>
            <p:txBody>
              <a:bodyPr/>
              <a:lstStyle/>
              <a:p>
                <a:endParaRPr lang="ja-JP" altLang="en-US"/>
              </a:p>
            </p:txBody>
          </p:sp>
          <p:sp>
            <p:nvSpPr>
              <p:cNvPr id="68" name="正方形/長方形 67">
                <a:extLst>
                  <a:ext uri="{FF2B5EF4-FFF2-40B4-BE49-F238E27FC236}">
                    <a16:creationId xmlns:a16="http://schemas.microsoft.com/office/drawing/2014/main" id="{7BAD0F64-C0DC-2803-8D78-838CE0CB15F1}"/>
                  </a:ext>
                </a:extLst>
              </p:cNvPr>
              <p:cNvSpPr/>
              <p:nvPr/>
            </p:nvSpPr>
            <p:spPr>
              <a:xfrm>
                <a:off x="9331928" y="3044613"/>
                <a:ext cx="270797" cy="61962"/>
              </a:xfrm>
              <a:prstGeom prst="rect">
                <a:avLst/>
              </a:prstGeom>
              <a:solidFill>
                <a:srgbClr val="231815"/>
              </a:solidFill>
              <a:ln w="22908" cap="flat">
                <a:noFill/>
                <a:prstDash val="solid"/>
                <a:miter/>
              </a:ln>
            </p:spPr>
            <p:txBody>
              <a:bodyPr/>
              <a:lstStyle/>
              <a:p>
                <a:endParaRPr lang="ja-JP" altLang="en-US"/>
              </a:p>
            </p:txBody>
          </p:sp>
          <p:sp>
            <p:nvSpPr>
              <p:cNvPr id="71" name="正方形/長方形 70">
                <a:extLst>
                  <a:ext uri="{FF2B5EF4-FFF2-40B4-BE49-F238E27FC236}">
                    <a16:creationId xmlns:a16="http://schemas.microsoft.com/office/drawing/2014/main" id="{B4628EA7-4CDB-B21B-D27C-E3F90687C544}"/>
                  </a:ext>
                </a:extLst>
              </p:cNvPr>
              <p:cNvSpPr/>
              <p:nvPr/>
            </p:nvSpPr>
            <p:spPr>
              <a:xfrm>
                <a:off x="9331928" y="3164865"/>
                <a:ext cx="270797" cy="61732"/>
              </a:xfrm>
              <a:prstGeom prst="rect">
                <a:avLst/>
              </a:prstGeom>
              <a:solidFill>
                <a:srgbClr val="FFF100"/>
              </a:solidFill>
              <a:ln w="22908" cap="flat">
                <a:noFill/>
                <a:prstDash val="solid"/>
                <a:miter/>
              </a:ln>
            </p:spPr>
            <p:txBody>
              <a:bodyPr/>
              <a:lstStyle/>
              <a:p>
                <a:endParaRPr lang="ja-JP" altLang="en-US"/>
              </a:p>
            </p:txBody>
          </p:sp>
          <p:sp>
            <p:nvSpPr>
              <p:cNvPr id="72" name="正方形/長方形 71">
                <a:extLst>
                  <a:ext uri="{FF2B5EF4-FFF2-40B4-BE49-F238E27FC236}">
                    <a16:creationId xmlns:a16="http://schemas.microsoft.com/office/drawing/2014/main" id="{39AFC5A7-FB81-8C1A-AD2D-D30384AE277C}"/>
                  </a:ext>
                </a:extLst>
              </p:cNvPr>
              <p:cNvSpPr/>
              <p:nvPr/>
            </p:nvSpPr>
            <p:spPr>
              <a:xfrm>
                <a:off x="9333076" y="3045760"/>
                <a:ext cx="269191" cy="181985"/>
              </a:xfrm>
              <a:prstGeom prst="rect">
                <a:avLst/>
              </a:prstGeom>
              <a:noFill/>
              <a:ln w="2520" cap="flat">
                <a:solidFill>
                  <a:srgbClr val="000000"/>
                </a:solidFill>
                <a:prstDash val="solid"/>
                <a:miter/>
              </a:ln>
            </p:spPr>
            <p:txBody>
              <a:bodyPr/>
              <a:lstStyle/>
              <a:p>
                <a:endParaRPr lang="ja-JP" altLang="en-US"/>
              </a:p>
            </p:txBody>
          </p:sp>
        </p:grpSp>
        <p:grpSp>
          <p:nvGrpSpPr>
            <p:cNvPr id="73" name="グラフィックス 13">
              <a:extLst>
                <a:ext uri="{FF2B5EF4-FFF2-40B4-BE49-F238E27FC236}">
                  <a16:creationId xmlns:a16="http://schemas.microsoft.com/office/drawing/2014/main" id="{BB2F007D-DB73-EB03-9055-769D9EE9E83E}"/>
                </a:ext>
              </a:extLst>
            </p:cNvPr>
            <p:cNvGrpSpPr/>
            <p:nvPr/>
          </p:nvGrpSpPr>
          <p:grpSpPr>
            <a:xfrm>
              <a:off x="8629690" y="3317705"/>
              <a:ext cx="270797" cy="184050"/>
              <a:chOff x="8629690" y="3317705"/>
              <a:chExt cx="270797" cy="184050"/>
            </a:xfrm>
          </p:grpSpPr>
          <p:sp>
            <p:nvSpPr>
              <p:cNvPr id="74" name="正方形/長方形 73">
                <a:extLst>
                  <a:ext uri="{FF2B5EF4-FFF2-40B4-BE49-F238E27FC236}">
                    <a16:creationId xmlns:a16="http://schemas.microsoft.com/office/drawing/2014/main" id="{9F70A70A-8C17-919C-C8E3-7B2D3BF55812}"/>
                  </a:ext>
                </a:extLst>
              </p:cNvPr>
              <p:cNvSpPr/>
              <p:nvPr/>
            </p:nvSpPr>
            <p:spPr>
              <a:xfrm>
                <a:off x="8630149" y="3318623"/>
                <a:ext cx="269191" cy="181985"/>
              </a:xfrm>
              <a:prstGeom prst="rect">
                <a:avLst/>
              </a:prstGeom>
              <a:solidFill>
                <a:srgbClr val="FFFFFF"/>
              </a:solidFill>
              <a:ln w="22908" cap="flat">
                <a:noFill/>
                <a:prstDash val="solid"/>
                <a:miter/>
              </a:ln>
            </p:spPr>
            <p:txBody>
              <a:bodyPr/>
              <a:lstStyle/>
              <a:p>
                <a:endParaRPr lang="ja-JP" altLang="en-US"/>
              </a:p>
            </p:txBody>
          </p:sp>
          <p:grpSp>
            <p:nvGrpSpPr>
              <p:cNvPr id="75" name="グラフィックス 13">
                <a:extLst>
                  <a:ext uri="{FF2B5EF4-FFF2-40B4-BE49-F238E27FC236}">
                    <a16:creationId xmlns:a16="http://schemas.microsoft.com/office/drawing/2014/main" id="{6C2BD397-E49B-0C68-CC82-2EE25A7882EC}"/>
                  </a:ext>
                </a:extLst>
              </p:cNvPr>
              <p:cNvGrpSpPr/>
              <p:nvPr/>
            </p:nvGrpSpPr>
            <p:grpSpPr>
              <a:xfrm>
                <a:off x="8629690" y="3317705"/>
                <a:ext cx="270797" cy="184050"/>
                <a:chOff x="8629690" y="3317705"/>
                <a:chExt cx="270797" cy="184050"/>
              </a:xfrm>
            </p:grpSpPr>
            <p:grpSp>
              <p:nvGrpSpPr>
                <p:cNvPr id="76" name="グラフィックス 13">
                  <a:extLst>
                    <a:ext uri="{FF2B5EF4-FFF2-40B4-BE49-F238E27FC236}">
                      <a16:creationId xmlns:a16="http://schemas.microsoft.com/office/drawing/2014/main" id="{8A2EA032-F972-27EE-7C71-DF3BECC35FC4}"/>
                    </a:ext>
                  </a:extLst>
                </p:cNvPr>
                <p:cNvGrpSpPr/>
                <p:nvPr/>
              </p:nvGrpSpPr>
              <p:grpSpPr>
                <a:xfrm>
                  <a:off x="8629690" y="3318623"/>
                  <a:ext cx="269420" cy="181985"/>
                  <a:chOff x="8629690" y="3318623"/>
                  <a:chExt cx="269420" cy="181985"/>
                </a:xfrm>
                <a:solidFill>
                  <a:srgbClr val="1D2088"/>
                </a:solidFill>
              </p:grpSpPr>
              <p:sp>
                <p:nvSpPr>
                  <p:cNvPr id="77" name="フリーフォーム: 図形 76">
                    <a:extLst>
                      <a:ext uri="{FF2B5EF4-FFF2-40B4-BE49-F238E27FC236}">
                        <a16:creationId xmlns:a16="http://schemas.microsoft.com/office/drawing/2014/main" id="{A8960EE5-B199-D0ED-ABCD-187F7EA36CA3}"/>
                      </a:ext>
                    </a:extLst>
                  </p:cNvPr>
                  <p:cNvSpPr/>
                  <p:nvPr/>
                </p:nvSpPr>
                <p:spPr>
                  <a:xfrm>
                    <a:off x="8629690" y="3340654"/>
                    <a:ext cx="71371" cy="47504"/>
                  </a:xfrm>
                  <a:custGeom>
                    <a:avLst/>
                    <a:gdLst>
                      <a:gd name="csX0" fmla="*/ 0 w 71371"/>
                      <a:gd name="csY0" fmla="*/ 47504 h 47504"/>
                      <a:gd name="csX1" fmla="*/ 0 w 71371"/>
                      <a:gd name="csY1" fmla="*/ 0 h 47504"/>
                      <a:gd name="csX2" fmla="*/ 71371 w 71371"/>
                      <a:gd name="csY2" fmla="*/ 47504 h 47504"/>
                      <a:gd name="csX3" fmla="*/ 0 w 71371"/>
                      <a:gd name="csY3" fmla="*/ 47504 h 47504"/>
                    </a:gdLst>
                    <a:ahLst/>
                    <a:cxnLst>
                      <a:cxn ang="0">
                        <a:pos x="csX0" y="csY0"/>
                      </a:cxn>
                      <a:cxn ang="0">
                        <a:pos x="csX1" y="csY1"/>
                      </a:cxn>
                      <a:cxn ang="0">
                        <a:pos x="csX2" y="csY2"/>
                      </a:cxn>
                      <a:cxn ang="0">
                        <a:pos x="csX3" y="csY3"/>
                      </a:cxn>
                    </a:cxnLst>
                    <a:rect l="l" t="t" r="r" b="b"/>
                    <a:pathLst>
                      <a:path w="71371" h="47504">
                        <a:moveTo>
                          <a:pt x="0" y="47504"/>
                        </a:moveTo>
                        <a:lnTo>
                          <a:pt x="0" y="0"/>
                        </a:lnTo>
                        <a:lnTo>
                          <a:pt x="71371" y="47504"/>
                        </a:lnTo>
                        <a:lnTo>
                          <a:pt x="0" y="47504"/>
                        </a:lnTo>
                        <a:close/>
                      </a:path>
                    </a:pathLst>
                  </a:custGeom>
                  <a:solidFill>
                    <a:srgbClr val="1D2088"/>
                  </a:solidFill>
                  <a:ln w="22908" cap="flat">
                    <a:noFill/>
                    <a:prstDash val="solid"/>
                    <a:miter/>
                  </a:ln>
                </p:spPr>
                <p:txBody>
                  <a:bodyPr/>
                  <a:lstStyle/>
                  <a:p>
                    <a:endParaRPr lang="ja-JP" altLang="en-US"/>
                  </a:p>
                </p:txBody>
              </p:sp>
              <p:sp>
                <p:nvSpPr>
                  <p:cNvPr id="78" name="フリーフォーム: 図形 77">
                    <a:extLst>
                      <a:ext uri="{FF2B5EF4-FFF2-40B4-BE49-F238E27FC236}">
                        <a16:creationId xmlns:a16="http://schemas.microsoft.com/office/drawing/2014/main" id="{57E7B05F-19EB-4DA8-7853-F94DC4CE3EF9}"/>
                      </a:ext>
                    </a:extLst>
                  </p:cNvPr>
                  <p:cNvSpPr/>
                  <p:nvPr/>
                </p:nvSpPr>
                <p:spPr>
                  <a:xfrm>
                    <a:off x="8629690" y="3433368"/>
                    <a:ext cx="71371" cy="47504"/>
                  </a:xfrm>
                  <a:custGeom>
                    <a:avLst/>
                    <a:gdLst>
                      <a:gd name="csX0" fmla="*/ 0 w 71371"/>
                      <a:gd name="csY0" fmla="*/ 0 h 47504"/>
                      <a:gd name="csX1" fmla="*/ 0 w 71371"/>
                      <a:gd name="csY1" fmla="*/ 47504 h 47504"/>
                      <a:gd name="csX2" fmla="*/ 71371 w 71371"/>
                      <a:gd name="csY2" fmla="*/ 0 h 47504"/>
                      <a:gd name="csX3" fmla="*/ 0 w 71371"/>
                      <a:gd name="csY3" fmla="*/ 0 h 47504"/>
                    </a:gdLst>
                    <a:ahLst/>
                    <a:cxnLst>
                      <a:cxn ang="0">
                        <a:pos x="csX0" y="csY0"/>
                      </a:cxn>
                      <a:cxn ang="0">
                        <a:pos x="csX1" y="csY1"/>
                      </a:cxn>
                      <a:cxn ang="0">
                        <a:pos x="csX2" y="csY2"/>
                      </a:cxn>
                      <a:cxn ang="0">
                        <a:pos x="csX3" y="csY3"/>
                      </a:cxn>
                    </a:cxnLst>
                    <a:rect l="l" t="t" r="r" b="b"/>
                    <a:pathLst>
                      <a:path w="71371" h="47504">
                        <a:moveTo>
                          <a:pt x="0" y="0"/>
                        </a:moveTo>
                        <a:lnTo>
                          <a:pt x="0" y="47504"/>
                        </a:lnTo>
                        <a:lnTo>
                          <a:pt x="71371" y="0"/>
                        </a:lnTo>
                        <a:lnTo>
                          <a:pt x="0" y="0"/>
                        </a:lnTo>
                        <a:close/>
                      </a:path>
                    </a:pathLst>
                  </a:custGeom>
                  <a:solidFill>
                    <a:srgbClr val="1D2088"/>
                  </a:solidFill>
                  <a:ln w="22908" cap="flat">
                    <a:noFill/>
                    <a:prstDash val="solid"/>
                    <a:miter/>
                  </a:ln>
                </p:spPr>
                <p:txBody>
                  <a:bodyPr/>
                  <a:lstStyle/>
                  <a:p>
                    <a:endParaRPr lang="ja-JP" altLang="en-US"/>
                  </a:p>
                </p:txBody>
              </p:sp>
              <p:sp>
                <p:nvSpPr>
                  <p:cNvPr id="79" name="フリーフォーム: 図形 78">
                    <a:extLst>
                      <a:ext uri="{FF2B5EF4-FFF2-40B4-BE49-F238E27FC236}">
                        <a16:creationId xmlns:a16="http://schemas.microsoft.com/office/drawing/2014/main" id="{C247971C-BACF-F897-33D1-1A90A1DFF6EA}"/>
                      </a:ext>
                    </a:extLst>
                  </p:cNvPr>
                  <p:cNvSpPr/>
                  <p:nvPr/>
                </p:nvSpPr>
                <p:spPr>
                  <a:xfrm>
                    <a:off x="8657458" y="3318623"/>
                    <a:ext cx="85599" cy="56913"/>
                  </a:xfrm>
                  <a:custGeom>
                    <a:avLst/>
                    <a:gdLst>
                      <a:gd name="csX0" fmla="*/ 0 w 85599"/>
                      <a:gd name="csY0" fmla="*/ 0 h 56913"/>
                      <a:gd name="csX1" fmla="*/ 85600 w 85599"/>
                      <a:gd name="csY1" fmla="*/ 0 h 56913"/>
                      <a:gd name="csX2" fmla="*/ 85600 w 85599"/>
                      <a:gd name="csY2" fmla="*/ 56913 h 56913"/>
                      <a:gd name="csX3" fmla="*/ 0 w 85599"/>
                      <a:gd name="csY3" fmla="*/ 0 h 56913"/>
                    </a:gdLst>
                    <a:ahLst/>
                    <a:cxnLst>
                      <a:cxn ang="0">
                        <a:pos x="csX0" y="csY0"/>
                      </a:cxn>
                      <a:cxn ang="0">
                        <a:pos x="csX1" y="csY1"/>
                      </a:cxn>
                      <a:cxn ang="0">
                        <a:pos x="csX2" y="csY2"/>
                      </a:cxn>
                      <a:cxn ang="0">
                        <a:pos x="csX3" y="csY3"/>
                      </a:cxn>
                    </a:cxnLst>
                    <a:rect l="l" t="t" r="r" b="b"/>
                    <a:pathLst>
                      <a:path w="85599" h="56913">
                        <a:moveTo>
                          <a:pt x="0" y="0"/>
                        </a:moveTo>
                        <a:lnTo>
                          <a:pt x="85600" y="0"/>
                        </a:lnTo>
                        <a:lnTo>
                          <a:pt x="85600" y="56913"/>
                        </a:lnTo>
                        <a:lnTo>
                          <a:pt x="0" y="0"/>
                        </a:lnTo>
                        <a:close/>
                      </a:path>
                    </a:pathLst>
                  </a:custGeom>
                  <a:solidFill>
                    <a:srgbClr val="1D2088"/>
                  </a:solidFill>
                  <a:ln w="22908" cap="flat">
                    <a:noFill/>
                    <a:prstDash val="solid"/>
                    <a:miter/>
                  </a:ln>
                </p:spPr>
                <p:txBody>
                  <a:bodyPr/>
                  <a:lstStyle/>
                  <a:p>
                    <a:endParaRPr lang="ja-JP" altLang="en-US"/>
                  </a:p>
                </p:txBody>
              </p:sp>
              <p:sp>
                <p:nvSpPr>
                  <p:cNvPr id="80" name="フリーフォーム: 図形 79">
                    <a:extLst>
                      <a:ext uri="{FF2B5EF4-FFF2-40B4-BE49-F238E27FC236}">
                        <a16:creationId xmlns:a16="http://schemas.microsoft.com/office/drawing/2014/main" id="{479BEE3B-5F24-C775-759B-32DDB1AABF61}"/>
                      </a:ext>
                    </a:extLst>
                  </p:cNvPr>
                  <p:cNvSpPr/>
                  <p:nvPr/>
                </p:nvSpPr>
                <p:spPr>
                  <a:xfrm>
                    <a:off x="8661130" y="3445990"/>
                    <a:ext cx="81927" cy="54618"/>
                  </a:xfrm>
                  <a:custGeom>
                    <a:avLst/>
                    <a:gdLst>
                      <a:gd name="csX0" fmla="*/ 0 w 81927"/>
                      <a:gd name="csY0" fmla="*/ 54619 h 54618"/>
                      <a:gd name="csX1" fmla="*/ 81928 w 81927"/>
                      <a:gd name="csY1" fmla="*/ 54619 h 54618"/>
                      <a:gd name="csX2" fmla="*/ 81928 w 81927"/>
                      <a:gd name="csY2" fmla="*/ 0 h 54618"/>
                      <a:gd name="csX3" fmla="*/ 0 w 81927"/>
                      <a:gd name="csY3" fmla="*/ 54619 h 54618"/>
                    </a:gdLst>
                    <a:ahLst/>
                    <a:cxnLst>
                      <a:cxn ang="0">
                        <a:pos x="csX0" y="csY0"/>
                      </a:cxn>
                      <a:cxn ang="0">
                        <a:pos x="csX1" y="csY1"/>
                      </a:cxn>
                      <a:cxn ang="0">
                        <a:pos x="csX2" y="csY2"/>
                      </a:cxn>
                      <a:cxn ang="0">
                        <a:pos x="csX3" y="csY3"/>
                      </a:cxn>
                    </a:cxnLst>
                    <a:rect l="l" t="t" r="r" b="b"/>
                    <a:pathLst>
                      <a:path w="81927" h="54618">
                        <a:moveTo>
                          <a:pt x="0" y="54619"/>
                        </a:moveTo>
                        <a:lnTo>
                          <a:pt x="81928" y="54619"/>
                        </a:lnTo>
                        <a:lnTo>
                          <a:pt x="81928" y="0"/>
                        </a:lnTo>
                        <a:lnTo>
                          <a:pt x="0" y="54619"/>
                        </a:lnTo>
                        <a:close/>
                      </a:path>
                    </a:pathLst>
                  </a:custGeom>
                  <a:solidFill>
                    <a:srgbClr val="1D2088"/>
                  </a:solidFill>
                  <a:ln w="22908" cap="flat">
                    <a:noFill/>
                    <a:prstDash val="solid"/>
                    <a:miter/>
                  </a:ln>
                </p:spPr>
                <p:txBody>
                  <a:bodyPr/>
                  <a:lstStyle/>
                  <a:p>
                    <a:endParaRPr lang="ja-JP" altLang="en-US"/>
                  </a:p>
                </p:txBody>
              </p:sp>
              <p:sp>
                <p:nvSpPr>
                  <p:cNvPr id="81" name="フリーフォーム: 図形 80">
                    <a:extLst>
                      <a:ext uri="{FF2B5EF4-FFF2-40B4-BE49-F238E27FC236}">
                        <a16:creationId xmlns:a16="http://schemas.microsoft.com/office/drawing/2014/main" id="{85E37BC2-0C72-7D08-F2E6-5D976AE2DCDB}"/>
                      </a:ext>
                    </a:extLst>
                  </p:cNvPr>
                  <p:cNvSpPr/>
                  <p:nvPr/>
                </p:nvSpPr>
                <p:spPr>
                  <a:xfrm>
                    <a:off x="8788267" y="3318623"/>
                    <a:ext cx="85599" cy="56913"/>
                  </a:xfrm>
                  <a:custGeom>
                    <a:avLst/>
                    <a:gdLst>
                      <a:gd name="csX0" fmla="*/ 85600 w 85599"/>
                      <a:gd name="csY0" fmla="*/ 0 h 56913"/>
                      <a:gd name="csX1" fmla="*/ 0 w 85599"/>
                      <a:gd name="csY1" fmla="*/ 0 h 56913"/>
                      <a:gd name="csX2" fmla="*/ 0 w 85599"/>
                      <a:gd name="csY2" fmla="*/ 56913 h 56913"/>
                      <a:gd name="csX3" fmla="*/ 85600 w 85599"/>
                      <a:gd name="csY3" fmla="*/ 0 h 56913"/>
                    </a:gdLst>
                    <a:ahLst/>
                    <a:cxnLst>
                      <a:cxn ang="0">
                        <a:pos x="csX0" y="csY0"/>
                      </a:cxn>
                      <a:cxn ang="0">
                        <a:pos x="csX1" y="csY1"/>
                      </a:cxn>
                      <a:cxn ang="0">
                        <a:pos x="csX2" y="csY2"/>
                      </a:cxn>
                      <a:cxn ang="0">
                        <a:pos x="csX3" y="csY3"/>
                      </a:cxn>
                    </a:cxnLst>
                    <a:rect l="l" t="t" r="r" b="b"/>
                    <a:pathLst>
                      <a:path w="85599" h="56913">
                        <a:moveTo>
                          <a:pt x="85600" y="0"/>
                        </a:moveTo>
                        <a:lnTo>
                          <a:pt x="0" y="0"/>
                        </a:lnTo>
                        <a:lnTo>
                          <a:pt x="0" y="56913"/>
                        </a:lnTo>
                        <a:lnTo>
                          <a:pt x="85600" y="0"/>
                        </a:lnTo>
                        <a:close/>
                      </a:path>
                    </a:pathLst>
                  </a:custGeom>
                  <a:solidFill>
                    <a:srgbClr val="1D2088"/>
                  </a:solidFill>
                  <a:ln w="22908" cap="flat">
                    <a:noFill/>
                    <a:prstDash val="solid"/>
                    <a:miter/>
                  </a:ln>
                </p:spPr>
                <p:txBody>
                  <a:bodyPr/>
                  <a:lstStyle/>
                  <a:p>
                    <a:endParaRPr lang="ja-JP" altLang="en-US"/>
                  </a:p>
                </p:txBody>
              </p:sp>
              <p:sp>
                <p:nvSpPr>
                  <p:cNvPr id="82" name="フリーフォーム: 図形 81">
                    <a:extLst>
                      <a:ext uri="{FF2B5EF4-FFF2-40B4-BE49-F238E27FC236}">
                        <a16:creationId xmlns:a16="http://schemas.microsoft.com/office/drawing/2014/main" id="{1DAE0B76-617E-8B89-BCF0-C8CE81342A31}"/>
                      </a:ext>
                    </a:extLst>
                  </p:cNvPr>
                  <p:cNvSpPr/>
                  <p:nvPr/>
                </p:nvSpPr>
                <p:spPr>
                  <a:xfrm>
                    <a:off x="8830034" y="3433368"/>
                    <a:ext cx="69076" cy="45897"/>
                  </a:xfrm>
                  <a:custGeom>
                    <a:avLst/>
                    <a:gdLst>
                      <a:gd name="csX0" fmla="*/ 69076 w 69076"/>
                      <a:gd name="csY0" fmla="*/ 0 h 45897"/>
                      <a:gd name="csX1" fmla="*/ 69076 w 69076"/>
                      <a:gd name="csY1" fmla="*/ 45898 h 45897"/>
                      <a:gd name="csX2" fmla="*/ 0 w 69076"/>
                      <a:gd name="csY2" fmla="*/ 0 h 45897"/>
                      <a:gd name="csX3" fmla="*/ 69076 w 69076"/>
                      <a:gd name="csY3" fmla="*/ 0 h 45897"/>
                    </a:gdLst>
                    <a:ahLst/>
                    <a:cxnLst>
                      <a:cxn ang="0">
                        <a:pos x="csX0" y="csY0"/>
                      </a:cxn>
                      <a:cxn ang="0">
                        <a:pos x="csX1" y="csY1"/>
                      </a:cxn>
                      <a:cxn ang="0">
                        <a:pos x="csX2" y="csY2"/>
                      </a:cxn>
                      <a:cxn ang="0">
                        <a:pos x="csX3" y="csY3"/>
                      </a:cxn>
                    </a:cxnLst>
                    <a:rect l="l" t="t" r="r" b="b"/>
                    <a:pathLst>
                      <a:path w="69076" h="45897">
                        <a:moveTo>
                          <a:pt x="69076" y="0"/>
                        </a:moveTo>
                        <a:lnTo>
                          <a:pt x="69076" y="45898"/>
                        </a:lnTo>
                        <a:lnTo>
                          <a:pt x="0" y="0"/>
                        </a:lnTo>
                        <a:lnTo>
                          <a:pt x="69076" y="0"/>
                        </a:lnTo>
                        <a:close/>
                      </a:path>
                    </a:pathLst>
                  </a:custGeom>
                  <a:solidFill>
                    <a:srgbClr val="1D2088"/>
                  </a:solidFill>
                  <a:ln w="22908" cap="flat">
                    <a:noFill/>
                    <a:prstDash val="solid"/>
                    <a:miter/>
                  </a:ln>
                </p:spPr>
                <p:txBody>
                  <a:bodyPr/>
                  <a:lstStyle/>
                  <a:p>
                    <a:endParaRPr lang="ja-JP" altLang="en-US"/>
                  </a:p>
                </p:txBody>
              </p:sp>
              <p:sp>
                <p:nvSpPr>
                  <p:cNvPr id="83" name="フリーフォーム: 図形 82">
                    <a:extLst>
                      <a:ext uri="{FF2B5EF4-FFF2-40B4-BE49-F238E27FC236}">
                        <a16:creationId xmlns:a16="http://schemas.microsoft.com/office/drawing/2014/main" id="{A3B31BA5-2E05-25E0-AEE6-C6E991D6046E}"/>
                      </a:ext>
                    </a:extLst>
                  </p:cNvPr>
                  <p:cNvSpPr/>
                  <p:nvPr/>
                </p:nvSpPr>
                <p:spPr>
                  <a:xfrm>
                    <a:off x="8830034" y="3342261"/>
                    <a:ext cx="69076" cy="45897"/>
                  </a:xfrm>
                  <a:custGeom>
                    <a:avLst/>
                    <a:gdLst>
                      <a:gd name="csX0" fmla="*/ 69076 w 69076"/>
                      <a:gd name="csY0" fmla="*/ 45898 h 45897"/>
                      <a:gd name="csX1" fmla="*/ 69076 w 69076"/>
                      <a:gd name="csY1" fmla="*/ 0 h 45897"/>
                      <a:gd name="csX2" fmla="*/ 0 w 69076"/>
                      <a:gd name="csY2" fmla="*/ 45898 h 45897"/>
                      <a:gd name="csX3" fmla="*/ 69076 w 69076"/>
                      <a:gd name="csY3" fmla="*/ 45898 h 45897"/>
                    </a:gdLst>
                    <a:ahLst/>
                    <a:cxnLst>
                      <a:cxn ang="0">
                        <a:pos x="csX0" y="csY0"/>
                      </a:cxn>
                      <a:cxn ang="0">
                        <a:pos x="csX1" y="csY1"/>
                      </a:cxn>
                      <a:cxn ang="0">
                        <a:pos x="csX2" y="csY2"/>
                      </a:cxn>
                      <a:cxn ang="0">
                        <a:pos x="csX3" y="csY3"/>
                      </a:cxn>
                    </a:cxnLst>
                    <a:rect l="l" t="t" r="r" b="b"/>
                    <a:pathLst>
                      <a:path w="69076" h="45897">
                        <a:moveTo>
                          <a:pt x="69076" y="45898"/>
                        </a:moveTo>
                        <a:lnTo>
                          <a:pt x="69076" y="0"/>
                        </a:lnTo>
                        <a:lnTo>
                          <a:pt x="0" y="45898"/>
                        </a:lnTo>
                        <a:lnTo>
                          <a:pt x="69076" y="45898"/>
                        </a:lnTo>
                        <a:close/>
                      </a:path>
                    </a:pathLst>
                  </a:custGeom>
                  <a:solidFill>
                    <a:srgbClr val="1D2088"/>
                  </a:solidFill>
                  <a:ln w="22908" cap="flat">
                    <a:noFill/>
                    <a:prstDash val="solid"/>
                    <a:miter/>
                  </a:ln>
                </p:spPr>
                <p:txBody>
                  <a:bodyPr/>
                  <a:lstStyle/>
                  <a:p>
                    <a:endParaRPr lang="ja-JP" altLang="en-US"/>
                  </a:p>
                </p:txBody>
              </p:sp>
              <p:sp>
                <p:nvSpPr>
                  <p:cNvPr id="84" name="フリーフォーム: 図形 83">
                    <a:extLst>
                      <a:ext uri="{FF2B5EF4-FFF2-40B4-BE49-F238E27FC236}">
                        <a16:creationId xmlns:a16="http://schemas.microsoft.com/office/drawing/2014/main" id="{8996A7F6-E967-AC9A-47BC-63F8C469EDDE}"/>
                      </a:ext>
                    </a:extLst>
                  </p:cNvPr>
                  <p:cNvSpPr/>
                  <p:nvPr/>
                </p:nvSpPr>
                <p:spPr>
                  <a:xfrm>
                    <a:off x="8788267" y="3445990"/>
                    <a:ext cx="81927" cy="54618"/>
                  </a:xfrm>
                  <a:custGeom>
                    <a:avLst/>
                    <a:gdLst>
                      <a:gd name="csX0" fmla="*/ 81928 w 81927"/>
                      <a:gd name="csY0" fmla="*/ 54619 h 54618"/>
                      <a:gd name="csX1" fmla="*/ 0 w 81927"/>
                      <a:gd name="csY1" fmla="*/ 54619 h 54618"/>
                      <a:gd name="csX2" fmla="*/ 0 w 81927"/>
                      <a:gd name="csY2" fmla="*/ 0 h 54618"/>
                      <a:gd name="csX3" fmla="*/ 81928 w 81927"/>
                      <a:gd name="csY3" fmla="*/ 54619 h 54618"/>
                    </a:gdLst>
                    <a:ahLst/>
                    <a:cxnLst>
                      <a:cxn ang="0">
                        <a:pos x="csX0" y="csY0"/>
                      </a:cxn>
                      <a:cxn ang="0">
                        <a:pos x="csX1" y="csY1"/>
                      </a:cxn>
                      <a:cxn ang="0">
                        <a:pos x="csX2" y="csY2"/>
                      </a:cxn>
                      <a:cxn ang="0">
                        <a:pos x="csX3" y="csY3"/>
                      </a:cxn>
                    </a:cxnLst>
                    <a:rect l="l" t="t" r="r" b="b"/>
                    <a:pathLst>
                      <a:path w="81927" h="54618">
                        <a:moveTo>
                          <a:pt x="81928" y="54619"/>
                        </a:moveTo>
                        <a:lnTo>
                          <a:pt x="0" y="54619"/>
                        </a:lnTo>
                        <a:lnTo>
                          <a:pt x="0" y="0"/>
                        </a:lnTo>
                        <a:lnTo>
                          <a:pt x="81928" y="54619"/>
                        </a:lnTo>
                        <a:close/>
                      </a:path>
                    </a:pathLst>
                  </a:custGeom>
                  <a:solidFill>
                    <a:srgbClr val="1D2088"/>
                  </a:solidFill>
                  <a:ln w="22908" cap="flat">
                    <a:noFill/>
                    <a:prstDash val="solid"/>
                    <a:miter/>
                  </a:ln>
                </p:spPr>
                <p:txBody>
                  <a:bodyPr/>
                  <a:lstStyle/>
                  <a:p>
                    <a:endParaRPr lang="ja-JP" altLang="en-US"/>
                  </a:p>
                </p:txBody>
              </p:sp>
            </p:grpSp>
            <p:sp>
              <p:nvSpPr>
                <p:cNvPr id="85" name="正方形/長方形 84">
                  <a:extLst>
                    <a:ext uri="{FF2B5EF4-FFF2-40B4-BE49-F238E27FC236}">
                      <a16:creationId xmlns:a16="http://schemas.microsoft.com/office/drawing/2014/main" id="{38B80C7E-14AC-E6EE-BF64-491CD8B52DE8}"/>
                    </a:ext>
                  </a:extLst>
                </p:cNvPr>
                <p:cNvSpPr/>
                <p:nvPr/>
              </p:nvSpPr>
              <p:spPr>
                <a:xfrm>
                  <a:off x="8753844" y="3317705"/>
                  <a:ext cx="23866" cy="184050"/>
                </a:xfrm>
                <a:prstGeom prst="rect">
                  <a:avLst/>
                </a:prstGeom>
                <a:solidFill>
                  <a:srgbClr val="E60012"/>
                </a:solidFill>
                <a:ln w="22908" cap="flat">
                  <a:noFill/>
                  <a:prstDash val="solid"/>
                  <a:miter/>
                </a:ln>
              </p:spPr>
              <p:txBody>
                <a:bodyPr/>
                <a:lstStyle/>
                <a:p>
                  <a:endParaRPr lang="ja-JP" altLang="en-US"/>
                </a:p>
              </p:txBody>
            </p:sp>
            <p:sp>
              <p:nvSpPr>
                <p:cNvPr id="86" name="正方形/長方形 85">
                  <a:extLst>
                    <a:ext uri="{FF2B5EF4-FFF2-40B4-BE49-F238E27FC236}">
                      <a16:creationId xmlns:a16="http://schemas.microsoft.com/office/drawing/2014/main" id="{53D93B9C-F4ED-3B8D-6CEF-DCFD00875F68}"/>
                    </a:ext>
                  </a:extLst>
                </p:cNvPr>
                <p:cNvSpPr/>
                <p:nvPr/>
              </p:nvSpPr>
              <p:spPr>
                <a:xfrm>
                  <a:off x="8630837" y="3398256"/>
                  <a:ext cx="269191" cy="23866"/>
                </a:xfrm>
                <a:prstGeom prst="rect">
                  <a:avLst/>
                </a:prstGeom>
                <a:solidFill>
                  <a:srgbClr val="E60012"/>
                </a:solidFill>
                <a:ln w="22908" cap="flat">
                  <a:noFill/>
                  <a:prstDash val="solid"/>
                  <a:miter/>
                </a:ln>
              </p:spPr>
              <p:txBody>
                <a:bodyPr/>
                <a:lstStyle/>
                <a:p>
                  <a:endParaRPr lang="ja-JP" altLang="en-US"/>
                </a:p>
              </p:txBody>
            </p:sp>
            <p:sp>
              <p:nvSpPr>
                <p:cNvPr id="87" name="フリーフォーム: 図形 86">
                  <a:extLst>
                    <a:ext uri="{FF2B5EF4-FFF2-40B4-BE49-F238E27FC236}">
                      <a16:creationId xmlns:a16="http://schemas.microsoft.com/office/drawing/2014/main" id="{C4DB9CC9-06DA-D9AD-BA1F-2B913B3DDDC4}"/>
                    </a:ext>
                  </a:extLst>
                </p:cNvPr>
                <p:cNvSpPr/>
                <p:nvPr/>
              </p:nvSpPr>
              <p:spPr>
                <a:xfrm>
                  <a:off x="8630149" y="3317705"/>
                  <a:ext cx="105335" cy="69764"/>
                </a:xfrm>
                <a:custGeom>
                  <a:avLst/>
                  <a:gdLst>
                    <a:gd name="csX0" fmla="*/ 0 w 105335"/>
                    <a:gd name="csY0" fmla="*/ 0 h 69764"/>
                    <a:gd name="csX1" fmla="*/ 105336 w 105335"/>
                    <a:gd name="csY1" fmla="*/ 69765 h 69764"/>
                    <a:gd name="csX2" fmla="*/ 81239 w 105335"/>
                    <a:gd name="csY2" fmla="*/ 69765 h 69764"/>
                    <a:gd name="csX3" fmla="*/ 0 w 105335"/>
                    <a:gd name="csY3" fmla="*/ 16064 h 69764"/>
                    <a:gd name="csX4" fmla="*/ 0 w 105335"/>
                    <a:gd name="csY4" fmla="*/ 0 h 69764"/>
                  </a:gdLst>
                  <a:ahLst/>
                  <a:cxnLst>
                    <a:cxn ang="0">
                      <a:pos x="csX0" y="csY0"/>
                    </a:cxn>
                    <a:cxn ang="0">
                      <a:pos x="csX1" y="csY1"/>
                    </a:cxn>
                    <a:cxn ang="0">
                      <a:pos x="csX2" y="csY2"/>
                    </a:cxn>
                    <a:cxn ang="0">
                      <a:pos x="csX3" y="csY3"/>
                    </a:cxn>
                    <a:cxn ang="0">
                      <a:pos x="csX4" y="csY4"/>
                    </a:cxn>
                  </a:cxnLst>
                  <a:rect l="l" t="t" r="r" b="b"/>
                  <a:pathLst>
                    <a:path w="105335" h="69764">
                      <a:moveTo>
                        <a:pt x="0" y="0"/>
                      </a:moveTo>
                      <a:lnTo>
                        <a:pt x="105336" y="69765"/>
                      </a:lnTo>
                      <a:lnTo>
                        <a:pt x="81239" y="69765"/>
                      </a:lnTo>
                      <a:lnTo>
                        <a:pt x="0" y="16064"/>
                      </a:lnTo>
                      <a:lnTo>
                        <a:pt x="0" y="0"/>
                      </a:lnTo>
                      <a:close/>
                    </a:path>
                  </a:pathLst>
                </a:custGeom>
                <a:solidFill>
                  <a:srgbClr val="E60012"/>
                </a:solidFill>
                <a:ln w="2520" cap="flat">
                  <a:solidFill>
                    <a:srgbClr val="FFFFFF"/>
                  </a:solidFill>
                  <a:prstDash val="solid"/>
                  <a:miter/>
                </a:ln>
              </p:spPr>
              <p:txBody>
                <a:bodyPr/>
                <a:lstStyle/>
                <a:p>
                  <a:endParaRPr lang="ja-JP" altLang="en-US"/>
                </a:p>
              </p:txBody>
            </p:sp>
            <p:sp>
              <p:nvSpPr>
                <p:cNvPr id="88" name="フリーフォーム: 図形 87">
                  <a:extLst>
                    <a:ext uri="{FF2B5EF4-FFF2-40B4-BE49-F238E27FC236}">
                      <a16:creationId xmlns:a16="http://schemas.microsoft.com/office/drawing/2014/main" id="{D9518870-3706-7C27-F631-022A7584AB8B}"/>
                    </a:ext>
                  </a:extLst>
                </p:cNvPr>
                <p:cNvSpPr/>
                <p:nvPr/>
              </p:nvSpPr>
              <p:spPr>
                <a:xfrm>
                  <a:off x="8786890" y="3318394"/>
                  <a:ext cx="112908" cy="69305"/>
                </a:xfrm>
                <a:custGeom>
                  <a:avLst/>
                  <a:gdLst>
                    <a:gd name="csX0" fmla="*/ 96615 w 112908"/>
                    <a:gd name="csY0" fmla="*/ 0 h 69305"/>
                    <a:gd name="csX1" fmla="*/ 0 w 112908"/>
                    <a:gd name="csY1" fmla="*/ 65634 h 69305"/>
                    <a:gd name="csX2" fmla="*/ 0 w 112908"/>
                    <a:gd name="csY2" fmla="*/ 69306 h 69305"/>
                    <a:gd name="csX3" fmla="*/ 18589 w 112908"/>
                    <a:gd name="csY3" fmla="*/ 69306 h 69305"/>
                    <a:gd name="csX4" fmla="*/ 112909 w 112908"/>
                    <a:gd name="csY4" fmla="*/ 5049 h 69305"/>
                    <a:gd name="csX5" fmla="*/ 112909 w 112908"/>
                    <a:gd name="csY5" fmla="*/ 230 h 69305"/>
                    <a:gd name="csX6" fmla="*/ 96615 w 112908"/>
                    <a:gd name="csY6" fmla="*/ 0 h 6930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908" h="69305">
                      <a:moveTo>
                        <a:pt x="96615" y="0"/>
                      </a:moveTo>
                      <a:lnTo>
                        <a:pt x="0" y="65634"/>
                      </a:lnTo>
                      <a:lnTo>
                        <a:pt x="0" y="69306"/>
                      </a:lnTo>
                      <a:lnTo>
                        <a:pt x="18589" y="69306"/>
                      </a:lnTo>
                      <a:lnTo>
                        <a:pt x="112909" y="5049"/>
                      </a:lnTo>
                      <a:lnTo>
                        <a:pt x="112909" y="230"/>
                      </a:lnTo>
                      <a:lnTo>
                        <a:pt x="96615" y="0"/>
                      </a:lnTo>
                      <a:close/>
                    </a:path>
                  </a:pathLst>
                </a:custGeom>
                <a:solidFill>
                  <a:srgbClr val="E60012"/>
                </a:solidFill>
                <a:ln w="2520" cap="flat">
                  <a:solidFill>
                    <a:srgbClr val="FFFFFF"/>
                  </a:solidFill>
                  <a:prstDash val="solid"/>
                  <a:miter/>
                </a:ln>
              </p:spPr>
              <p:txBody>
                <a:bodyPr/>
                <a:lstStyle/>
                <a:p>
                  <a:endParaRPr lang="ja-JP" altLang="en-US"/>
                </a:p>
              </p:txBody>
            </p:sp>
            <p:sp>
              <p:nvSpPr>
                <p:cNvPr id="89" name="フリーフォーム: 図形 88">
                  <a:extLst>
                    <a:ext uri="{FF2B5EF4-FFF2-40B4-BE49-F238E27FC236}">
                      <a16:creationId xmlns:a16="http://schemas.microsoft.com/office/drawing/2014/main" id="{777680C2-7EE5-26A1-EE1A-4E66CBFDF2E3}"/>
                    </a:ext>
                  </a:extLst>
                </p:cNvPr>
                <p:cNvSpPr/>
                <p:nvPr/>
              </p:nvSpPr>
              <p:spPr>
                <a:xfrm>
                  <a:off x="8797447" y="3433827"/>
                  <a:ext cx="103040" cy="67928"/>
                </a:xfrm>
                <a:custGeom>
                  <a:avLst/>
                  <a:gdLst>
                    <a:gd name="csX0" fmla="*/ 103041 w 103040"/>
                    <a:gd name="csY0" fmla="*/ 67929 h 67928"/>
                    <a:gd name="csX1" fmla="*/ 0 w 103040"/>
                    <a:gd name="csY1" fmla="*/ 0 h 67928"/>
                    <a:gd name="csX2" fmla="*/ 24326 w 103040"/>
                    <a:gd name="csY2" fmla="*/ 0 h 67928"/>
                    <a:gd name="csX3" fmla="*/ 103041 w 103040"/>
                    <a:gd name="csY3" fmla="*/ 51865 h 67928"/>
                    <a:gd name="csX4" fmla="*/ 103041 w 103040"/>
                    <a:gd name="csY4" fmla="*/ 67929 h 67928"/>
                  </a:gdLst>
                  <a:ahLst/>
                  <a:cxnLst>
                    <a:cxn ang="0">
                      <a:pos x="csX0" y="csY0"/>
                    </a:cxn>
                    <a:cxn ang="0">
                      <a:pos x="csX1" y="csY1"/>
                    </a:cxn>
                    <a:cxn ang="0">
                      <a:pos x="csX2" y="csY2"/>
                    </a:cxn>
                    <a:cxn ang="0">
                      <a:pos x="csX3" y="csY3"/>
                    </a:cxn>
                    <a:cxn ang="0">
                      <a:pos x="csX4" y="csY4"/>
                    </a:cxn>
                  </a:cxnLst>
                  <a:rect l="l" t="t" r="r" b="b"/>
                  <a:pathLst>
                    <a:path w="103040" h="67928">
                      <a:moveTo>
                        <a:pt x="103041" y="67929"/>
                      </a:moveTo>
                      <a:lnTo>
                        <a:pt x="0" y="0"/>
                      </a:lnTo>
                      <a:lnTo>
                        <a:pt x="24326" y="0"/>
                      </a:lnTo>
                      <a:lnTo>
                        <a:pt x="103041" y="51865"/>
                      </a:lnTo>
                      <a:lnTo>
                        <a:pt x="103041" y="67929"/>
                      </a:lnTo>
                      <a:close/>
                    </a:path>
                  </a:pathLst>
                </a:custGeom>
                <a:solidFill>
                  <a:srgbClr val="E60012"/>
                </a:solidFill>
                <a:ln w="2520" cap="flat">
                  <a:solidFill>
                    <a:srgbClr val="FFFFFF"/>
                  </a:solidFill>
                  <a:prstDash val="solid"/>
                  <a:miter/>
                </a:ln>
              </p:spPr>
              <p:txBody>
                <a:bodyPr/>
                <a:lstStyle/>
                <a:p>
                  <a:endParaRPr lang="ja-JP" altLang="en-US"/>
                </a:p>
              </p:txBody>
            </p:sp>
            <p:sp>
              <p:nvSpPr>
                <p:cNvPr id="90" name="フリーフォーム: 図形 89">
                  <a:extLst>
                    <a:ext uri="{FF2B5EF4-FFF2-40B4-BE49-F238E27FC236}">
                      <a16:creationId xmlns:a16="http://schemas.microsoft.com/office/drawing/2014/main" id="{B9D7C1D1-437D-1060-1FC3-BBB3361A677C}"/>
                    </a:ext>
                  </a:extLst>
                </p:cNvPr>
                <p:cNvSpPr/>
                <p:nvPr/>
              </p:nvSpPr>
              <p:spPr>
                <a:xfrm>
                  <a:off x="8630149" y="3433598"/>
                  <a:ext cx="112908" cy="67469"/>
                </a:xfrm>
                <a:custGeom>
                  <a:avLst/>
                  <a:gdLst>
                    <a:gd name="csX0" fmla="*/ 18818 w 112908"/>
                    <a:gd name="csY0" fmla="*/ 67470 h 67469"/>
                    <a:gd name="csX1" fmla="*/ 112909 w 112908"/>
                    <a:gd name="csY1" fmla="*/ 4360 h 67469"/>
                    <a:gd name="csX2" fmla="*/ 112909 w 112908"/>
                    <a:gd name="csY2" fmla="*/ 0 h 67469"/>
                    <a:gd name="csX3" fmla="*/ 94550 w 112908"/>
                    <a:gd name="csY3" fmla="*/ 0 h 67469"/>
                    <a:gd name="csX4" fmla="*/ 0 w 112908"/>
                    <a:gd name="csY4" fmla="*/ 64257 h 67469"/>
                    <a:gd name="csX5" fmla="*/ 0 w 112908"/>
                    <a:gd name="csY5" fmla="*/ 67241 h 67469"/>
                    <a:gd name="csX6" fmla="*/ 18818 w 112908"/>
                    <a:gd name="csY6" fmla="*/ 67470 h 674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908" h="67469">
                      <a:moveTo>
                        <a:pt x="18818" y="67470"/>
                      </a:moveTo>
                      <a:lnTo>
                        <a:pt x="112909" y="4360"/>
                      </a:lnTo>
                      <a:lnTo>
                        <a:pt x="112909" y="0"/>
                      </a:lnTo>
                      <a:lnTo>
                        <a:pt x="94550" y="0"/>
                      </a:lnTo>
                      <a:lnTo>
                        <a:pt x="0" y="64257"/>
                      </a:lnTo>
                      <a:lnTo>
                        <a:pt x="0" y="67241"/>
                      </a:lnTo>
                      <a:lnTo>
                        <a:pt x="18818" y="67470"/>
                      </a:lnTo>
                      <a:close/>
                    </a:path>
                  </a:pathLst>
                </a:custGeom>
                <a:solidFill>
                  <a:srgbClr val="E60012"/>
                </a:solidFill>
                <a:ln w="2520" cap="flat">
                  <a:solidFill>
                    <a:srgbClr val="FFFFFF"/>
                  </a:solidFill>
                  <a:prstDash val="solid"/>
                  <a:miter/>
                </a:ln>
              </p:spPr>
              <p:txBody>
                <a:bodyPr/>
                <a:lstStyle/>
                <a:p>
                  <a:endParaRPr lang="ja-JP" altLang="en-US"/>
                </a:p>
              </p:txBody>
            </p:sp>
            <p:sp>
              <p:nvSpPr>
                <p:cNvPr id="91" name="正方形/長方形 90">
                  <a:extLst>
                    <a:ext uri="{FF2B5EF4-FFF2-40B4-BE49-F238E27FC236}">
                      <a16:creationId xmlns:a16="http://schemas.microsoft.com/office/drawing/2014/main" id="{58C323F3-6FE7-3D6B-60F6-1E30A0A465C2}"/>
                    </a:ext>
                  </a:extLst>
                </p:cNvPr>
                <p:cNvSpPr/>
                <p:nvPr/>
              </p:nvSpPr>
              <p:spPr>
                <a:xfrm>
                  <a:off x="8630149" y="3318623"/>
                  <a:ext cx="269191" cy="181985"/>
                </a:xfrm>
                <a:prstGeom prst="rect">
                  <a:avLst/>
                </a:prstGeom>
                <a:noFill/>
                <a:ln w="2520" cap="flat">
                  <a:solidFill>
                    <a:srgbClr val="000000"/>
                  </a:solidFill>
                  <a:prstDash val="solid"/>
                  <a:miter/>
                </a:ln>
              </p:spPr>
              <p:txBody>
                <a:bodyPr/>
                <a:lstStyle/>
                <a:p>
                  <a:endParaRPr lang="ja-JP" altLang="en-US"/>
                </a:p>
              </p:txBody>
            </p:sp>
          </p:grpSp>
        </p:grpSp>
        <p:grpSp>
          <p:nvGrpSpPr>
            <p:cNvPr id="92" name="グラフィックス 13">
              <a:extLst>
                <a:ext uri="{FF2B5EF4-FFF2-40B4-BE49-F238E27FC236}">
                  <a16:creationId xmlns:a16="http://schemas.microsoft.com/office/drawing/2014/main" id="{6E0C71D5-2922-973F-D968-658589B04C0F}"/>
                </a:ext>
              </a:extLst>
            </p:cNvPr>
            <p:cNvGrpSpPr/>
            <p:nvPr/>
          </p:nvGrpSpPr>
          <p:grpSpPr>
            <a:xfrm>
              <a:off x="8051147" y="3070545"/>
              <a:ext cx="269191" cy="181985"/>
              <a:chOff x="8051147" y="3070545"/>
              <a:chExt cx="269191" cy="181985"/>
            </a:xfrm>
          </p:grpSpPr>
          <p:sp>
            <p:nvSpPr>
              <p:cNvPr id="93" name="正方形/長方形 92">
                <a:extLst>
                  <a:ext uri="{FF2B5EF4-FFF2-40B4-BE49-F238E27FC236}">
                    <a16:creationId xmlns:a16="http://schemas.microsoft.com/office/drawing/2014/main" id="{CC282C79-FAA3-4425-F18D-E846536B5AC6}"/>
                  </a:ext>
                </a:extLst>
              </p:cNvPr>
              <p:cNvSpPr/>
              <p:nvPr/>
            </p:nvSpPr>
            <p:spPr>
              <a:xfrm>
                <a:off x="8051147" y="3070545"/>
                <a:ext cx="269191" cy="181985"/>
              </a:xfrm>
              <a:prstGeom prst="rect">
                <a:avLst/>
              </a:prstGeom>
              <a:solidFill>
                <a:srgbClr val="FFFFFF"/>
              </a:solidFill>
              <a:ln w="2520" cap="flat">
                <a:solidFill>
                  <a:srgbClr val="000000"/>
                </a:solidFill>
                <a:prstDash val="solid"/>
                <a:miter/>
              </a:ln>
            </p:spPr>
            <p:txBody>
              <a:bodyPr/>
              <a:lstStyle/>
              <a:p>
                <a:endParaRPr lang="ja-JP" altLang="en-US"/>
              </a:p>
            </p:txBody>
          </p:sp>
          <p:sp>
            <p:nvSpPr>
              <p:cNvPr id="94" name="フリーフォーム: 図形 93">
                <a:extLst>
                  <a:ext uri="{FF2B5EF4-FFF2-40B4-BE49-F238E27FC236}">
                    <a16:creationId xmlns:a16="http://schemas.microsoft.com/office/drawing/2014/main" id="{8F5588AB-8DFC-2EB6-065E-0B84B34D9BFC}"/>
                  </a:ext>
                </a:extLst>
              </p:cNvPr>
              <p:cNvSpPr/>
              <p:nvPr/>
            </p:nvSpPr>
            <p:spPr>
              <a:xfrm>
                <a:off x="8127337" y="3103133"/>
                <a:ext cx="116580" cy="116580"/>
              </a:xfrm>
              <a:custGeom>
                <a:avLst/>
                <a:gdLst>
                  <a:gd name="csX0" fmla="*/ 116581 w 116580"/>
                  <a:gd name="csY0" fmla="*/ 58290 h 116580"/>
                  <a:gd name="csX1" fmla="*/ 58290 w 116580"/>
                  <a:gd name="csY1" fmla="*/ 116581 h 116580"/>
                  <a:gd name="csX2" fmla="*/ 0 w 116580"/>
                  <a:gd name="csY2" fmla="*/ 58290 h 116580"/>
                  <a:gd name="csX3" fmla="*/ 58290 w 116580"/>
                  <a:gd name="csY3" fmla="*/ 0 h 116580"/>
                  <a:gd name="csX4" fmla="*/ 116581 w 116580"/>
                  <a:gd name="csY4" fmla="*/ 58290 h 116580"/>
                </a:gdLst>
                <a:ahLst/>
                <a:cxnLst>
                  <a:cxn ang="0">
                    <a:pos x="csX0" y="csY0"/>
                  </a:cxn>
                  <a:cxn ang="0">
                    <a:pos x="csX1" y="csY1"/>
                  </a:cxn>
                  <a:cxn ang="0">
                    <a:pos x="csX2" y="csY2"/>
                  </a:cxn>
                  <a:cxn ang="0">
                    <a:pos x="csX3" y="csY3"/>
                  </a:cxn>
                  <a:cxn ang="0">
                    <a:pos x="csX4" y="csY4"/>
                  </a:cxn>
                </a:cxnLst>
                <a:rect l="l" t="t" r="r" b="b"/>
                <a:pathLst>
                  <a:path w="116580" h="116580">
                    <a:moveTo>
                      <a:pt x="116581" y="58290"/>
                    </a:moveTo>
                    <a:cubicBezTo>
                      <a:pt x="116581" y="90189"/>
                      <a:pt x="90189" y="116581"/>
                      <a:pt x="58290" y="116581"/>
                    </a:cubicBezTo>
                    <a:cubicBezTo>
                      <a:pt x="26391" y="116581"/>
                      <a:pt x="0" y="90189"/>
                      <a:pt x="0" y="58290"/>
                    </a:cubicBezTo>
                    <a:cubicBezTo>
                      <a:pt x="0" y="26391"/>
                      <a:pt x="26162" y="0"/>
                      <a:pt x="58290" y="0"/>
                    </a:cubicBezTo>
                    <a:cubicBezTo>
                      <a:pt x="90419" y="0"/>
                      <a:pt x="116581" y="26391"/>
                      <a:pt x="116581" y="58290"/>
                    </a:cubicBezTo>
                    <a:close/>
                  </a:path>
                </a:pathLst>
              </a:custGeom>
              <a:solidFill>
                <a:srgbClr val="E60012"/>
              </a:solidFill>
              <a:ln w="2520" cap="flat">
                <a:solidFill>
                  <a:srgbClr val="E60012"/>
                </a:solidFill>
                <a:prstDash val="solid"/>
                <a:miter/>
              </a:ln>
            </p:spPr>
            <p:txBody>
              <a:bodyPr/>
              <a:lstStyle/>
              <a:p>
                <a:endParaRPr lang="ja-JP" altLang="en-US"/>
              </a:p>
            </p:txBody>
          </p:sp>
        </p:grpSp>
        <p:grpSp>
          <p:nvGrpSpPr>
            <p:cNvPr id="95" name="グラフィックス 13">
              <a:extLst>
                <a:ext uri="{FF2B5EF4-FFF2-40B4-BE49-F238E27FC236}">
                  <a16:creationId xmlns:a16="http://schemas.microsoft.com/office/drawing/2014/main" id="{6DC98C5D-3E4A-9712-F704-32A32BB83EFE}"/>
                </a:ext>
              </a:extLst>
            </p:cNvPr>
            <p:cNvGrpSpPr/>
            <p:nvPr/>
          </p:nvGrpSpPr>
          <p:grpSpPr>
            <a:xfrm>
              <a:off x="7665604" y="3989651"/>
              <a:ext cx="269420" cy="182673"/>
              <a:chOff x="7665604" y="3989651"/>
              <a:chExt cx="269420" cy="182673"/>
            </a:xfrm>
          </p:grpSpPr>
          <p:sp>
            <p:nvSpPr>
              <p:cNvPr id="96" name="正方形/長方形 95">
                <a:extLst>
                  <a:ext uri="{FF2B5EF4-FFF2-40B4-BE49-F238E27FC236}">
                    <a16:creationId xmlns:a16="http://schemas.microsoft.com/office/drawing/2014/main" id="{55E1D178-B73B-E977-C331-A9BE1B9EDC51}"/>
                  </a:ext>
                </a:extLst>
              </p:cNvPr>
              <p:cNvSpPr/>
              <p:nvPr/>
            </p:nvSpPr>
            <p:spPr>
              <a:xfrm>
                <a:off x="7665604" y="3989651"/>
                <a:ext cx="269420" cy="182673"/>
              </a:xfrm>
              <a:prstGeom prst="rect">
                <a:avLst/>
              </a:prstGeom>
              <a:solidFill>
                <a:srgbClr val="FFFFFF"/>
              </a:solidFill>
              <a:ln w="22908" cap="flat">
                <a:noFill/>
                <a:prstDash val="solid"/>
                <a:miter/>
              </a:ln>
            </p:spPr>
            <p:txBody>
              <a:bodyPr/>
              <a:lstStyle/>
              <a:p>
                <a:endParaRPr lang="ja-JP" altLang="en-US"/>
              </a:p>
            </p:txBody>
          </p:sp>
          <p:grpSp>
            <p:nvGrpSpPr>
              <p:cNvPr id="97" name="グラフィックス 13">
                <a:extLst>
                  <a:ext uri="{FF2B5EF4-FFF2-40B4-BE49-F238E27FC236}">
                    <a16:creationId xmlns:a16="http://schemas.microsoft.com/office/drawing/2014/main" id="{0BA0D89D-14F5-93DC-AE6D-152DD0309CED}"/>
                  </a:ext>
                </a:extLst>
              </p:cNvPr>
              <p:cNvGrpSpPr/>
              <p:nvPr/>
            </p:nvGrpSpPr>
            <p:grpSpPr>
              <a:xfrm>
                <a:off x="7665604" y="3989651"/>
                <a:ext cx="269420" cy="182673"/>
                <a:chOff x="7665604" y="3989651"/>
                <a:chExt cx="269420" cy="182673"/>
              </a:xfrm>
            </p:grpSpPr>
            <p:sp>
              <p:nvSpPr>
                <p:cNvPr id="98" name="正方形/長方形 97">
                  <a:extLst>
                    <a:ext uri="{FF2B5EF4-FFF2-40B4-BE49-F238E27FC236}">
                      <a16:creationId xmlns:a16="http://schemas.microsoft.com/office/drawing/2014/main" id="{F2E11648-47B8-267C-93CD-A0979C463CB7}"/>
                    </a:ext>
                  </a:extLst>
                </p:cNvPr>
                <p:cNvSpPr/>
                <p:nvPr/>
              </p:nvSpPr>
              <p:spPr>
                <a:xfrm>
                  <a:off x="7665604" y="3989651"/>
                  <a:ext cx="269420" cy="15834"/>
                </a:xfrm>
                <a:prstGeom prst="rect">
                  <a:avLst/>
                </a:prstGeom>
                <a:solidFill>
                  <a:srgbClr val="E60012"/>
                </a:solidFill>
                <a:ln w="22908" cap="flat">
                  <a:noFill/>
                  <a:prstDash val="solid"/>
                  <a:miter/>
                </a:ln>
              </p:spPr>
              <p:txBody>
                <a:bodyPr/>
                <a:lstStyle/>
                <a:p>
                  <a:endParaRPr lang="ja-JP" altLang="en-US"/>
                </a:p>
              </p:txBody>
            </p:sp>
            <p:sp>
              <p:nvSpPr>
                <p:cNvPr id="99" name="正方形/長方形 98">
                  <a:extLst>
                    <a:ext uri="{FF2B5EF4-FFF2-40B4-BE49-F238E27FC236}">
                      <a16:creationId xmlns:a16="http://schemas.microsoft.com/office/drawing/2014/main" id="{AB79C7E3-F7C5-B34B-8AAD-3E4428E0CA01}"/>
                    </a:ext>
                  </a:extLst>
                </p:cNvPr>
                <p:cNvSpPr/>
                <p:nvPr/>
              </p:nvSpPr>
              <p:spPr>
                <a:xfrm>
                  <a:off x="7665604" y="4016961"/>
                  <a:ext cx="269420" cy="16752"/>
                </a:xfrm>
                <a:prstGeom prst="rect">
                  <a:avLst/>
                </a:prstGeom>
                <a:solidFill>
                  <a:srgbClr val="E60012"/>
                </a:solidFill>
                <a:ln w="22908" cap="flat">
                  <a:noFill/>
                  <a:prstDash val="solid"/>
                  <a:miter/>
                </a:ln>
              </p:spPr>
              <p:txBody>
                <a:bodyPr/>
                <a:lstStyle/>
                <a:p>
                  <a:endParaRPr lang="ja-JP" altLang="en-US"/>
                </a:p>
              </p:txBody>
            </p:sp>
            <p:sp>
              <p:nvSpPr>
                <p:cNvPr id="100" name="正方形/長方形 99">
                  <a:extLst>
                    <a:ext uri="{FF2B5EF4-FFF2-40B4-BE49-F238E27FC236}">
                      <a16:creationId xmlns:a16="http://schemas.microsoft.com/office/drawing/2014/main" id="{0D09651F-FF28-E052-076C-89A8506992E9}"/>
                    </a:ext>
                  </a:extLst>
                </p:cNvPr>
                <p:cNvSpPr/>
                <p:nvPr/>
              </p:nvSpPr>
              <p:spPr>
                <a:xfrm>
                  <a:off x="7665604" y="4044499"/>
                  <a:ext cx="269420" cy="16523"/>
                </a:xfrm>
                <a:prstGeom prst="rect">
                  <a:avLst/>
                </a:prstGeom>
                <a:solidFill>
                  <a:srgbClr val="E60012"/>
                </a:solidFill>
                <a:ln w="22908" cap="flat">
                  <a:noFill/>
                  <a:prstDash val="solid"/>
                  <a:miter/>
                </a:ln>
              </p:spPr>
              <p:txBody>
                <a:bodyPr/>
                <a:lstStyle/>
                <a:p>
                  <a:endParaRPr lang="ja-JP" altLang="en-US"/>
                </a:p>
              </p:txBody>
            </p:sp>
            <p:sp>
              <p:nvSpPr>
                <p:cNvPr id="101" name="正方形/長方形 100">
                  <a:extLst>
                    <a:ext uri="{FF2B5EF4-FFF2-40B4-BE49-F238E27FC236}">
                      <a16:creationId xmlns:a16="http://schemas.microsoft.com/office/drawing/2014/main" id="{9D8352F1-CF56-0AC4-6B2B-C10352749C29}"/>
                    </a:ext>
                  </a:extLst>
                </p:cNvPr>
                <p:cNvSpPr/>
                <p:nvPr/>
              </p:nvSpPr>
              <p:spPr>
                <a:xfrm>
                  <a:off x="7665604" y="4072038"/>
                  <a:ext cx="269420" cy="16752"/>
                </a:xfrm>
                <a:prstGeom prst="rect">
                  <a:avLst/>
                </a:prstGeom>
                <a:solidFill>
                  <a:srgbClr val="E60012"/>
                </a:solidFill>
                <a:ln w="22908" cap="flat">
                  <a:noFill/>
                  <a:prstDash val="solid"/>
                  <a:miter/>
                </a:ln>
              </p:spPr>
              <p:txBody>
                <a:bodyPr/>
                <a:lstStyle/>
                <a:p>
                  <a:endParaRPr lang="ja-JP" altLang="en-US"/>
                </a:p>
              </p:txBody>
            </p:sp>
            <p:sp>
              <p:nvSpPr>
                <p:cNvPr id="102" name="正方形/長方形 101">
                  <a:extLst>
                    <a:ext uri="{FF2B5EF4-FFF2-40B4-BE49-F238E27FC236}">
                      <a16:creationId xmlns:a16="http://schemas.microsoft.com/office/drawing/2014/main" id="{2FC0F9DA-981F-0AA6-0554-342836BDDF55}"/>
                    </a:ext>
                  </a:extLst>
                </p:cNvPr>
                <p:cNvSpPr/>
                <p:nvPr/>
              </p:nvSpPr>
              <p:spPr>
                <a:xfrm>
                  <a:off x="7665604" y="4099577"/>
                  <a:ext cx="269420" cy="16752"/>
                </a:xfrm>
                <a:prstGeom prst="rect">
                  <a:avLst/>
                </a:prstGeom>
                <a:solidFill>
                  <a:srgbClr val="E60012"/>
                </a:solidFill>
                <a:ln w="22908" cap="flat">
                  <a:noFill/>
                  <a:prstDash val="solid"/>
                  <a:miter/>
                </a:ln>
              </p:spPr>
              <p:txBody>
                <a:bodyPr/>
                <a:lstStyle/>
                <a:p>
                  <a:endParaRPr lang="ja-JP" altLang="en-US"/>
                </a:p>
              </p:txBody>
            </p:sp>
            <p:sp>
              <p:nvSpPr>
                <p:cNvPr id="103" name="正方形/長方形 102">
                  <a:extLst>
                    <a:ext uri="{FF2B5EF4-FFF2-40B4-BE49-F238E27FC236}">
                      <a16:creationId xmlns:a16="http://schemas.microsoft.com/office/drawing/2014/main" id="{4135017E-AE3D-CA6B-41E3-DE138D5DD1A5}"/>
                    </a:ext>
                  </a:extLst>
                </p:cNvPr>
                <p:cNvSpPr/>
                <p:nvPr/>
              </p:nvSpPr>
              <p:spPr>
                <a:xfrm>
                  <a:off x="7665604" y="4126886"/>
                  <a:ext cx="269420" cy="16752"/>
                </a:xfrm>
                <a:prstGeom prst="rect">
                  <a:avLst/>
                </a:prstGeom>
                <a:solidFill>
                  <a:srgbClr val="E60012"/>
                </a:solidFill>
                <a:ln w="22908" cap="flat">
                  <a:noFill/>
                  <a:prstDash val="solid"/>
                  <a:miter/>
                </a:ln>
              </p:spPr>
              <p:txBody>
                <a:bodyPr/>
                <a:lstStyle/>
                <a:p>
                  <a:endParaRPr lang="ja-JP" altLang="en-US"/>
                </a:p>
              </p:txBody>
            </p:sp>
            <p:sp>
              <p:nvSpPr>
                <p:cNvPr id="104" name="正方形/長方形 103">
                  <a:extLst>
                    <a:ext uri="{FF2B5EF4-FFF2-40B4-BE49-F238E27FC236}">
                      <a16:creationId xmlns:a16="http://schemas.microsoft.com/office/drawing/2014/main" id="{9D23CE1F-5082-3D13-7C74-049ABC381535}"/>
                    </a:ext>
                  </a:extLst>
                </p:cNvPr>
                <p:cNvSpPr/>
                <p:nvPr/>
              </p:nvSpPr>
              <p:spPr>
                <a:xfrm>
                  <a:off x="7665604" y="4155343"/>
                  <a:ext cx="269420" cy="16982"/>
                </a:xfrm>
                <a:prstGeom prst="rect">
                  <a:avLst/>
                </a:prstGeom>
                <a:solidFill>
                  <a:srgbClr val="E60012"/>
                </a:solidFill>
                <a:ln w="22908" cap="flat">
                  <a:noFill/>
                  <a:prstDash val="solid"/>
                  <a:miter/>
                </a:ln>
              </p:spPr>
              <p:txBody>
                <a:bodyPr/>
                <a:lstStyle/>
                <a:p>
                  <a:endParaRPr lang="ja-JP" altLang="en-US"/>
                </a:p>
              </p:txBody>
            </p:sp>
            <p:sp>
              <p:nvSpPr>
                <p:cNvPr id="105" name="正方形/長方形 104">
                  <a:extLst>
                    <a:ext uri="{FF2B5EF4-FFF2-40B4-BE49-F238E27FC236}">
                      <a16:creationId xmlns:a16="http://schemas.microsoft.com/office/drawing/2014/main" id="{4395C0E3-18B3-60A8-072E-468E1216551B}"/>
                    </a:ext>
                  </a:extLst>
                </p:cNvPr>
                <p:cNvSpPr/>
                <p:nvPr/>
              </p:nvSpPr>
              <p:spPr>
                <a:xfrm>
                  <a:off x="7665604" y="3989651"/>
                  <a:ext cx="126907" cy="99139"/>
                </a:xfrm>
                <a:prstGeom prst="rect">
                  <a:avLst/>
                </a:prstGeom>
                <a:solidFill>
                  <a:srgbClr val="1F2A66"/>
                </a:solidFill>
                <a:ln w="22908" cap="flat">
                  <a:noFill/>
                  <a:prstDash val="solid"/>
                  <a:miter/>
                </a:ln>
              </p:spPr>
              <p:txBody>
                <a:bodyPr/>
                <a:lstStyle/>
                <a:p>
                  <a:endParaRPr lang="ja-JP" altLang="en-US"/>
                </a:p>
              </p:txBody>
            </p:sp>
            <p:grpSp>
              <p:nvGrpSpPr>
                <p:cNvPr id="106" name="グラフィックス 13">
                  <a:extLst>
                    <a:ext uri="{FF2B5EF4-FFF2-40B4-BE49-F238E27FC236}">
                      <a16:creationId xmlns:a16="http://schemas.microsoft.com/office/drawing/2014/main" id="{7A45008D-8E07-21DD-ADF9-1E5CF6D1B4FA}"/>
                    </a:ext>
                  </a:extLst>
                </p:cNvPr>
                <p:cNvGrpSpPr/>
                <p:nvPr/>
              </p:nvGrpSpPr>
              <p:grpSpPr>
                <a:xfrm>
                  <a:off x="7670423" y="3994700"/>
                  <a:ext cx="115662" cy="88353"/>
                  <a:chOff x="7670423" y="3994700"/>
                  <a:chExt cx="115662" cy="88353"/>
                </a:xfrm>
                <a:solidFill>
                  <a:srgbClr val="FFFFFF"/>
                </a:solidFill>
              </p:grpSpPr>
              <p:grpSp>
                <p:nvGrpSpPr>
                  <p:cNvPr id="107" name="グラフィックス 13">
                    <a:extLst>
                      <a:ext uri="{FF2B5EF4-FFF2-40B4-BE49-F238E27FC236}">
                        <a16:creationId xmlns:a16="http://schemas.microsoft.com/office/drawing/2014/main" id="{4CAAED72-C30E-F76B-22C8-9563EFDD4E3A}"/>
                      </a:ext>
                    </a:extLst>
                  </p:cNvPr>
                  <p:cNvGrpSpPr/>
                  <p:nvPr/>
                </p:nvGrpSpPr>
                <p:grpSpPr>
                  <a:xfrm>
                    <a:off x="7670423" y="3994700"/>
                    <a:ext cx="115662" cy="19277"/>
                    <a:chOff x="7670423" y="3994700"/>
                    <a:chExt cx="115662" cy="19277"/>
                  </a:xfrm>
                  <a:solidFill>
                    <a:srgbClr val="FFFFFF"/>
                  </a:solidFill>
                </p:grpSpPr>
                <p:sp>
                  <p:nvSpPr>
                    <p:cNvPr id="108" name="フリーフォーム: 図形 107">
                      <a:extLst>
                        <a:ext uri="{FF2B5EF4-FFF2-40B4-BE49-F238E27FC236}">
                          <a16:creationId xmlns:a16="http://schemas.microsoft.com/office/drawing/2014/main" id="{82637604-F399-EFD3-B147-53B194E355FB}"/>
                        </a:ext>
                      </a:extLst>
                    </p:cNvPr>
                    <p:cNvSpPr/>
                    <p:nvPr/>
                  </p:nvSpPr>
                  <p:spPr>
                    <a:xfrm>
                      <a:off x="7670423" y="3994700"/>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426"/>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09" name="フリーフォーム: 図形 108">
                      <a:extLst>
                        <a:ext uri="{FF2B5EF4-FFF2-40B4-BE49-F238E27FC236}">
                          <a16:creationId xmlns:a16="http://schemas.microsoft.com/office/drawing/2014/main" id="{5B27B542-3133-4DA1-DD37-2ABFF22F759E}"/>
                        </a:ext>
                      </a:extLst>
                    </p:cNvPr>
                    <p:cNvSpPr/>
                    <p:nvPr/>
                  </p:nvSpPr>
                  <p:spPr>
                    <a:xfrm>
                      <a:off x="7691766" y="3994700"/>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426"/>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10" name="フリーフォーム: 図形 109">
                      <a:extLst>
                        <a:ext uri="{FF2B5EF4-FFF2-40B4-BE49-F238E27FC236}">
                          <a16:creationId xmlns:a16="http://schemas.microsoft.com/office/drawing/2014/main" id="{869FA729-B94B-1EF3-EAA9-3717757725AD}"/>
                        </a:ext>
                      </a:extLst>
                    </p:cNvPr>
                    <p:cNvSpPr/>
                    <p:nvPr/>
                  </p:nvSpPr>
                  <p:spPr>
                    <a:xfrm>
                      <a:off x="7713108" y="3994700"/>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36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344" y="8491"/>
                          </a:lnTo>
                          <a:lnTo>
                            <a:pt x="4360" y="6426"/>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11" name="フリーフォーム: 図形 110">
                      <a:extLst>
                        <a:ext uri="{FF2B5EF4-FFF2-40B4-BE49-F238E27FC236}">
                          <a16:creationId xmlns:a16="http://schemas.microsoft.com/office/drawing/2014/main" id="{10886A16-8E1A-FA11-77F8-89A324AC882C}"/>
                        </a:ext>
                      </a:extLst>
                    </p:cNvPr>
                    <p:cNvSpPr/>
                    <p:nvPr/>
                  </p:nvSpPr>
                  <p:spPr>
                    <a:xfrm>
                      <a:off x="7734451" y="3994700"/>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60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12" name="フリーフォーム: 図形 111">
                      <a:extLst>
                        <a:ext uri="{FF2B5EF4-FFF2-40B4-BE49-F238E27FC236}">
                          <a16:creationId xmlns:a16="http://schemas.microsoft.com/office/drawing/2014/main" id="{8E2DB35E-7853-BBB8-2DBE-1232D9F6EC67}"/>
                        </a:ext>
                      </a:extLst>
                    </p:cNvPr>
                    <p:cNvSpPr/>
                    <p:nvPr/>
                  </p:nvSpPr>
                  <p:spPr>
                    <a:xfrm>
                      <a:off x="7755793" y="3994700"/>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13" name="フリーフォーム: 図形 112">
                      <a:extLst>
                        <a:ext uri="{FF2B5EF4-FFF2-40B4-BE49-F238E27FC236}">
                          <a16:creationId xmlns:a16="http://schemas.microsoft.com/office/drawing/2014/main" id="{2F4EF44D-EE94-C3B2-15E1-A54BDE9D4063}"/>
                        </a:ext>
                      </a:extLst>
                    </p:cNvPr>
                    <p:cNvSpPr/>
                    <p:nvPr/>
                  </p:nvSpPr>
                  <p:spPr>
                    <a:xfrm>
                      <a:off x="7777136" y="3994700"/>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14" name="フリーフォーム: 図形 113">
                      <a:extLst>
                        <a:ext uri="{FF2B5EF4-FFF2-40B4-BE49-F238E27FC236}">
                          <a16:creationId xmlns:a16="http://schemas.microsoft.com/office/drawing/2014/main" id="{196EFCE1-DC9C-F8BD-9DA8-A0A6FAA72829}"/>
                        </a:ext>
                      </a:extLst>
                    </p:cNvPr>
                    <p:cNvSpPr/>
                    <p:nvPr/>
                  </p:nvSpPr>
                  <p:spPr>
                    <a:xfrm>
                      <a:off x="7680291" y="4005486"/>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15" name="フリーフォーム: 図形 114">
                      <a:extLst>
                        <a:ext uri="{FF2B5EF4-FFF2-40B4-BE49-F238E27FC236}">
                          <a16:creationId xmlns:a16="http://schemas.microsoft.com/office/drawing/2014/main" id="{4E77214E-3F21-CBCA-2BA7-4423C5E4F0F5}"/>
                        </a:ext>
                      </a:extLst>
                    </p:cNvPr>
                    <p:cNvSpPr/>
                    <p:nvPr/>
                  </p:nvSpPr>
                  <p:spPr>
                    <a:xfrm>
                      <a:off x="7701634" y="4005486"/>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16" name="フリーフォーム: 図形 115">
                      <a:extLst>
                        <a:ext uri="{FF2B5EF4-FFF2-40B4-BE49-F238E27FC236}">
                          <a16:creationId xmlns:a16="http://schemas.microsoft.com/office/drawing/2014/main" id="{08269CF0-0631-97AA-BE21-5D681602D049}"/>
                        </a:ext>
                      </a:extLst>
                    </p:cNvPr>
                    <p:cNvSpPr/>
                    <p:nvPr/>
                  </p:nvSpPr>
                  <p:spPr>
                    <a:xfrm>
                      <a:off x="7722976" y="4005486"/>
                      <a:ext cx="9179" cy="8491"/>
                    </a:xfrm>
                    <a:custGeom>
                      <a:avLst/>
                      <a:gdLst>
                        <a:gd name="csX0" fmla="*/ 4590 w 9179"/>
                        <a:gd name="csY0" fmla="*/ 0 h 8491"/>
                        <a:gd name="csX1" fmla="*/ 5508 w 9179"/>
                        <a:gd name="csY1" fmla="*/ 3213 h 8491"/>
                        <a:gd name="csX2" fmla="*/ 9180 w 9179"/>
                        <a:gd name="csY2" fmla="*/ 3213 h 8491"/>
                        <a:gd name="csX3" fmla="*/ 6196 w 9179"/>
                        <a:gd name="csY3" fmla="*/ 5278 h 8491"/>
                        <a:gd name="csX4" fmla="*/ 7344 w 9179"/>
                        <a:gd name="csY4" fmla="*/ 8491 h 8491"/>
                        <a:gd name="csX5" fmla="*/ 4590 w 9179"/>
                        <a:gd name="csY5" fmla="*/ 6426 h 8491"/>
                        <a:gd name="csX6" fmla="*/ 1836 w 9179"/>
                        <a:gd name="csY6" fmla="*/ 8491 h 8491"/>
                        <a:gd name="csX7" fmla="*/ 2754 w 9179"/>
                        <a:gd name="csY7" fmla="*/ 5278 h 8491"/>
                        <a:gd name="csX8" fmla="*/ 0 w 9179"/>
                        <a:gd name="csY8" fmla="*/ 3213 h 8491"/>
                        <a:gd name="csX9" fmla="*/ 3442 w 9179"/>
                        <a:gd name="csY9" fmla="*/ 3213 h 8491"/>
                        <a:gd name="csX10" fmla="*/ 4590 w 9179"/>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179" h="8491">
                          <a:moveTo>
                            <a:pt x="4590" y="0"/>
                          </a:moveTo>
                          <a:lnTo>
                            <a:pt x="5508" y="3213"/>
                          </a:lnTo>
                          <a:lnTo>
                            <a:pt x="918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17" name="フリーフォーム: 図形 116">
                      <a:extLst>
                        <a:ext uri="{FF2B5EF4-FFF2-40B4-BE49-F238E27FC236}">
                          <a16:creationId xmlns:a16="http://schemas.microsoft.com/office/drawing/2014/main" id="{256DFC4D-C3F7-7C89-DAC6-17ACAA2A9B5B}"/>
                        </a:ext>
                      </a:extLst>
                    </p:cNvPr>
                    <p:cNvSpPr/>
                    <p:nvPr/>
                  </p:nvSpPr>
                  <p:spPr>
                    <a:xfrm>
                      <a:off x="7744548" y="4005486"/>
                      <a:ext cx="8720" cy="8491"/>
                    </a:xfrm>
                    <a:custGeom>
                      <a:avLst/>
                      <a:gdLst>
                        <a:gd name="csX0" fmla="*/ 4360 w 8720"/>
                        <a:gd name="csY0" fmla="*/ 0 h 8491"/>
                        <a:gd name="csX1" fmla="*/ 5508 w 8720"/>
                        <a:gd name="csY1" fmla="*/ 3213 h 8491"/>
                        <a:gd name="csX2" fmla="*/ 8721 w 8720"/>
                        <a:gd name="csY2" fmla="*/ 3213 h 8491"/>
                        <a:gd name="csX3" fmla="*/ 6196 w 8720"/>
                        <a:gd name="csY3" fmla="*/ 5278 h 8491"/>
                        <a:gd name="csX4" fmla="*/ 7114 w 8720"/>
                        <a:gd name="csY4" fmla="*/ 8491 h 8491"/>
                        <a:gd name="csX5" fmla="*/ 4360 w 8720"/>
                        <a:gd name="csY5" fmla="*/ 6426 h 8491"/>
                        <a:gd name="csX6" fmla="*/ 1606 w 8720"/>
                        <a:gd name="csY6" fmla="*/ 8491 h 8491"/>
                        <a:gd name="csX7" fmla="*/ 2754 w 8720"/>
                        <a:gd name="csY7" fmla="*/ 5278 h 8491"/>
                        <a:gd name="csX8" fmla="*/ 0 w 8720"/>
                        <a:gd name="csY8" fmla="*/ 3213 h 8491"/>
                        <a:gd name="csX9" fmla="*/ 3213 w 8720"/>
                        <a:gd name="csY9" fmla="*/ 3213 h 8491"/>
                        <a:gd name="csX10" fmla="*/ 4360 w 872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720" h="8491">
                          <a:moveTo>
                            <a:pt x="4360" y="0"/>
                          </a:moveTo>
                          <a:lnTo>
                            <a:pt x="5508" y="3213"/>
                          </a:lnTo>
                          <a:lnTo>
                            <a:pt x="8721" y="3213"/>
                          </a:lnTo>
                          <a:lnTo>
                            <a:pt x="6196" y="5278"/>
                          </a:lnTo>
                          <a:lnTo>
                            <a:pt x="7114" y="8491"/>
                          </a:lnTo>
                          <a:lnTo>
                            <a:pt x="4360" y="6426"/>
                          </a:lnTo>
                          <a:lnTo>
                            <a:pt x="1606" y="8491"/>
                          </a:lnTo>
                          <a:lnTo>
                            <a:pt x="2754" y="5278"/>
                          </a:lnTo>
                          <a:lnTo>
                            <a:pt x="0" y="3213"/>
                          </a:lnTo>
                          <a:lnTo>
                            <a:pt x="3213" y="3213"/>
                          </a:lnTo>
                          <a:lnTo>
                            <a:pt x="4360" y="0"/>
                          </a:lnTo>
                          <a:close/>
                        </a:path>
                      </a:pathLst>
                    </a:custGeom>
                    <a:solidFill>
                      <a:srgbClr val="FFFFFF"/>
                    </a:solidFill>
                    <a:ln w="22908" cap="flat">
                      <a:noFill/>
                      <a:prstDash val="solid"/>
                      <a:miter/>
                    </a:ln>
                  </p:spPr>
                  <p:txBody>
                    <a:bodyPr/>
                    <a:lstStyle/>
                    <a:p>
                      <a:endParaRPr lang="ja-JP" altLang="en-US"/>
                    </a:p>
                  </p:txBody>
                </p:sp>
                <p:sp>
                  <p:nvSpPr>
                    <p:cNvPr id="118" name="フリーフォーム: 図形 117">
                      <a:extLst>
                        <a:ext uri="{FF2B5EF4-FFF2-40B4-BE49-F238E27FC236}">
                          <a16:creationId xmlns:a16="http://schemas.microsoft.com/office/drawing/2014/main" id="{81F217FD-AD82-EFFF-EE81-BA4333A16E8E}"/>
                        </a:ext>
                      </a:extLst>
                    </p:cNvPr>
                    <p:cNvSpPr/>
                    <p:nvPr/>
                  </p:nvSpPr>
                  <p:spPr>
                    <a:xfrm>
                      <a:off x="7765891" y="4005486"/>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426"/>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grpSp>
              <p:grpSp>
                <p:nvGrpSpPr>
                  <p:cNvPr id="119" name="グラフィックス 13">
                    <a:extLst>
                      <a:ext uri="{FF2B5EF4-FFF2-40B4-BE49-F238E27FC236}">
                        <a16:creationId xmlns:a16="http://schemas.microsoft.com/office/drawing/2014/main" id="{1D52D719-FFDD-6FCF-4A21-7F16A55534B2}"/>
                      </a:ext>
                    </a:extLst>
                  </p:cNvPr>
                  <p:cNvGrpSpPr/>
                  <p:nvPr/>
                </p:nvGrpSpPr>
                <p:grpSpPr>
                  <a:xfrm>
                    <a:off x="7670423" y="4014666"/>
                    <a:ext cx="115662" cy="19277"/>
                    <a:chOff x="7670423" y="4014666"/>
                    <a:chExt cx="115662" cy="19277"/>
                  </a:xfrm>
                  <a:solidFill>
                    <a:srgbClr val="FFFFFF"/>
                  </a:solidFill>
                </p:grpSpPr>
                <p:sp>
                  <p:nvSpPr>
                    <p:cNvPr id="120" name="フリーフォーム: 図形 119">
                      <a:extLst>
                        <a:ext uri="{FF2B5EF4-FFF2-40B4-BE49-F238E27FC236}">
                          <a16:creationId xmlns:a16="http://schemas.microsoft.com/office/drawing/2014/main" id="{74155771-9630-1536-3964-03ED26BCB0DD}"/>
                        </a:ext>
                      </a:extLst>
                    </p:cNvPr>
                    <p:cNvSpPr/>
                    <p:nvPr/>
                  </p:nvSpPr>
                  <p:spPr>
                    <a:xfrm>
                      <a:off x="7670423" y="4014666"/>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426"/>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21" name="フリーフォーム: 図形 120">
                      <a:extLst>
                        <a:ext uri="{FF2B5EF4-FFF2-40B4-BE49-F238E27FC236}">
                          <a16:creationId xmlns:a16="http://schemas.microsoft.com/office/drawing/2014/main" id="{0C4A9BF3-3DC7-BDE3-9270-F4F909DD0C96}"/>
                        </a:ext>
                      </a:extLst>
                    </p:cNvPr>
                    <p:cNvSpPr/>
                    <p:nvPr/>
                  </p:nvSpPr>
                  <p:spPr>
                    <a:xfrm>
                      <a:off x="7691766" y="4014666"/>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426"/>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22" name="フリーフォーム: 図形 121">
                      <a:extLst>
                        <a:ext uri="{FF2B5EF4-FFF2-40B4-BE49-F238E27FC236}">
                          <a16:creationId xmlns:a16="http://schemas.microsoft.com/office/drawing/2014/main" id="{A4FD6D6A-1638-8B70-1858-B14B608D402D}"/>
                        </a:ext>
                      </a:extLst>
                    </p:cNvPr>
                    <p:cNvSpPr/>
                    <p:nvPr/>
                  </p:nvSpPr>
                  <p:spPr>
                    <a:xfrm>
                      <a:off x="7713108" y="4014666"/>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36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344" y="8491"/>
                          </a:lnTo>
                          <a:lnTo>
                            <a:pt x="4360" y="6426"/>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23" name="フリーフォーム: 図形 122">
                      <a:extLst>
                        <a:ext uri="{FF2B5EF4-FFF2-40B4-BE49-F238E27FC236}">
                          <a16:creationId xmlns:a16="http://schemas.microsoft.com/office/drawing/2014/main" id="{1D251AE3-2E31-28EA-2FC4-1A9A8A7C34F4}"/>
                        </a:ext>
                      </a:extLst>
                    </p:cNvPr>
                    <p:cNvSpPr/>
                    <p:nvPr/>
                  </p:nvSpPr>
                  <p:spPr>
                    <a:xfrm>
                      <a:off x="7734451" y="4014666"/>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60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24" name="フリーフォーム: 図形 123">
                      <a:extLst>
                        <a:ext uri="{FF2B5EF4-FFF2-40B4-BE49-F238E27FC236}">
                          <a16:creationId xmlns:a16="http://schemas.microsoft.com/office/drawing/2014/main" id="{DFCB9F78-898B-E632-5903-DDEB48C56E5D}"/>
                        </a:ext>
                      </a:extLst>
                    </p:cNvPr>
                    <p:cNvSpPr/>
                    <p:nvPr/>
                  </p:nvSpPr>
                  <p:spPr>
                    <a:xfrm>
                      <a:off x="7755793" y="4014666"/>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25" name="フリーフォーム: 図形 124">
                      <a:extLst>
                        <a:ext uri="{FF2B5EF4-FFF2-40B4-BE49-F238E27FC236}">
                          <a16:creationId xmlns:a16="http://schemas.microsoft.com/office/drawing/2014/main" id="{160A0067-4A68-6833-8234-46825D310594}"/>
                        </a:ext>
                      </a:extLst>
                    </p:cNvPr>
                    <p:cNvSpPr/>
                    <p:nvPr/>
                  </p:nvSpPr>
                  <p:spPr>
                    <a:xfrm>
                      <a:off x="7777136" y="4014666"/>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26" name="フリーフォーム: 図形 125">
                      <a:extLst>
                        <a:ext uri="{FF2B5EF4-FFF2-40B4-BE49-F238E27FC236}">
                          <a16:creationId xmlns:a16="http://schemas.microsoft.com/office/drawing/2014/main" id="{24CCCBAE-353A-D839-7462-AC91175D7CBA}"/>
                        </a:ext>
                      </a:extLst>
                    </p:cNvPr>
                    <p:cNvSpPr/>
                    <p:nvPr/>
                  </p:nvSpPr>
                  <p:spPr>
                    <a:xfrm>
                      <a:off x="7680291" y="4025452"/>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27" name="フリーフォーム: 図形 126">
                      <a:extLst>
                        <a:ext uri="{FF2B5EF4-FFF2-40B4-BE49-F238E27FC236}">
                          <a16:creationId xmlns:a16="http://schemas.microsoft.com/office/drawing/2014/main" id="{474F6858-E408-20FE-0C62-AE145CF50198}"/>
                        </a:ext>
                      </a:extLst>
                    </p:cNvPr>
                    <p:cNvSpPr/>
                    <p:nvPr/>
                  </p:nvSpPr>
                  <p:spPr>
                    <a:xfrm>
                      <a:off x="7701634" y="4025452"/>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28" name="フリーフォーム: 図形 127">
                      <a:extLst>
                        <a:ext uri="{FF2B5EF4-FFF2-40B4-BE49-F238E27FC236}">
                          <a16:creationId xmlns:a16="http://schemas.microsoft.com/office/drawing/2014/main" id="{ACDDAB8E-335D-C3B7-6022-206525071701}"/>
                        </a:ext>
                      </a:extLst>
                    </p:cNvPr>
                    <p:cNvSpPr/>
                    <p:nvPr/>
                  </p:nvSpPr>
                  <p:spPr>
                    <a:xfrm>
                      <a:off x="7722976" y="4025452"/>
                      <a:ext cx="9179" cy="8491"/>
                    </a:xfrm>
                    <a:custGeom>
                      <a:avLst/>
                      <a:gdLst>
                        <a:gd name="csX0" fmla="*/ 4590 w 9179"/>
                        <a:gd name="csY0" fmla="*/ 0 h 8491"/>
                        <a:gd name="csX1" fmla="*/ 5508 w 9179"/>
                        <a:gd name="csY1" fmla="*/ 3213 h 8491"/>
                        <a:gd name="csX2" fmla="*/ 9180 w 9179"/>
                        <a:gd name="csY2" fmla="*/ 3213 h 8491"/>
                        <a:gd name="csX3" fmla="*/ 6196 w 9179"/>
                        <a:gd name="csY3" fmla="*/ 5278 h 8491"/>
                        <a:gd name="csX4" fmla="*/ 7344 w 9179"/>
                        <a:gd name="csY4" fmla="*/ 8491 h 8491"/>
                        <a:gd name="csX5" fmla="*/ 4590 w 9179"/>
                        <a:gd name="csY5" fmla="*/ 6426 h 8491"/>
                        <a:gd name="csX6" fmla="*/ 1836 w 9179"/>
                        <a:gd name="csY6" fmla="*/ 8491 h 8491"/>
                        <a:gd name="csX7" fmla="*/ 2754 w 9179"/>
                        <a:gd name="csY7" fmla="*/ 5278 h 8491"/>
                        <a:gd name="csX8" fmla="*/ 0 w 9179"/>
                        <a:gd name="csY8" fmla="*/ 3213 h 8491"/>
                        <a:gd name="csX9" fmla="*/ 3442 w 9179"/>
                        <a:gd name="csY9" fmla="*/ 3213 h 8491"/>
                        <a:gd name="csX10" fmla="*/ 4590 w 9179"/>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179" h="8491">
                          <a:moveTo>
                            <a:pt x="4590" y="0"/>
                          </a:moveTo>
                          <a:lnTo>
                            <a:pt x="5508" y="3213"/>
                          </a:lnTo>
                          <a:lnTo>
                            <a:pt x="918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29" name="フリーフォーム: 図形 128">
                      <a:extLst>
                        <a:ext uri="{FF2B5EF4-FFF2-40B4-BE49-F238E27FC236}">
                          <a16:creationId xmlns:a16="http://schemas.microsoft.com/office/drawing/2014/main" id="{5DF78E2E-39D4-8EA1-99A1-C893B5EE46F5}"/>
                        </a:ext>
                      </a:extLst>
                    </p:cNvPr>
                    <p:cNvSpPr/>
                    <p:nvPr/>
                  </p:nvSpPr>
                  <p:spPr>
                    <a:xfrm>
                      <a:off x="7744548" y="4025452"/>
                      <a:ext cx="8720" cy="8491"/>
                    </a:xfrm>
                    <a:custGeom>
                      <a:avLst/>
                      <a:gdLst>
                        <a:gd name="csX0" fmla="*/ 4360 w 8720"/>
                        <a:gd name="csY0" fmla="*/ 0 h 8491"/>
                        <a:gd name="csX1" fmla="*/ 5508 w 8720"/>
                        <a:gd name="csY1" fmla="*/ 3213 h 8491"/>
                        <a:gd name="csX2" fmla="*/ 8721 w 8720"/>
                        <a:gd name="csY2" fmla="*/ 3213 h 8491"/>
                        <a:gd name="csX3" fmla="*/ 6196 w 8720"/>
                        <a:gd name="csY3" fmla="*/ 5278 h 8491"/>
                        <a:gd name="csX4" fmla="*/ 7114 w 8720"/>
                        <a:gd name="csY4" fmla="*/ 8491 h 8491"/>
                        <a:gd name="csX5" fmla="*/ 4360 w 8720"/>
                        <a:gd name="csY5" fmla="*/ 6426 h 8491"/>
                        <a:gd name="csX6" fmla="*/ 1606 w 8720"/>
                        <a:gd name="csY6" fmla="*/ 8491 h 8491"/>
                        <a:gd name="csX7" fmla="*/ 2754 w 8720"/>
                        <a:gd name="csY7" fmla="*/ 5278 h 8491"/>
                        <a:gd name="csX8" fmla="*/ 0 w 8720"/>
                        <a:gd name="csY8" fmla="*/ 3213 h 8491"/>
                        <a:gd name="csX9" fmla="*/ 3213 w 8720"/>
                        <a:gd name="csY9" fmla="*/ 3213 h 8491"/>
                        <a:gd name="csX10" fmla="*/ 4360 w 872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720" h="8491">
                          <a:moveTo>
                            <a:pt x="4360" y="0"/>
                          </a:moveTo>
                          <a:lnTo>
                            <a:pt x="5508" y="3213"/>
                          </a:lnTo>
                          <a:lnTo>
                            <a:pt x="8721" y="3213"/>
                          </a:lnTo>
                          <a:lnTo>
                            <a:pt x="6196" y="5278"/>
                          </a:lnTo>
                          <a:lnTo>
                            <a:pt x="7114" y="8491"/>
                          </a:lnTo>
                          <a:lnTo>
                            <a:pt x="4360" y="6426"/>
                          </a:lnTo>
                          <a:lnTo>
                            <a:pt x="1606" y="8491"/>
                          </a:lnTo>
                          <a:lnTo>
                            <a:pt x="2754" y="5278"/>
                          </a:lnTo>
                          <a:lnTo>
                            <a:pt x="0" y="3213"/>
                          </a:lnTo>
                          <a:lnTo>
                            <a:pt x="3213" y="3213"/>
                          </a:lnTo>
                          <a:lnTo>
                            <a:pt x="4360" y="0"/>
                          </a:lnTo>
                          <a:close/>
                        </a:path>
                      </a:pathLst>
                    </a:custGeom>
                    <a:solidFill>
                      <a:srgbClr val="FFFFFF"/>
                    </a:solidFill>
                    <a:ln w="22908" cap="flat">
                      <a:noFill/>
                      <a:prstDash val="solid"/>
                      <a:miter/>
                    </a:ln>
                  </p:spPr>
                  <p:txBody>
                    <a:bodyPr/>
                    <a:lstStyle/>
                    <a:p>
                      <a:endParaRPr lang="ja-JP" altLang="en-US"/>
                    </a:p>
                  </p:txBody>
                </p:sp>
                <p:sp>
                  <p:nvSpPr>
                    <p:cNvPr id="130" name="フリーフォーム: 図形 129">
                      <a:extLst>
                        <a:ext uri="{FF2B5EF4-FFF2-40B4-BE49-F238E27FC236}">
                          <a16:creationId xmlns:a16="http://schemas.microsoft.com/office/drawing/2014/main" id="{19F14DEF-340B-94A0-70E3-6BC30C169558}"/>
                        </a:ext>
                      </a:extLst>
                    </p:cNvPr>
                    <p:cNvSpPr/>
                    <p:nvPr/>
                  </p:nvSpPr>
                  <p:spPr>
                    <a:xfrm>
                      <a:off x="7765891" y="4025452"/>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426"/>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grpSp>
              <p:grpSp>
                <p:nvGrpSpPr>
                  <p:cNvPr id="131" name="グラフィックス 13">
                    <a:extLst>
                      <a:ext uri="{FF2B5EF4-FFF2-40B4-BE49-F238E27FC236}">
                        <a16:creationId xmlns:a16="http://schemas.microsoft.com/office/drawing/2014/main" id="{22B7C99F-0E5D-2BBE-5F52-D7275DA2C86B}"/>
                      </a:ext>
                    </a:extLst>
                  </p:cNvPr>
                  <p:cNvGrpSpPr/>
                  <p:nvPr/>
                </p:nvGrpSpPr>
                <p:grpSpPr>
                  <a:xfrm>
                    <a:off x="7670423" y="4034631"/>
                    <a:ext cx="115662" cy="19277"/>
                    <a:chOff x="7670423" y="4034631"/>
                    <a:chExt cx="115662" cy="19277"/>
                  </a:xfrm>
                  <a:solidFill>
                    <a:srgbClr val="FFFFFF"/>
                  </a:solidFill>
                </p:grpSpPr>
                <p:sp>
                  <p:nvSpPr>
                    <p:cNvPr id="132" name="フリーフォーム: 図形 131">
                      <a:extLst>
                        <a:ext uri="{FF2B5EF4-FFF2-40B4-BE49-F238E27FC236}">
                          <a16:creationId xmlns:a16="http://schemas.microsoft.com/office/drawing/2014/main" id="{BE544D50-6ABB-2E42-1686-E7558DBC80FD}"/>
                        </a:ext>
                      </a:extLst>
                    </p:cNvPr>
                    <p:cNvSpPr/>
                    <p:nvPr/>
                  </p:nvSpPr>
                  <p:spPr>
                    <a:xfrm>
                      <a:off x="7670423" y="4034631"/>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655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655"/>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33" name="フリーフォーム: 図形 132">
                      <a:extLst>
                        <a:ext uri="{FF2B5EF4-FFF2-40B4-BE49-F238E27FC236}">
                          <a16:creationId xmlns:a16="http://schemas.microsoft.com/office/drawing/2014/main" id="{B0CA4ABD-EC5E-7B3B-9C68-E9285DD8D65F}"/>
                        </a:ext>
                      </a:extLst>
                    </p:cNvPr>
                    <p:cNvSpPr/>
                    <p:nvPr/>
                  </p:nvSpPr>
                  <p:spPr>
                    <a:xfrm>
                      <a:off x="7691766" y="4034631"/>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655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655"/>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34" name="フリーフォーム: 図形 133">
                      <a:extLst>
                        <a:ext uri="{FF2B5EF4-FFF2-40B4-BE49-F238E27FC236}">
                          <a16:creationId xmlns:a16="http://schemas.microsoft.com/office/drawing/2014/main" id="{A8415002-FA13-C60C-7C5A-E3119599449D}"/>
                        </a:ext>
                      </a:extLst>
                    </p:cNvPr>
                    <p:cNvSpPr/>
                    <p:nvPr/>
                  </p:nvSpPr>
                  <p:spPr>
                    <a:xfrm>
                      <a:off x="7713108" y="4034631"/>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360 w 8950"/>
                        <a:gd name="csY5" fmla="*/ 6655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344" y="8491"/>
                          </a:lnTo>
                          <a:lnTo>
                            <a:pt x="4360" y="6655"/>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35" name="フリーフォーム: 図形 134">
                      <a:extLst>
                        <a:ext uri="{FF2B5EF4-FFF2-40B4-BE49-F238E27FC236}">
                          <a16:creationId xmlns:a16="http://schemas.microsoft.com/office/drawing/2014/main" id="{649E1341-B25F-1B99-6B45-BB56A7CB09E2}"/>
                        </a:ext>
                      </a:extLst>
                    </p:cNvPr>
                    <p:cNvSpPr/>
                    <p:nvPr/>
                  </p:nvSpPr>
                  <p:spPr>
                    <a:xfrm>
                      <a:off x="7734451" y="4034631"/>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655 h 8491"/>
                        <a:gd name="csX6" fmla="*/ 160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655"/>
                          </a:lnTo>
                          <a:lnTo>
                            <a:pt x="160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36" name="フリーフォーム: 図形 135">
                      <a:extLst>
                        <a:ext uri="{FF2B5EF4-FFF2-40B4-BE49-F238E27FC236}">
                          <a16:creationId xmlns:a16="http://schemas.microsoft.com/office/drawing/2014/main" id="{0C991024-485C-FD4F-1EE7-1D7E9A11C019}"/>
                        </a:ext>
                      </a:extLst>
                    </p:cNvPr>
                    <p:cNvSpPr/>
                    <p:nvPr/>
                  </p:nvSpPr>
                  <p:spPr>
                    <a:xfrm>
                      <a:off x="7755793" y="4034631"/>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655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655"/>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37" name="フリーフォーム: 図形 136">
                      <a:extLst>
                        <a:ext uri="{FF2B5EF4-FFF2-40B4-BE49-F238E27FC236}">
                          <a16:creationId xmlns:a16="http://schemas.microsoft.com/office/drawing/2014/main" id="{8DA4670A-7CE6-DCAE-57BD-6E904A3EE9BB}"/>
                        </a:ext>
                      </a:extLst>
                    </p:cNvPr>
                    <p:cNvSpPr/>
                    <p:nvPr/>
                  </p:nvSpPr>
                  <p:spPr>
                    <a:xfrm>
                      <a:off x="7777136" y="4034631"/>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655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655"/>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38" name="フリーフォーム: 図形 137">
                      <a:extLst>
                        <a:ext uri="{FF2B5EF4-FFF2-40B4-BE49-F238E27FC236}">
                          <a16:creationId xmlns:a16="http://schemas.microsoft.com/office/drawing/2014/main" id="{F6FC21DB-1B7F-1DFD-0C51-34D71C48B4B4}"/>
                        </a:ext>
                      </a:extLst>
                    </p:cNvPr>
                    <p:cNvSpPr/>
                    <p:nvPr/>
                  </p:nvSpPr>
                  <p:spPr>
                    <a:xfrm>
                      <a:off x="7680291" y="4045417"/>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39" name="フリーフォーム: 図形 138">
                      <a:extLst>
                        <a:ext uri="{FF2B5EF4-FFF2-40B4-BE49-F238E27FC236}">
                          <a16:creationId xmlns:a16="http://schemas.microsoft.com/office/drawing/2014/main" id="{F181C8AB-6B6E-7CDE-6E52-828E767A3EF0}"/>
                        </a:ext>
                      </a:extLst>
                    </p:cNvPr>
                    <p:cNvSpPr/>
                    <p:nvPr/>
                  </p:nvSpPr>
                  <p:spPr>
                    <a:xfrm>
                      <a:off x="7701634" y="4045417"/>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40" name="フリーフォーム: 図形 139">
                      <a:extLst>
                        <a:ext uri="{FF2B5EF4-FFF2-40B4-BE49-F238E27FC236}">
                          <a16:creationId xmlns:a16="http://schemas.microsoft.com/office/drawing/2014/main" id="{B414CC29-263B-CF6D-26CE-421AC1096063}"/>
                        </a:ext>
                      </a:extLst>
                    </p:cNvPr>
                    <p:cNvSpPr/>
                    <p:nvPr/>
                  </p:nvSpPr>
                  <p:spPr>
                    <a:xfrm>
                      <a:off x="7722976" y="4045417"/>
                      <a:ext cx="9179" cy="8491"/>
                    </a:xfrm>
                    <a:custGeom>
                      <a:avLst/>
                      <a:gdLst>
                        <a:gd name="csX0" fmla="*/ 4590 w 9179"/>
                        <a:gd name="csY0" fmla="*/ 0 h 8491"/>
                        <a:gd name="csX1" fmla="*/ 5508 w 9179"/>
                        <a:gd name="csY1" fmla="*/ 3213 h 8491"/>
                        <a:gd name="csX2" fmla="*/ 9180 w 9179"/>
                        <a:gd name="csY2" fmla="*/ 3213 h 8491"/>
                        <a:gd name="csX3" fmla="*/ 6196 w 9179"/>
                        <a:gd name="csY3" fmla="*/ 5278 h 8491"/>
                        <a:gd name="csX4" fmla="*/ 7344 w 9179"/>
                        <a:gd name="csY4" fmla="*/ 8491 h 8491"/>
                        <a:gd name="csX5" fmla="*/ 4590 w 9179"/>
                        <a:gd name="csY5" fmla="*/ 6426 h 8491"/>
                        <a:gd name="csX6" fmla="*/ 1836 w 9179"/>
                        <a:gd name="csY6" fmla="*/ 8491 h 8491"/>
                        <a:gd name="csX7" fmla="*/ 2754 w 9179"/>
                        <a:gd name="csY7" fmla="*/ 5278 h 8491"/>
                        <a:gd name="csX8" fmla="*/ 0 w 9179"/>
                        <a:gd name="csY8" fmla="*/ 3213 h 8491"/>
                        <a:gd name="csX9" fmla="*/ 3442 w 9179"/>
                        <a:gd name="csY9" fmla="*/ 3213 h 8491"/>
                        <a:gd name="csX10" fmla="*/ 4590 w 9179"/>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179" h="8491">
                          <a:moveTo>
                            <a:pt x="4590" y="0"/>
                          </a:moveTo>
                          <a:lnTo>
                            <a:pt x="5508" y="3213"/>
                          </a:lnTo>
                          <a:lnTo>
                            <a:pt x="918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41" name="フリーフォーム: 図形 140">
                      <a:extLst>
                        <a:ext uri="{FF2B5EF4-FFF2-40B4-BE49-F238E27FC236}">
                          <a16:creationId xmlns:a16="http://schemas.microsoft.com/office/drawing/2014/main" id="{BE2EDCBB-74E9-F8ED-B8E1-DB6658B0E609}"/>
                        </a:ext>
                      </a:extLst>
                    </p:cNvPr>
                    <p:cNvSpPr/>
                    <p:nvPr/>
                  </p:nvSpPr>
                  <p:spPr>
                    <a:xfrm>
                      <a:off x="7744548" y="4045417"/>
                      <a:ext cx="8720" cy="8491"/>
                    </a:xfrm>
                    <a:custGeom>
                      <a:avLst/>
                      <a:gdLst>
                        <a:gd name="csX0" fmla="*/ 4360 w 8720"/>
                        <a:gd name="csY0" fmla="*/ 0 h 8491"/>
                        <a:gd name="csX1" fmla="*/ 5508 w 8720"/>
                        <a:gd name="csY1" fmla="*/ 3213 h 8491"/>
                        <a:gd name="csX2" fmla="*/ 8721 w 8720"/>
                        <a:gd name="csY2" fmla="*/ 3213 h 8491"/>
                        <a:gd name="csX3" fmla="*/ 6196 w 8720"/>
                        <a:gd name="csY3" fmla="*/ 5278 h 8491"/>
                        <a:gd name="csX4" fmla="*/ 7114 w 8720"/>
                        <a:gd name="csY4" fmla="*/ 8491 h 8491"/>
                        <a:gd name="csX5" fmla="*/ 4360 w 8720"/>
                        <a:gd name="csY5" fmla="*/ 6426 h 8491"/>
                        <a:gd name="csX6" fmla="*/ 1606 w 8720"/>
                        <a:gd name="csY6" fmla="*/ 8491 h 8491"/>
                        <a:gd name="csX7" fmla="*/ 2754 w 8720"/>
                        <a:gd name="csY7" fmla="*/ 5278 h 8491"/>
                        <a:gd name="csX8" fmla="*/ 0 w 8720"/>
                        <a:gd name="csY8" fmla="*/ 3213 h 8491"/>
                        <a:gd name="csX9" fmla="*/ 3213 w 8720"/>
                        <a:gd name="csY9" fmla="*/ 3213 h 8491"/>
                        <a:gd name="csX10" fmla="*/ 4360 w 872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720" h="8491">
                          <a:moveTo>
                            <a:pt x="4360" y="0"/>
                          </a:moveTo>
                          <a:lnTo>
                            <a:pt x="5508" y="3213"/>
                          </a:lnTo>
                          <a:lnTo>
                            <a:pt x="8721" y="3213"/>
                          </a:lnTo>
                          <a:lnTo>
                            <a:pt x="6196" y="5278"/>
                          </a:lnTo>
                          <a:lnTo>
                            <a:pt x="7114" y="8491"/>
                          </a:lnTo>
                          <a:lnTo>
                            <a:pt x="4360" y="6426"/>
                          </a:lnTo>
                          <a:lnTo>
                            <a:pt x="1606" y="8491"/>
                          </a:lnTo>
                          <a:lnTo>
                            <a:pt x="2754" y="5278"/>
                          </a:lnTo>
                          <a:lnTo>
                            <a:pt x="0" y="3213"/>
                          </a:lnTo>
                          <a:lnTo>
                            <a:pt x="3213" y="3213"/>
                          </a:lnTo>
                          <a:lnTo>
                            <a:pt x="4360" y="0"/>
                          </a:lnTo>
                          <a:close/>
                        </a:path>
                      </a:pathLst>
                    </a:custGeom>
                    <a:solidFill>
                      <a:srgbClr val="FFFFFF"/>
                    </a:solidFill>
                    <a:ln w="22908" cap="flat">
                      <a:noFill/>
                      <a:prstDash val="solid"/>
                      <a:miter/>
                    </a:ln>
                  </p:spPr>
                  <p:txBody>
                    <a:bodyPr/>
                    <a:lstStyle/>
                    <a:p>
                      <a:endParaRPr lang="ja-JP" altLang="en-US"/>
                    </a:p>
                  </p:txBody>
                </p:sp>
                <p:sp>
                  <p:nvSpPr>
                    <p:cNvPr id="142" name="フリーフォーム: 図形 141">
                      <a:extLst>
                        <a:ext uri="{FF2B5EF4-FFF2-40B4-BE49-F238E27FC236}">
                          <a16:creationId xmlns:a16="http://schemas.microsoft.com/office/drawing/2014/main" id="{981E92F7-81E2-A046-E247-2349259E5CF7}"/>
                        </a:ext>
                      </a:extLst>
                    </p:cNvPr>
                    <p:cNvSpPr/>
                    <p:nvPr/>
                  </p:nvSpPr>
                  <p:spPr>
                    <a:xfrm>
                      <a:off x="7765891" y="4045417"/>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426"/>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grpSp>
              <p:grpSp>
                <p:nvGrpSpPr>
                  <p:cNvPr id="143" name="グラフィックス 13">
                    <a:extLst>
                      <a:ext uri="{FF2B5EF4-FFF2-40B4-BE49-F238E27FC236}">
                        <a16:creationId xmlns:a16="http://schemas.microsoft.com/office/drawing/2014/main" id="{5798469A-F3A0-B553-F900-33A11783FFD0}"/>
                      </a:ext>
                    </a:extLst>
                  </p:cNvPr>
                  <p:cNvGrpSpPr/>
                  <p:nvPr/>
                </p:nvGrpSpPr>
                <p:grpSpPr>
                  <a:xfrm>
                    <a:off x="7670423" y="4054597"/>
                    <a:ext cx="115662" cy="19277"/>
                    <a:chOff x="7670423" y="4054597"/>
                    <a:chExt cx="115662" cy="19277"/>
                  </a:xfrm>
                  <a:solidFill>
                    <a:srgbClr val="FFFFFF"/>
                  </a:solidFill>
                </p:grpSpPr>
                <p:sp>
                  <p:nvSpPr>
                    <p:cNvPr id="144" name="フリーフォーム: 図形 143">
                      <a:extLst>
                        <a:ext uri="{FF2B5EF4-FFF2-40B4-BE49-F238E27FC236}">
                          <a16:creationId xmlns:a16="http://schemas.microsoft.com/office/drawing/2014/main" id="{D96D240D-D278-ECB5-6F2E-D6731D739BE8}"/>
                        </a:ext>
                      </a:extLst>
                    </p:cNvPr>
                    <p:cNvSpPr/>
                    <p:nvPr/>
                  </p:nvSpPr>
                  <p:spPr>
                    <a:xfrm>
                      <a:off x="7670423" y="4054597"/>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655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655"/>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46" name="フリーフォーム: 図形 145">
                      <a:extLst>
                        <a:ext uri="{FF2B5EF4-FFF2-40B4-BE49-F238E27FC236}">
                          <a16:creationId xmlns:a16="http://schemas.microsoft.com/office/drawing/2014/main" id="{A38D3688-8207-12B3-43C9-2DBAC9706A03}"/>
                        </a:ext>
                      </a:extLst>
                    </p:cNvPr>
                    <p:cNvSpPr/>
                    <p:nvPr/>
                  </p:nvSpPr>
                  <p:spPr>
                    <a:xfrm>
                      <a:off x="7691766" y="4054597"/>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655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655"/>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50" name="フリーフォーム: 図形 149">
                      <a:extLst>
                        <a:ext uri="{FF2B5EF4-FFF2-40B4-BE49-F238E27FC236}">
                          <a16:creationId xmlns:a16="http://schemas.microsoft.com/office/drawing/2014/main" id="{B1816B03-CC21-4461-D0BD-460038FA20B9}"/>
                        </a:ext>
                      </a:extLst>
                    </p:cNvPr>
                    <p:cNvSpPr/>
                    <p:nvPr/>
                  </p:nvSpPr>
                  <p:spPr>
                    <a:xfrm>
                      <a:off x="7713108" y="4054597"/>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360 w 8950"/>
                        <a:gd name="csY5" fmla="*/ 6655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344" y="8491"/>
                          </a:lnTo>
                          <a:lnTo>
                            <a:pt x="4360" y="6655"/>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sp>
                  <p:nvSpPr>
                    <p:cNvPr id="151" name="フリーフォーム: 図形 150">
                      <a:extLst>
                        <a:ext uri="{FF2B5EF4-FFF2-40B4-BE49-F238E27FC236}">
                          <a16:creationId xmlns:a16="http://schemas.microsoft.com/office/drawing/2014/main" id="{D17B5E20-43F0-7228-88F3-D354A228999B}"/>
                        </a:ext>
                      </a:extLst>
                    </p:cNvPr>
                    <p:cNvSpPr/>
                    <p:nvPr/>
                  </p:nvSpPr>
                  <p:spPr>
                    <a:xfrm>
                      <a:off x="7734451" y="4054597"/>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655 h 8491"/>
                        <a:gd name="csX6" fmla="*/ 160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655"/>
                          </a:lnTo>
                          <a:lnTo>
                            <a:pt x="160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52" name="フリーフォーム: 図形 151">
                      <a:extLst>
                        <a:ext uri="{FF2B5EF4-FFF2-40B4-BE49-F238E27FC236}">
                          <a16:creationId xmlns:a16="http://schemas.microsoft.com/office/drawing/2014/main" id="{5EC77E5F-4E2E-8663-00D5-5D15E8C0CCB7}"/>
                        </a:ext>
                      </a:extLst>
                    </p:cNvPr>
                    <p:cNvSpPr/>
                    <p:nvPr/>
                  </p:nvSpPr>
                  <p:spPr>
                    <a:xfrm>
                      <a:off x="7755793" y="4054597"/>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655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655"/>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64" name="フリーフォーム: 図形 163">
                      <a:extLst>
                        <a:ext uri="{FF2B5EF4-FFF2-40B4-BE49-F238E27FC236}">
                          <a16:creationId xmlns:a16="http://schemas.microsoft.com/office/drawing/2014/main" id="{23AA591A-B236-1727-A525-A227AF7DAEE6}"/>
                        </a:ext>
                      </a:extLst>
                    </p:cNvPr>
                    <p:cNvSpPr/>
                    <p:nvPr/>
                  </p:nvSpPr>
                  <p:spPr>
                    <a:xfrm>
                      <a:off x="7777136" y="4054597"/>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655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655"/>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65" name="フリーフォーム: 図形 164">
                      <a:extLst>
                        <a:ext uri="{FF2B5EF4-FFF2-40B4-BE49-F238E27FC236}">
                          <a16:creationId xmlns:a16="http://schemas.microsoft.com/office/drawing/2014/main" id="{72823895-AB15-6E4A-0240-86B64490AFCE}"/>
                        </a:ext>
                      </a:extLst>
                    </p:cNvPr>
                    <p:cNvSpPr/>
                    <p:nvPr/>
                  </p:nvSpPr>
                  <p:spPr>
                    <a:xfrm>
                      <a:off x="7680291" y="4065383"/>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80" name="フリーフォーム: 図形 179">
                      <a:extLst>
                        <a:ext uri="{FF2B5EF4-FFF2-40B4-BE49-F238E27FC236}">
                          <a16:creationId xmlns:a16="http://schemas.microsoft.com/office/drawing/2014/main" id="{291B8AD2-4D88-D3CE-5730-C741DC2E1257}"/>
                        </a:ext>
                      </a:extLst>
                    </p:cNvPr>
                    <p:cNvSpPr/>
                    <p:nvPr/>
                  </p:nvSpPr>
                  <p:spPr>
                    <a:xfrm>
                      <a:off x="7701634" y="4065383"/>
                      <a:ext cx="8950" cy="8491"/>
                    </a:xfrm>
                    <a:custGeom>
                      <a:avLst/>
                      <a:gdLst>
                        <a:gd name="csX0" fmla="*/ 4590 w 8950"/>
                        <a:gd name="csY0" fmla="*/ 0 h 8491"/>
                        <a:gd name="csX1" fmla="*/ 5508 w 8950"/>
                        <a:gd name="csY1" fmla="*/ 3213 h 8491"/>
                        <a:gd name="csX2" fmla="*/ 8950 w 8950"/>
                        <a:gd name="csY2" fmla="*/ 3213 h 8491"/>
                        <a:gd name="csX3" fmla="*/ 6196 w 8950"/>
                        <a:gd name="csY3" fmla="*/ 5278 h 8491"/>
                        <a:gd name="csX4" fmla="*/ 7344 w 8950"/>
                        <a:gd name="csY4" fmla="*/ 8491 h 8491"/>
                        <a:gd name="csX5" fmla="*/ 4590 w 8950"/>
                        <a:gd name="csY5" fmla="*/ 6426 h 8491"/>
                        <a:gd name="csX6" fmla="*/ 1836 w 8950"/>
                        <a:gd name="csY6" fmla="*/ 8491 h 8491"/>
                        <a:gd name="csX7" fmla="*/ 2754 w 8950"/>
                        <a:gd name="csY7" fmla="*/ 5278 h 8491"/>
                        <a:gd name="csX8" fmla="*/ 0 w 8950"/>
                        <a:gd name="csY8" fmla="*/ 3213 h 8491"/>
                        <a:gd name="csX9" fmla="*/ 3442 w 8950"/>
                        <a:gd name="csY9" fmla="*/ 3213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213"/>
                          </a:lnTo>
                          <a:lnTo>
                            <a:pt x="895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81" name="フリーフォーム: 図形 180">
                      <a:extLst>
                        <a:ext uri="{FF2B5EF4-FFF2-40B4-BE49-F238E27FC236}">
                          <a16:creationId xmlns:a16="http://schemas.microsoft.com/office/drawing/2014/main" id="{E1F3BAB2-4E2D-2FA7-BC3E-CC05A624FF50}"/>
                        </a:ext>
                      </a:extLst>
                    </p:cNvPr>
                    <p:cNvSpPr/>
                    <p:nvPr/>
                  </p:nvSpPr>
                  <p:spPr>
                    <a:xfrm>
                      <a:off x="7722976" y="4065383"/>
                      <a:ext cx="9179" cy="8491"/>
                    </a:xfrm>
                    <a:custGeom>
                      <a:avLst/>
                      <a:gdLst>
                        <a:gd name="csX0" fmla="*/ 4590 w 9179"/>
                        <a:gd name="csY0" fmla="*/ 0 h 8491"/>
                        <a:gd name="csX1" fmla="*/ 5508 w 9179"/>
                        <a:gd name="csY1" fmla="*/ 3213 h 8491"/>
                        <a:gd name="csX2" fmla="*/ 9180 w 9179"/>
                        <a:gd name="csY2" fmla="*/ 3213 h 8491"/>
                        <a:gd name="csX3" fmla="*/ 6196 w 9179"/>
                        <a:gd name="csY3" fmla="*/ 5278 h 8491"/>
                        <a:gd name="csX4" fmla="*/ 7344 w 9179"/>
                        <a:gd name="csY4" fmla="*/ 8491 h 8491"/>
                        <a:gd name="csX5" fmla="*/ 4590 w 9179"/>
                        <a:gd name="csY5" fmla="*/ 6426 h 8491"/>
                        <a:gd name="csX6" fmla="*/ 1836 w 9179"/>
                        <a:gd name="csY6" fmla="*/ 8491 h 8491"/>
                        <a:gd name="csX7" fmla="*/ 2754 w 9179"/>
                        <a:gd name="csY7" fmla="*/ 5278 h 8491"/>
                        <a:gd name="csX8" fmla="*/ 0 w 9179"/>
                        <a:gd name="csY8" fmla="*/ 3213 h 8491"/>
                        <a:gd name="csX9" fmla="*/ 3442 w 9179"/>
                        <a:gd name="csY9" fmla="*/ 3213 h 8491"/>
                        <a:gd name="csX10" fmla="*/ 4590 w 9179"/>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179" h="8491">
                          <a:moveTo>
                            <a:pt x="4590" y="0"/>
                          </a:moveTo>
                          <a:lnTo>
                            <a:pt x="5508" y="3213"/>
                          </a:lnTo>
                          <a:lnTo>
                            <a:pt x="9180" y="3213"/>
                          </a:lnTo>
                          <a:lnTo>
                            <a:pt x="6196" y="5278"/>
                          </a:lnTo>
                          <a:lnTo>
                            <a:pt x="7344" y="8491"/>
                          </a:lnTo>
                          <a:lnTo>
                            <a:pt x="4590" y="6426"/>
                          </a:lnTo>
                          <a:lnTo>
                            <a:pt x="1836" y="8491"/>
                          </a:lnTo>
                          <a:lnTo>
                            <a:pt x="2754" y="5278"/>
                          </a:lnTo>
                          <a:lnTo>
                            <a:pt x="0" y="3213"/>
                          </a:lnTo>
                          <a:lnTo>
                            <a:pt x="3442" y="3213"/>
                          </a:lnTo>
                          <a:lnTo>
                            <a:pt x="4590" y="0"/>
                          </a:lnTo>
                          <a:close/>
                        </a:path>
                      </a:pathLst>
                    </a:custGeom>
                    <a:solidFill>
                      <a:srgbClr val="FFFFFF"/>
                    </a:solidFill>
                    <a:ln w="22908" cap="flat">
                      <a:noFill/>
                      <a:prstDash val="solid"/>
                      <a:miter/>
                    </a:ln>
                  </p:spPr>
                  <p:txBody>
                    <a:bodyPr/>
                    <a:lstStyle/>
                    <a:p>
                      <a:endParaRPr lang="ja-JP" altLang="en-US"/>
                    </a:p>
                  </p:txBody>
                </p:sp>
                <p:sp>
                  <p:nvSpPr>
                    <p:cNvPr id="182" name="フリーフォーム: 図形 181">
                      <a:extLst>
                        <a:ext uri="{FF2B5EF4-FFF2-40B4-BE49-F238E27FC236}">
                          <a16:creationId xmlns:a16="http://schemas.microsoft.com/office/drawing/2014/main" id="{429867D7-CF02-89E6-4DE1-B2E163AEF325}"/>
                        </a:ext>
                      </a:extLst>
                    </p:cNvPr>
                    <p:cNvSpPr/>
                    <p:nvPr/>
                  </p:nvSpPr>
                  <p:spPr>
                    <a:xfrm>
                      <a:off x="7744548" y="4065383"/>
                      <a:ext cx="8720" cy="8491"/>
                    </a:xfrm>
                    <a:custGeom>
                      <a:avLst/>
                      <a:gdLst>
                        <a:gd name="csX0" fmla="*/ 4360 w 8720"/>
                        <a:gd name="csY0" fmla="*/ 0 h 8491"/>
                        <a:gd name="csX1" fmla="*/ 5508 w 8720"/>
                        <a:gd name="csY1" fmla="*/ 3213 h 8491"/>
                        <a:gd name="csX2" fmla="*/ 8721 w 8720"/>
                        <a:gd name="csY2" fmla="*/ 3213 h 8491"/>
                        <a:gd name="csX3" fmla="*/ 6196 w 8720"/>
                        <a:gd name="csY3" fmla="*/ 5278 h 8491"/>
                        <a:gd name="csX4" fmla="*/ 7114 w 8720"/>
                        <a:gd name="csY4" fmla="*/ 8491 h 8491"/>
                        <a:gd name="csX5" fmla="*/ 4360 w 8720"/>
                        <a:gd name="csY5" fmla="*/ 6426 h 8491"/>
                        <a:gd name="csX6" fmla="*/ 1606 w 8720"/>
                        <a:gd name="csY6" fmla="*/ 8491 h 8491"/>
                        <a:gd name="csX7" fmla="*/ 2754 w 8720"/>
                        <a:gd name="csY7" fmla="*/ 5278 h 8491"/>
                        <a:gd name="csX8" fmla="*/ 0 w 8720"/>
                        <a:gd name="csY8" fmla="*/ 3213 h 8491"/>
                        <a:gd name="csX9" fmla="*/ 3213 w 8720"/>
                        <a:gd name="csY9" fmla="*/ 3213 h 8491"/>
                        <a:gd name="csX10" fmla="*/ 4360 w 872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720" h="8491">
                          <a:moveTo>
                            <a:pt x="4360" y="0"/>
                          </a:moveTo>
                          <a:lnTo>
                            <a:pt x="5508" y="3213"/>
                          </a:lnTo>
                          <a:lnTo>
                            <a:pt x="8721" y="3213"/>
                          </a:lnTo>
                          <a:lnTo>
                            <a:pt x="6196" y="5278"/>
                          </a:lnTo>
                          <a:lnTo>
                            <a:pt x="7114" y="8491"/>
                          </a:lnTo>
                          <a:lnTo>
                            <a:pt x="4360" y="6426"/>
                          </a:lnTo>
                          <a:lnTo>
                            <a:pt x="1606" y="8491"/>
                          </a:lnTo>
                          <a:lnTo>
                            <a:pt x="2754" y="5278"/>
                          </a:lnTo>
                          <a:lnTo>
                            <a:pt x="0" y="3213"/>
                          </a:lnTo>
                          <a:lnTo>
                            <a:pt x="3213" y="3213"/>
                          </a:lnTo>
                          <a:lnTo>
                            <a:pt x="4360" y="0"/>
                          </a:lnTo>
                          <a:close/>
                        </a:path>
                      </a:pathLst>
                    </a:custGeom>
                    <a:solidFill>
                      <a:srgbClr val="FFFFFF"/>
                    </a:solidFill>
                    <a:ln w="22908" cap="flat">
                      <a:noFill/>
                      <a:prstDash val="solid"/>
                      <a:miter/>
                    </a:ln>
                  </p:spPr>
                  <p:txBody>
                    <a:bodyPr/>
                    <a:lstStyle/>
                    <a:p>
                      <a:endParaRPr lang="ja-JP" altLang="en-US"/>
                    </a:p>
                  </p:txBody>
                </p:sp>
                <p:sp>
                  <p:nvSpPr>
                    <p:cNvPr id="183" name="フリーフォーム: 図形 182">
                      <a:extLst>
                        <a:ext uri="{FF2B5EF4-FFF2-40B4-BE49-F238E27FC236}">
                          <a16:creationId xmlns:a16="http://schemas.microsoft.com/office/drawing/2014/main" id="{6A5A870B-5DE1-500F-4FE6-3B2FAD9DCE3F}"/>
                        </a:ext>
                      </a:extLst>
                    </p:cNvPr>
                    <p:cNvSpPr/>
                    <p:nvPr/>
                  </p:nvSpPr>
                  <p:spPr>
                    <a:xfrm>
                      <a:off x="7765891" y="4065383"/>
                      <a:ext cx="8950" cy="8491"/>
                    </a:xfrm>
                    <a:custGeom>
                      <a:avLst/>
                      <a:gdLst>
                        <a:gd name="csX0" fmla="*/ 4360 w 8950"/>
                        <a:gd name="csY0" fmla="*/ 0 h 8491"/>
                        <a:gd name="csX1" fmla="*/ 5508 w 8950"/>
                        <a:gd name="csY1" fmla="*/ 3213 h 8491"/>
                        <a:gd name="csX2" fmla="*/ 8950 w 8950"/>
                        <a:gd name="csY2" fmla="*/ 3213 h 8491"/>
                        <a:gd name="csX3" fmla="*/ 6196 w 8950"/>
                        <a:gd name="csY3" fmla="*/ 5278 h 8491"/>
                        <a:gd name="csX4" fmla="*/ 7114 w 8950"/>
                        <a:gd name="csY4" fmla="*/ 8491 h 8491"/>
                        <a:gd name="csX5" fmla="*/ 4360 w 8950"/>
                        <a:gd name="csY5" fmla="*/ 6426 h 8491"/>
                        <a:gd name="csX6" fmla="*/ 1606 w 8950"/>
                        <a:gd name="csY6" fmla="*/ 8491 h 8491"/>
                        <a:gd name="csX7" fmla="*/ 2754 w 8950"/>
                        <a:gd name="csY7" fmla="*/ 5278 h 8491"/>
                        <a:gd name="csX8" fmla="*/ 0 w 8950"/>
                        <a:gd name="csY8" fmla="*/ 3213 h 8491"/>
                        <a:gd name="csX9" fmla="*/ 3442 w 8950"/>
                        <a:gd name="csY9" fmla="*/ 3213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213"/>
                          </a:lnTo>
                          <a:lnTo>
                            <a:pt x="8950" y="3213"/>
                          </a:lnTo>
                          <a:lnTo>
                            <a:pt x="6196" y="5278"/>
                          </a:lnTo>
                          <a:lnTo>
                            <a:pt x="7114" y="8491"/>
                          </a:lnTo>
                          <a:lnTo>
                            <a:pt x="4360" y="6426"/>
                          </a:lnTo>
                          <a:lnTo>
                            <a:pt x="1606" y="8491"/>
                          </a:lnTo>
                          <a:lnTo>
                            <a:pt x="2754" y="5278"/>
                          </a:lnTo>
                          <a:lnTo>
                            <a:pt x="0" y="3213"/>
                          </a:lnTo>
                          <a:lnTo>
                            <a:pt x="3442" y="3213"/>
                          </a:lnTo>
                          <a:lnTo>
                            <a:pt x="4360" y="0"/>
                          </a:lnTo>
                          <a:close/>
                        </a:path>
                      </a:pathLst>
                    </a:custGeom>
                    <a:solidFill>
                      <a:srgbClr val="FFFFFF"/>
                    </a:solidFill>
                    <a:ln w="22908" cap="flat">
                      <a:noFill/>
                      <a:prstDash val="solid"/>
                      <a:miter/>
                    </a:ln>
                  </p:spPr>
                  <p:txBody>
                    <a:bodyPr/>
                    <a:lstStyle/>
                    <a:p>
                      <a:endParaRPr lang="ja-JP" altLang="en-US"/>
                    </a:p>
                  </p:txBody>
                </p:sp>
              </p:grpSp>
              <p:sp>
                <p:nvSpPr>
                  <p:cNvPr id="184" name="フリーフォーム: 図形 183">
                    <a:extLst>
                      <a:ext uri="{FF2B5EF4-FFF2-40B4-BE49-F238E27FC236}">
                        <a16:creationId xmlns:a16="http://schemas.microsoft.com/office/drawing/2014/main" id="{EE037851-4F69-EA41-F231-D9C3E4D33AD2}"/>
                      </a:ext>
                    </a:extLst>
                  </p:cNvPr>
                  <p:cNvSpPr/>
                  <p:nvPr/>
                </p:nvSpPr>
                <p:spPr>
                  <a:xfrm>
                    <a:off x="7670423" y="4074563"/>
                    <a:ext cx="8950" cy="8491"/>
                  </a:xfrm>
                  <a:custGeom>
                    <a:avLst/>
                    <a:gdLst>
                      <a:gd name="csX0" fmla="*/ 4360 w 8950"/>
                      <a:gd name="csY0" fmla="*/ 0 h 8491"/>
                      <a:gd name="csX1" fmla="*/ 5508 w 8950"/>
                      <a:gd name="csY1" fmla="*/ 3442 h 8491"/>
                      <a:gd name="csX2" fmla="*/ 8950 w 8950"/>
                      <a:gd name="csY2" fmla="*/ 3442 h 8491"/>
                      <a:gd name="csX3" fmla="*/ 6196 w 8950"/>
                      <a:gd name="csY3" fmla="*/ 5278 h 8491"/>
                      <a:gd name="csX4" fmla="*/ 7114 w 8950"/>
                      <a:gd name="csY4" fmla="*/ 8491 h 8491"/>
                      <a:gd name="csX5" fmla="*/ 4360 w 8950"/>
                      <a:gd name="csY5" fmla="*/ 6655 h 8491"/>
                      <a:gd name="csX6" fmla="*/ 1606 w 8950"/>
                      <a:gd name="csY6" fmla="*/ 8491 h 8491"/>
                      <a:gd name="csX7" fmla="*/ 2754 w 8950"/>
                      <a:gd name="csY7" fmla="*/ 5278 h 8491"/>
                      <a:gd name="csX8" fmla="*/ 0 w 8950"/>
                      <a:gd name="csY8" fmla="*/ 3442 h 8491"/>
                      <a:gd name="csX9" fmla="*/ 3442 w 8950"/>
                      <a:gd name="csY9" fmla="*/ 3442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442"/>
                        </a:lnTo>
                        <a:lnTo>
                          <a:pt x="8950" y="3442"/>
                        </a:lnTo>
                        <a:lnTo>
                          <a:pt x="6196" y="5278"/>
                        </a:lnTo>
                        <a:lnTo>
                          <a:pt x="7114" y="8491"/>
                        </a:lnTo>
                        <a:lnTo>
                          <a:pt x="4360" y="6655"/>
                        </a:lnTo>
                        <a:lnTo>
                          <a:pt x="1606" y="8491"/>
                        </a:lnTo>
                        <a:lnTo>
                          <a:pt x="2754" y="5278"/>
                        </a:lnTo>
                        <a:lnTo>
                          <a:pt x="0" y="3442"/>
                        </a:lnTo>
                        <a:lnTo>
                          <a:pt x="3442" y="3442"/>
                        </a:lnTo>
                        <a:lnTo>
                          <a:pt x="4360" y="0"/>
                        </a:lnTo>
                        <a:close/>
                      </a:path>
                    </a:pathLst>
                  </a:custGeom>
                  <a:solidFill>
                    <a:srgbClr val="FFFFFF"/>
                  </a:solidFill>
                  <a:ln w="22908" cap="flat">
                    <a:noFill/>
                    <a:prstDash val="solid"/>
                    <a:miter/>
                  </a:ln>
                </p:spPr>
                <p:txBody>
                  <a:bodyPr/>
                  <a:lstStyle/>
                  <a:p>
                    <a:endParaRPr lang="ja-JP" altLang="en-US"/>
                  </a:p>
                </p:txBody>
              </p:sp>
              <p:sp>
                <p:nvSpPr>
                  <p:cNvPr id="185" name="フリーフォーム: 図形 184">
                    <a:extLst>
                      <a:ext uri="{FF2B5EF4-FFF2-40B4-BE49-F238E27FC236}">
                        <a16:creationId xmlns:a16="http://schemas.microsoft.com/office/drawing/2014/main" id="{047D137C-6C7B-EEEF-DC56-1BE241A564D5}"/>
                      </a:ext>
                    </a:extLst>
                  </p:cNvPr>
                  <p:cNvSpPr/>
                  <p:nvPr/>
                </p:nvSpPr>
                <p:spPr>
                  <a:xfrm>
                    <a:off x="7691766" y="4074563"/>
                    <a:ext cx="8950" cy="8491"/>
                  </a:xfrm>
                  <a:custGeom>
                    <a:avLst/>
                    <a:gdLst>
                      <a:gd name="csX0" fmla="*/ 4360 w 8950"/>
                      <a:gd name="csY0" fmla="*/ 0 h 8491"/>
                      <a:gd name="csX1" fmla="*/ 5508 w 8950"/>
                      <a:gd name="csY1" fmla="*/ 3442 h 8491"/>
                      <a:gd name="csX2" fmla="*/ 8950 w 8950"/>
                      <a:gd name="csY2" fmla="*/ 3442 h 8491"/>
                      <a:gd name="csX3" fmla="*/ 6196 w 8950"/>
                      <a:gd name="csY3" fmla="*/ 5278 h 8491"/>
                      <a:gd name="csX4" fmla="*/ 7114 w 8950"/>
                      <a:gd name="csY4" fmla="*/ 8491 h 8491"/>
                      <a:gd name="csX5" fmla="*/ 4360 w 8950"/>
                      <a:gd name="csY5" fmla="*/ 6655 h 8491"/>
                      <a:gd name="csX6" fmla="*/ 1606 w 8950"/>
                      <a:gd name="csY6" fmla="*/ 8491 h 8491"/>
                      <a:gd name="csX7" fmla="*/ 2754 w 8950"/>
                      <a:gd name="csY7" fmla="*/ 5278 h 8491"/>
                      <a:gd name="csX8" fmla="*/ 0 w 8950"/>
                      <a:gd name="csY8" fmla="*/ 3442 h 8491"/>
                      <a:gd name="csX9" fmla="*/ 3442 w 8950"/>
                      <a:gd name="csY9" fmla="*/ 3442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442"/>
                        </a:lnTo>
                        <a:lnTo>
                          <a:pt x="8950" y="3442"/>
                        </a:lnTo>
                        <a:lnTo>
                          <a:pt x="6196" y="5278"/>
                        </a:lnTo>
                        <a:lnTo>
                          <a:pt x="7114" y="8491"/>
                        </a:lnTo>
                        <a:lnTo>
                          <a:pt x="4360" y="6655"/>
                        </a:lnTo>
                        <a:lnTo>
                          <a:pt x="1606" y="8491"/>
                        </a:lnTo>
                        <a:lnTo>
                          <a:pt x="2754" y="5278"/>
                        </a:lnTo>
                        <a:lnTo>
                          <a:pt x="0" y="3442"/>
                        </a:lnTo>
                        <a:lnTo>
                          <a:pt x="3442" y="3442"/>
                        </a:lnTo>
                        <a:lnTo>
                          <a:pt x="4360" y="0"/>
                        </a:lnTo>
                        <a:close/>
                      </a:path>
                    </a:pathLst>
                  </a:custGeom>
                  <a:solidFill>
                    <a:srgbClr val="FFFFFF"/>
                  </a:solidFill>
                  <a:ln w="22908" cap="flat">
                    <a:noFill/>
                    <a:prstDash val="solid"/>
                    <a:miter/>
                  </a:ln>
                </p:spPr>
                <p:txBody>
                  <a:bodyPr/>
                  <a:lstStyle/>
                  <a:p>
                    <a:endParaRPr lang="ja-JP" altLang="en-US"/>
                  </a:p>
                </p:txBody>
              </p:sp>
              <p:sp>
                <p:nvSpPr>
                  <p:cNvPr id="186" name="フリーフォーム: 図形 185">
                    <a:extLst>
                      <a:ext uri="{FF2B5EF4-FFF2-40B4-BE49-F238E27FC236}">
                        <a16:creationId xmlns:a16="http://schemas.microsoft.com/office/drawing/2014/main" id="{54359DAF-DE24-970D-AA31-F0C055E558C7}"/>
                      </a:ext>
                    </a:extLst>
                  </p:cNvPr>
                  <p:cNvSpPr/>
                  <p:nvPr/>
                </p:nvSpPr>
                <p:spPr>
                  <a:xfrm>
                    <a:off x="7713108" y="4074563"/>
                    <a:ext cx="8950" cy="8491"/>
                  </a:xfrm>
                  <a:custGeom>
                    <a:avLst/>
                    <a:gdLst>
                      <a:gd name="csX0" fmla="*/ 4360 w 8950"/>
                      <a:gd name="csY0" fmla="*/ 0 h 8491"/>
                      <a:gd name="csX1" fmla="*/ 5508 w 8950"/>
                      <a:gd name="csY1" fmla="*/ 3442 h 8491"/>
                      <a:gd name="csX2" fmla="*/ 8950 w 8950"/>
                      <a:gd name="csY2" fmla="*/ 3442 h 8491"/>
                      <a:gd name="csX3" fmla="*/ 6196 w 8950"/>
                      <a:gd name="csY3" fmla="*/ 5278 h 8491"/>
                      <a:gd name="csX4" fmla="*/ 7344 w 8950"/>
                      <a:gd name="csY4" fmla="*/ 8491 h 8491"/>
                      <a:gd name="csX5" fmla="*/ 4360 w 8950"/>
                      <a:gd name="csY5" fmla="*/ 6655 h 8491"/>
                      <a:gd name="csX6" fmla="*/ 1606 w 8950"/>
                      <a:gd name="csY6" fmla="*/ 8491 h 8491"/>
                      <a:gd name="csX7" fmla="*/ 2754 w 8950"/>
                      <a:gd name="csY7" fmla="*/ 5278 h 8491"/>
                      <a:gd name="csX8" fmla="*/ 0 w 8950"/>
                      <a:gd name="csY8" fmla="*/ 3442 h 8491"/>
                      <a:gd name="csX9" fmla="*/ 3442 w 8950"/>
                      <a:gd name="csY9" fmla="*/ 3442 h 8491"/>
                      <a:gd name="csX10" fmla="*/ 436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360" y="0"/>
                        </a:moveTo>
                        <a:lnTo>
                          <a:pt x="5508" y="3442"/>
                        </a:lnTo>
                        <a:lnTo>
                          <a:pt x="8950" y="3442"/>
                        </a:lnTo>
                        <a:lnTo>
                          <a:pt x="6196" y="5278"/>
                        </a:lnTo>
                        <a:lnTo>
                          <a:pt x="7344" y="8491"/>
                        </a:lnTo>
                        <a:lnTo>
                          <a:pt x="4360" y="6655"/>
                        </a:lnTo>
                        <a:lnTo>
                          <a:pt x="1606" y="8491"/>
                        </a:lnTo>
                        <a:lnTo>
                          <a:pt x="2754" y="5278"/>
                        </a:lnTo>
                        <a:lnTo>
                          <a:pt x="0" y="3442"/>
                        </a:lnTo>
                        <a:lnTo>
                          <a:pt x="3442" y="3442"/>
                        </a:lnTo>
                        <a:lnTo>
                          <a:pt x="4360" y="0"/>
                        </a:lnTo>
                        <a:close/>
                      </a:path>
                    </a:pathLst>
                  </a:custGeom>
                  <a:solidFill>
                    <a:srgbClr val="FFFFFF"/>
                  </a:solidFill>
                  <a:ln w="22908" cap="flat">
                    <a:noFill/>
                    <a:prstDash val="solid"/>
                    <a:miter/>
                  </a:ln>
                </p:spPr>
                <p:txBody>
                  <a:bodyPr/>
                  <a:lstStyle/>
                  <a:p>
                    <a:endParaRPr lang="ja-JP" altLang="en-US"/>
                  </a:p>
                </p:txBody>
              </p:sp>
              <p:sp>
                <p:nvSpPr>
                  <p:cNvPr id="187" name="フリーフォーム: 図形 186">
                    <a:extLst>
                      <a:ext uri="{FF2B5EF4-FFF2-40B4-BE49-F238E27FC236}">
                        <a16:creationId xmlns:a16="http://schemas.microsoft.com/office/drawing/2014/main" id="{5A06823A-EF46-1F7E-7D1D-C7159250B9DE}"/>
                      </a:ext>
                    </a:extLst>
                  </p:cNvPr>
                  <p:cNvSpPr/>
                  <p:nvPr/>
                </p:nvSpPr>
                <p:spPr>
                  <a:xfrm>
                    <a:off x="7734451" y="4074563"/>
                    <a:ext cx="8950" cy="8491"/>
                  </a:xfrm>
                  <a:custGeom>
                    <a:avLst/>
                    <a:gdLst>
                      <a:gd name="csX0" fmla="*/ 4590 w 8950"/>
                      <a:gd name="csY0" fmla="*/ 0 h 8491"/>
                      <a:gd name="csX1" fmla="*/ 5508 w 8950"/>
                      <a:gd name="csY1" fmla="*/ 3442 h 8491"/>
                      <a:gd name="csX2" fmla="*/ 8950 w 8950"/>
                      <a:gd name="csY2" fmla="*/ 3442 h 8491"/>
                      <a:gd name="csX3" fmla="*/ 6196 w 8950"/>
                      <a:gd name="csY3" fmla="*/ 5278 h 8491"/>
                      <a:gd name="csX4" fmla="*/ 7344 w 8950"/>
                      <a:gd name="csY4" fmla="*/ 8491 h 8491"/>
                      <a:gd name="csX5" fmla="*/ 4590 w 8950"/>
                      <a:gd name="csY5" fmla="*/ 6655 h 8491"/>
                      <a:gd name="csX6" fmla="*/ 1606 w 8950"/>
                      <a:gd name="csY6" fmla="*/ 8491 h 8491"/>
                      <a:gd name="csX7" fmla="*/ 2754 w 8950"/>
                      <a:gd name="csY7" fmla="*/ 5278 h 8491"/>
                      <a:gd name="csX8" fmla="*/ 0 w 8950"/>
                      <a:gd name="csY8" fmla="*/ 3442 h 8491"/>
                      <a:gd name="csX9" fmla="*/ 3442 w 8950"/>
                      <a:gd name="csY9" fmla="*/ 3442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442"/>
                        </a:lnTo>
                        <a:lnTo>
                          <a:pt x="8950" y="3442"/>
                        </a:lnTo>
                        <a:lnTo>
                          <a:pt x="6196" y="5278"/>
                        </a:lnTo>
                        <a:lnTo>
                          <a:pt x="7344" y="8491"/>
                        </a:lnTo>
                        <a:lnTo>
                          <a:pt x="4590" y="6655"/>
                        </a:lnTo>
                        <a:lnTo>
                          <a:pt x="1606" y="8491"/>
                        </a:lnTo>
                        <a:lnTo>
                          <a:pt x="2754" y="5278"/>
                        </a:lnTo>
                        <a:lnTo>
                          <a:pt x="0" y="3442"/>
                        </a:lnTo>
                        <a:lnTo>
                          <a:pt x="3442" y="3442"/>
                        </a:lnTo>
                        <a:lnTo>
                          <a:pt x="4590" y="0"/>
                        </a:lnTo>
                        <a:close/>
                      </a:path>
                    </a:pathLst>
                  </a:custGeom>
                  <a:solidFill>
                    <a:srgbClr val="FFFFFF"/>
                  </a:solidFill>
                  <a:ln w="22908" cap="flat">
                    <a:noFill/>
                    <a:prstDash val="solid"/>
                    <a:miter/>
                  </a:ln>
                </p:spPr>
                <p:txBody>
                  <a:bodyPr/>
                  <a:lstStyle/>
                  <a:p>
                    <a:endParaRPr lang="ja-JP" altLang="en-US"/>
                  </a:p>
                </p:txBody>
              </p:sp>
              <p:sp>
                <p:nvSpPr>
                  <p:cNvPr id="188" name="フリーフォーム: 図形 187">
                    <a:extLst>
                      <a:ext uri="{FF2B5EF4-FFF2-40B4-BE49-F238E27FC236}">
                        <a16:creationId xmlns:a16="http://schemas.microsoft.com/office/drawing/2014/main" id="{D92E50F3-D0C0-8025-BAFA-7482E008FFE9}"/>
                      </a:ext>
                    </a:extLst>
                  </p:cNvPr>
                  <p:cNvSpPr/>
                  <p:nvPr/>
                </p:nvSpPr>
                <p:spPr>
                  <a:xfrm>
                    <a:off x="7755793" y="4074563"/>
                    <a:ext cx="8950" cy="8491"/>
                  </a:xfrm>
                  <a:custGeom>
                    <a:avLst/>
                    <a:gdLst>
                      <a:gd name="csX0" fmla="*/ 4590 w 8950"/>
                      <a:gd name="csY0" fmla="*/ 0 h 8491"/>
                      <a:gd name="csX1" fmla="*/ 5508 w 8950"/>
                      <a:gd name="csY1" fmla="*/ 3442 h 8491"/>
                      <a:gd name="csX2" fmla="*/ 8950 w 8950"/>
                      <a:gd name="csY2" fmla="*/ 3442 h 8491"/>
                      <a:gd name="csX3" fmla="*/ 6196 w 8950"/>
                      <a:gd name="csY3" fmla="*/ 5278 h 8491"/>
                      <a:gd name="csX4" fmla="*/ 7344 w 8950"/>
                      <a:gd name="csY4" fmla="*/ 8491 h 8491"/>
                      <a:gd name="csX5" fmla="*/ 4590 w 8950"/>
                      <a:gd name="csY5" fmla="*/ 6655 h 8491"/>
                      <a:gd name="csX6" fmla="*/ 1836 w 8950"/>
                      <a:gd name="csY6" fmla="*/ 8491 h 8491"/>
                      <a:gd name="csX7" fmla="*/ 2754 w 8950"/>
                      <a:gd name="csY7" fmla="*/ 5278 h 8491"/>
                      <a:gd name="csX8" fmla="*/ 0 w 8950"/>
                      <a:gd name="csY8" fmla="*/ 3442 h 8491"/>
                      <a:gd name="csX9" fmla="*/ 3442 w 8950"/>
                      <a:gd name="csY9" fmla="*/ 3442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442"/>
                        </a:lnTo>
                        <a:lnTo>
                          <a:pt x="8950" y="3442"/>
                        </a:lnTo>
                        <a:lnTo>
                          <a:pt x="6196" y="5278"/>
                        </a:lnTo>
                        <a:lnTo>
                          <a:pt x="7344" y="8491"/>
                        </a:lnTo>
                        <a:lnTo>
                          <a:pt x="4590" y="6655"/>
                        </a:lnTo>
                        <a:lnTo>
                          <a:pt x="1836" y="8491"/>
                        </a:lnTo>
                        <a:lnTo>
                          <a:pt x="2754" y="5278"/>
                        </a:lnTo>
                        <a:lnTo>
                          <a:pt x="0" y="3442"/>
                        </a:lnTo>
                        <a:lnTo>
                          <a:pt x="3442" y="3442"/>
                        </a:lnTo>
                        <a:lnTo>
                          <a:pt x="4590" y="0"/>
                        </a:lnTo>
                        <a:close/>
                      </a:path>
                    </a:pathLst>
                  </a:custGeom>
                  <a:solidFill>
                    <a:srgbClr val="FFFFFF"/>
                  </a:solidFill>
                  <a:ln w="22908" cap="flat">
                    <a:noFill/>
                    <a:prstDash val="solid"/>
                    <a:miter/>
                  </a:ln>
                </p:spPr>
                <p:txBody>
                  <a:bodyPr/>
                  <a:lstStyle/>
                  <a:p>
                    <a:endParaRPr lang="ja-JP" altLang="en-US"/>
                  </a:p>
                </p:txBody>
              </p:sp>
              <p:sp>
                <p:nvSpPr>
                  <p:cNvPr id="189" name="フリーフォーム: 図形 188">
                    <a:extLst>
                      <a:ext uri="{FF2B5EF4-FFF2-40B4-BE49-F238E27FC236}">
                        <a16:creationId xmlns:a16="http://schemas.microsoft.com/office/drawing/2014/main" id="{9D1ADC34-914D-9B5D-73B5-94D410A7E03B}"/>
                      </a:ext>
                    </a:extLst>
                  </p:cNvPr>
                  <p:cNvSpPr/>
                  <p:nvPr/>
                </p:nvSpPr>
                <p:spPr>
                  <a:xfrm>
                    <a:off x="7777136" y="4074563"/>
                    <a:ext cx="8950" cy="8491"/>
                  </a:xfrm>
                  <a:custGeom>
                    <a:avLst/>
                    <a:gdLst>
                      <a:gd name="csX0" fmla="*/ 4590 w 8950"/>
                      <a:gd name="csY0" fmla="*/ 0 h 8491"/>
                      <a:gd name="csX1" fmla="*/ 5508 w 8950"/>
                      <a:gd name="csY1" fmla="*/ 3442 h 8491"/>
                      <a:gd name="csX2" fmla="*/ 8950 w 8950"/>
                      <a:gd name="csY2" fmla="*/ 3442 h 8491"/>
                      <a:gd name="csX3" fmla="*/ 6196 w 8950"/>
                      <a:gd name="csY3" fmla="*/ 5278 h 8491"/>
                      <a:gd name="csX4" fmla="*/ 7344 w 8950"/>
                      <a:gd name="csY4" fmla="*/ 8491 h 8491"/>
                      <a:gd name="csX5" fmla="*/ 4590 w 8950"/>
                      <a:gd name="csY5" fmla="*/ 6655 h 8491"/>
                      <a:gd name="csX6" fmla="*/ 1836 w 8950"/>
                      <a:gd name="csY6" fmla="*/ 8491 h 8491"/>
                      <a:gd name="csX7" fmla="*/ 2754 w 8950"/>
                      <a:gd name="csY7" fmla="*/ 5278 h 8491"/>
                      <a:gd name="csX8" fmla="*/ 0 w 8950"/>
                      <a:gd name="csY8" fmla="*/ 3442 h 8491"/>
                      <a:gd name="csX9" fmla="*/ 3442 w 8950"/>
                      <a:gd name="csY9" fmla="*/ 3442 h 8491"/>
                      <a:gd name="csX10" fmla="*/ 4590 w 8950"/>
                      <a:gd name="csY10" fmla="*/ 0 h 84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950" h="8491">
                        <a:moveTo>
                          <a:pt x="4590" y="0"/>
                        </a:moveTo>
                        <a:lnTo>
                          <a:pt x="5508" y="3442"/>
                        </a:lnTo>
                        <a:lnTo>
                          <a:pt x="8950" y="3442"/>
                        </a:lnTo>
                        <a:lnTo>
                          <a:pt x="6196" y="5278"/>
                        </a:lnTo>
                        <a:lnTo>
                          <a:pt x="7344" y="8491"/>
                        </a:lnTo>
                        <a:lnTo>
                          <a:pt x="4590" y="6655"/>
                        </a:lnTo>
                        <a:lnTo>
                          <a:pt x="1836" y="8491"/>
                        </a:lnTo>
                        <a:lnTo>
                          <a:pt x="2754" y="5278"/>
                        </a:lnTo>
                        <a:lnTo>
                          <a:pt x="0" y="3442"/>
                        </a:lnTo>
                        <a:lnTo>
                          <a:pt x="3442" y="3442"/>
                        </a:lnTo>
                        <a:lnTo>
                          <a:pt x="4590" y="0"/>
                        </a:lnTo>
                        <a:close/>
                      </a:path>
                    </a:pathLst>
                  </a:custGeom>
                  <a:solidFill>
                    <a:srgbClr val="FFFFFF"/>
                  </a:solidFill>
                  <a:ln w="22908" cap="flat">
                    <a:noFill/>
                    <a:prstDash val="solid"/>
                    <a:miter/>
                  </a:ln>
                </p:spPr>
                <p:txBody>
                  <a:bodyPr/>
                  <a:lstStyle/>
                  <a:p>
                    <a:endParaRPr lang="ja-JP" altLang="en-US"/>
                  </a:p>
                </p:txBody>
              </p:sp>
            </p:grpSp>
            <p:sp>
              <p:nvSpPr>
                <p:cNvPr id="190" name="正方形/長方形 189">
                  <a:extLst>
                    <a:ext uri="{FF2B5EF4-FFF2-40B4-BE49-F238E27FC236}">
                      <a16:creationId xmlns:a16="http://schemas.microsoft.com/office/drawing/2014/main" id="{C4EA59F6-61F5-55D8-2C20-31D0E5D88BD8}"/>
                    </a:ext>
                  </a:extLst>
                </p:cNvPr>
                <p:cNvSpPr/>
                <p:nvPr/>
              </p:nvSpPr>
              <p:spPr>
                <a:xfrm>
                  <a:off x="7665604" y="3989651"/>
                  <a:ext cx="269191" cy="182673"/>
                </a:xfrm>
                <a:prstGeom prst="rect">
                  <a:avLst/>
                </a:prstGeom>
                <a:noFill/>
                <a:ln w="2520" cap="flat">
                  <a:solidFill>
                    <a:srgbClr val="000000"/>
                  </a:solidFill>
                  <a:prstDash val="solid"/>
                  <a:miter/>
                </a:ln>
              </p:spPr>
              <p:txBody>
                <a:bodyPr/>
                <a:lstStyle/>
                <a:p>
                  <a:endParaRPr lang="ja-JP" altLang="en-US"/>
                </a:p>
              </p:txBody>
            </p:sp>
          </p:grpSp>
        </p:grpSp>
        <p:grpSp>
          <p:nvGrpSpPr>
            <p:cNvPr id="191" name="グラフィックス 13">
              <a:extLst>
                <a:ext uri="{FF2B5EF4-FFF2-40B4-BE49-F238E27FC236}">
                  <a16:creationId xmlns:a16="http://schemas.microsoft.com/office/drawing/2014/main" id="{EE5E48E6-41FE-98EC-EFC3-18E454723F7E}"/>
                </a:ext>
              </a:extLst>
            </p:cNvPr>
            <p:cNvGrpSpPr/>
            <p:nvPr/>
          </p:nvGrpSpPr>
          <p:grpSpPr>
            <a:xfrm>
              <a:off x="10173926" y="2198255"/>
              <a:ext cx="271715" cy="184509"/>
              <a:chOff x="10173926" y="2198255"/>
              <a:chExt cx="271715" cy="184509"/>
            </a:xfrm>
          </p:grpSpPr>
          <p:sp>
            <p:nvSpPr>
              <p:cNvPr id="192" name="正方形/長方形 191">
                <a:extLst>
                  <a:ext uri="{FF2B5EF4-FFF2-40B4-BE49-F238E27FC236}">
                    <a16:creationId xmlns:a16="http://schemas.microsoft.com/office/drawing/2014/main" id="{915B9EEC-E2BF-C564-51A4-36EF3CBA2AC4}"/>
                  </a:ext>
                </a:extLst>
              </p:cNvPr>
              <p:cNvSpPr/>
              <p:nvPr/>
            </p:nvSpPr>
            <p:spPr>
              <a:xfrm>
                <a:off x="10173926" y="2199402"/>
                <a:ext cx="269191" cy="181985"/>
              </a:xfrm>
              <a:prstGeom prst="rect">
                <a:avLst/>
              </a:prstGeom>
              <a:solidFill>
                <a:srgbClr val="FFFFFF"/>
              </a:solidFill>
              <a:ln w="22908" cap="flat">
                <a:noFill/>
                <a:prstDash val="solid"/>
                <a:miter/>
              </a:ln>
            </p:spPr>
            <p:txBody>
              <a:bodyPr/>
              <a:lstStyle/>
              <a:p>
                <a:endParaRPr lang="ja-JP" altLang="en-US"/>
              </a:p>
            </p:txBody>
          </p:sp>
          <p:grpSp>
            <p:nvGrpSpPr>
              <p:cNvPr id="193" name="グラフィックス 13">
                <a:extLst>
                  <a:ext uri="{FF2B5EF4-FFF2-40B4-BE49-F238E27FC236}">
                    <a16:creationId xmlns:a16="http://schemas.microsoft.com/office/drawing/2014/main" id="{E0003743-E2F2-6ED7-64EB-AFF455E0FDFF}"/>
                  </a:ext>
                </a:extLst>
              </p:cNvPr>
              <p:cNvGrpSpPr/>
              <p:nvPr/>
            </p:nvGrpSpPr>
            <p:grpSpPr>
              <a:xfrm>
                <a:off x="10173926" y="2198255"/>
                <a:ext cx="271715" cy="184509"/>
                <a:chOff x="10173926" y="2198255"/>
                <a:chExt cx="271715" cy="184509"/>
              </a:xfrm>
            </p:grpSpPr>
            <p:sp>
              <p:nvSpPr>
                <p:cNvPr id="194" name="正方形/長方形 193">
                  <a:extLst>
                    <a:ext uri="{FF2B5EF4-FFF2-40B4-BE49-F238E27FC236}">
                      <a16:creationId xmlns:a16="http://schemas.microsoft.com/office/drawing/2014/main" id="{1B57DC8F-D844-1EC0-6B70-1EB9E2C5737D}"/>
                    </a:ext>
                  </a:extLst>
                </p:cNvPr>
                <p:cNvSpPr/>
                <p:nvPr/>
              </p:nvSpPr>
              <p:spPr>
                <a:xfrm>
                  <a:off x="10173926" y="2198255"/>
                  <a:ext cx="91336" cy="184509"/>
                </a:xfrm>
                <a:prstGeom prst="rect">
                  <a:avLst/>
                </a:prstGeom>
                <a:solidFill>
                  <a:srgbClr val="004098"/>
                </a:solidFill>
                <a:ln w="22908" cap="flat">
                  <a:noFill/>
                  <a:prstDash val="solid"/>
                  <a:miter/>
                </a:ln>
              </p:spPr>
              <p:txBody>
                <a:bodyPr/>
                <a:lstStyle/>
                <a:p>
                  <a:endParaRPr lang="ja-JP" altLang="en-US"/>
                </a:p>
              </p:txBody>
            </p:sp>
            <p:sp>
              <p:nvSpPr>
                <p:cNvPr id="195" name="正方形/長方形 194">
                  <a:extLst>
                    <a:ext uri="{FF2B5EF4-FFF2-40B4-BE49-F238E27FC236}">
                      <a16:creationId xmlns:a16="http://schemas.microsoft.com/office/drawing/2014/main" id="{295EC7F6-1334-2D9D-C015-82E790E6D783}"/>
                    </a:ext>
                  </a:extLst>
                </p:cNvPr>
                <p:cNvSpPr/>
                <p:nvPr/>
              </p:nvSpPr>
              <p:spPr>
                <a:xfrm>
                  <a:off x="10354304" y="2198255"/>
                  <a:ext cx="91336" cy="184509"/>
                </a:xfrm>
                <a:prstGeom prst="rect">
                  <a:avLst/>
                </a:prstGeom>
                <a:solidFill>
                  <a:srgbClr val="E60012"/>
                </a:solidFill>
                <a:ln w="22908" cap="flat">
                  <a:noFill/>
                  <a:prstDash val="solid"/>
                  <a:miter/>
                </a:ln>
              </p:spPr>
              <p:txBody>
                <a:bodyPr/>
                <a:lstStyle/>
                <a:p>
                  <a:endParaRPr lang="ja-JP" altLang="en-US"/>
                </a:p>
              </p:txBody>
            </p:sp>
            <p:sp>
              <p:nvSpPr>
                <p:cNvPr id="196" name="正方形/長方形 195">
                  <a:extLst>
                    <a:ext uri="{FF2B5EF4-FFF2-40B4-BE49-F238E27FC236}">
                      <a16:creationId xmlns:a16="http://schemas.microsoft.com/office/drawing/2014/main" id="{916C40DC-59B4-F732-6CD9-E23F6A5DB085}"/>
                    </a:ext>
                  </a:extLst>
                </p:cNvPr>
                <p:cNvSpPr/>
                <p:nvPr/>
              </p:nvSpPr>
              <p:spPr>
                <a:xfrm>
                  <a:off x="10175073" y="2199402"/>
                  <a:ext cx="269191" cy="181985"/>
                </a:xfrm>
                <a:prstGeom prst="rect">
                  <a:avLst/>
                </a:prstGeom>
                <a:noFill/>
                <a:ln w="2520" cap="flat">
                  <a:solidFill>
                    <a:srgbClr val="000000"/>
                  </a:solidFill>
                  <a:prstDash val="solid"/>
                  <a:miter/>
                </a:ln>
              </p:spPr>
              <p:txBody>
                <a:bodyPr/>
                <a:lstStyle/>
                <a:p>
                  <a:endParaRPr lang="ja-JP" altLang="en-US"/>
                </a:p>
              </p:txBody>
            </p:sp>
          </p:grpSp>
        </p:grpSp>
        <p:grpSp>
          <p:nvGrpSpPr>
            <p:cNvPr id="197" name="グラフィックス 13">
              <a:extLst>
                <a:ext uri="{FF2B5EF4-FFF2-40B4-BE49-F238E27FC236}">
                  <a16:creationId xmlns:a16="http://schemas.microsoft.com/office/drawing/2014/main" id="{3E34EF02-AB2C-CD89-6F13-7E5A60D9B23D}"/>
                </a:ext>
              </a:extLst>
            </p:cNvPr>
            <p:cNvGrpSpPr/>
            <p:nvPr/>
          </p:nvGrpSpPr>
          <p:grpSpPr>
            <a:xfrm>
              <a:off x="9748452" y="2767619"/>
              <a:ext cx="271945" cy="184509"/>
              <a:chOff x="9748452" y="2767619"/>
              <a:chExt cx="271945" cy="184509"/>
            </a:xfrm>
          </p:grpSpPr>
          <p:sp>
            <p:nvSpPr>
              <p:cNvPr id="198" name="正方形/長方形 197">
                <a:extLst>
                  <a:ext uri="{FF2B5EF4-FFF2-40B4-BE49-F238E27FC236}">
                    <a16:creationId xmlns:a16="http://schemas.microsoft.com/office/drawing/2014/main" id="{BDDF1C8E-4CF5-B52A-A5A9-6ED92A917714}"/>
                  </a:ext>
                </a:extLst>
              </p:cNvPr>
              <p:cNvSpPr/>
              <p:nvPr/>
            </p:nvSpPr>
            <p:spPr>
              <a:xfrm>
                <a:off x="9748452" y="2768766"/>
                <a:ext cx="269191" cy="181985"/>
              </a:xfrm>
              <a:prstGeom prst="rect">
                <a:avLst/>
              </a:prstGeom>
              <a:solidFill>
                <a:srgbClr val="FFFFFF"/>
              </a:solidFill>
              <a:ln w="22908" cap="flat">
                <a:noFill/>
                <a:prstDash val="solid"/>
                <a:miter/>
              </a:ln>
            </p:spPr>
            <p:txBody>
              <a:bodyPr/>
              <a:lstStyle/>
              <a:p>
                <a:endParaRPr lang="ja-JP" altLang="en-US"/>
              </a:p>
            </p:txBody>
          </p:sp>
          <p:grpSp>
            <p:nvGrpSpPr>
              <p:cNvPr id="199" name="グラフィックス 13">
                <a:extLst>
                  <a:ext uri="{FF2B5EF4-FFF2-40B4-BE49-F238E27FC236}">
                    <a16:creationId xmlns:a16="http://schemas.microsoft.com/office/drawing/2014/main" id="{E625DD63-C6CD-65F6-246A-FED8206C3218}"/>
                  </a:ext>
                </a:extLst>
              </p:cNvPr>
              <p:cNvGrpSpPr/>
              <p:nvPr/>
            </p:nvGrpSpPr>
            <p:grpSpPr>
              <a:xfrm>
                <a:off x="9748452" y="2767619"/>
                <a:ext cx="271945" cy="184509"/>
                <a:chOff x="9748452" y="2767619"/>
                <a:chExt cx="271945" cy="184509"/>
              </a:xfrm>
            </p:grpSpPr>
            <p:sp>
              <p:nvSpPr>
                <p:cNvPr id="200" name="正方形/長方形 199">
                  <a:extLst>
                    <a:ext uri="{FF2B5EF4-FFF2-40B4-BE49-F238E27FC236}">
                      <a16:creationId xmlns:a16="http://schemas.microsoft.com/office/drawing/2014/main" id="{5BE840B1-9CC0-4FD2-DE02-A864975FC7DD}"/>
                    </a:ext>
                  </a:extLst>
                </p:cNvPr>
                <p:cNvSpPr/>
                <p:nvPr/>
              </p:nvSpPr>
              <p:spPr>
                <a:xfrm>
                  <a:off x="9748452" y="2767619"/>
                  <a:ext cx="91336" cy="184509"/>
                </a:xfrm>
                <a:prstGeom prst="rect">
                  <a:avLst/>
                </a:prstGeom>
                <a:solidFill>
                  <a:srgbClr val="117F48"/>
                </a:solidFill>
                <a:ln w="22908" cap="flat">
                  <a:noFill/>
                  <a:prstDash val="solid"/>
                  <a:miter/>
                </a:ln>
              </p:spPr>
              <p:txBody>
                <a:bodyPr/>
                <a:lstStyle/>
                <a:p>
                  <a:endParaRPr lang="ja-JP" altLang="en-US"/>
                </a:p>
              </p:txBody>
            </p:sp>
            <p:sp>
              <p:nvSpPr>
                <p:cNvPr id="201" name="正方形/長方形 200">
                  <a:extLst>
                    <a:ext uri="{FF2B5EF4-FFF2-40B4-BE49-F238E27FC236}">
                      <a16:creationId xmlns:a16="http://schemas.microsoft.com/office/drawing/2014/main" id="{D9DAC5FE-2845-CF99-92A4-6AB7AEA616C1}"/>
                    </a:ext>
                  </a:extLst>
                </p:cNvPr>
                <p:cNvSpPr/>
                <p:nvPr/>
              </p:nvSpPr>
              <p:spPr>
                <a:xfrm>
                  <a:off x="9929060" y="2767619"/>
                  <a:ext cx="91336" cy="184509"/>
                </a:xfrm>
                <a:prstGeom prst="rect">
                  <a:avLst/>
                </a:prstGeom>
                <a:solidFill>
                  <a:srgbClr val="E60012"/>
                </a:solidFill>
                <a:ln w="22908" cap="flat">
                  <a:noFill/>
                  <a:prstDash val="solid"/>
                  <a:miter/>
                </a:ln>
              </p:spPr>
              <p:txBody>
                <a:bodyPr/>
                <a:lstStyle/>
                <a:p>
                  <a:endParaRPr lang="ja-JP" altLang="en-US"/>
                </a:p>
              </p:txBody>
            </p:sp>
            <p:sp>
              <p:nvSpPr>
                <p:cNvPr id="202" name="正方形/長方形 201">
                  <a:extLst>
                    <a:ext uri="{FF2B5EF4-FFF2-40B4-BE49-F238E27FC236}">
                      <a16:creationId xmlns:a16="http://schemas.microsoft.com/office/drawing/2014/main" id="{5779A837-E9AC-8F54-EF65-7543D6DCA797}"/>
                    </a:ext>
                  </a:extLst>
                </p:cNvPr>
                <p:cNvSpPr/>
                <p:nvPr/>
              </p:nvSpPr>
              <p:spPr>
                <a:xfrm>
                  <a:off x="9749599" y="2768766"/>
                  <a:ext cx="269191" cy="181985"/>
                </a:xfrm>
                <a:prstGeom prst="rect">
                  <a:avLst/>
                </a:prstGeom>
                <a:noFill/>
                <a:ln w="2520" cap="flat">
                  <a:solidFill>
                    <a:srgbClr val="000000"/>
                  </a:solidFill>
                  <a:prstDash val="solid"/>
                  <a:miter/>
                </a:ln>
              </p:spPr>
              <p:txBody>
                <a:bodyPr/>
                <a:lstStyle/>
                <a:p>
                  <a:endParaRPr lang="ja-JP" altLang="en-US"/>
                </a:p>
              </p:txBody>
            </p:sp>
          </p:grpSp>
        </p:grpSp>
        <p:sp>
          <p:nvSpPr>
            <p:cNvPr id="203" name="フリーフォーム: 図形 202">
              <a:extLst>
                <a:ext uri="{FF2B5EF4-FFF2-40B4-BE49-F238E27FC236}">
                  <a16:creationId xmlns:a16="http://schemas.microsoft.com/office/drawing/2014/main" id="{22500AA6-3E2E-8240-6FEF-B6C7530E33D2}"/>
                </a:ext>
              </a:extLst>
            </p:cNvPr>
            <p:cNvSpPr/>
            <p:nvPr/>
          </p:nvSpPr>
          <p:spPr>
            <a:xfrm>
              <a:off x="8311158" y="3397568"/>
              <a:ext cx="148020" cy="1384511"/>
            </a:xfrm>
            <a:custGeom>
              <a:avLst/>
              <a:gdLst>
                <a:gd name="csX0" fmla="*/ 0 w 148020"/>
                <a:gd name="csY0" fmla="*/ 1384511 h 1384511"/>
                <a:gd name="csX1" fmla="*/ 148021 w 148020"/>
                <a:gd name="csY1" fmla="*/ 0 h 1384511"/>
              </a:gdLst>
              <a:ahLst/>
              <a:cxnLst>
                <a:cxn ang="0">
                  <a:pos x="csX0" y="csY0"/>
                </a:cxn>
                <a:cxn ang="0">
                  <a:pos x="csX1" y="csY1"/>
                </a:cxn>
              </a:cxnLst>
              <a:rect l="l" t="t" r="r" b="b"/>
              <a:pathLst>
                <a:path w="148020" h="1384511">
                  <a:moveTo>
                    <a:pt x="0" y="1384511"/>
                  </a:moveTo>
                  <a:lnTo>
                    <a:pt x="148021" y="0"/>
                  </a:lnTo>
                </a:path>
              </a:pathLst>
            </a:custGeom>
            <a:ln w="22908" cap="flat">
              <a:solidFill>
                <a:srgbClr val="E7211A"/>
              </a:solidFill>
              <a:prstDash val="solid"/>
              <a:round/>
            </a:ln>
          </p:spPr>
          <p:txBody>
            <a:bodyPr/>
            <a:lstStyle/>
            <a:p>
              <a:endParaRPr lang="ja-JP" altLang="en-US"/>
            </a:p>
          </p:txBody>
        </p:sp>
        <p:sp>
          <p:nvSpPr>
            <p:cNvPr id="204" name="フリーフォーム: 図形 203">
              <a:extLst>
                <a:ext uri="{FF2B5EF4-FFF2-40B4-BE49-F238E27FC236}">
                  <a16:creationId xmlns:a16="http://schemas.microsoft.com/office/drawing/2014/main" id="{D12D6E75-84FD-466C-79C2-326D99764F01}"/>
                </a:ext>
              </a:extLst>
            </p:cNvPr>
            <p:cNvSpPr/>
            <p:nvPr/>
          </p:nvSpPr>
          <p:spPr>
            <a:xfrm>
              <a:off x="8417183" y="3330557"/>
              <a:ext cx="80550" cy="85829"/>
            </a:xfrm>
            <a:custGeom>
              <a:avLst/>
              <a:gdLst>
                <a:gd name="csX0" fmla="*/ 0 w 80550"/>
                <a:gd name="csY0" fmla="*/ 75273 h 85829"/>
                <a:gd name="csX1" fmla="*/ 50717 w 80550"/>
                <a:gd name="csY1" fmla="*/ 0 h 85829"/>
                <a:gd name="csX2" fmla="*/ 80551 w 80550"/>
                <a:gd name="csY2" fmla="*/ 85829 h 85829"/>
                <a:gd name="csX3" fmla="*/ 0 w 80550"/>
                <a:gd name="csY3" fmla="*/ 75273 h 85829"/>
              </a:gdLst>
              <a:ahLst/>
              <a:cxnLst>
                <a:cxn ang="0">
                  <a:pos x="csX0" y="csY0"/>
                </a:cxn>
                <a:cxn ang="0">
                  <a:pos x="csX1" y="csY1"/>
                </a:cxn>
                <a:cxn ang="0">
                  <a:pos x="csX2" y="csY2"/>
                </a:cxn>
                <a:cxn ang="0">
                  <a:pos x="csX3" y="csY3"/>
                </a:cxn>
              </a:cxnLst>
              <a:rect l="l" t="t" r="r" b="b"/>
              <a:pathLst>
                <a:path w="80550" h="85829">
                  <a:moveTo>
                    <a:pt x="0" y="75273"/>
                  </a:moveTo>
                  <a:lnTo>
                    <a:pt x="50717" y="0"/>
                  </a:lnTo>
                  <a:lnTo>
                    <a:pt x="80551" y="85829"/>
                  </a:lnTo>
                  <a:lnTo>
                    <a:pt x="0" y="75273"/>
                  </a:lnTo>
                  <a:close/>
                </a:path>
              </a:pathLst>
            </a:custGeom>
            <a:solidFill>
              <a:srgbClr val="E7211A"/>
            </a:solidFill>
            <a:ln w="22908" cap="flat">
              <a:noFill/>
              <a:prstDash val="solid"/>
              <a:miter/>
            </a:ln>
          </p:spPr>
          <p:txBody>
            <a:bodyPr/>
            <a:lstStyle/>
            <a:p>
              <a:endParaRPr lang="ja-JP" altLang="en-US"/>
            </a:p>
          </p:txBody>
        </p:sp>
      </p:grpSp>
      <p:sp>
        <p:nvSpPr>
          <p:cNvPr id="63" name="テキスト ボックス 62">
            <a:extLst>
              <a:ext uri="{FF2B5EF4-FFF2-40B4-BE49-F238E27FC236}">
                <a16:creationId xmlns:a16="http://schemas.microsoft.com/office/drawing/2014/main" id="{F9F7857B-618C-999D-F816-74BA0E88A0F7}"/>
              </a:ext>
            </a:extLst>
          </p:cNvPr>
          <p:cNvSpPr txBox="1"/>
          <p:nvPr/>
        </p:nvSpPr>
        <p:spPr>
          <a:xfrm>
            <a:off x="6942684" y="5331354"/>
            <a:ext cx="945780" cy="392415"/>
          </a:xfrm>
          <a:prstGeom prst="rect">
            <a:avLst/>
          </a:prstGeom>
          <a:noFill/>
        </p:spPr>
        <p:txBody>
          <a:bodyPr wrap="square" rtlCol="0">
            <a:spAutoFit/>
          </a:bodyPr>
          <a:lstStyle/>
          <a:p>
            <a:pPr algn="ctr"/>
            <a:r>
              <a:rPr lang="ja-JP" altLang="en-US" sz="1000" b="1" spc="100" dirty="0">
                <a:latin typeface="BIZ UDPゴシック" panose="020B0400000000000000" pitchFamily="50" charset="-128"/>
                <a:ea typeface="BIZ UDPゴシック" panose="020B0400000000000000" pitchFamily="50" charset="-128"/>
              </a:rPr>
              <a:t>日本</a:t>
            </a:r>
            <a:endParaRPr lang="en-US" altLang="ja-JP" sz="1000" b="1" spc="100" dirty="0">
              <a:latin typeface="BIZ UDPゴシック" panose="020B0400000000000000" pitchFamily="50" charset="-128"/>
              <a:ea typeface="BIZ UDPゴシック" panose="020B0400000000000000" pitchFamily="50" charset="-128"/>
            </a:endParaRPr>
          </a:p>
          <a:p>
            <a:pPr algn="ctr"/>
            <a:r>
              <a:rPr lang="ja-JP" altLang="en-US" sz="900" b="1" spc="100" dirty="0">
                <a:latin typeface="BIZ UDPゴシック" panose="020B0400000000000000" pitchFamily="50" charset="-128"/>
                <a:ea typeface="BIZ UDPゴシック" panose="020B0400000000000000" pitchFamily="50" charset="-128"/>
              </a:rPr>
              <a:t>（</a:t>
            </a:r>
            <a:r>
              <a:rPr lang="en-US" altLang="ja-JP" sz="900" b="1" spc="100" dirty="0">
                <a:latin typeface="BIZ UDPゴシック" panose="020B0400000000000000" pitchFamily="50" charset="-128"/>
                <a:ea typeface="BIZ UDPゴシック" panose="020B0400000000000000" pitchFamily="50" charset="-128"/>
              </a:rPr>
              <a:t>1955</a:t>
            </a:r>
            <a:r>
              <a:rPr lang="ja-JP" altLang="en-US" sz="900" b="1" spc="100" dirty="0">
                <a:latin typeface="BIZ UDPゴシック" panose="020B0400000000000000" pitchFamily="50" charset="-128"/>
                <a:ea typeface="BIZ UDPゴシック" panose="020B0400000000000000" pitchFamily="50" charset="-128"/>
              </a:rPr>
              <a:t>）</a:t>
            </a:r>
            <a:endParaRPr lang="ja-JP" altLang="en-US" sz="1050" b="1" spc="100" dirty="0">
              <a:latin typeface="BIZ UDPゴシック" panose="020B0400000000000000" pitchFamily="50" charset="-128"/>
              <a:ea typeface="BIZ UDPゴシック" panose="020B0400000000000000" pitchFamily="50" charset="-128"/>
            </a:endParaRPr>
          </a:p>
        </p:txBody>
      </p:sp>
      <p:sp>
        <p:nvSpPr>
          <p:cNvPr id="69" name="テキスト ボックス 68">
            <a:extLst>
              <a:ext uri="{FF2B5EF4-FFF2-40B4-BE49-F238E27FC236}">
                <a16:creationId xmlns:a16="http://schemas.microsoft.com/office/drawing/2014/main" id="{DD909C6B-0D52-CB8F-D857-8D9A2A4E27EF}"/>
              </a:ext>
            </a:extLst>
          </p:cNvPr>
          <p:cNvSpPr txBox="1"/>
          <p:nvPr/>
        </p:nvSpPr>
        <p:spPr>
          <a:xfrm>
            <a:off x="6968874" y="4482171"/>
            <a:ext cx="945785" cy="392415"/>
          </a:xfrm>
          <a:prstGeom prst="rect">
            <a:avLst/>
          </a:prstGeom>
          <a:noFill/>
        </p:spPr>
        <p:txBody>
          <a:bodyPr wrap="square" rtlCol="0">
            <a:spAutoFit/>
          </a:bodyPr>
          <a:lstStyle/>
          <a:p>
            <a:pPr algn="ctr"/>
            <a:r>
              <a:rPr lang="ja-JP" altLang="en-US" sz="1000" b="1" spc="100" dirty="0">
                <a:latin typeface="BIZ UDPゴシック" panose="020B0400000000000000" pitchFamily="50" charset="-128"/>
                <a:ea typeface="BIZ UDPゴシック" panose="020B0400000000000000" pitchFamily="50" charset="-128"/>
              </a:rPr>
              <a:t>日本</a:t>
            </a:r>
            <a:endParaRPr lang="en-US" altLang="ja-JP" sz="1000" b="1" spc="100" dirty="0">
              <a:latin typeface="BIZ UDPゴシック" panose="020B0400000000000000" pitchFamily="50" charset="-128"/>
              <a:ea typeface="BIZ UDPゴシック" panose="020B0400000000000000" pitchFamily="50" charset="-128"/>
            </a:endParaRPr>
          </a:p>
          <a:p>
            <a:pPr algn="ctr"/>
            <a:r>
              <a:rPr lang="ja-JP" altLang="en-US" sz="900" b="1" spc="100" dirty="0">
                <a:latin typeface="BIZ UDPゴシック" panose="020B0400000000000000" pitchFamily="50" charset="-128"/>
                <a:ea typeface="BIZ UDPゴシック" panose="020B0400000000000000" pitchFamily="50" charset="-128"/>
              </a:rPr>
              <a:t>（</a:t>
            </a:r>
            <a:r>
              <a:rPr lang="en-US" altLang="ja-JP" sz="900" b="1" spc="100" dirty="0">
                <a:latin typeface="BIZ UDPゴシック" panose="020B0400000000000000" pitchFamily="50" charset="-128"/>
                <a:ea typeface="BIZ UDPゴシック" panose="020B0400000000000000" pitchFamily="50" charset="-128"/>
              </a:rPr>
              <a:t>1980</a:t>
            </a:r>
            <a:r>
              <a:rPr lang="ja-JP" altLang="en-US" sz="900" b="1" spc="100" dirty="0">
                <a:latin typeface="BIZ UDPゴシック" panose="020B0400000000000000" pitchFamily="50" charset="-128"/>
                <a:ea typeface="BIZ UDPゴシック" panose="020B0400000000000000" pitchFamily="50" charset="-128"/>
              </a:rPr>
              <a:t>）</a:t>
            </a:r>
            <a:endParaRPr lang="ja-JP" altLang="en-US" sz="1050" b="1" spc="100" dirty="0">
              <a:latin typeface="BIZ UDPゴシック" panose="020B0400000000000000" pitchFamily="50" charset="-128"/>
              <a:ea typeface="BIZ UDPゴシック" panose="020B0400000000000000" pitchFamily="50" charset="-128"/>
            </a:endParaRPr>
          </a:p>
        </p:txBody>
      </p:sp>
      <p:sp>
        <p:nvSpPr>
          <p:cNvPr id="145" name="テキスト ボックス 144">
            <a:extLst>
              <a:ext uri="{FF2B5EF4-FFF2-40B4-BE49-F238E27FC236}">
                <a16:creationId xmlns:a16="http://schemas.microsoft.com/office/drawing/2014/main" id="{5FFDEA16-C3DA-BB21-8390-B90A20008D1B}"/>
              </a:ext>
            </a:extLst>
          </p:cNvPr>
          <p:cNvSpPr txBox="1"/>
          <p:nvPr/>
        </p:nvSpPr>
        <p:spPr>
          <a:xfrm>
            <a:off x="8198003" y="4482171"/>
            <a:ext cx="945785" cy="392415"/>
          </a:xfrm>
          <a:prstGeom prst="rect">
            <a:avLst/>
          </a:prstGeom>
          <a:noFill/>
        </p:spPr>
        <p:txBody>
          <a:bodyPr wrap="square" rtlCol="0">
            <a:spAutoFit/>
          </a:bodyPr>
          <a:lstStyle/>
          <a:p>
            <a:pPr algn="ctr"/>
            <a:r>
              <a:rPr lang="ja-JP" altLang="en-US" sz="1050" b="1" spc="100" dirty="0">
                <a:latin typeface="BIZ UDPゴシック" panose="020B0400000000000000" pitchFamily="50" charset="-128"/>
                <a:ea typeface="BIZ UDPゴシック" panose="020B0400000000000000" pitchFamily="50" charset="-128"/>
              </a:rPr>
              <a:t>日本</a:t>
            </a:r>
            <a:endParaRPr lang="en-US" altLang="ja-JP" sz="1050" b="1" spc="100" dirty="0">
              <a:latin typeface="BIZ UDPゴシック" panose="020B0400000000000000" pitchFamily="50" charset="-128"/>
              <a:ea typeface="BIZ UDPゴシック" panose="020B0400000000000000" pitchFamily="50" charset="-128"/>
            </a:endParaRPr>
          </a:p>
          <a:p>
            <a:pPr algn="ctr"/>
            <a:r>
              <a:rPr lang="ja-JP" altLang="en-US" sz="900" b="1" spc="100" dirty="0">
                <a:latin typeface="BIZ UDPゴシック" panose="020B0400000000000000" pitchFamily="50" charset="-128"/>
                <a:ea typeface="BIZ UDPゴシック" panose="020B0400000000000000" pitchFamily="50" charset="-128"/>
              </a:rPr>
              <a:t>（</a:t>
            </a:r>
            <a:r>
              <a:rPr lang="en-US" altLang="ja-JP" sz="900" b="1" spc="100" dirty="0">
                <a:latin typeface="BIZ UDPゴシック" panose="020B0400000000000000" pitchFamily="50" charset="-128"/>
                <a:ea typeface="BIZ UDPゴシック" panose="020B0400000000000000" pitchFamily="50" charset="-128"/>
              </a:rPr>
              <a:t>1990</a:t>
            </a:r>
            <a:r>
              <a:rPr lang="ja-JP" altLang="en-US" sz="900" b="1" spc="100" dirty="0">
                <a:latin typeface="BIZ UDPゴシック" panose="020B0400000000000000" pitchFamily="50" charset="-128"/>
                <a:ea typeface="BIZ UDPゴシック" panose="020B0400000000000000" pitchFamily="50" charset="-128"/>
              </a:rPr>
              <a:t>）</a:t>
            </a:r>
            <a:endParaRPr lang="ja-JP" altLang="en-US" sz="1050" b="1" spc="100" dirty="0">
              <a:latin typeface="BIZ UDPゴシック" panose="020B0400000000000000" pitchFamily="50" charset="-128"/>
              <a:ea typeface="BIZ UDPゴシック" panose="020B0400000000000000" pitchFamily="50" charset="-128"/>
            </a:endParaRPr>
          </a:p>
        </p:txBody>
      </p:sp>
      <p:sp>
        <p:nvSpPr>
          <p:cNvPr id="147" name="テキスト ボックス 146">
            <a:extLst>
              <a:ext uri="{FF2B5EF4-FFF2-40B4-BE49-F238E27FC236}">
                <a16:creationId xmlns:a16="http://schemas.microsoft.com/office/drawing/2014/main" id="{E8779AF4-7891-DA8A-24DB-48B28975A050}"/>
              </a:ext>
            </a:extLst>
          </p:cNvPr>
          <p:cNvSpPr txBox="1"/>
          <p:nvPr/>
        </p:nvSpPr>
        <p:spPr>
          <a:xfrm>
            <a:off x="8061233" y="2117906"/>
            <a:ext cx="945785" cy="392415"/>
          </a:xfrm>
          <a:prstGeom prst="rect">
            <a:avLst/>
          </a:prstGeom>
          <a:noFill/>
        </p:spPr>
        <p:txBody>
          <a:bodyPr wrap="square" rtlCol="0">
            <a:spAutoFit/>
          </a:bodyPr>
          <a:lstStyle/>
          <a:p>
            <a:pPr algn="ctr"/>
            <a:r>
              <a:rPr lang="ja-JP" altLang="en-US" sz="1000" b="1" spc="100" dirty="0">
                <a:latin typeface="BIZ UDPゴシック" panose="020B0400000000000000" pitchFamily="50" charset="-128"/>
                <a:ea typeface="BIZ UDPゴシック" panose="020B0400000000000000" pitchFamily="50" charset="-128"/>
              </a:rPr>
              <a:t>日本</a:t>
            </a:r>
            <a:endParaRPr lang="en-US" altLang="ja-JP" sz="1000" b="1" spc="100" dirty="0">
              <a:latin typeface="BIZ UDPゴシック" panose="020B0400000000000000" pitchFamily="50" charset="-128"/>
              <a:ea typeface="BIZ UDPゴシック" panose="020B0400000000000000" pitchFamily="50" charset="-128"/>
            </a:endParaRPr>
          </a:p>
          <a:p>
            <a:pPr algn="ctr"/>
            <a:r>
              <a:rPr lang="ja-JP" altLang="en-US" sz="900" b="1" spc="100" dirty="0">
                <a:latin typeface="BIZ UDPゴシック" panose="020B0400000000000000" pitchFamily="50" charset="-128"/>
                <a:ea typeface="BIZ UDPゴシック" panose="020B0400000000000000" pitchFamily="50" charset="-128"/>
              </a:rPr>
              <a:t>（</a:t>
            </a:r>
            <a:r>
              <a:rPr lang="en-US" altLang="ja-JP" sz="900" b="1" spc="100" dirty="0">
                <a:latin typeface="BIZ UDPゴシック" panose="020B0400000000000000" pitchFamily="50" charset="-128"/>
                <a:ea typeface="BIZ UDPゴシック" panose="020B0400000000000000" pitchFamily="50" charset="-128"/>
              </a:rPr>
              <a:t>2060</a:t>
            </a:r>
            <a:r>
              <a:rPr lang="ja-JP" altLang="en-US" sz="900" b="1" spc="100" dirty="0">
                <a:latin typeface="BIZ UDPゴシック" panose="020B0400000000000000" pitchFamily="50" charset="-128"/>
                <a:ea typeface="BIZ UDPゴシック" panose="020B0400000000000000" pitchFamily="50" charset="-128"/>
              </a:rPr>
              <a:t>）</a:t>
            </a:r>
            <a:endParaRPr lang="ja-JP" altLang="en-US" sz="1050" b="1" spc="100" dirty="0">
              <a:latin typeface="BIZ UDPゴシック" panose="020B0400000000000000" pitchFamily="50" charset="-128"/>
              <a:ea typeface="BIZ UDPゴシック" panose="020B0400000000000000" pitchFamily="50" charset="-128"/>
            </a:endParaRPr>
          </a:p>
        </p:txBody>
      </p:sp>
      <p:sp>
        <p:nvSpPr>
          <p:cNvPr id="148" name="テキスト ボックス 147">
            <a:extLst>
              <a:ext uri="{FF2B5EF4-FFF2-40B4-BE49-F238E27FC236}">
                <a16:creationId xmlns:a16="http://schemas.microsoft.com/office/drawing/2014/main" id="{182EDABA-E468-8DC7-7FCB-92AB1F5A326F}"/>
              </a:ext>
            </a:extLst>
          </p:cNvPr>
          <p:cNvSpPr txBox="1"/>
          <p:nvPr/>
        </p:nvSpPr>
        <p:spPr>
          <a:xfrm>
            <a:off x="7269060" y="2948555"/>
            <a:ext cx="945785" cy="392415"/>
          </a:xfrm>
          <a:prstGeom prst="rect">
            <a:avLst/>
          </a:prstGeom>
          <a:noFill/>
        </p:spPr>
        <p:txBody>
          <a:bodyPr wrap="square" rtlCol="0">
            <a:spAutoFit/>
          </a:bodyPr>
          <a:lstStyle/>
          <a:p>
            <a:pPr algn="ctr"/>
            <a:r>
              <a:rPr lang="ja-JP" altLang="en-US" sz="1000" b="1" spc="100" dirty="0">
                <a:latin typeface="BIZ UDPゴシック" panose="020B0400000000000000" pitchFamily="50" charset="-128"/>
                <a:ea typeface="BIZ UDPゴシック" panose="020B0400000000000000" pitchFamily="50" charset="-128"/>
              </a:rPr>
              <a:t>日本</a:t>
            </a:r>
            <a:endParaRPr lang="en-US" altLang="ja-JP" sz="1000" b="1" spc="100" dirty="0">
              <a:latin typeface="BIZ UDPゴシック" panose="020B0400000000000000" pitchFamily="50" charset="-128"/>
              <a:ea typeface="BIZ UDPゴシック" panose="020B0400000000000000" pitchFamily="50" charset="-128"/>
            </a:endParaRPr>
          </a:p>
          <a:p>
            <a:pPr algn="ctr"/>
            <a:r>
              <a:rPr lang="ja-JP" altLang="en-US" sz="900" b="1" spc="100" dirty="0">
                <a:latin typeface="BIZ UDPゴシック" panose="020B0400000000000000" pitchFamily="50" charset="-128"/>
                <a:ea typeface="BIZ UDPゴシック" panose="020B0400000000000000" pitchFamily="50" charset="-128"/>
              </a:rPr>
              <a:t>（</a:t>
            </a:r>
            <a:r>
              <a:rPr lang="en-US" altLang="ja-JP" sz="900" b="1" spc="100" dirty="0">
                <a:latin typeface="BIZ UDPゴシック" panose="020B0400000000000000" pitchFamily="50" charset="-128"/>
                <a:ea typeface="BIZ UDPゴシック" panose="020B0400000000000000" pitchFamily="50" charset="-128"/>
              </a:rPr>
              <a:t>2015</a:t>
            </a:r>
            <a:r>
              <a:rPr lang="ja-JP" altLang="en-US" sz="900" b="1" spc="100" dirty="0">
                <a:latin typeface="BIZ UDPゴシック" panose="020B0400000000000000" pitchFamily="50" charset="-128"/>
                <a:ea typeface="BIZ UDPゴシック" panose="020B0400000000000000" pitchFamily="50" charset="-128"/>
              </a:rPr>
              <a:t>）</a:t>
            </a:r>
            <a:endParaRPr lang="ja-JP" altLang="en-US" sz="1050" b="1" spc="100" dirty="0">
              <a:latin typeface="BIZ UDPゴシック" panose="020B0400000000000000" pitchFamily="50" charset="-128"/>
              <a:ea typeface="BIZ UDPゴシック" panose="020B0400000000000000" pitchFamily="50" charset="-128"/>
            </a:endParaRPr>
          </a:p>
        </p:txBody>
      </p:sp>
      <p:sp>
        <p:nvSpPr>
          <p:cNvPr id="149" name="テキスト ボックス 148">
            <a:extLst>
              <a:ext uri="{FF2B5EF4-FFF2-40B4-BE49-F238E27FC236}">
                <a16:creationId xmlns:a16="http://schemas.microsoft.com/office/drawing/2014/main" id="{68A13A47-410D-AA08-2E30-FB2AD4CF7F41}"/>
              </a:ext>
            </a:extLst>
          </p:cNvPr>
          <p:cNvSpPr txBox="1"/>
          <p:nvPr/>
        </p:nvSpPr>
        <p:spPr>
          <a:xfrm>
            <a:off x="7323643" y="3736553"/>
            <a:ext cx="945785" cy="253916"/>
          </a:xfrm>
          <a:prstGeom prst="rect">
            <a:avLst/>
          </a:prstGeom>
          <a:noFill/>
        </p:spPr>
        <p:txBody>
          <a:bodyPr wrap="square" rtlCol="0">
            <a:spAutoFit/>
          </a:bodyPr>
          <a:lstStyle/>
          <a:p>
            <a:pPr algn="ctr"/>
            <a:r>
              <a:rPr lang="ja-JP" altLang="en-US" sz="1000" b="1" spc="100" dirty="0">
                <a:latin typeface="BIZ UDPゴシック" panose="020B0400000000000000" pitchFamily="50" charset="-128"/>
                <a:ea typeface="BIZ UDPゴシック" panose="020B0400000000000000" pitchFamily="50" charset="-128"/>
              </a:rPr>
              <a:t>アメリカ</a:t>
            </a:r>
          </a:p>
        </p:txBody>
      </p:sp>
      <p:sp>
        <p:nvSpPr>
          <p:cNvPr id="153" name="テキスト ボックス 152">
            <a:extLst>
              <a:ext uri="{FF2B5EF4-FFF2-40B4-BE49-F238E27FC236}">
                <a16:creationId xmlns:a16="http://schemas.microsoft.com/office/drawing/2014/main" id="{36294A7D-62E0-917A-A239-E6C663FB7DF6}"/>
              </a:ext>
            </a:extLst>
          </p:cNvPr>
          <p:cNvSpPr txBox="1"/>
          <p:nvPr/>
        </p:nvSpPr>
        <p:spPr>
          <a:xfrm>
            <a:off x="8300403" y="3509603"/>
            <a:ext cx="945785" cy="253916"/>
          </a:xfrm>
          <a:prstGeom prst="rect">
            <a:avLst/>
          </a:prstGeom>
          <a:noFill/>
        </p:spPr>
        <p:txBody>
          <a:bodyPr wrap="square" rtlCol="0">
            <a:spAutoFit/>
          </a:bodyPr>
          <a:lstStyle/>
          <a:p>
            <a:pPr algn="ctr"/>
            <a:r>
              <a:rPr lang="ja-JP" altLang="en-US" sz="1000" b="1" spc="100" dirty="0">
                <a:latin typeface="BIZ UDPゴシック" panose="020B0400000000000000" pitchFamily="50" charset="-128"/>
                <a:ea typeface="BIZ UDPゴシック" panose="020B0400000000000000" pitchFamily="50" charset="-128"/>
              </a:rPr>
              <a:t>イギリス</a:t>
            </a:r>
          </a:p>
        </p:txBody>
      </p:sp>
      <p:sp>
        <p:nvSpPr>
          <p:cNvPr id="154" name="テキスト ボックス 153">
            <a:extLst>
              <a:ext uri="{FF2B5EF4-FFF2-40B4-BE49-F238E27FC236}">
                <a16:creationId xmlns:a16="http://schemas.microsoft.com/office/drawing/2014/main" id="{5A1E752C-F59D-7D5B-8B3A-202A21B8FFE2}"/>
              </a:ext>
            </a:extLst>
          </p:cNvPr>
          <p:cNvSpPr txBox="1"/>
          <p:nvPr/>
        </p:nvSpPr>
        <p:spPr>
          <a:xfrm>
            <a:off x="8998473" y="3232446"/>
            <a:ext cx="945785" cy="253916"/>
          </a:xfrm>
          <a:prstGeom prst="rect">
            <a:avLst/>
          </a:prstGeom>
          <a:noFill/>
        </p:spPr>
        <p:txBody>
          <a:bodyPr wrap="square" rtlCol="0">
            <a:spAutoFit/>
          </a:bodyPr>
          <a:lstStyle/>
          <a:p>
            <a:pPr algn="ctr"/>
            <a:r>
              <a:rPr lang="ja-JP" altLang="en-US" sz="1000" b="1" spc="100" dirty="0">
                <a:latin typeface="BIZ UDPゴシック" panose="020B0400000000000000" pitchFamily="50" charset="-128"/>
                <a:ea typeface="BIZ UDPゴシック" panose="020B0400000000000000" pitchFamily="50" charset="-128"/>
              </a:rPr>
              <a:t>ドイツ</a:t>
            </a:r>
          </a:p>
        </p:txBody>
      </p:sp>
      <p:sp>
        <p:nvSpPr>
          <p:cNvPr id="155" name="テキスト ボックス 154">
            <a:extLst>
              <a:ext uri="{FF2B5EF4-FFF2-40B4-BE49-F238E27FC236}">
                <a16:creationId xmlns:a16="http://schemas.microsoft.com/office/drawing/2014/main" id="{FB7AC039-0367-695C-6352-7E2EE3D318D2}"/>
              </a:ext>
            </a:extLst>
          </p:cNvPr>
          <p:cNvSpPr txBox="1"/>
          <p:nvPr/>
        </p:nvSpPr>
        <p:spPr>
          <a:xfrm>
            <a:off x="9408497" y="2954839"/>
            <a:ext cx="945785" cy="253916"/>
          </a:xfrm>
          <a:prstGeom prst="rect">
            <a:avLst/>
          </a:prstGeom>
          <a:noFill/>
        </p:spPr>
        <p:txBody>
          <a:bodyPr wrap="square" rtlCol="0">
            <a:spAutoFit/>
          </a:bodyPr>
          <a:lstStyle/>
          <a:p>
            <a:pPr algn="ctr"/>
            <a:r>
              <a:rPr lang="ja-JP" altLang="en-US" sz="1000" b="1" spc="100" dirty="0">
                <a:latin typeface="BIZ UDPゴシック" panose="020B0400000000000000" pitchFamily="50" charset="-128"/>
                <a:ea typeface="BIZ UDPゴシック" panose="020B0400000000000000" pitchFamily="50" charset="-128"/>
              </a:rPr>
              <a:t>イタリア</a:t>
            </a:r>
          </a:p>
        </p:txBody>
      </p:sp>
      <p:sp>
        <p:nvSpPr>
          <p:cNvPr id="156" name="テキスト ボックス 155">
            <a:extLst>
              <a:ext uri="{FF2B5EF4-FFF2-40B4-BE49-F238E27FC236}">
                <a16:creationId xmlns:a16="http://schemas.microsoft.com/office/drawing/2014/main" id="{5FA26362-46C7-4F40-BF32-E7F25C2C3AB6}"/>
              </a:ext>
            </a:extLst>
          </p:cNvPr>
          <p:cNvSpPr txBox="1"/>
          <p:nvPr/>
        </p:nvSpPr>
        <p:spPr>
          <a:xfrm>
            <a:off x="9835876" y="2387797"/>
            <a:ext cx="945785" cy="253916"/>
          </a:xfrm>
          <a:prstGeom prst="rect">
            <a:avLst/>
          </a:prstGeom>
          <a:noFill/>
        </p:spPr>
        <p:txBody>
          <a:bodyPr wrap="square" rtlCol="0">
            <a:spAutoFit/>
          </a:bodyPr>
          <a:lstStyle/>
          <a:p>
            <a:pPr algn="ctr"/>
            <a:r>
              <a:rPr lang="ja-JP" altLang="en-US" sz="1000" b="1" spc="100" dirty="0">
                <a:latin typeface="BIZ UDPゴシック" panose="020B0400000000000000" pitchFamily="50" charset="-128"/>
                <a:ea typeface="BIZ UDPゴシック" panose="020B0400000000000000" pitchFamily="50" charset="-128"/>
              </a:rPr>
              <a:t>フランス</a:t>
            </a:r>
          </a:p>
        </p:txBody>
      </p:sp>
      <p:sp>
        <p:nvSpPr>
          <p:cNvPr id="166" name="四角形: 角を丸くする 165">
            <a:extLst>
              <a:ext uri="{FF2B5EF4-FFF2-40B4-BE49-F238E27FC236}">
                <a16:creationId xmlns:a16="http://schemas.microsoft.com/office/drawing/2014/main" id="{502B58C5-9798-501B-464A-A7D8B472A8D1}"/>
              </a:ext>
            </a:extLst>
          </p:cNvPr>
          <p:cNvSpPr/>
          <p:nvPr/>
        </p:nvSpPr>
        <p:spPr bwMode="auto">
          <a:xfrm>
            <a:off x="10739621" y="1929981"/>
            <a:ext cx="1287590" cy="1530108"/>
          </a:xfrm>
          <a:prstGeom prst="roundRect">
            <a:avLst>
              <a:gd name="adj" fmla="val 3469"/>
            </a:avLst>
          </a:prstGeom>
          <a:solidFill>
            <a:schemeClr val="bg1"/>
          </a:solidFill>
          <a:ln w="12700">
            <a:solidFill>
              <a:srgbClr val="1469A5"/>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167" name="テキスト ボックス 166">
            <a:extLst>
              <a:ext uri="{FF2B5EF4-FFF2-40B4-BE49-F238E27FC236}">
                <a16:creationId xmlns:a16="http://schemas.microsoft.com/office/drawing/2014/main" id="{85733808-6F62-C787-B757-A8362AC871D1}"/>
              </a:ext>
            </a:extLst>
          </p:cNvPr>
          <p:cNvSpPr txBox="1"/>
          <p:nvPr/>
        </p:nvSpPr>
        <p:spPr>
          <a:xfrm>
            <a:off x="10761333" y="2008522"/>
            <a:ext cx="1244166" cy="1442831"/>
          </a:xfrm>
          <a:prstGeom prst="rect">
            <a:avLst/>
          </a:prstGeom>
          <a:noFill/>
        </p:spPr>
        <p:txBody>
          <a:bodyPr wrap="square" rtlCol="0">
            <a:spAutoFit/>
          </a:bodyPr>
          <a:lstStyle/>
          <a:p>
            <a:pPr>
              <a:lnSpc>
                <a:spcPct val="140000"/>
              </a:lnSpc>
            </a:pPr>
            <a:r>
              <a:rPr lang="ja-JP" altLang="en-US" sz="800" spc="50" dirty="0">
                <a:latin typeface="BIZ UDPゴシック" panose="020B0400000000000000" pitchFamily="50" charset="-128"/>
                <a:ea typeface="BIZ UDPゴシック" panose="020B0400000000000000" pitchFamily="50" charset="-128"/>
              </a:rPr>
              <a:t>働く世代向けから高齢者向けまで、生活上のリスクを社会保障制度が広くカバーしているため、社会保障の給付が多い。その分、国民の税や社会保険料の負担も大きい。</a:t>
            </a:r>
          </a:p>
        </p:txBody>
      </p:sp>
      <p:sp>
        <p:nvSpPr>
          <p:cNvPr id="168" name="四角形: 角を丸くする 167">
            <a:extLst>
              <a:ext uri="{FF2B5EF4-FFF2-40B4-BE49-F238E27FC236}">
                <a16:creationId xmlns:a16="http://schemas.microsoft.com/office/drawing/2014/main" id="{2BAE3BEC-964B-6D4C-4F17-2F323CC9A46C}"/>
              </a:ext>
            </a:extLst>
          </p:cNvPr>
          <p:cNvSpPr/>
          <p:nvPr/>
        </p:nvSpPr>
        <p:spPr bwMode="auto">
          <a:xfrm>
            <a:off x="10818109" y="1812845"/>
            <a:ext cx="1130615" cy="231508"/>
          </a:xfrm>
          <a:prstGeom prst="roundRect">
            <a:avLst>
              <a:gd name="adj" fmla="val 50000"/>
            </a:avLst>
          </a:prstGeom>
          <a:solidFill>
            <a:srgbClr val="1469A5"/>
          </a:solidFill>
          <a:ln w="12700">
            <a:no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169" name="テキスト ボックス 168">
            <a:extLst>
              <a:ext uri="{FF2B5EF4-FFF2-40B4-BE49-F238E27FC236}">
                <a16:creationId xmlns:a16="http://schemas.microsoft.com/office/drawing/2014/main" id="{A4A61329-FCB3-AEA3-6C7E-493F51DE8AA9}"/>
              </a:ext>
            </a:extLst>
          </p:cNvPr>
          <p:cNvSpPr txBox="1"/>
          <p:nvPr/>
        </p:nvSpPr>
        <p:spPr>
          <a:xfrm>
            <a:off x="10818109" y="1813183"/>
            <a:ext cx="1130615" cy="230832"/>
          </a:xfrm>
          <a:prstGeom prst="rect">
            <a:avLst/>
          </a:prstGeom>
          <a:noFill/>
        </p:spPr>
        <p:txBody>
          <a:bodyPr wrap="square" rtlCol="0">
            <a:spAutoFit/>
          </a:bodyPr>
          <a:lstStyle/>
          <a:p>
            <a:pPr algn="ctr"/>
            <a:r>
              <a:rPr lang="ja-JP" altLang="en-US" sz="900" b="1" spc="100" dirty="0">
                <a:solidFill>
                  <a:schemeClr val="bg1"/>
                </a:solidFill>
                <a:latin typeface="BIZ UDPゴシック" panose="020B0400000000000000" pitchFamily="50" charset="-128"/>
                <a:ea typeface="BIZ UDPゴシック" panose="020B0400000000000000" pitchFamily="50" charset="-128"/>
              </a:rPr>
              <a:t>高福祉・高負担</a:t>
            </a:r>
          </a:p>
        </p:txBody>
      </p:sp>
      <p:sp>
        <p:nvSpPr>
          <p:cNvPr id="173" name="四角形: 角を丸くする 172">
            <a:extLst>
              <a:ext uri="{FF2B5EF4-FFF2-40B4-BE49-F238E27FC236}">
                <a16:creationId xmlns:a16="http://schemas.microsoft.com/office/drawing/2014/main" id="{8B021660-AEB6-C5B0-730A-B5AC957F3EA6}"/>
              </a:ext>
            </a:extLst>
          </p:cNvPr>
          <p:cNvSpPr/>
          <p:nvPr/>
        </p:nvSpPr>
        <p:spPr bwMode="auto">
          <a:xfrm>
            <a:off x="4331381" y="5591754"/>
            <a:ext cx="1287590" cy="831952"/>
          </a:xfrm>
          <a:prstGeom prst="roundRect">
            <a:avLst>
              <a:gd name="adj" fmla="val 3469"/>
            </a:avLst>
          </a:prstGeom>
          <a:solidFill>
            <a:schemeClr val="bg1"/>
          </a:solidFill>
          <a:ln w="12700">
            <a:solidFill>
              <a:srgbClr val="1469A5"/>
            </a:solid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174" name="テキスト ボックス 173">
            <a:extLst>
              <a:ext uri="{FF2B5EF4-FFF2-40B4-BE49-F238E27FC236}">
                <a16:creationId xmlns:a16="http://schemas.microsoft.com/office/drawing/2014/main" id="{1BE39D7F-E0E8-8C87-C762-B2068F5F35F4}"/>
              </a:ext>
            </a:extLst>
          </p:cNvPr>
          <p:cNvSpPr txBox="1"/>
          <p:nvPr/>
        </p:nvSpPr>
        <p:spPr>
          <a:xfrm>
            <a:off x="4353093" y="5670294"/>
            <a:ext cx="1244166" cy="753411"/>
          </a:xfrm>
          <a:prstGeom prst="rect">
            <a:avLst/>
          </a:prstGeom>
          <a:noFill/>
        </p:spPr>
        <p:txBody>
          <a:bodyPr wrap="square" rtlCol="0">
            <a:spAutoFit/>
          </a:bodyPr>
          <a:lstStyle/>
          <a:p>
            <a:pPr>
              <a:lnSpc>
                <a:spcPct val="140000"/>
              </a:lnSpc>
            </a:pPr>
            <a:r>
              <a:rPr lang="ja-JP" altLang="en-US" sz="800" spc="50" dirty="0">
                <a:latin typeface="BIZ UDPゴシック" panose="020B0400000000000000" pitchFamily="50" charset="-128"/>
                <a:ea typeface="BIZ UDPゴシック" panose="020B0400000000000000" pitchFamily="50" charset="-128"/>
              </a:rPr>
              <a:t>社会保障の給付が少なく、その分国民の税や社会保険料の負担も小さい。</a:t>
            </a:r>
          </a:p>
        </p:txBody>
      </p:sp>
      <p:sp>
        <p:nvSpPr>
          <p:cNvPr id="176" name="四角形: 角を丸くする 175">
            <a:extLst>
              <a:ext uri="{FF2B5EF4-FFF2-40B4-BE49-F238E27FC236}">
                <a16:creationId xmlns:a16="http://schemas.microsoft.com/office/drawing/2014/main" id="{0DBD3381-D8B3-84B8-BE25-099407E3C652}"/>
              </a:ext>
            </a:extLst>
          </p:cNvPr>
          <p:cNvSpPr/>
          <p:nvPr/>
        </p:nvSpPr>
        <p:spPr bwMode="auto">
          <a:xfrm>
            <a:off x="4409869" y="5474617"/>
            <a:ext cx="1130615" cy="231508"/>
          </a:xfrm>
          <a:prstGeom prst="roundRect">
            <a:avLst>
              <a:gd name="adj" fmla="val 50000"/>
            </a:avLst>
          </a:prstGeom>
          <a:solidFill>
            <a:srgbClr val="1469A5"/>
          </a:solidFill>
          <a:ln w="12700">
            <a:noFill/>
          </a:ln>
          <a:effectLst/>
        </p:spPr>
        <p:txBody>
          <a:bodyPr wrap="none" anchor="ctr"/>
          <a:lstStyle/>
          <a:p>
            <a:pPr algn="ctr">
              <a:spcBef>
                <a:spcPts val="0"/>
              </a:spcBef>
              <a:spcAft>
                <a:spcPts val="500"/>
              </a:spcAft>
            </a:pPr>
            <a:endParaRPr lang="ja-JP" altLang="en-US" sz="1900" dirty="0">
              <a:latin typeface="BIZ UDPゴシック" panose="020B0400000000000000" pitchFamily="50" charset="-128"/>
              <a:ea typeface="BIZ UDPゴシック" panose="020B0400000000000000" pitchFamily="50" charset="-128"/>
            </a:endParaRPr>
          </a:p>
        </p:txBody>
      </p:sp>
      <p:sp>
        <p:nvSpPr>
          <p:cNvPr id="177" name="テキスト ボックス 176">
            <a:extLst>
              <a:ext uri="{FF2B5EF4-FFF2-40B4-BE49-F238E27FC236}">
                <a16:creationId xmlns:a16="http://schemas.microsoft.com/office/drawing/2014/main" id="{4C6A3076-86EB-0214-F146-C8C600769902}"/>
              </a:ext>
            </a:extLst>
          </p:cNvPr>
          <p:cNvSpPr txBox="1"/>
          <p:nvPr/>
        </p:nvSpPr>
        <p:spPr>
          <a:xfrm>
            <a:off x="4409869" y="5474955"/>
            <a:ext cx="1130615" cy="230832"/>
          </a:xfrm>
          <a:prstGeom prst="rect">
            <a:avLst/>
          </a:prstGeom>
          <a:noFill/>
        </p:spPr>
        <p:txBody>
          <a:bodyPr wrap="square" rtlCol="0">
            <a:spAutoFit/>
          </a:bodyPr>
          <a:lstStyle/>
          <a:p>
            <a:pPr algn="ctr"/>
            <a:r>
              <a:rPr lang="ja-JP" altLang="en-US" sz="900" b="1" spc="100" dirty="0">
                <a:solidFill>
                  <a:schemeClr val="bg1"/>
                </a:solidFill>
                <a:latin typeface="BIZ UDPゴシック" panose="020B0400000000000000" pitchFamily="50" charset="-128"/>
                <a:ea typeface="BIZ UDPゴシック" panose="020B0400000000000000" pitchFamily="50" charset="-128"/>
              </a:rPr>
              <a:t>低福祉・低負担</a:t>
            </a:r>
          </a:p>
        </p:txBody>
      </p:sp>
      <p:sp>
        <p:nvSpPr>
          <p:cNvPr id="178" name="テキスト ボックス 177">
            <a:extLst>
              <a:ext uri="{FF2B5EF4-FFF2-40B4-BE49-F238E27FC236}">
                <a16:creationId xmlns:a16="http://schemas.microsoft.com/office/drawing/2014/main" id="{CB936770-0AC0-86B6-ECC7-541FBE01E45D}"/>
              </a:ext>
            </a:extLst>
          </p:cNvPr>
          <p:cNvSpPr txBox="1"/>
          <p:nvPr/>
        </p:nvSpPr>
        <p:spPr>
          <a:xfrm>
            <a:off x="6043849" y="1505964"/>
            <a:ext cx="967556" cy="255070"/>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r>
              <a:rPr lang="en-US" altLang="ja-JP"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p>
        </p:txBody>
      </p:sp>
      <p:sp>
        <p:nvSpPr>
          <p:cNvPr id="179" name="テキスト ボックス 178">
            <a:extLst>
              <a:ext uri="{FF2B5EF4-FFF2-40B4-BE49-F238E27FC236}">
                <a16:creationId xmlns:a16="http://schemas.microsoft.com/office/drawing/2014/main" id="{9A1D9DCD-F037-75B5-B4D6-4A85EFCB2E39}"/>
              </a:ext>
            </a:extLst>
          </p:cNvPr>
          <p:cNvSpPr txBox="1"/>
          <p:nvPr/>
        </p:nvSpPr>
        <p:spPr>
          <a:xfrm>
            <a:off x="10142269" y="5651854"/>
            <a:ext cx="967556" cy="255070"/>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r>
              <a:rPr lang="en-US" altLang="ja-JP"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sz="1000" dirty="0">
                <a:solidFill>
                  <a:schemeClr val="bg1">
                    <a:lumMod val="50000"/>
                  </a:schemeClr>
                </a:solidFill>
                <a:latin typeface="BIZ UDPゴシック" panose="020B0400000000000000" pitchFamily="50" charset="-128"/>
                <a:ea typeface="BIZ UDPゴシック" panose="020B0400000000000000" pitchFamily="50" charset="-128"/>
                <a:cs typeface="Arial" panose="020B0604020202020204" pitchFamily="34" charset="0"/>
              </a:rPr>
              <a:t>）</a:t>
            </a:r>
          </a:p>
        </p:txBody>
      </p:sp>
      <p:sp>
        <p:nvSpPr>
          <p:cNvPr id="205" name="Google Shape;105;p1">
            <a:extLst>
              <a:ext uri="{FF2B5EF4-FFF2-40B4-BE49-F238E27FC236}">
                <a16:creationId xmlns:a16="http://schemas.microsoft.com/office/drawing/2014/main" id="{9D771E29-02ED-C79F-3F5C-614AC319040D}"/>
              </a:ext>
            </a:extLst>
          </p:cNvPr>
          <p:cNvSpPr/>
          <p:nvPr/>
        </p:nvSpPr>
        <p:spPr>
          <a:xfrm>
            <a:off x="10835734" y="430905"/>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6" name="Google Shape;107;p1">
            <a:extLst>
              <a:ext uri="{FF2B5EF4-FFF2-40B4-BE49-F238E27FC236}">
                <a16:creationId xmlns:a16="http://schemas.microsoft.com/office/drawing/2014/main" id="{31292559-E0CA-2638-A5B4-42D68FDC31C0}"/>
              </a:ext>
            </a:extLst>
          </p:cNvPr>
          <p:cNvSpPr txBox="1"/>
          <p:nvPr/>
        </p:nvSpPr>
        <p:spPr>
          <a:xfrm>
            <a:off x="11031548" y="467310"/>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207" name="Google Shape;108;p1">
            <a:extLst>
              <a:ext uri="{FF2B5EF4-FFF2-40B4-BE49-F238E27FC236}">
                <a16:creationId xmlns:a16="http://schemas.microsoft.com/office/drawing/2014/main" id="{F051E30F-8366-F686-057C-3235C7C95692}"/>
              </a:ext>
            </a:extLst>
          </p:cNvPr>
          <p:cNvSpPr/>
          <p:nvPr/>
        </p:nvSpPr>
        <p:spPr>
          <a:xfrm rot="5400000">
            <a:off x="11602536" y="553532"/>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8" name="Google Shape;115;p1">
            <a:hlinkClick r:id="rId3" action="ppaction://hlinksldjump"/>
            <a:extLst>
              <a:ext uri="{FF2B5EF4-FFF2-40B4-BE49-F238E27FC236}">
                <a16:creationId xmlns:a16="http://schemas.microsoft.com/office/drawing/2014/main" id="{75054470-18B6-D163-9D52-D572138E5380}"/>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1513890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57"/>
                                        </p:tgtEl>
                                        <p:attrNameLst>
                                          <p:attrName>style.visibility</p:attrName>
                                        </p:attrNameLst>
                                      </p:cBhvr>
                                      <p:to>
                                        <p:strVal val="visible"/>
                                      </p:to>
                                    </p:set>
                                    <p:animEffect transition="in" filter="fade">
                                      <p:cBhvr>
                                        <p:cTn id="26" dur="500"/>
                                        <p:tgtEl>
                                          <p:spTgt spid="157"/>
                                        </p:tgtEl>
                                      </p:cBhvr>
                                    </p:animEffect>
                                  </p:childTnLst>
                                </p:cTn>
                              </p:par>
                              <p:par>
                                <p:cTn id="27" presetID="10" presetClass="entr" presetSubtype="0" fill="hold" nodeType="withEffect">
                                  <p:stCondLst>
                                    <p:cond delay="0"/>
                                  </p:stCondLst>
                                  <p:childTnLst>
                                    <p:set>
                                      <p:cBhvr>
                                        <p:cTn id="28" dur="1" fill="hold">
                                          <p:stCondLst>
                                            <p:cond delay="0"/>
                                          </p:stCondLst>
                                        </p:cTn>
                                        <p:tgtEl>
                                          <p:spTgt spid="158"/>
                                        </p:tgtEl>
                                        <p:attrNameLst>
                                          <p:attrName>style.visibility</p:attrName>
                                        </p:attrNameLst>
                                      </p:cBhvr>
                                      <p:to>
                                        <p:strVal val="visible"/>
                                      </p:to>
                                    </p:set>
                                    <p:animEffect transition="in" filter="fade">
                                      <p:cBhvr>
                                        <p:cTn id="29" dur="500"/>
                                        <p:tgtEl>
                                          <p:spTgt spid="158"/>
                                        </p:tgtEl>
                                      </p:cBhvr>
                                    </p:animEffect>
                                  </p:childTnLst>
                                </p:cTn>
                              </p:par>
                              <p:par>
                                <p:cTn id="30" presetID="10" presetClass="entr" presetSubtype="0" fill="hold" nodeType="withEffect">
                                  <p:stCondLst>
                                    <p:cond delay="0"/>
                                  </p:stCondLst>
                                  <p:childTnLst>
                                    <p:set>
                                      <p:cBhvr>
                                        <p:cTn id="31" dur="1" fill="hold">
                                          <p:stCondLst>
                                            <p:cond delay="0"/>
                                          </p:stCondLst>
                                        </p:cTn>
                                        <p:tgtEl>
                                          <p:spTgt spid="159"/>
                                        </p:tgtEl>
                                        <p:attrNameLst>
                                          <p:attrName>style.visibility</p:attrName>
                                        </p:attrNameLst>
                                      </p:cBhvr>
                                      <p:to>
                                        <p:strVal val="visible"/>
                                      </p:to>
                                    </p:set>
                                    <p:animEffect transition="in" filter="fade">
                                      <p:cBhvr>
                                        <p:cTn id="32" dur="500"/>
                                        <p:tgtEl>
                                          <p:spTgt spid="159"/>
                                        </p:tgtEl>
                                      </p:cBhvr>
                                    </p:animEffect>
                                  </p:childTnLst>
                                </p:cTn>
                              </p:par>
                              <p:par>
                                <p:cTn id="33" presetID="10" presetClass="entr" presetSubtype="0" fill="hold" nodeType="withEffect">
                                  <p:stCondLst>
                                    <p:cond delay="0"/>
                                  </p:stCondLst>
                                  <p:childTnLst>
                                    <p:set>
                                      <p:cBhvr>
                                        <p:cTn id="34" dur="1" fill="hold">
                                          <p:stCondLst>
                                            <p:cond delay="0"/>
                                          </p:stCondLst>
                                        </p:cTn>
                                        <p:tgtEl>
                                          <p:spTgt spid="160"/>
                                        </p:tgtEl>
                                        <p:attrNameLst>
                                          <p:attrName>style.visibility</p:attrName>
                                        </p:attrNameLst>
                                      </p:cBhvr>
                                      <p:to>
                                        <p:strVal val="visible"/>
                                      </p:to>
                                    </p:set>
                                    <p:animEffect transition="in" filter="fade">
                                      <p:cBhvr>
                                        <p:cTn id="35" dur="500"/>
                                        <p:tgtEl>
                                          <p:spTgt spid="160"/>
                                        </p:tgtEl>
                                      </p:cBhvr>
                                    </p:animEffect>
                                  </p:childTnLst>
                                </p:cTn>
                              </p:par>
                              <p:par>
                                <p:cTn id="36" presetID="10" presetClass="entr" presetSubtype="0" fill="hold" nodeType="withEffect">
                                  <p:stCondLst>
                                    <p:cond delay="0"/>
                                  </p:stCondLst>
                                  <p:childTnLst>
                                    <p:set>
                                      <p:cBhvr>
                                        <p:cTn id="37" dur="1" fill="hold">
                                          <p:stCondLst>
                                            <p:cond delay="0"/>
                                          </p:stCondLst>
                                        </p:cTn>
                                        <p:tgtEl>
                                          <p:spTgt spid="161"/>
                                        </p:tgtEl>
                                        <p:attrNameLst>
                                          <p:attrName>style.visibility</p:attrName>
                                        </p:attrNameLst>
                                      </p:cBhvr>
                                      <p:to>
                                        <p:strVal val="visible"/>
                                      </p:to>
                                    </p:set>
                                    <p:animEffect transition="in" filter="fade">
                                      <p:cBhvr>
                                        <p:cTn id="38" dur="500"/>
                                        <p:tgtEl>
                                          <p:spTgt spid="161"/>
                                        </p:tgtEl>
                                      </p:cBhvr>
                                    </p:animEffect>
                                  </p:childTnLst>
                                </p:cTn>
                              </p:par>
                              <p:par>
                                <p:cTn id="39" presetID="10" presetClass="entr" presetSubtype="0" fill="hold" nodeType="withEffect">
                                  <p:stCondLst>
                                    <p:cond delay="0"/>
                                  </p:stCondLst>
                                  <p:childTnLst>
                                    <p:set>
                                      <p:cBhvr>
                                        <p:cTn id="40" dur="1" fill="hold">
                                          <p:stCondLst>
                                            <p:cond delay="0"/>
                                          </p:stCondLst>
                                        </p:cTn>
                                        <p:tgtEl>
                                          <p:spTgt spid="162"/>
                                        </p:tgtEl>
                                        <p:attrNameLst>
                                          <p:attrName>style.visibility</p:attrName>
                                        </p:attrNameLst>
                                      </p:cBhvr>
                                      <p:to>
                                        <p:strVal val="visible"/>
                                      </p:to>
                                    </p:set>
                                    <p:animEffect transition="in" filter="fade">
                                      <p:cBhvr>
                                        <p:cTn id="41" dur="500"/>
                                        <p:tgtEl>
                                          <p:spTgt spid="162"/>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500"/>
                                        <p:tgtEl>
                                          <p:spTgt spid="5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500"/>
                                        <p:tgtEl>
                                          <p:spTgt spid="5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500"/>
                                        <p:tgtEl>
                                          <p:spTgt spid="5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fade">
                                      <p:cBhvr>
                                        <p:cTn id="80" dur="500"/>
                                        <p:tgtEl>
                                          <p:spTgt spid="5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500"/>
                                        <p:tgtEl>
                                          <p:spTgt spid="5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fade">
                                      <p:cBhvr>
                                        <p:cTn id="86" dur="500"/>
                                        <p:tgtEl>
                                          <p:spTgt spid="5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500"/>
                                        <p:tgtEl>
                                          <p:spTgt spid="5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500"/>
                                        <p:tgtEl>
                                          <p:spTgt spid="5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9"/>
                                        </p:tgtEl>
                                        <p:attrNameLst>
                                          <p:attrName>style.visibility</p:attrName>
                                        </p:attrNameLst>
                                      </p:cBhvr>
                                      <p:to>
                                        <p:strVal val="visible"/>
                                      </p:to>
                                    </p:set>
                                    <p:animEffect transition="in" filter="fade">
                                      <p:cBhvr>
                                        <p:cTn id="95" dur="500"/>
                                        <p:tgtEl>
                                          <p:spTgt spid="5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fade">
                                      <p:cBhvr>
                                        <p:cTn id="98" dur="500"/>
                                        <p:tgtEl>
                                          <p:spTgt spid="6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500"/>
                                        <p:tgtEl>
                                          <p:spTgt spid="6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2"/>
                                        </p:tgtEl>
                                        <p:attrNameLst>
                                          <p:attrName>style.visibility</p:attrName>
                                        </p:attrNameLst>
                                      </p:cBhvr>
                                      <p:to>
                                        <p:strVal val="visible"/>
                                      </p:to>
                                    </p:set>
                                    <p:animEffect transition="in" filter="fade">
                                      <p:cBhvr>
                                        <p:cTn id="104" dur="500"/>
                                        <p:tgtEl>
                                          <p:spTgt spid="62"/>
                                        </p:tgtEl>
                                      </p:cBhvr>
                                    </p:animEffect>
                                  </p:childTnLst>
                                </p:cTn>
                              </p:par>
                              <p:par>
                                <p:cTn id="105" presetID="10" presetClass="entr" presetSubtype="0" fill="hold" nodeType="with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fade">
                                      <p:cBhvr>
                                        <p:cTn id="107" dur="500"/>
                                        <p:tgtEl>
                                          <p:spTgt spid="8"/>
                                        </p:tgtEl>
                                      </p:cBhvr>
                                    </p:animEffect>
                                  </p:childTnLst>
                                </p:cTn>
                              </p:par>
                              <p:par>
                                <p:cTn id="108" presetID="10" presetClass="entr" presetSubtype="0" fill="hold" nodeType="with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fade">
                                      <p:cBhvr>
                                        <p:cTn id="110" dur="500"/>
                                        <p:tgtEl>
                                          <p:spTgt spid="1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3"/>
                                        </p:tgtEl>
                                        <p:attrNameLst>
                                          <p:attrName>style.visibility</p:attrName>
                                        </p:attrNameLst>
                                      </p:cBhvr>
                                      <p:to>
                                        <p:strVal val="visible"/>
                                      </p:to>
                                    </p:set>
                                    <p:animEffect transition="in" filter="fade">
                                      <p:cBhvr>
                                        <p:cTn id="113" dur="500"/>
                                        <p:tgtEl>
                                          <p:spTgt spid="63"/>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9"/>
                                        </p:tgtEl>
                                        <p:attrNameLst>
                                          <p:attrName>style.visibility</p:attrName>
                                        </p:attrNameLst>
                                      </p:cBhvr>
                                      <p:to>
                                        <p:strVal val="visible"/>
                                      </p:to>
                                    </p:set>
                                    <p:animEffect transition="in" filter="fade">
                                      <p:cBhvr>
                                        <p:cTn id="116" dur="500"/>
                                        <p:tgtEl>
                                          <p:spTgt spid="69"/>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45"/>
                                        </p:tgtEl>
                                        <p:attrNameLst>
                                          <p:attrName>style.visibility</p:attrName>
                                        </p:attrNameLst>
                                      </p:cBhvr>
                                      <p:to>
                                        <p:strVal val="visible"/>
                                      </p:to>
                                    </p:set>
                                    <p:animEffect transition="in" filter="fade">
                                      <p:cBhvr>
                                        <p:cTn id="119" dur="500"/>
                                        <p:tgtEl>
                                          <p:spTgt spid="14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47"/>
                                        </p:tgtEl>
                                        <p:attrNameLst>
                                          <p:attrName>style.visibility</p:attrName>
                                        </p:attrNameLst>
                                      </p:cBhvr>
                                      <p:to>
                                        <p:strVal val="visible"/>
                                      </p:to>
                                    </p:set>
                                    <p:animEffect transition="in" filter="fade">
                                      <p:cBhvr>
                                        <p:cTn id="122" dur="500"/>
                                        <p:tgtEl>
                                          <p:spTgt spid="14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48"/>
                                        </p:tgtEl>
                                        <p:attrNameLst>
                                          <p:attrName>style.visibility</p:attrName>
                                        </p:attrNameLst>
                                      </p:cBhvr>
                                      <p:to>
                                        <p:strVal val="visible"/>
                                      </p:to>
                                    </p:set>
                                    <p:animEffect transition="in" filter="fade">
                                      <p:cBhvr>
                                        <p:cTn id="125" dur="500"/>
                                        <p:tgtEl>
                                          <p:spTgt spid="148"/>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49"/>
                                        </p:tgtEl>
                                        <p:attrNameLst>
                                          <p:attrName>style.visibility</p:attrName>
                                        </p:attrNameLst>
                                      </p:cBhvr>
                                      <p:to>
                                        <p:strVal val="visible"/>
                                      </p:to>
                                    </p:set>
                                    <p:animEffect transition="in" filter="fade">
                                      <p:cBhvr>
                                        <p:cTn id="128" dur="500"/>
                                        <p:tgtEl>
                                          <p:spTgt spid="149"/>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53"/>
                                        </p:tgtEl>
                                        <p:attrNameLst>
                                          <p:attrName>style.visibility</p:attrName>
                                        </p:attrNameLst>
                                      </p:cBhvr>
                                      <p:to>
                                        <p:strVal val="visible"/>
                                      </p:to>
                                    </p:set>
                                    <p:animEffect transition="in" filter="fade">
                                      <p:cBhvr>
                                        <p:cTn id="131" dur="500"/>
                                        <p:tgtEl>
                                          <p:spTgt spid="15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54"/>
                                        </p:tgtEl>
                                        <p:attrNameLst>
                                          <p:attrName>style.visibility</p:attrName>
                                        </p:attrNameLst>
                                      </p:cBhvr>
                                      <p:to>
                                        <p:strVal val="visible"/>
                                      </p:to>
                                    </p:set>
                                    <p:animEffect transition="in" filter="fade">
                                      <p:cBhvr>
                                        <p:cTn id="134" dur="500"/>
                                        <p:tgtEl>
                                          <p:spTgt spid="154"/>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55"/>
                                        </p:tgtEl>
                                        <p:attrNameLst>
                                          <p:attrName>style.visibility</p:attrName>
                                        </p:attrNameLst>
                                      </p:cBhvr>
                                      <p:to>
                                        <p:strVal val="visible"/>
                                      </p:to>
                                    </p:set>
                                    <p:animEffect transition="in" filter="fade">
                                      <p:cBhvr>
                                        <p:cTn id="137" dur="500"/>
                                        <p:tgtEl>
                                          <p:spTgt spid="15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56"/>
                                        </p:tgtEl>
                                        <p:attrNameLst>
                                          <p:attrName>style.visibility</p:attrName>
                                        </p:attrNameLst>
                                      </p:cBhvr>
                                      <p:to>
                                        <p:strVal val="visible"/>
                                      </p:to>
                                    </p:set>
                                    <p:animEffect transition="in" filter="fade">
                                      <p:cBhvr>
                                        <p:cTn id="140" dur="500"/>
                                        <p:tgtEl>
                                          <p:spTgt spid="156"/>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66"/>
                                        </p:tgtEl>
                                        <p:attrNameLst>
                                          <p:attrName>style.visibility</p:attrName>
                                        </p:attrNameLst>
                                      </p:cBhvr>
                                      <p:to>
                                        <p:strVal val="visible"/>
                                      </p:to>
                                    </p:set>
                                    <p:animEffect transition="in" filter="fade">
                                      <p:cBhvr>
                                        <p:cTn id="143" dur="500"/>
                                        <p:tgtEl>
                                          <p:spTgt spid="166"/>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67"/>
                                        </p:tgtEl>
                                        <p:attrNameLst>
                                          <p:attrName>style.visibility</p:attrName>
                                        </p:attrNameLst>
                                      </p:cBhvr>
                                      <p:to>
                                        <p:strVal val="visible"/>
                                      </p:to>
                                    </p:set>
                                    <p:animEffect transition="in" filter="fade">
                                      <p:cBhvr>
                                        <p:cTn id="146" dur="500"/>
                                        <p:tgtEl>
                                          <p:spTgt spid="167"/>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68"/>
                                        </p:tgtEl>
                                        <p:attrNameLst>
                                          <p:attrName>style.visibility</p:attrName>
                                        </p:attrNameLst>
                                      </p:cBhvr>
                                      <p:to>
                                        <p:strVal val="visible"/>
                                      </p:to>
                                    </p:set>
                                    <p:animEffect transition="in" filter="fade">
                                      <p:cBhvr>
                                        <p:cTn id="149" dur="500"/>
                                        <p:tgtEl>
                                          <p:spTgt spid="168"/>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69"/>
                                        </p:tgtEl>
                                        <p:attrNameLst>
                                          <p:attrName>style.visibility</p:attrName>
                                        </p:attrNameLst>
                                      </p:cBhvr>
                                      <p:to>
                                        <p:strVal val="visible"/>
                                      </p:to>
                                    </p:set>
                                    <p:animEffect transition="in" filter="fade">
                                      <p:cBhvr>
                                        <p:cTn id="152" dur="500"/>
                                        <p:tgtEl>
                                          <p:spTgt spid="169"/>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73"/>
                                        </p:tgtEl>
                                        <p:attrNameLst>
                                          <p:attrName>style.visibility</p:attrName>
                                        </p:attrNameLst>
                                      </p:cBhvr>
                                      <p:to>
                                        <p:strVal val="visible"/>
                                      </p:to>
                                    </p:set>
                                    <p:animEffect transition="in" filter="fade">
                                      <p:cBhvr>
                                        <p:cTn id="155" dur="500"/>
                                        <p:tgtEl>
                                          <p:spTgt spid="173"/>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74"/>
                                        </p:tgtEl>
                                        <p:attrNameLst>
                                          <p:attrName>style.visibility</p:attrName>
                                        </p:attrNameLst>
                                      </p:cBhvr>
                                      <p:to>
                                        <p:strVal val="visible"/>
                                      </p:to>
                                    </p:set>
                                    <p:animEffect transition="in" filter="fade">
                                      <p:cBhvr>
                                        <p:cTn id="158" dur="500"/>
                                        <p:tgtEl>
                                          <p:spTgt spid="174"/>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76"/>
                                        </p:tgtEl>
                                        <p:attrNameLst>
                                          <p:attrName>style.visibility</p:attrName>
                                        </p:attrNameLst>
                                      </p:cBhvr>
                                      <p:to>
                                        <p:strVal val="visible"/>
                                      </p:to>
                                    </p:set>
                                    <p:animEffect transition="in" filter="fade">
                                      <p:cBhvr>
                                        <p:cTn id="161" dur="500"/>
                                        <p:tgtEl>
                                          <p:spTgt spid="176"/>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77"/>
                                        </p:tgtEl>
                                        <p:attrNameLst>
                                          <p:attrName>style.visibility</p:attrName>
                                        </p:attrNameLst>
                                      </p:cBhvr>
                                      <p:to>
                                        <p:strVal val="visible"/>
                                      </p:to>
                                    </p:set>
                                    <p:animEffect transition="in" filter="fade">
                                      <p:cBhvr>
                                        <p:cTn id="164" dur="500"/>
                                        <p:tgtEl>
                                          <p:spTgt spid="177"/>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78"/>
                                        </p:tgtEl>
                                        <p:attrNameLst>
                                          <p:attrName>style.visibility</p:attrName>
                                        </p:attrNameLst>
                                      </p:cBhvr>
                                      <p:to>
                                        <p:strVal val="visible"/>
                                      </p:to>
                                    </p:set>
                                    <p:animEffect transition="in" filter="fade">
                                      <p:cBhvr>
                                        <p:cTn id="167" dur="500"/>
                                        <p:tgtEl>
                                          <p:spTgt spid="178"/>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79"/>
                                        </p:tgtEl>
                                        <p:attrNameLst>
                                          <p:attrName>style.visibility</p:attrName>
                                        </p:attrNameLst>
                                      </p:cBhvr>
                                      <p:to>
                                        <p:strVal val="visible"/>
                                      </p:to>
                                    </p:set>
                                    <p:animEffect transition="in" filter="fade">
                                      <p:cBhvr>
                                        <p:cTn id="170" dur="500"/>
                                        <p:tgtEl>
                                          <p:spTgt spid="179"/>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05"/>
                                        </p:tgtEl>
                                        <p:attrNameLst>
                                          <p:attrName>style.visibility</p:attrName>
                                        </p:attrNameLst>
                                      </p:cBhvr>
                                      <p:to>
                                        <p:strVal val="visible"/>
                                      </p:to>
                                    </p:set>
                                    <p:animEffect transition="in" filter="fade">
                                      <p:cBhvr>
                                        <p:cTn id="173" dur="500"/>
                                        <p:tgtEl>
                                          <p:spTgt spid="205"/>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206"/>
                                        </p:tgtEl>
                                        <p:attrNameLst>
                                          <p:attrName>style.visibility</p:attrName>
                                        </p:attrNameLst>
                                      </p:cBhvr>
                                      <p:to>
                                        <p:strVal val="visible"/>
                                      </p:to>
                                    </p:set>
                                    <p:animEffect transition="in" filter="fade">
                                      <p:cBhvr>
                                        <p:cTn id="176" dur="500"/>
                                        <p:tgtEl>
                                          <p:spTgt spid="206"/>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207"/>
                                        </p:tgtEl>
                                        <p:attrNameLst>
                                          <p:attrName>style.visibility</p:attrName>
                                        </p:attrNameLst>
                                      </p:cBhvr>
                                      <p:to>
                                        <p:strVal val="visible"/>
                                      </p:to>
                                    </p:set>
                                    <p:animEffect transition="in" filter="fade">
                                      <p:cBhvr>
                                        <p:cTn id="179" dur="500"/>
                                        <p:tgtEl>
                                          <p:spTgt spid="207"/>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208"/>
                                        </p:tgtEl>
                                        <p:attrNameLst>
                                          <p:attrName>style.visibility</p:attrName>
                                        </p:attrNameLst>
                                      </p:cBhvr>
                                      <p:to>
                                        <p:strVal val="visible"/>
                                      </p:to>
                                    </p:set>
                                    <p:animEffect transition="in" filter="fade">
                                      <p:cBhvr>
                                        <p:cTn id="182"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70" grpId="0" animBg="1"/>
      <p:bldP spid="42" grpId="0"/>
      <p:bldP spid="43" grpId="0"/>
      <p:bldP spid="7" grpId="0" animBg="1"/>
      <p:bldP spid="18" grpId="0"/>
      <p:bldP spid="19" grpId="0"/>
      <p:bldP spid="20" grpId="0"/>
      <p:bldP spid="22" grpId="0"/>
      <p:bldP spid="24" grpId="0"/>
      <p:bldP spid="25" grpId="0"/>
      <p:bldP spid="26" grpId="0"/>
      <p:bldP spid="51" grpId="0"/>
      <p:bldP spid="52" grpId="0"/>
      <p:bldP spid="53" grpId="0"/>
      <p:bldP spid="54" grpId="0"/>
      <p:bldP spid="55" grpId="0" animBg="1"/>
      <p:bldP spid="56" grpId="0"/>
      <p:bldP spid="57" grpId="0" animBg="1"/>
      <p:bldP spid="58" grpId="0"/>
      <p:bldP spid="59" grpId="0"/>
      <p:bldP spid="60" grpId="0"/>
      <p:bldP spid="61" grpId="0"/>
      <p:bldP spid="62" grpId="0"/>
      <p:bldP spid="63" grpId="0"/>
      <p:bldP spid="69" grpId="0"/>
      <p:bldP spid="145" grpId="0"/>
      <p:bldP spid="147" grpId="0"/>
      <p:bldP spid="148" grpId="0"/>
      <p:bldP spid="149" grpId="0"/>
      <p:bldP spid="153" grpId="0"/>
      <p:bldP spid="154" grpId="0"/>
      <p:bldP spid="155" grpId="0"/>
      <p:bldP spid="156" grpId="0"/>
      <p:bldP spid="166" grpId="0" animBg="1"/>
      <p:bldP spid="167" grpId="0"/>
      <p:bldP spid="168" grpId="0" animBg="1"/>
      <p:bldP spid="169" grpId="0"/>
      <p:bldP spid="173" grpId="0" animBg="1"/>
      <p:bldP spid="174" grpId="0"/>
      <p:bldP spid="176" grpId="0" animBg="1"/>
      <p:bldP spid="177" grpId="0"/>
      <p:bldP spid="178" grpId="0"/>
      <p:bldP spid="179" grpId="0"/>
      <p:bldP spid="205" grpId="0" animBg="1"/>
      <p:bldP spid="206" grpId="0"/>
      <p:bldP spid="207" grpId="0" animBg="1"/>
      <p:bldP spid="20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8146-338A-A4E2-E595-3B0D24A1FFA5}"/>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6D26E21-B0D2-466B-0CF6-D917044B293D}"/>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786DAC04-1FEB-A021-855A-0BC68A8B7A20}"/>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 name="Google Shape;111;p1">
            <a:extLst>
              <a:ext uri="{FF2B5EF4-FFF2-40B4-BE49-F238E27FC236}">
                <a16:creationId xmlns:a16="http://schemas.microsoft.com/office/drawing/2014/main" id="{2BB62C02-29B1-1363-E2BA-763ABE237B35}"/>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9</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5" name="Google Shape;111;p1">
            <a:extLst>
              <a:ext uri="{FF2B5EF4-FFF2-40B4-BE49-F238E27FC236}">
                <a16:creationId xmlns:a16="http://schemas.microsoft.com/office/drawing/2014/main" id="{4381592A-FBC6-1A2D-7DEE-25484DAC7503}"/>
              </a:ext>
            </a:extLst>
          </p:cNvPr>
          <p:cNvSpPr txBox="1"/>
          <p:nvPr/>
        </p:nvSpPr>
        <p:spPr>
          <a:xfrm>
            <a:off x="1244137" y="308422"/>
            <a:ext cx="10681564"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将来に向けて</a:t>
            </a:r>
          </a:p>
        </p:txBody>
      </p:sp>
      <p:sp>
        <p:nvSpPr>
          <p:cNvPr id="9" name="テキスト ボックス 8">
            <a:extLst>
              <a:ext uri="{FF2B5EF4-FFF2-40B4-BE49-F238E27FC236}">
                <a16:creationId xmlns:a16="http://schemas.microsoft.com/office/drawing/2014/main" id="{C351C179-60E9-3466-43D4-DE8B9084E4D7}"/>
              </a:ext>
            </a:extLst>
          </p:cNvPr>
          <p:cNvSpPr txBox="1"/>
          <p:nvPr/>
        </p:nvSpPr>
        <p:spPr>
          <a:xfrm>
            <a:off x="1388016" y="1325026"/>
            <a:ext cx="9740780" cy="2103974"/>
          </a:xfrm>
          <a:prstGeom prst="rect">
            <a:avLst/>
          </a:prstGeom>
          <a:noFill/>
        </p:spPr>
        <p:txBody>
          <a:bodyPr wrap="square" rtlCol="0">
            <a:spAutoFit/>
          </a:bodyPr>
          <a:lstStyle/>
          <a:p>
            <a:pPr>
              <a:lnSpc>
                <a:spcPct val="140000"/>
              </a:lnSpc>
            </a:pPr>
            <a:r>
              <a:rPr lang="ja-JP" altLang="en-US" sz="1600" spc="100" dirty="0">
                <a:latin typeface="BIZ UDPゴシック" panose="020B0400000000000000" pitchFamily="50" charset="-128"/>
                <a:ea typeface="BIZ UDPゴシック" panose="020B0400000000000000" pitchFamily="50" charset="-128"/>
              </a:rPr>
              <a:t>このようにわが国の財政は、将来への課題を抱えています。税金をどのように負担し、どのように使い、これからの日本をどのような国にしていくかは、私たち国民が決定しなければなりません。</a:t>
            </a:r>
          </a:p>
          <a:p>
            <a:pPr>
              <a:lnSpc>
                <a:spcPct val="140000"/>
              </a:lnSpc>
            </a:pPr>
            <a:r>
              <a:rPr lang="ja-JP" altLang="en-US" sz="1600" spc="100" dirty="0">
                <a:latin typeface="BIZ UDPゴシック" panose="020B0400000000000000" pitchFamily="50" charset="-128"/>
                <a:ea typeface="BIZ UDPゴシック" panose="020B0400000000000000" pitchFamily="50" charset="-128"/>
              </a:rPr>
              <a:t>納税者として、税金への関心を高め、より正しく理解したいものです。</a:t>
            </a: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endParaRPr lang="en-US" altLang="ja-JP" sz="1600" spc="100" dirty="0">
              <a:latin typeface="BIZ UDPゴシック" panose="020B0400000000000000" pitchFamily="50" charset="-128"/>
              <a:ea typeface="BIZ UDPゴシック" panose="020B0400000000000000" pitchFamily="50" charset="-128"/>
            </a:endParaRPr>
          </a:p>
          <a:p>
            <a:pPr>
              <a:lnSpc>
                <a:spcPct val="140000"/>
              </a:lnSpc>
            </a:pPr>
            <a:r>
              <a:rPr lang="ja-JP" altLang="en-US" sz="1600" spc="100" dirty="0">
                <a:latin typeface="BIZ UDPゴシック" panose="020B0400000000000000" pitchFamily="50" charset="-128"/>
                <a:ea typeface="BIZ UDPゴシック" panose="020B0400000000000000" pitchFamily="50" charset="-128"/>
              </a:rPr>
              <a:t>税を正しく理解し、関心を持つことは、社会の一員として大切なことです。</a:t>
            </a:r>
          </a:p>
          <a:p>
            <a:pPr>
              <a:lnSpc>
                <a:spcPct val="140000"/>
              </a:lnSpc>
            </a:pPr>
            <a:r>
              <a:rPr lang="ja-JP" altLang="en-US" sz="1600" spc="100" dirty="0">
                <a:latin typeface="BIZ UDPゴシック" panose="020B0400000000000000" pitchFamily="50" charset="-128"/>
                <a:ea typeface="BIZ UDPゴシック" panose="020B0400000000000000" pitchFamily="50" charset="-128"/>
              </a:rPr>
              <a:t>税について学んだ後に、これからの税金のつかい道や集め方を考えてみましょう。</a:t>
            </a:r>
          </a:p>
        </p:txBody>
      </p:sp>
      <p:sp>
        <p:nvSpPr>
          <p:cNvPr id="15" name="四角形: 角を丸くする 14">
            <a:extLst>
              <a:ext uri="{FF2B5EF4-FFF2-40B4-BE49-F238E27FC236}">
                <a16:creationId xmlns:a16="http://schemas.microsoft.com/office/drawing/2014/main" id="{59DED662-DDB0-39FB-82A3-E0209F1AC7EF}"/>
              </a:ext>
            </a:extLst>
          </p:cNvPr>
          <p:cNvSpPr/>
          <p:nvPr/>
        </p:nvSpPr>
        <p:spPr>
          <a:xfrm>
            <a:off x="2019171" y="3948408"/>
            <a:ext cx="8058280" cy="1336921"/>
          </a:xfrm>
          <a:prstGeom prst="roundRect">
            <a:avLst>
              <a:gd name="adj" fmla="val 10367"/>
            </a:avLst>
          </a:prstGeom>
          <a:solidFill>
            <a:srgbClr val="DCE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29">
            <a:extLst>
              <a:ext uri="{FF2B5EF4-FFF2-40B4-BE49-F238E27FC236}">
                <a16:creationId xmlns:a16="http://schemas.microsoft.com/office/drawing/2014/main" id="{72F12AD9-8AFC-E2A0-E1ED-5FF21C0D5D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flipH="1">
            <a:off x="9000810" y="3622546"/>
            <a:ext cx="1667321" cy="198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楕円 9">
            <a:extLst>
              <a:ext uri="{FF2B5EF4-FFF2-40B4-BE49-F238E27FC236}">
                <a16:creationId xmlns:a16="http://schemas.microsoft.com/office/drawing/2014/main" id="{E3B30820-3CF1-EC5A-9044-5E263C142455}"/>
              </a:ext>
            </a:extLst>
          </p:cNvPr>
          <p:cNvSpPr/>
          <p:nvPr/>
        </p:nvSpPr>
        <p:spPr>
          <a:xfrm>
            <a:off x="2402436" y="4267167"/>
            <a:ext cx="618978" cy="618978"/>
          </a:xfrm>
          <a:prstGeom prst="ellipse">
            <a:avLst/>
          </a:prstGeom>
          <a:solidFill>
            <a:srgbClr val="DE5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6E3B95E-69DF-5AD9-DA6A-CF2569E14539}"/>
              </a:ext>
            </a:extLst>
          </p:cNvPr>
          <p:cNvSpPr txBox="1"/>
          <p:nvPr/>
        </p:nvSpPr>
        <p:spPr>
          <a:xfrm>
            <a:off x="2402436" y="4357551"/>
            <a:ext cx="618978" cy="400110"/>
          </a:xfrm>
          <a:prstGeom prst="rect">
            <a:avLst/>
          </a:prstGeom>
          <a:noFill/>
        </p:spPr>
        <p:txBody>
          <a:bodyPr wrap="square" rtlCol="0">
            <a:spAutoFit/>
          </a:bodyPr>
          <a:lstStyle/>
          <a:p>
            <a:pPr algn="ctr"/>
            <a:r>
              <a:rPr lang="en-US" altLang="ja-JP" b="1" spc="100" dirty="0">
                <a:solidFill>
                  <a:schemeClr val="bg1"/>
                </a:solidFill>
                <a:latin typeface="BIZ UDPゴシック" panose="020B0400000000000000" pitchFamily="50" charset="-128"/>
                <a:ea typeface="BIZ UDPゴシック" panose="020B0400000000000000" pitchFamily="50" charset="-128"/>
              </a:rPr>
              <a:t>Q</a:t>
            </a:r>
            <a:r>
              <a:rPr lang="en-US" altLang="ja-JP" sz="2000" b="1" spc="100" dirty="0">
                <a:solidFill>
                  <a:schemeClr val="bg1"/>
                </a:solidFill>
                <a:latin typeface="BIZ UDPゴシック" panose="020B0400000000000000" pitchFamily="50" charset="-128"/>
                <a:ea typeface="BIZ UDPゴシック" panose="020B0400000000000000" pitchFamily="50" charset="-128"/>
              </a:rPr>
              <a:t>3</a:t>
            </a:r>
          </a:p>
        </p:txBody>
      </p:sp>
      <p:sp>
        <p:nvSpPr>
          <p:cNvPr id="13" name="テキスト ボックス 12">
            <a:extLst>
              <a:ext uri="{FF2B5EF4-FFF2-40B4-BE49-F238E27FC236}">
                <a16:creationId xmlns:a16="http://schemas.microsoft.com/office/drawing/2014/main" id="{FAC4D6D0-E61C-228D-E9BB-9E38ABB1097C}"/>
              </a:ext>
            </a:extLst>
          </p:cNvPr>
          <p:cNvSpPr txBox="1"/>
          <p:nvPr/>
        </p:nvSpPr>
        <p:spPr>
          <a:xfrm>
            <a:off x="3214811" y="4134997"/>
            <a:ext cx="5772150" cy="883319"/>
          </a:xfrm>
          <a:prstGeom prst="rect">
            <a:avLst/>
          </a:prstGeom>
          <a:noFill/>
        </p:spPr>
        <p:txBody>
          <a:bodyPr wrap="square">
            <a:spAutoFit/>
          </a:bodyPr>
          <a:lstStyle/>
          <a:p>
            <a:pPr>
              <a:lnSpc>
                <a:spcPct val="140000"/>
              </a:lnSpc>
            </a:pPr>
            <a:r>
              <a:rPr lang="ja-JP" altLang="en-US" sz="2000" spc="100" dirty="0">
                <a:latin typeface="BIZ UDPゴシック" panose="020B0400000000000000" pitchFamily="50" charset="-128"/>
                <a:ea typeface="BIZ UDPゴシック" panose="020B0400000000000000" pitchFamily="50" charset="-128"/>
              </a:rPr>
              <a:t>これからの税金の使いみちや集め方について、自分の意見を考えてみよう。</a:t>
            </a:r>
          </a:p>
        </p:txBody>
      </p:sp>
      <p:sp>
        <p:nvSpPr>
          <p:cNvPr id="21" name="テキスト ボックス 20">
            <a:extLst>
              <a:ext uri="{FF2B5EF4-FFF2-40B4-BE49-F238E27FC236}">
                <a16:creationId xmlns:a16="http://schemas.microsoft.com/office/drawing/2014/main" id="{776EADCA-AADA-5A3A-B33B-0655B6FCDD47}"/>
              </a:ext>
            </a:extLst>
          </p:cNvPr>
          <p:cNvSpPr txBox="1"/>
          <p:nvPr/>
        </p:nvSpPr>
        <p:spPr>
          <a:xfrm>
            <a:off x="3214811" y="5442745"/>
            <a:ext cx="5313466" cy="527388"/>
          </a:xfrm>
          <a:prstGeom prst="rect">
            <a:avLst/>
          </a:prstGeom>
          <a:noFill/>
        </p:spPr>
        <p:txBody>
          <a:bodyPr wrap="square">
            <a:spAutoFit/>
          </a:bodyPr>
          <a:lstStyle/>
          <a:p>
            <a:pPr>
              <a:lnSpc>
                <a:spcPct val="140000"/>
              </a:lnSpc>
            </a:pPr>
            <a:r>
              <a:rPr lang="ja-JP" altLang="en-US" sz="1100" spc="100" dirty="0">
                <a:solidFill>
                  <a:schemeClr val="bg1">
                    <a:lumMod val="50000"/>
                  </a:schemeClr>
                </a:solidFill>
                <a:latin typeface="BIZ UDPゴシック" panose="020B0400000000000000" pitchFamily="50" charset="-128"/>
                <a:ea typeface="BIZ UDPゴシック" panose="020B0400000000000000" pitchFamily="50" charset="-128"/>
              </a:rPr>
              <a:t>政府税制調査会の意見（答申）が以下</a:t>
            </a:r>
            <a:r>
              <a:rPr lang="en-US" altLang="ja-JP" sz="1100" spc="100" dirty="0">
                <a:solidFill>
                  <a:schemeClr val="bg1">
                    <a:lumMod val="50000"/>
                  </a:schemeClr>
                </a:solidFill>
                <a:latin typeface="BIZ UDPゴシック" panose="020B0400000000000000" pitchFamily="50" charset="-128"/>
                <a:ea typeface="BIZ UDPゴシック" panose="020B0400000000000000" pitchFamily="50" charset="-128"/>
              </a:rPr>
              <a:t>URL</a:t>
            </a:r>
            <a:r>
              <a:rPr lang="ja-JP" altLang="en-US" sz="1100" spc="100" dirty="0">
                <a:solidFill>
                  <a:schemeClr val="bg1">
                    <a:lumMod val="50000"/>
                  </a:schemeClr>
                </a:solidFill>
                <a:latin typeface="BIZ UDPゴシック" panose="020B0400000000000000" pitchFamily="50" charset="-128"/>
                <a:ea typeface="BIZ UDPゴシック" panose="020B0400000000000000" pitchFamily="50" charset="-128"/>
              </a:rPr>
              <a:t>からご覧いただけます。</a:t>
            </a:r>
          </a:p>
          <a:p>
            <a:pPr>
              <a:lnSpc>
                <a:spcPct val="140000"/>
              </a:lnSpc>
            </a:pPr>
            <a:r>
              <a:rPr lang="en-US" altLang="ja-JP" sz="1100" dirty="0">
                <a:latin typeface="BIZ UDPゴシック" panose="020B0400000000000000" pitchFamily="50" charset="-128"/>
                <a:ea typeface="BIZ UDPゴシック" panose="020B0400000000000000" pitchFamily="50" charset="-128"/>
                <a:hlinkClick r:id="rId4"/>
              </a:rPr>
              <a:t>https://www.cao.go.jp/zei-cho/shimon/5zen27kai_toshin.pdf</a:t>
            </a:r>
            <a:endParaRPr lang="en-US" altLang="ja-JP" sz="1100" dirty="0">
              <a:latin typeface="BIZ UDPゴシック" panose="020B0400000000000000" pitchFamily="50" charset="-128"/>
              <a:ea typeface="BIZ UDPゴシック" panose="020B0400000000000000" pitchFamily="50" charset="-128"/>
            </a:endParaRPr>
          </a:p>
        </p:txBody>
      </p:sp>
      <p:sp>
        <p:nvSpPr>
          <p:cNvPr id="6" name="Google Shape;105;p1">
            <a:extLst>
              <a:ext uri="{FF2B5EF4-FFF2-40B4-BE49-F238E27FC236}">
                <a16:creationId xmlns:a16="http://schemas.microsoft.com/office/drawing/2014/main" id="{66CE1A81-62A0-D0D7-F609-905F17AA9758}"/>
              </a:ext>
            </a:extLst>
          </p:cNvPr>
          <p:cNvSpPr/>
          <p:nvPr/>
        </p:nvSpPr>
        <p:spPr>
          <a:xfrm>
            <a:off x="10835734" y="430905"/>
            <a:ext cx="1084631" cy="35823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Google Shape;107;p1">
            <a:extLst>
              <a:ext uri="{FF2B5EF4-FFF2-40B4-BE49-F238E27FC236}">
                <a16:creationId xmlns:a16="http://schemas.microsoft.com/office/drawing/2014/main" id="{C5980DB9-5E64-2642-FDF5-E418BFF028BC}"/>
              </a:ext>
            </a:extLst>
          </p:cNvPr>
          <p:cNvSpPr txBox="1"/>
          <p:nvPr/>
        </p:nvSpPr>
        <p:spPr>
          <a:xfrm>
            <a:off x="11031548" y="467310"/>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BIZ UDPゴシック" panose="020B0400000000000000" pitchFamily="50" charset="-128"/>
                <a:ea typeface="BIZ UDPゴシック" panose="020B0400000000000000" pitchFamily="50" charset="-128"/>
                <a:cs typeface="Arial"/>
                <a:sym typeface="Arial"/>
              </a:rPr>
              <a:t>目次へ</a:t>
            </a:r>
            <a:endParaRPr dirty="0">
              <a:latin typeface="BIZ UDPゴシック" panose="020B0400000000000000" pitchFamily="50" charset="-128"/>
              <a:ea typeface="BIZ UDPゴシック" panose="020B0400000000000000" pitchFamily="50" charset="-128"/>
            </a:endParaRPr>
          </a:p>
        </p:txBody>
      </p:sp>
      <p:sp>
        <p:nvSpPr>
          <p:cNvPr id="12" name="Google Shape;108;p1">
            <a:extLst>
              <a:ext uri="{FF2B5EF4-FFF2-40B4-BE49-F238E27FC236}">
                <a16:creationId xmlns:a16="http://schemas.microsoft.com/office/drawing/2014/main" id="{3CDFF72A-17D1-7542-BFFB-28C39EB21F19}"/>
              </a:ext>
            </a:extLst>
          </p:cNvPr>
          <p:cNvSpPr/>
          <p:nvPr/>
        </p:nvSpPr>
        <p:spPr>
          <a:xfrm rot="5400000">
            <a:off x="11602536" y="553532"/>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Google Shape;115;p1">
            <a:hlinkClick r:id="rId5" action="ppaction://hlinksldjump"/>
            <a:extLst>
              <a:ext uri="{FF2B5EF4-FFF2-40B4-BE49-F238E27FC236}">
                <a16:creationId xmlns:a16="http://schemas.microsoft.com/office/drawing/2014/main" id="{C300C8EE-8A35-91C7-CD6E-B6ABE1939AD9}"/>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338187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2" presetClass="entr" presetSubtype="2" decel="10000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9" grpId="0"/>
      <p:bldP spid="15" grpId="0" animBg="1"/>
      <p:bldP spid="10" grpId="0" animBg="1"/>
      <p:bldP spid="11" grpId="0"/>
      <p:bldP spid="13" grpId="0"/>
      <p:bldP spid="21" grpId="0"/>
      <p:bldP spid="6" grpId="0" animBg="1"/>
      <p:bldP spid="7" grpId="0"/>
      <p:bldP spid="12"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EFB9F-44C0-F76C-4D49-3009F1D498A7}"/>
            </a:ext>
          </a:extLst>
        </p:cNvPr>
        <p:cNvGrpSpPr/>
        <p:nvPr/>
      </p:nvGrpSpPr>
      <p:grpSpPr>
        <a:xfrm>
          <a:off x="0" y="0"/>
          <a:ext cx="0" cy="0"/>
          <a:chOff x="0" y="0"/>
          <a:chExt cx="0" cy="0"/>
        </a:xfrm>
      </p:grpSpPr>
      <p:pic>
        <p:nvPicPr>
          <p:cNvPr id="23" name="図 22" descr="コンピュータ が含まれている画像&#10;&#10;自動的に生成された説明">
            <a:extLst>
              <a:ext uri="{FF2B5EF4-FFF2-40B4-BE49-F238E27FC236}">
                <a16:creationId xmlns:a16="http://schemas.microsoft.com/office/drawing/2014/main" id="{382EE515-53E8-495E-E5CE-386A339AE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300" y="3708924"/>
            <a:ext cx="3519006" cy="2470821"/>
          </a:xfrm>
          <a:prstGeom prst="rect">
            <a:avLst/>
          </a:prstGeom>
        </p:spPr>
      </p:pic>
      <p:pic>
        <p:nvPicPr>
          <p:cNvPr id="20" name="図 19">
            <a:extLst>
              <a:ext uri="{FF2B5EF4-FFF2-40B4-BE49-F238E27FC236}">
                <a16:creationId xmlns:a16="http://schemas.microsoft.com/office/drawing/2014/main" id="{44FB7BF8-55AC-9072-C54F-578F203787A3}"/>
              </a:ext>
            </a:extLst>
          </p:cNvPr>
          <p:cNvPicPr>
            <a:picLocks noChangeAspect="1"/>
          </p:cNvPicPr>
          <p:nvPr/>
        </p:nvPicPr>
        <p:blipFill rotWithShape="1">
          <a:blip r:embed="rId4"/>
          <a:srcRect l="1501" t="1897" r="1674" b="1106"/>
          <a:stretch>
            <a:fillRect/>
          </a:stretch>
        </p:blipFill>
        <p:spPr>
          <a:xfrm>
            <a:off x="2490716" y="4459927"/>
            <a:ext cx="970647" cy="733046"/>
          </a:xfrm>
          <a:prstGeom prst="rect">
            <a:avLst/>
          </a:prstGeom>
          <a:ln w="12700">
            <a:solidFill>
              <a:schemeClr val="tx1"/>
            </a:solidFill>
          </a:ln>
        </p:spPr>
      </p:pic>
      <p:grpSp>
        <p:nvGrpSpPr>
          <p:cNvPr id="24" name="グループ化 23">
            <a:extLst>
              <a:ext uri="{FF2B5EF4-FFF2-40B4-BE49-F238E27FC236}">
                <a16:creationId xmlns:a16="http://schemas.microsoft.com/office/drawing/2014/main" id="{0254EC5A-979F-CD2A-D941-F57362B9501E}"/>
              </a:ext>
            </a:extLst>
          </p:cNvPr>
          <p:cNvGrpSpPr/>
          <p:nvPr/>
        </p:nvGrpSpPr>
        <p:grpSpPr>
          <a:xfrm>
            <a:off x="399826" y="6472805"/>
            <a:ext cx="11836166" cy="323298"/>
            <a:chOff x="399826" y="6472805"/>
            <a:chExt cx="11836166" cy="323298"/>
          </a:xfrm>
        </p:grpSpPr>
        <p:sp>
          <p:nvSpPr>
            <p:cNvPr id="7" name="テキスト ボックス 6">
              <a:extLst>
                <a:ext uri="{FF2B5EF4-FFF2-40B4-BE49-F238E27FC236}">
                  <a16:creationId xmlns:a16="http://schemas.microsoft.com/office/drawing/2014/main" id="{AA370380-2C33-451E-7DAF-BF488B592E20}"/>
                </a:ext>
              </a:extLst>
            </p:cNvPr>
            <p:cNvSpPr txBox="1"/>
            <p:nvPr/>
          </p:nvSpPr>
          <p:spPr>
            <a:xfrm>
              <a:off x="1672652" y="6503649"/>
              <a:ext cx="10563340" cy="261610"/>
            </a:xfrm>
            <a:prstGeom prst="rect">
              <a:avLst/>
            </a:prstGeom>
            <a:noFill/>
          </p:spPr>
          <p:txBody>
            <a:bodyPr wrap="square" rtlCol="0">
              <a:spAutoFit/>
            </a:bodyPr>
            <a:lstStyle/>
            <a:p>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税の学習コーナー  </a:t>
              </a:r>
              <a:r>
                <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hlinkClick r:id="rId5"/>
                </a:rPr>
                <a:t>https://www.nta.go.jp/taxes/kids/index.htm</a:t>
              </a:r>
              <a:r>
                <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rPr>
                <a:t> </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（国税庁</a:t>
              </a:r>
              <a:r>
                <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rPr>
                <a:t>HP</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a:t>
              </a:r>
              <a:endPar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79E4858A-5107-AFD5-F942-23FA0D85BDD9}"/>
                </a:ext>
              </a:extLst>
            </p:cNvPr>
            <p:cNvGrpSpPr/>
            <p:nvPr/>
          </p:nvGrpSpPr>
          <p:grpSpPr>
            <a:xfrm>
              <a:off x="399826" y="6472805"/>
              <a:ext cx="1195849" cy="323298"/>
              <a:chOff x="877569" y="6427340"/>
              <a:chExt cx="1195849" cy="323298"/>
            </a:xfrm>
          </p:grpSpPr>
          <p:sp>
            <p:nvSpPr>
              <p:cNvPr id="13" name="四角形: 角を丸くする 12">
                <a:extLst>
                  <a:ext uri="{FF2B5EF4-FFF2-40B4-BE49-F238E27FC236}">
                    <a16:creationId xmlns:a16="http://schemas.microsoft.com/office/drawing/2014/main" id="{C23935FB-2F6F-BE95-4490-D69C0E102C7D}"/>
                  </a:ext>
                </a:extLst>
              </p:cNvPr>
              <p:cNvSpPr/>
              <p:nvPr/>
            </p:nvSpPr>
            <p:spPr>
              <a:xfrm>
                <a:off x="877569" y="6436044"/>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EA28AC7D-5990-91AA-DF0D-297CE52B674A}"/>
                  </a:ext>
                </a:extLst>
              </p:cNvPr>
              <p:cNvSpPr txBox="1"/>
              <p:nvPr/>
            </p:nvSpPr>
            <p:spPr>
              <a:xfrm>
                <a:off x="877570" y="6427340"/>
                <a:ext cx="1195848" cy="307777"/>
              </a:xfrm>
              <a:prstGeom prst="rect">
                <a:avLst/>
              </a:prstGeom>
              <a:noFill/>
              <a:ln>
                <a:noFill/>
              </a:ln>
            </p:spPr>
            <p:txBody>
              <a:bodyPr wrap="square">
                <a:spAutoFit/>
              </a:bodyPr>
              <a:lstStyle/>
              <a:p>
                <a:r>
                  <a:rPr lang="ja-JP" altLang="en-US" sz="1400" dirty="0">
                    <a:solidFill>
                      <a:srgbClr val="0070C0"/>
                    </a:solidFill>
                    <a:latin typeface="BIZ UDPゴシック" panose="020B0400000000000000" pitchFamily="50" charset="-128"/>
                    <a:ea typeface="BIZ UDPゴシック" panose="020B0400000000000000" pitchFamily="50" charset="-128"/>
                  </a:rPr>
                  <a:t>詳しく学ぼう</a:t>
                </a:r>
              </a:p>
            </p:txBody>
          </p:sp>
        </p:grpSp>
      </p:grpSp>
      <p:grpSp>
        <p:nvGrpSpPr>
          <p:cNvPr id="21" name="グループ化 20">
            <a:extLst>
              <a:ext uri="{FF2B5EF4-FFF2-40B4-BE49-F238E27FC236}">
                <a16:creationId xmlns:a16="http://schemas.microsoft.com/office/drawing/2014/main" id="{64F6D33C-F658-24AC-2AEE-CF5E91A74B54}"/>
              </a:ext>
            </a:extLst>
          </p:cNvPr>
          <p:cNvGrpSpPr/>
          <p:nvPr/>
        </p:nvGrpSpPr>
        <p:grpSpPr>
          <a:xfrm>
            <a:off x="323854" y="1369529"/>
            <a:ext cx="5010146" cy="2059770"/>
            <a:chOff x="323854" y="1369529"/>
            <a:chExt cx="5010146" cy="2059770"/>
          </a:xfrm>
        </p:grpSpPr>
        <p:sp>
          <p:nvSpPr>
            <p:cNvPr id="10" name="四角形: 角を丸くする 9">
              <a:extLst>
                <a:ext uri="{FF2B5EF4-FFF2-40B4-BE49-F238E27FC236}">
                  <a16:creationId xmlns:a16="http://schemas.microsoft.com/office/drawing/2014/main" id="{0941E626-42ED-D0A9-DBB2-EFC732EE13AA}"/>
                </a:ext>
              </a:extLst>
            </p:cNvPr>
            <p:cNvSpPr/>
            <p:nvPr/>
          </p:nvSpPr>
          <p:spPr>
            <a:xfrm>
              <a:off x="323854" y="1369529"/>
              <a:ext cx="4735806" cy="2059770"/>
            </a:xfrm>
            <a:prstGeom prst="roundRect">
              <a:avLst>
                <a:gd name="adj" fmla="val 301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F2EB01D-BE50-F8AD-D7B1-A489BD332F21}"/>
                </a:ext>
              </a:extLst>
            </p:cNvPr>
            <p:cNvSpPr txBox="1"/>
            <p:nvPr/>
          </p:nvSpPr>
          <p:spPr>
            <a:xfrm>
              <a:off x="399826" y="2337837"/>
              <a:ext cx="4934174" cy="975139"/>
            </a:xfrm>
            <a:prstGeom prst="rect">
              <a:avLst/>
            </a:prstGeom>
            <a:noFill/>
          </p:spPr>
          <p:txBody>
            <a:bodyPr wrap="square">
              <a:spAutoFit/>
            </a:bodyPr>
            <a:lstStyle/>
            <a:p>
              <a:pPr>
                <a:lnSpc>
                  <a:spcPct val="120000"/>
                </a:lnSpc>
              </a:pPr>
              <a:r>
                <a:rPr lang="ja-JP" altLang="en-US" sz="2400" b="1" spc="100" dirty="0">
                  <a:solidFill>
                    <a:srgbClr val="FF0000"/>
                  </a:solidFill>
                  <a:latin typeface="BIZ UDPゴシック" panose="020B0400000000000000" pitchFamily="50" charset="-128"/>
                  <a:ea typeface="BIZ UDPゴシック" panose="020B0400000000000000" pitchFamily="50" charset="-128"/>
                </a:rPr>
                <a:t>国税庁ホームページの</a:t>
              </a:r>
            </a:p>
            <a:p>
              <a:pPr>
                <a:lnSpc>
                  <a:spcPct val="120000"/>
                </a:lnSpc>
              </a:pPr>
              <a:r>
                <a:rPr lang="ja-JP" altLang="en-US" sz="2800" b="1" spc="100" dirty="0">
                  <a:solidFill>
                    <a:srgbClr val="FF0000"/>
                  </a:solidFill>
                  <a:latin typeface="BIZ UDPゴシック" panose="020B0400000000000000" pitchFamily="50" charset="-128"/>
                  <a:ea typeface="BIZ UDPゴシック" panose="020B0400000000000000" pitchFamily="50" charset="-128"/>
                </a:rPr>
                <a:t>「税の学習コーナー」</a:t>
              </a:r>
              <a:r>
                <a:rPr lang="ja-JP" altLang="en-US" spc="100" dirty="0">
                  <a:latin typeface="BIZ UDPゴシック" panose="020B0400000000000000" pitchFamily="50" charset="-128"/>
                  <a:ea typeface="BIZ UDPゴシック" panose="020B0400000000000000" pitchFamily="50" charset="-128"/>
                </a:rPr>
                <a:t>を見てね。</a:t>
              </a:r>
            </a:p>
          </p:txBody>
        </p:sp>
        <p:sp>
          <p:nvSpPr>
            <p:cNvPr id="14" name="テキスト ボックス 13">
              <a:extLst>
                <a:ext uri="{FF2B5EF4-FFF2-40B4-BE49-F238E27FC236}">
                  <a16:creationId xmlns:a16="http://schemas.microsoft.com/office/drawing/2014/main" id="{1CDD3B3E-D412-9898-EF76-21E9F798E2A4}"/>
                </a:ext>
              </a:extLst>
            </p:cNvPr>
            <p:cNvSpPr txBox="1"/>
            <p:nvPr/>
          </p:nvSpPr>
          <p:spPr>
            <a:xfrm>
              <a:off x="399826" y="1483126"/>
              <a:ext cx="4189463" cy="707245"/>
            </a:xfrm>
            <a:prstGeom prst="rect">
              <a:avLst/>
            </a:prstGeom>
            <a:noFill/>
          </p:spPr>
          <p:txBody>
            <a:bodyPr wrap="square">
              <a:spAutoFit/>
            </a:bodyPr>
            <a:lstStyle/>
            <a:p>
              <a:pPr>
                <a:lnSpc>
                  <a:spcPct val="120000"/>
                </a:lnSpc>
              </a:pPr>
              <a:r>
                <a:rPr lang="ja-JP" altLang="en-US" spc="100" dirty="0">
                  <a:latin typeface="BIZ UDPゴシック" panose="020B0400000000000000" pitchFamily="50" charset="-128"/>
                  <a:ea typeface="BIZ UDPゴシック" panose="020B0400000000000000" pitchFamily="50" charset="-128"/>
                </a:rPr>
                <a:t>税金について、</a:t>
              </a:r>
              <a:endParaRPr lang="en-US" altLang="ja-JP" spc="100" dirty="0">
                <a:latin typeface="BIZ UDPゴシック" panose="020B0400000000000000" pitchFamily="50" charset="-128"/>
                <a:ea typeface="BIZ UDPゴシック" panose="020B0400000000000000" pitchFamily="50" charset="-128"/>
              </a:endParaRPr>
            </a:p>
            <a:p>
              <a:pPr>
                <a:lnSpc>
                  <a:spcPct val="120000"/>
                </a:lnSpc>
              </a:pPr>
              <a:r>
                <a:rPr lang="ja-JP" altLang="en-US" spc="100" dirty="0">
                  <a:latin typeface="BIZ UDPゴシック" panose="020B0400000000000000" pitchFamily="50" charset="-128"/>
                  <a:ea typeface="BIZ UDPゴシック" panose="020B0400000000000000" pitchFamily="50" charset="-128"/>
                </a:rPr>
                <a:t>もっと詳しく知りたい人は、</a:t>
              </a:r>
              <a:endParaRPr lang="en-US" altLang="ja-JP" spc="100" dirty="0">
                <a:latin typeface="BIZ UDPゴシック" panose="020B0400000000000000" pitchFamily="50" charset="-128"/>
                <a:ea typeface="BIZ UDPゴシック" panose="020B0400000000000000" pitchFamily="50" charset="-128"/>
              </a:endParaRPr>
            </a:p>
          </p:txBody>
        </p:sp>
      </p:grpSp>
      <p:pic>
        <p:nvPicPr>
          <p:cNvPr id="8" name="図 7" descr="テーブル&#10;&#10;AI 生成コンテンツは誤りを含む可能性があります。">
            <a:extLst>
              <a:ext uri="{FF2B5EF4-FFF2-40B4-BE49-F238E27FC236}">
                <a16:creationId xmlns:a16="http://schemas.microsoft.com/office/drawing/2014/main" id="{B1796432-D9EF-E954-58A9-2BB91F9B2406}"/>
              </a:ext>
            </a:extLst>
          </p:cNvPr>
          <p:cNvPicPr>
            <a:picLocks noChangeAspect="1"/>
          </p:cNvPicPr>
          <p:nvPr/>
        </p:nvPicPr>
        <p:blipFill>
          <a:blip r:embed="rId6"/>
          <a:stretch>
            <a:fillRect/>
          </a:stretch>
        </p:blipFill>
        <p:spPr>
          <a:xfrm>
            <a:off x="5625165" y="1192794"/>
            <a:ext cx="6023147" cy="5225143"/>
          </a:xfrm>
          <a:prstGeom prst="rect">
            <a:avLst/>
          </a:prstGeom>
          <a:ln w="38100">
            <a:solidFill>
              <a:schemeClr val="accent1"/>
            </a:solidFill>
          </a:ln>
        </p:spPr>
      </p:pic>
      <p:sp>
        <p:nvSpPr>
          <p:cNvPr id="6" name="四角形: 角を丸くする 5">
            <a:extLst>
              <a:ext uri="{FF2B5EF4-FFF2-40B4-BE49-F238E27FC236}">
                <a16:creationId xmlns:a16="http://schemas.microsoft.com/office/drawing/2014/main" id="{8E5F9277-9676-46C7-0FF0-F3A2A18931FD}"/>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B076046F-84C7-E938-4F33-C85AF21F6951}"/>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Google Shape;111;p1">
            <a:extLst>
              <a:ext uri="{FF2B5EF4-FFF2-40B4-BE49-F238E27FC236}">
                <a16:creationId xmlns:a16="http://schemas.microsoft.com/office/drawing/2014/main" id="{DC736782-7615-4E21-5858-96DC9740F200}"/>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10</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7" name="Google Shape;111;p1">
            <a:extLst>
              <a:ext uri="{FF2B5EF4-FFF2-40B4-BE49-F238E27FC236}">
                <a16:creationId xmlns:a16="http://schemas.microsoft.com/office/drawing/2014/main" id="{78535B8B-813C-76A8-9774-B4B850753457}"/>
              </a:ext>
            </a:extLst>
          </p:cNvPr>
          <p:cNvSpPr txBox="1"/>
          <p:nvPr/>
        </p:nvSpPr>
        <p:spPr>
          <a:xfrm>
            <a:off x="1244137" y="308422"/>
            <a:ext cx="10681564"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インターネットで税金のことを調べることができます</a:t>
            </a:r>
          </a:p>
        </p:txBody>
      </p:sp>
    </p:spTree>
    <p:extLst>
      <p:ext uri="{BB962C8B-B14F-4D97-AF65-F5344CB8AC3E}">
        <p14:creationId xmlns:p14="http://schemas.microsoft.com/office/powerpoint/2010/main" val="2884699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6" grpId="0"/>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D34EF-55A0-75B9-677B-8C550D9F9E24}"/>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4190373D-6807-6BD3-8059-BBEF7CE42352}"/>
              </a:ext>
            </a:extLst>
          </p:cNvPr>
          <p:cNvGrpSpPr/>
          <p:nvPr/>
        </p:nvGrpSpPr>
        <p:grpSpPr>
          <a:xfrm>
            <a:off x="5206913" y="1369232"/>
            <a:ext cx="6780456" cy="5070772"/>
            <a:chOff x="3414319" y="1623022"/>
            <a:chExt cx="3907984" cy="3010239"/>
          </a:xfrm>
        </p:grpSpPr>
        <p:sp>
          <p:nvSpPr>
            <p:cNvPr id="9" name="四角形: 角を丸くする 8">
              <a:extLst>
                <a:ext uri="{FF2B5EF4-FFF2-40B4-BE49-F238E27FC236}">
                  <a16:creationId xmlns:a16="http://schemas.microsoft.com/office/drawing/2014/main" id="{B90C005D-2F9E-BDE0-C6CE-757209A5B519}"/>
                </a:ext>
              </a:extLst>
            </p:cNvPr>
            <p:cNvSpPr/>
            <p:nvPr/>
          </p:nvSpPr>
          <p:spPr>
            <a:xfrm>
              <a:off x="3414319" y="1631581"/>
              <a:ext cx="3865921" cy="3001680"/>
            </a:xfrm>
            <a:prstGeom prst="roundRect">
              <a:avLst>
                <a:gd name="adj" fmla="val 689"/>
              </a:avLst>
            </a:prstGeom>
            <a:solidFill>
              <a:schemeClr val="bg1"/>
            </a:solidFill>
            <a:ln w="28575">
              <a:solidFill>
                <a:srgbClr val="005B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16B7D084-05AD-5129-0E50-70C65E2AD88A}"/>
                </a:ext>
              </a:extLst>
            </p:cNvPr>
            <p:cNvPicPr>
              <a:picLocks noChangeAspect="1"/>
            </p:cNvPicPr>
            <p:nvPr/>
          </p:nvPicPr>
          <p:blipFill>
            <a:blip r:embed="rId3"/>
            <a:srcRect b="32277"/>
            <a:stretch>
              <a:fillRect/>
            </a:stretch>
          </p:blipFill>
          <p:spPr>
            <a:xfrm>
              <a:off x="3485163" y="1623022"/>
              <a:ext cx="3837140" cy="3001680"/>
            </a:xfrm>
            <a:prstGeom prst="rect">
              <a:avLst/>
            </a:prstGeom>
          </p:spPr>
        </p:pic>
      </p:grpSp>
      <p:sp>
        <p:nvSpPr>
          <p:cNvPr id="7" name="テキスト ボックス 6">
            <a:extLst>
              <a:ext uri="{FF2B5EF4-FFF2-40B4-BE49-F238E27FC236}">
                <a16:creationId xmlns:a16="http://schemas.microsoft.com/office/drawing/2014/main" id="{2655D51A-6129-C038-7F1B-7DECA6A3E310}"/>
              </a:ext>
            </a:extLst>
          </p:cNvPr>
          <p:cNvSpPr txBox="1"/>
          <p:nvPr/>
        </p:nvSpPr>
        <p:spPr>
          <a:xfrm>
            <a:off x="1672652" y="6503649"/>
            <a:ext cx="10563340" cy="261610"/>
          </a:xfrm>
          <a:prstGeom prst="rect">
            <a:avLst/>
          </a:prstGeom>
          <a:noFill/>
        </p:spPr>
        <p:txBody>
          <a:bodyPr wrap="square" rtlCol="0">
            <a:spAutoFit/>
          </a:bodyPr>
          <a:lstStyle/>
          <a:p>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県税情報　</a:t>
            </a:r>
            <a:r>
              <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hlinkClick r:id="rId4"/>
              </a:rPr>
              <a:t>https://www.pref.fukuoka.lg.jp/life/1/7/24/</a:t>
            </a:r>
            <a:r>
              <a:rPr lang="ja-JP" altLang="en-US" sz="1100" dirty="0">
                <a:solidFill>
                  <a:schemeClr val="bg2">
                    <a:lumMod val="50000"/>
                  </a:schemeClr>
                </a:solidFill>
                <a:latin typeface="BIZ UDPゴシック" panose="020B0400000000000000" pitchFamily="50" charset="-128"/>
                <a:ea typeface="BIZ UDPゴシック" panose="020B0400000000000000" pitchFamily="50" charset="-128"/>
              </a:rPr>
              <a:t> </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（福岡県庁</a:t>
            </a:r>
            <a:r>
              <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rPr>
              <a:t>HP</a:t>
            </a:r>
            <a:r>
              <a:rPr lang="ja-JP" altLang="en-US" sz="1100" spc="100" dirty="0">
                <a:solidFill>
                  <a:schemeClr val="bg2">
                    <a:lumMod val="50000"/>
                  </a:schemeClr>
                </a:solidFill>
                <a:latin typeface="BIZ UDPゴシック" panose="020B0400000000000000" pitchFamily="50" charset="-128"/>
                <a:ea typeface="BIZ UDPゴシック" panose="020B0400000000000000" pitchFamily="50" charset="-128"/>
              </a:rPr>
              <a:t>）</a:t>
            </a:r>
            <a:endParaRPr lang="en-US" altLang="ja-JP" sz="1100" spc="100" dirty="0">
              <a:solidFill>
                <a:schemeClr val="bg2">
                  <a:lumMod val="50000"/>
                </a:schemeClr>
              </a:solidFill>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F1AEC831-4A2A-5083-050E-8FF251807C98}"/>
              </a:ext>
            </a:extLst>
          </p:cNvPr>
          <p:cNvGrpSpPr/>
          <p:nvPr/>
        </p:nvGrpSpPr>
        <p:grpSpPr>
          <a:xfrm>
            <a:off x="399826" y="6472805"/>
            <a:ext cx="1195849" cy="323298"/>
            <a:chOff x="877569" y="6427340"/>
            <a:chExt cx="1195849" cy="323298"/>
          </a:xfrm>
        </p:grpSpPr>
        <p:sp>
          <p:nvSpPr>
            <p:cNvPr id="13" name="四角形: 角を丸くする 12">
              <a:extLst>
                <a:ext uri="{FF2B5EF4-FFF2-40B4-BE49-F238E27FC236}">
                  <a16:creationId xmlns:a16="http://schemas.microsoft.com/office/drawing/2014/main" id="{0F34CE37-4524-7EBC-86A2-7BD4C8776453}"/>
                </a:ext>
              </a:extLst>
            </p:cNvPr>
            <p:cNvSpPr/>
            <p:nvPr/>
          </p:nvSpPr>
          <p:spPr>
            <a:xfrm>
              <a:off x="877569" y="6436044"/>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30A58B61-8333-097E-7CE3-964258C33260}"/>
                </a:ext>
              </a:extLst>
            </p:cNvPr>
            <p:cNvSpPr txBox="1"/>
            <p:nvPr/>
          </p:nvSpPr>
          <p:spPr>
            <a:xfrm>
              <a:off x="877570" y="6427340"/>
              <a:ext cx="1195848" cy="307777"/>
            </a:xfrm>
            <a:prstGeom prst="rect">
              <a:avLst/>
            </a:prstGeom>
            <a:noFill/>
            <a:ln>
              <a:noFill/>
            </a:ln>
          </p:spPr>
          <p:txBody>
            <a:bodyPr wrap="square">
              <a:spAutoFit/>
            </a:bodyPr>
            <a:lstStyle/>
            <a:p>
              <a:r>
                <a:rPr lang="ja-JP" altLang="en-US" sz="1400" dirty="0">
                  <a:solidFill>
                    <a:srgbClr val="0070C0"/>
                  </a:solidFill>
                  <a:latin typeface="BIZ UDPゴシック" panose="020B0400000000000000" pitchFamily="50" charset="-128"/>
                  <a:ea typeface="BIZ UDPゴシック" panose="020B0400000000000000" pitchFamily="50" charset="-128"/>
                </a:rPr>
                <a:t>詳しく学ぼう</a:t>
              </a:r>
            </a:p>
          </p:txBody>
        </p:sp>
      </p:grpSp>
      <p:sp>
        <p:nvSpPr>
          <p:cNvPr id="21" name="四角形: 角を丸くする 20">
            <a:extLst>
              <a:ext uri="{FF2B5EF4-FFF2-40B4-BE49-F238E27FC236}">
                <a16:creationId xmlns:a16="http://schemas.microsoft.com/office/drawing/2014/main" id="{FD493186-0603-C47F-3C78-8F2C2F8B2D51}"/>
              </a:ext>
            </a:extLst>
          </p:cNvPr>
          <p:cNvSpPr/>
          <p:nvPr/>
        </p:nvSpPr>
        <p:spPr>
          <a:xfrm>
            <a:off x="323854" y="1369529"/>
            <a:ext cx="4735806" cy="2059770"/>
          </a:xfrm>
          <a:prstGeom prst="roundRect">
            <a:avLst>
              <a:gd name="adj" fmla="val 301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D4EBDF8-1AD4-A607-2200-492BA2679894}"/>
              </a:ext>
            </a:extLst>
          </p:cNvPr>
          <p:cNvSpPr txBox="1"/>
          <p:nvPr/>
        </p:nvSpPr>
        <p:spPr>
          <a:xfrm>
            <a:off x="399826" y="2337837"/>
            <a:ext cx="4519955" cy="975139"/>
          </a:xfrm>
          <a:prstGeom prst="rect">
            <a:avLst/>
          </a:prstGeom>
          <a:noFill/>
        </p:spPr>
        <p:txBody>
          <a:bodyPr wrap="square">
            <a:spAutoFit/>
          </a:bodyPr>
          <a:lstStyle/>
          <a:p>
            <a:pPr>
              <a:lnSpc>
                <a:spcPct val="120000"/>
              </a:lnSpc>
            </a:pPr>
            <a:r>
              <a:rPr lang="ja-JP" altLang="en-US" sz="2400" b="1" spc="100" dirty="0">
                <a:solidFill>
                  <a:srgbClr val="FF0000"/>
                </a:solidFill>
                <a:latin typeface="BIZ UDPゴシック" panose="020B0400000000000000" pitchFamily="50" charset="-128"/>
                <a:ea typeface="BIZ UDPゴシック" panose="020B0400000000000000" pitchFamily="50" charset="-128"/>
              </a:rPr>
              <a:t>福岡県庁ホームページの</a:t>
            </a:r>
            <a:endParaRPr lang="en-US" altLang="ja-JP" sz="2400" b="1" spc="100" dirty="0">
              <a:solidFill>
                <a:srgbClr val="FF0000"/>
              </a:solidFill>
              <a:latin typeface="BIZ UDPゴシック" panose="020B0400000000000000" pitchFamily="50" charset="-128"/>
              <a:ea typeface="BIZ UDPゴシック" panose="020B0400000000000000" pitchFamily="50" charset="-128"/>
            </a:endParaRPr>
          </a:p>
          <a:p>
            <a:pPr>
              <a:lnSpc>
                <a:spcPct val="120000"/>
              </a:lnSpc>
            </a:pPr>
            <a:r>
              <a:rPr lang="ja-JP" altLang="en-US" sz="2800" b="1" spc="100" dirty="0">
                <a:solidFill>
                  <a:srgbClr val="FF0000"/>
                </a:solidFill>
                <a:latin typeface="BIZ UDPゴシック" panose="020B0400000000000000" pitchFamily="50" charset="-128"/>
                <a:ea typeface="BIZ UDPゴシック" panose="020B0400000000000000" pitchFamily="50" charset="-128"/>
              </a:rPr>
              <a:t>「県税情報」</a:t>
            </a:r>
            <a:r>
              <a:rPr lang="ja-JP" altLang="en-US" spc="100" dirty="0">
                <a:latin typeface="BIZ UDPゴシック" panose="020B0400000000000000" pitchFamily="50" charset="-128"/>
                <a:ea typeface="BIZ UDPゴシック" panose="020B0400000000000000" pitchFamily="50" charset="-128"/>
              </a:rPr>
              <a:t>を見てね。</a:t>
            </a:r>
          </a:p>
        </p:txBody>
      </p:sp>
      <p:sp>
        <p:nvSpPr>
          <p:cNvPr id="25" name="テキスト ボックス 24">
            <a:extLst>
              <a:ext uri="{FF2B5EF4-FFF2-40B4-BE49-F238E27FC236}">
                <a16:creationId xmlns:a16="http://schemas.microsoft.com/office/drawing/2014/main" id="{DAB64429-6C77-74D0-4DDC-95480D6366DC}"/>
              </a:ext>
            </a:extLst>
          </p:cNvPr>
          <p:cNvSpPr txBox="1"/>
          <p:nvPr/>
        </p:nvSpPr>
        <p:spPr>
          <a:xfrm>
            <a:off x="399826" y="1483126"/>
            <a:ext cx="4189463" cy="707245"/>
          </a:xfrm>
          <a:prstGeom prst="rect">
            <a:avLst/>
          </a:prstGeom>
          <a:noFill/>
        </p:spPr>
        <p:txBody>
          <a:bodyPr wrap="square">
            <a:spAutoFit/>
          </a:bodyPr>
          <a:lstStyle/>
          <a:p>
            <a:pPr>
              <a:lnSpc>
                <a:spcPct val="120000"/>
              </a:lnSpc>
            </a:pPr>
            <a:r>
              <a:rPr lang="ja-JP" altLang="en-US" spc="100" dirty="0">
                <a:latin typeface="BIZ UDPゴシック" panose="020B0400000000000000" pitchFamily="50" charset="-128"/>
                <a:ea typeface="BIZ UDPゴシック" panose="020B0400000000000000" pitchFamily="50" charset="-128"/>
              </a:rPr>
              <a:t>福岡県の税金について、</a:t>
            </a:r>
            <a:endParaRPr lang="en-US" altLang="ja-JP" spc="100" dirty="0">
              <a:latin typeface="BIZ UDPゴシック" panose="020B0400000000000000" pitchFamily="50" charset="-128"/>
              <a:ea typeface="BIZ UDPゴシック" panose="020B0400000000000000" pitchFamily="50" charset="-128"/>
            </a:endParaRPr>
          </a:p>
          <a:p>
            <a:pPr>
              <a:lnSpc>
                <a:spcPct val="120000"/>
              </a:lnSpc>
            </a:pPr>
            <a:r>
              <a:rPr lang="ja-JP" altLang="en-US" spc="100" dirty="0">
                <a:latin typeface="BIZ UDPゴシック" panose="020B0400000000000000" pitchFamily="50" charset="-128"/>
                <a:ea typeface="BIZ UDPゴシック" panose="020B0400000000000000" pitchFamily="50" charset="-128"/>
              </a:rPr>
              <a:t>もっと詳しく知りたい人は、</a:t>
            </a:r>
            <a:endParaRPr lang="en-US" altLang="ja-JP" spc="100" dirty="0">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ECD5AB68-88E7-A2F4-D9CB-142EDCFF273A}"/>
              </a:ext>
            </a:extLst>
          </p:cNvPr>
          <p:cNvSpPr/>
          <p:nvPr/>
        </p:nvSpPr>
        <p:spPr>
          <a:xfrm>
            <a:off x="142185" y="191285"/>
            <a:ext cx="11907630" cy="788230"/>
          </a:xfrm>
          <a:prstGeom prst="roundRect">
            <a:avLst>
              <a:gd name="adj" fmla="val 4950"/>
            </a:avLst>
          </a:prstGeom>
          <a:solidFill>
            <a:srgbClr val="759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EC04D312-2B37-627B-EA1D-CF562BB2A4E9}"/>
              </a:ext>
            </a:extLst>
          </p:cNvPr>
          <p:cNvSpPr/>
          <p:nvPr/>
        </p:nvSpPr>
        <p:spPr>
          <a:xfrm>
            <a:off x="142186" y="191285"/>
            <a:ext cx="1032789" cy="788230"/>
          </a:xfrm>
          <a:custGeom>
            <a:avLst/>
            <a:gdLst>
              <a:gd name="csX0" fmla="*/ 39017 w 1032789"/>
              <a:gd name="csY0" fmla="*/ 0 h 788230"/>
              <a:gd name="csX1" fmla="*/ 1023658 w 1032789"/>
              <a:gd name="csY1" fmla="*/ 0 h 788230"/>
              <a:gd name="csX2" fmla="*/ 1032789 w 1032789"/>
              <a:gd name="csY2" fmla="*/ 3782 h 788230"/>
              <a:gd name="csX3" fmla="*/ 1032789 w 1032789"/>
              <a:gd name="csY3" fmla="*/ 784448 h 788230"/>
              <a:gd name="csX4" fmla="*/ 1023658 w 1032789"/>
              <a:gd name="csY4" fmla="*/ 788230 h 788230"/>
              <a:gd name="csX5" fmla="*/ 39017 w 1032789"/>
              <a:gd name="csY5" fmla="*/ 788230 h 788230"/>
              <a:gd name="csX6" fmla="*/ 0 w 1032789"/>
              <a:gd name="csY6" fmla="*/ 749213 h 788230"/>
              <a:gd name="csX7" fmla="*/ 0 w 1032789"/>
              <a:gd name="csY7" fmla="*/ 39017 h 788230"/>
              <a:gd name="csX8" fmla="*/ 39017 w 1032789"/>
              <a:gd name="csY8" fmla="*/ 0 h 7882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2789" h="788230">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Google Shape;111;p1">
            <a:extLst>
              <a:ext uri="{FF2B5EF4-FFF2-40B4-BE49-F238E27FC236}">
                <a16:creationId xmlns:a16="http://schemas.microsoft.com/office/drawing/2014/main" id="{71CC9A92-B62F-8E3B-5B5B-C99C66B2F20E}"/>
              </a:ext>
            </a:extLst>
          </p:cNvPr>
          <p:cNvSpPr txBox="1"/>
          <p:nvPr/>
        </p:nvSpPr>
        <p:spPr>
          <a:xfrm>
            <a:off x="172070" y="200700"/>
            <a:ext cx="1002906"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rPr>
              <a:t>10</a:t>
            </a:r>
            <a:endParaRPr sz="4400" b="1" spc="300" dirty="0">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7" name="Google Shape;111;p1">
            <a:extLst>
              <a:ext uri="{FF2B5EF4-FFF2-40B4-BE49-F238E27FC236}">
                <a16:creationId xmlns:a16="http://schemas.microsoft.com/office/drawing/2014/main" id="{3E8493D3-0847-7312-09C8-931A7E9B4D4F}"/>
              </a:ext>
            </a:extLst>
          </p:cNvPr>
          <p:cNvSpPr txBox="1"/>
          <p:nvPr/>
        </p:nvSpPr>
        <p:spPr>
          <a:xfrm>
            <a:off x="1244137" y="308422"/>
            <a:ext cx="10681564" cy="553957"/>
          </a:xfrm>
          <a:prstGeom prst="rect">
            <a:avLst/>
          </a:prstGeom>
          <a:noFill/>
          <a:ln>
            <a:noFill/>
          </a:ln>
        </p:spPr>
        <p:txBody>
          <a:bodyPr spcFirstLastPara="1" wrap="square" lIns="91425" tIns="45700" rIns="91425" bIns="45700" anchor="t" anchorCtr="0">
            <a:spAutoFit/>
          </a:bodyPr>
          <a:lstStyle/>
          <a:p>
            <a:pPr lvl="0"/>
            <a:r>
              <a:rPr lang="ja-JP" altLang="en-US" sz="3000" b="1" spc="200" dirty="0">
                <a:solidFill>
                  <a:schemeClr val="bg1"/>
                </a:solidFill>
                <a:latin typeface="BIZ UDPゴシック" panose="020B0400000000000000" pitchFamily="50" charset="-128"/>
                <a:ea typeface="BIZ UDPゴシック" panose="020B0400000000000000" pitchFamily="50" charset="-128"/>
                <a:cs typeface="Arial"/>
                <a:sym typeface="Arial"/>
              </a:rPr>
              <a:t>インターネットで税金のことを調べることができます</a:t>
            </a:r>
          </a:p>
        </p:txBody>
      </p:sp>
      <p:pic>
        <p:nvPicPr>
          <p:cNvPr id="23" name="図 22" descr="コンピュータ が含まれている画像&#10;&#10;自動的に生成された説明">
            <a:extLst>
              <a:ext uri="{FF2B5EF4-FFF2-40B4-BE49-F238E27FC236}">
                <a16:creationId xmlns:a16="http://schemas.microsoft.com/office/drawing/2014/main" id="{2ACE1CA8-0AA8-C91F-57ED-500B6A6D2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300" y="3708924"/>
            <a:ext cx="3519006" cy="2470821"/>
          </a:xfrm>
          <a:prstGeom prst="rect">
            <a:avLst/>
          </a:prstGeom>
        </p:spPr>
      </p:pic>
      <p:pic>
        <p:nvPicPr>
          <p:cNvPr id="14" name="図 13">
            <a:extLst>
              <a:ext uri="{FF2B5EF4-FFF2-40B4-BE49-F238E27FC236}">
                <a16:creationId xmlns:a16="http://schemas.microsoft.com/office/drawing/2014/main" id="{CC15C15F-F1F3-CA26-78AA-CB8F63D4E471}"/>
              </a:ext>
            </a:extLst>
          </p:cNvPr>
          <p:cNvPicPr>
            <a:picLocks noChangeAspect="1"/>
          </p:cNvPicPr>
          <p:nvPr/>
        </p:nvPicPr>
        <p:blipFill>
          <a:blip r:embed="rId3"/>
          <a:srcRect l="6058" t="2498" r="7609" b="38227"/>
          <a:stretch>
            <a:fillRect/>
          </a:stretch>
        </p:blipFill>
        <p:spPr>
          <a:xfrm>
            <a:off x="2494557" y="4451541"/>
            <a:ext cx="956477" cy="736471"/>
          </a:xfrm>
          <a:prstGeom prst="rect">
            <a:avLst/>
          </a:prstGeom>
        </p:spPr>
      </p:pic>
    </p:spTree>
    <p:extLst>
      <p:ext uri="{BB962C8B-B14F-4D97-AF65-F5344CB8AC3E}">
        <p14:creationId xmlns:p14="http://schemas.microsoft.com/office/powerpoint/2010/main" val="406762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48;p13">
            <a:extLst>
              <a:ext uri="{FF2B5EF4-FFF2-40B4-BE49-F238E27FC236}">
                <a16:creationId xmlns:a16="http://schemas.microsoft.com/office/drawing/2014/main" id="{4136AE4A-5C51-3873-647C-F5F2ED1CBBA1}"/>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 name="グループ化 2">
            <a:extLst>
              <a:ext uri="{FF2B5EF4-FFF2-40B4-BE49-F238E27FC236}">
                <a16:creationId xmlns:a16="http://schemas.microsoft.com/office/drawing/2014/main" id="{92B50FEB-2D61-EEBE-A638-8F7CC8C822CC}"/>
              </a:ext>
            </a:extLst>
          </p:cNvPr>
          <p:cNvGrpSpPr/>
          <p:nvPr/>
        </p:nvGrpSpPr>
        <p:grpSpPr>
          <a:xfrm>
            <a:off x="3501299" y="1739467"/>
            <a:ext cx="5189402" cy="4310210"/>
            <a:chOff x="3501299" y="1739467"/>
            <a:chExt cx="5189402" cy="4310210"/>
          </a:xfrm>
        </p:grpSpPr>
        <p:sp>
          <p:nvSpPr>
            <p:cNvPr id="4" name="Google Shape;143;p2">
              <a:extLst>
                <a:ext uri="{FF2B5EF4-FFF2-40B4-BE49-F238E27FC236}">
                  <a16:creationId xmlns:a16="http://schemas.microsoft.com/office/drawing/2014/main" id="{12F9D418-B0AB-48B6-9473-DABE7DC33F00}"/>
                </a:ext>
              </a:extLst>
            </p:cNvPr>
            <p:cNvSpPr/>
            <p:nvPr/>
          </p:nvSpPr>
          <p:spPr>
            <a:xfrm>
              <a:off x="3501299" y="1739467"/>
              <a:ext cx="5189402" cy="431021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 name="Google Shape;111;p1">
              <a:extLst>
                <a:ext uri="{FF2B5EF4-FFF2-40B4-BE49-F238E27FC236}">
                  <a16:creationId xmlns:a16="http://schemas.microsoft.com/office/drawing/2014/main" id="{6A9CD0ED-D4DE-80D6-B2A4-A6A41BA94E5E}"/>
                </a:ext>
              </a:extLst>
            </p:cNvPr>
            <p:cNvSpPr txBox="1"/>
            <p:nvPr/>
          </p:nvSpPr>
          <p:spPr>
            <a:xfrm>
              <a:off x="3631661" y="4927529"/>
              <a:ext cx="4928679" cy="867890"/>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みやこ伊良原学園</a:t>
              </a:r>
              <a:endParaRPr lang="en-US" altLang="ja-JP" b="1" i="0" u="none" strike="noStrike" cap="none" spc="200" dirty="0">
                <a:latin typeface="BIZ UDPゴシック" panose="020B0400000000000000" pitchFamily="50" charset="-128"/>
                <a:ea typeface="BIZ UDPゴシック" panose="020B0400000000000000" pitchFamily="50" charset="-128"/>
                <a:cs typeface="Arial"/>
                <a:sym typeface="Arial"/>
              </a:endParaRPr>
            </a:p>
            <a:p>
              <a:pPr marL="0" marR="0" lvl="0" indent="0" algn="ctr" rtl="0">
                <a:lnSpc>
                  <a:spcPct val="140000"/>
                </a:lnSpc>
                <a:spcBef>
                  <a:spcPts val="0"/>
                </a:spcBef>
                <a:spcAft>
                  <a:spcPts val="0"/>
                </a:spcAft>
                <a:buNone/>
              </a:pPr>
              <a:r>
                <a:rPr lang="ja-JP" altLang="en-US" b="1" i="0" u="none" strike="noStrike" cap="none" spc="200" dirty="0">
                  <a:latin typeface="BIZ UDPゴシック" panose="020B0400000000000000" pitchFamily="50" charset="-128"/>
                  <a:ea typeface="BIZ UDPゴシック" panose="020B0400000000000000" pitchFamily="50" charset="-128"/>
                  <a:cs typeface="Arial"/>
                  <a:sym typeface="Arial"/>
                </a:rPr>
                <a:t>（みやこ町）</a:t>
              </a:r>
              <a:endParaRPr sz="2400" b="1" spc="200" dirty="0">
                <a:latin typeface="BIZ UDPゴシック" panose="020B0400000000000000" pitchFamily="50" charset="-128"/>
                <a:ea typeface="BIZ UDPゴシック" panose="020B0400000000000000" pitchFamily="50" charset="-128"/>
              </a:endParaRPr>
            </a:p>
          </p:txBody>
        </p:sp>
        <p:pic>
          <p:nvPicPr>
            <p:cNvPr id="8" name="グラフィックス 7">
              <a:extLst>
                <a:ext uri="{FF2B5EF4-FFF2-40B4-BE49-F238E27FC236}">
                  <a16:creationId xmlns:a16="http://schemas.microsoft.com/office/drawing/2014/main" id="{F1536278-EB87-1D5B-592A-634FFEAB0EA9}"/>
                </a:ext>
              </a:extLst>
            </p:cNvPr>
            <p:cNvPicPr>
              <a:picLocks noChangeAspect="1"/>
            </p:cNvPicPr>
            <p:nvPr/>
          </p:nvPicPr>
          <p:blipFill>
            <a:blip r:embed="rId2" cstate="print">
              <a:extLst>
                <a:ext uri="{28A0092B-C50C-407E-A947-70E740481C1C}">
                  <a14:useLocalDpi xmlns:a14="http://schemas.microsoft.com/office/drawing/2010/main"/>
                </a:ext>
              </a:extLst>
            </a:blip>
            <a:srcRect t="7626" b="7626"/>
            <a:stretch/>
          </p:blipFill>
          <p:spPr>
            <a:xfrm>
              <a:off x="3600824" y="1853430"/>
              <a:ext cx="4990353" cy="2818370"/>
            </a:xfrm>
            <a:prstGeom prst="rect">
              <a:avLst/>
            </a:prstGeom>
          </p:spPr>
        </p:pic>
      </p:grpSp>
      <p:sp>
        <p:nvSpPr>
          <p:cNvPr id="2" name="Google Shape;115;p1">
            <a:hlinkClick r:id="rId3" action="ppaction://hlinksldjump"/>
            <a:extLst>
              <a:ext uri="{FF2B5EF4-FFF2-40B4-BE49-F238E27FC236}">
                <a16:creationId xmlns:a16="http://schemas.microsoft.com/office/drawing/2014/main" id="{A062053B-13F5-A34C-4A6C-46346F4D244F}"/>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259294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17B169D8-3B9F-1AB5-18D8-65736BC2D695}"/>
              </a:ext>
            </a:extLst>
          </p:cNvPr>
          <p:cNvGrpSpPr/>
          <p:nvPr/>
        </p:nvGrpSpPr>
        <p:grpSpPr>
          <a:xfrm>
            <a:off x="1803827" y="847731"/>
            <a:ext cx="8220703" cy="2999065"/>
            <a:chOff x="1803827" y="847731"/>
            <a:chExt cx="8220703" cy="2999065"/>
          </a:xfrm>
        </p:grpSpPr>
        <p:pic>
          <p:nvPicPr>
            <p:cNvPr id="4" name="図 3" descr="ゲームのキャラクター&#10;&#10;AI 生成コンテンツは誤りを含む可能性があります。">
              <a:extLst>
                <a:ext uri="{FF2B5EF4-FFF2-40B4-BE49-F238E27FC236}">
                  <a16:creationId xmlns:a16="http://schemas.microsoft.com/office/drawing/2014/main" id="{C1A91360-ACF7-833D-817F-75A4D46C8279}"/>
                </a:ext>
              </a:extLst>
            </p:cNvPr>
            <p:cNvPicPr>
              <a:picLocks noChangeAspect="1"/>
            </p:cNvPicPr>
            <p:nvPr/>
          </p:nvPicPr>
          <p:blipFill>
            <a:blip r:embed="rId3">
              <a:extLst>
                <a:ext uri="{28A0092B-C50C-407E-A947-70E740481C1C}">
                  <a14:useLocalDpi xmlns:a14="http://schemas.microsoft.com/office/drawing/2010/main" val="0"/>
                </a:ext>
              </a:extLst>
            </a:blip>
            <a:srcRect l="8412" t="33383" r="52015" b="9747"/>
            <a:stretch>
              <a:fillRect/>
            </a:stretch>
          </p:blipFill>
          <p:spPr>
            <a:xfrm>
              <a:off x="4429626" y="847731"/>
              <a:ext cx="3332747" cy="2692792"/>
            </a:xfrm>
            <a:prstGeom prst="rect">
              <a:avLst/>
            </a:prstGeom>
          </p:spPr>
        </p:pic>
        <p:pic>
          <p:nvPicPr>
            <p:cNvPr id="6" name="グラフィックス 5">
              <a:extLst>
                <a:ext uri="{FF2B5EF4-FFF2-40B4-BE49-F238E27FC236}">
                  <a16:creationId xmlns:a16="http://schemas.microsoft.com/office/drawing/2014/main" id="{0B191ECC-94AD-D455-73EA-22EC2BC69BE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53622" y="984045"/>
              <a:ext cx="1670908" cy="1953009"/>
            </a:xfrm>
            <a:prstGeom prst="rect">
              <a:avLst/>
            </a:prstGeom>
          </p:spPr>
        </p:pic>
        <p:grpSp>
          <p:nvGrpSpPr>
            <p:cNvPr id="11" name="グループ化 10">
              <a:extLst>
                <a:ext uri="{FF2B5EF4-FFF2-40B4-BE49-F238E27FC236}">
                  <a16:creationId xmlns:a16="http://schemas.microsoft.com/office/drawing/2014/main" id="{DBB20881-AC76-1BED-6C77-2773C6B1D79C}"/>
                </a:ext>
              </a:extLst>
            </p:cNvPr>
            <p:cNvGrpSpPr/>
            <p:nvPr/>
          </p:nvGrpSpPr>
          <p:grpSpPr>
            <a:xfrm>
              <a:off x="1803827" y="1150998"/>
              <a:ext cx="2211557" cy="1786056"/>
              <a:chOff x="5610225" y="3133725"/>
              <a:chExt cx="971550" cy="784625"/>
            </a:xfrm>
          </p:grpSpPr>
          <p:pic>
            <p:nvPicPr>
              <p:cNvPr id="8" name="グラフィックス 7">
                <a:extLst>
                  <a:ext uri="{FF2B5EF4-FFF2-40B4-BE49-F238E27FC236}">
                    <a16:creationId xmlns:a16="http://schemas.microsoft.com/office/drawing/2014/main" id="{8F52E5D1-D421-04EB-0C25-D2B8A6501F0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43562" y="3133725"/>
                <a:ext cx="904875" cy="590550"/>
              </a:xfrm>
              <a:prstGeom prst="rect">
                <a:avLst/>
              </a:prstGeom>
            </p:spPr>
          </p:pic>
          <p:pic>
            <p:nvPicPr>
              <p:cNvPr id="10" name="グラフィックス 9">
                <a:extLst>
                  <a:ext uri="{FF2B5EF4-FFF2-40B4-BE49-F238E27FC236}">
                    <a16:creationId xmlns:a16="http://schemas.microsoft.com/office/drawing/2014/main" id="{B83F8F5A-16E1-A839-00F3-EA7610D1851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10225" y="3813575"/>
                <a:ext cx="971550" cy="104775"/>
              </a:xfrm>
              <a:prstGeom prst="rect">
                <a:avLst/>
              </a:prstGeom>
            </p:spPr>
          </p:pic>
        </p:grpSp>
        <p:pic>
          <p:nvPicPr>
            <p:cNvPr id="13" name="グラフィックス 12">
              <a:extLst>
                <a:ext uri="{FF2B5EF4-FFF2-40B4-BE49-F238E27FC236}">
                  <a16:creationId xmlns:a16="http://schemas.microsoft.com/office/drawing/2014/main" id="{83617938-9DCC-F288-3D3C-C2EA088FC4B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097608" y="3623625"/>
              <a:ext cx="3996785" cy="223171"/>
            </a:xfrm>
            <a:prstGeom prst="rect">
              <a:avLst/>
            </a:prstGeom>
          </p:spPr>
        </p:pic>
      </p:grpSp>
      <p:grpSp>
        <p:nvGrpSpPr>
          <p:cNvPr id="50" name="グループ化 49">
            <a:extLst>
              <a:ext uri="{FF2B5EF4-FFF2-40B4-BE49-F238E27FC236}">
                <a16:creationId xmlns:a16="http://schemas.microsoft.com/office/drawing/2014/main" id="{040B674B-77B6-96D3-46DD-85A926DEBDCB}"/>
              </a:ext>
            </a:extLst>
          </p:cNvPr>
          <p:cNvGrpSpPr/>
          <p:nvPr/>
        </p:nvGrpSpPr>
        <p:grpSpPr>
          <a:xfrm>
            <a:off x="489902" y="4241428"/>
            <a:ext cx="11212196" cy="2022374"/>
            <a:chOff x="569495" y="4241428"/>
            <a:chExt cx="11212196" cy="2022374"/>
          </a:xfrm>
        </p:grpSpPr>
        <p:sp>
          <p:nvSpPr>
            <p:cNvPr id="16" name="四角形: 角を丸くする 15">
              <a:extLst>
                <a:ext uri="{FF2B5EF4-FFF2-40B4-BE49-F238E27FC236}">
                  <a16:creationId xmlns:a16="http://schemas.microsoft.com/office/drawing/2014/main" id="{A434DA9A-C8B8-6272-DB89-CBBD045DFBB1}"/>
                </a:ext>
              </a:extLst>
            </p:cNvPr>
            <p:cNvSpPr/>
            <p:nvPr/>
          </p:nvSpPr>
          <p:spPr>
            <a:xfrm>
              <a:off x="569495" y="4448719"/>
              <a:ext cx="7524898" cy="1815083"/>
            </a:xfrm>
            <a:prstGeom prst="roundRect">
              <a:avLst>
                <a:gd name="adj" fmla="val 10701"/>
              </a:avLst>
            </a:prstGeom>
            <a:solidFill>
              <a:schemeClr val="bg1"/>
            </a:solidFill>
            <a:ln w="31750">
              <a:solidFill>
                <a:srgbClr val="73B0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a:extLst>
                <a:ext uri="{FF2B5EF4-FFF2-40B4-BE49-F238E27FC236}">
                  <a16:creationId xmlns:a16="http://schemas.microsoft.com/office/drawing/2014/main" id="{51889442-A71C-80FD-17D0-038452BD35A2}"/>
                </a:ext>
              </a:extLst>
            </p:cNvPr>
            <p:cNvGrpSpPr/>
            <p:nvPr/>
          </p:nvGrpSpPr>
          <p:grpSpPr>
            <a:xfrm>
              <a:off x="985743" y="4241428"/>
              <a:ext cx="4269830" cy="423469"/>
              <a:chOff x="985743" y="4558900"/>
              <a:chExt cx="4269830" cy="423469"/>
            </a:xfrm>
          </p:grpSpPr>
          <p:sp>
            <p:nvSpPr>
              <p:cNvPr id="20" name="正方形/長方形 19">
                <a:extLst>
                  <a:ext uri="{FF2B5EF4-FFF2-40B4-BE49-F238E27FC236}">
                    <a16:creationId xmlns:a16="http://schemas.microsoft.com/office/drawing/2014/main" id="{DE064F92-9D4E-2434-CC92-D38C905F0942}"/>
                  </a:ext>
                </a:extLst>
              </p:cNvPr>
              <p:cNvSpPr/>
              <p:nvPr/>
            </p:nvSpPr>
            <p:spPr>
              <a:xfrm>
                <a:off x="1093995" y="4703168"/>
                <a:ext cx="4140000" cy="126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FF194EE-0983-F099-635C-4DDDCE59BA38}"/>
                  </a:ext>
                </a:extLst>
              </p:cNvPr>
              <p:cNvSpPr txBox="1"/>
              <p:nvPr/>
            </p:nvSpPr>
            <p:spPr>
              <a:xfrm>
                <a:off x="985743" y="4582259"/>
                <a:ext cx="562477" cy="400110"/>
              </a:xfrm>
              <a:prstGeom prst="rect">
                <a:avLst/>
              </a:prstGeom>
              <a:noFill/>
            </p:spPr>
            <p:txBody>
              <a:bodyPr wrap="square">
                <a:spAutoFit/>
              </a:bodyPr>
              <a:lstStyle/>
              <a:p>
                <a:pPr algn="ctr"/>
                <a:r>
                  <a:rPr kumimoji="1" lang="ja-JP" altLang="en-US" sz="2000" b="1" spc="100" dirty="0">
                    <a:solidFill>
                      <a:srgbClr val="73B0E0"/>
                    </a:solidFill>
                    <a:latin typeface="BIZ UDPゴシック" panose="020B0400000000000000" pitchFamily="50" charset="-128"/>
                    <a:ea typeface="BIZ UDPゴシック" panose="020B0400000000000000" pitchFamily="50" charset="-128"/>
                  </a:rPr>
                  <a:t>◎</a:t>
                </a:r>
                <a:endParaRPr lang="ja-JP" altLang="en-US" sz="2000" dirty="0"/>
              </a:p>
            </p:txBody>
          </p:sp>
          <p:sp>
            <p:nvSpPr>
              <p:cNvPr id="15" name="テキスト ボックス 14">
                <a:extLst>
                  <a:ext uri="{FF2B5EF4-FFF2-40B4-BE49-F238E27FC236}">
                    <a16:creationId xmlns:a16="http://schemas.microsoft.com/office/drawing/2014/main" id="{39CE0478-1A1D-051F-43CC-F3BB85E40E8E}"/>
                  </a:ext>
                </a:extLst>
              </p:cNvPr>
              <p:cNvSpPr txBox="1"/>
              <p:nvPr/>
            </p:nvSpPr>
            <p:spPr>
              <a:xfrm>
                <a:off x="1266981" y="4558900"/>
                <a:ext cx="3988592" cy="400110"/>
              </a:xfrm>
              <a:prstGeom prst="rect">
                <a:avLst/>
              </a:prstGeom>
              <a:noFill/>
            </p:spPr>
            <p:txBody>
              <a:bodyPr wrap="none" rtlCol="0">
                <a:spAutoFit/>
              </a:bodyPr>
              <a:lstStyle/>
              <a:p>
                <a:r>
                  <a:rPr kumimoji="1" lang="ja-JP" altLang="en-US" sz="2000" spc="100" dirty="0">
                    <a:latin typeface="BIZ UDPゴシック" panose="020B0400000000000000" pitchFamily="50" charset="-128"/>
                    <a:ea typeface="BIZ UDPゴシック" panose="020B0400000000000000" pitchFamily="50" charset="-128"/>
                  </a:rPr>
                  <a:t> 編集に協力していただいた先生</a:t>
                </a:r>
              </a:p>
            </p:txBody>
          </p:sp>
        </p:grpSp>
        <p:sp>
          <p:nvSpPr>
            <p:cNvPr id="17" name="四角形: 角を丸くする 16">
              <a:extLst>
                <a:ext uri="{FF2B5EF4-FFF2-40B4-BE49-F238E27FC236}">
                  <a16:creationId xmlns:a16="http://schemas.microsoft.com/office/drawing/2014/main" id="{073038B5-41F7-F441-24DC-F52CC7E7E499}"/>
                </a:ext>
              </a:extLst>
            </p:cNvPr>
            <p:cNvSpPr/>
            <p:nvPr/>
          </p:nvSpPr>
          <p:spPr>
            <a:xfrm>
              <a:off x="8420152" y="4448719"/>
              <a:ext cx="3361539" cy="1815083"/>
            </a:xfrm>
            <a:prstGeom prst="roundRect">
              <a:avLst>
                <a:gd name="adj" fmla="val 10701"/>
              </a:avLst>
            </a:prstGeom>
            <a:solidFill>
              <a:schemeClr val="bg1"/>
            </a:solidFill>
            <a:ln w="31750">
              <a:solidFill>
                <a:srgbClr val="73B0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8ABDAABA-C168-267D-C677-48F2142618EE}"/>
                </a:ext>
              </a:extLst>
            </p:cNvPr>
            <p:cNvSpPr txBox="1"/>
            <p:nvPr/>
          </p:nvSpPr>
          <p:spPr>
            <a:xfrm>
              <a:off x="860626" y="4785806"/>
              <a:ext cx="4083169" cy="369332"/>
            </a:xfrm>
            <a:prstGeom prst="rect">
              <a:avLst/>
            </a:prstGeom>
            <a:noFill/>
          </p:spPr>
          <p:txBody>
            <a:bodyPr wrap="none" rtlCol="0">
              <a:spAutoFit/>
            </a:bodyPr>
            <a:lstStyle/>
            <a:p>
              <a:r>
                <a:rPr kumimoji="1" lang="ja-JP" altLang="en-US" spc="100" dirty="0">
                  <a:latin typeface="BIZ UDPゴシック" panose="020B0400000000000000" pitchFamily="50" charset="-128"/>
                  <a:ea typeface="BIZ UDPゴシック" panose="020B0400000000000000" pitchFamily="50" charset="-128"/>
                </a:rPr>
                <a:t>福岡県教育庁教育振興部義務教育課</a:t>
              </a:r>
            </a:p>
          </p:txBody>
        </p:sp>
        <p:sp>
          <p:nvSpPr>
            <p:cNvPr id="23" name="テキスト ボックス 22">
              <a:extLst>
                <a:ext uri="{FF2B5EF4-FFF2-40B4-BE49-F238E27FC236}">
                  <a16:creationId xmlns:a16="http://schemas.microsoft.com/office/drawing/2014/main" id="{C63C4CEC-8CEE-7022-7460-828CC7348BA7}"/>
                </a:ext>
              </a:extLst>
            </p:cNvPr>
            <p:cNvSpPr txBox="1"/>
            <p:nvPr/>
          </p:nvSpPr>
          <p:spPr>
            <a:xfrm>
              <a:off x="4988249" y="4785806"/>
              <a:ext cx="1188000" cy="369332"/>
            </a:xfrm>
            <a:prstGeom prst="rect">
              <a:avLst/>
            </a:prstGeom>
            <a:noFill/>
          </p:spPr>
          <p:txBody>
            <a:bodyPr wrap="square" rtlCol="0">
              <a:spAutoFit/>
            </a:bodyPr>
            <a:lstStyle/>
            <a:p>
              <a:pPr algn="dist"/>
              <a:r>
                <a:rPr kumimoji="1" lang="ja-JP" altLang="en-US" spc="100" dirty="0">
                  <a:latin typeface="BIZ UDPゴシック" panose="020B0400000000000000" pitchFamily="50" charset="-128"/>
                  <a:ea typeface="BIZ UDPゴシック" panose="020B0400000000000000" pitchFamily="50" charset="-128"/>
                </a:rPr>
                <a:t>指導主事</a:t>
              </a:r>
            </a:p>
          </p:txBody>
        </p:sp>
        <p:sp>
          <p:nvSpPr>
            <p:cNvPr id="25" name="テキスト ボックス 24">
              <a:extLst>
                <a:ext uri="{FF2B5EF4-FFF2-40B4-BE49-F238E27FC236}">
                  <a16:creationId xmlns:a16="http://schemas.microsoft.com/office/drawing/2014/main" id="{618523E1-DD6E-A7F9-1171-FBF18FDF5D29}"/>
                </a:ext>
              </a:extLst>
            </p:cNvPr>
            <p:cNvSpPr txBox="1"/>
            <p:nvPr/>
          </p:nvSpPr>
          <p:spPr>
            <a:xfrm>
              <a:off x="860626" y="5234601"/>
              <a:ext cx="2377574" cy="369332"/>
            </a:xfrm>
            <a:prstGeom prst="rect">
              <a:avLst/>
            </a:prstGeom>
            <a:noFill/>
          </p:spPr>
          <p:txBody>
            <a:bodyPr wrap="none" rtlCol="0">
              <a:spAutoFit/>
            </a:bodyPr>
            <a:lstStyle/>
            <a:p>
              <a:r>
                <a:rPr kumimoji="1" lang="zh-TW" altLang="en-US" spc="100" dirty="0">
                  <a:latin typeface="BIZ UDPゴシック" panose="020B0400000000000000" pitchFamily="50" charset="-128"/>
                  <a:ea typeface="BIZ UDPゴシック" panose="020B0400000000000000" pitchFamily="50" charset="-128"/>
                </a:rPr>
                <a:t>須恵町立須恵中学校</a:t>
              </a:r>
              <a:endParaRPr kumimoji="1" lang="ja-JP" altLang="en-US" spc="1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BF2386C7-B060-DAC6-2C9B-1647D0C0842D}"/>
                </a:ext>
              </a:extLst>
            </p:cNvPr>
            <p:cNvSpPr txBox="1"/>
            <p:nvPr/>
          </p:nvSpPr>
          <p:spPr>
            <a:xfrm>
              <a:off x="4988249" y="5234601"/>
              <a:ext cx="1188000" cy="369332"/>
            </a:xfrm>
            <a:prstGeom prst="rect">
              <a:avLst/>
            </a:prstGeom>
            <a:noFill/>
          </p:spPr>
          <p:txBody>
            <a:bodyPr wrap="square" rtlCol="0">
              <a:spAutoFit/>
            </a:bodyPr>
            <a:lstStyle/>
            <a:p>
              <a:pPr algn="dist"/>
              <a:r>
                <a:rPr lang="ja-JP" altLang="en-US" spc="100" dirty="0">
                  <a:latin typeface="BIZ UDPゴシック" panose="020B0400000000000000" pitchFamily="50" charset="-128"/>
                  <a:ea typeface="BIZ UDPゴシック" panose="020B0400000000000000" pitchFamily="50" charset="-128"/>
                </a:rPr>
                <a:t>主幹教諭</a:t>
              </a:r>
              <a:endParaRPr kumimoji="1" lang="ja-JP" altLang="en-US" spc="100"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41ADCED3-CB9C-65DF-D6F9-2FB409D3C41A}"/>
                </a:ext>
              </a:extLst>
            </p:cNvPr>
            <p:cNvSpPr txBox="1"/>
            <p:nvPr/>
          </p:nvSpPr>
          <p:spPr>
            <a:xfrm>
              <a:off x="860626" y="5683397"/>
              <a:ext cx="2710999" cy="369332"/>
            </a:xfrm>
            <a:prstGeom prst="rect">
              <a:avLst/>
            </a:prstGeom>
            <a:noFill/>
          </p:spPr>
          <p:txBody>
            <a:bodyPr wrap="none" rtlCol="0">
              <a:spAutoFit/>
            </a:bodyPr>
            <a:lstStyle/>
            <a:p>
              <a:r>
                <a:rPr lang="ja-JP" altLang="en-US" spc="100" dirty="0">
                  <a:latin typeface="BIZ UDPゴシック" panose="020B0400000000000000" pitchFamily="50" charset="-128"/>
                  <a:ea typeface="BIZ UDPゴシック" panose="020B0400000000000000" pitchFamily="50" charset="-128"/>
                </a:rPr>
                <a:t>行橋市立仲津中学校　　</a:t>
              </a:r>
              <a:endParaRPr kumimoji="1" lang="ja-JP" altLang="en-US" spc="100" dirty="0">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D9AD00EF-BC79-9E6E-448D-62D0E8E4A07C}"/>
                </a:ext>
              </a:extLst>
            </p:cNvPr>
            <p:cNvSpPr txBox="1"/>
            <p:nvPr/>
          </p:nvSpPr>
          <p:spPr>
            <a:xfrm>
              <a:off x="4988249" y="5683397"/>
              <a:ext cx="1188000" cy="369332"/>
            </a:xfrm>
            <a:prstGeom prst="rect">
              <a:avLst/>
            </a:prstGeom>
            <a:noFill/>
          </p:spPr>
          <p:txBody>
            <a:bodyPr wrap="square" rtlCol="0">
              <a:spAutoFit/>
            </a:bodyPr>
            <a:lstStyle/>
            <a:p>
              <a:pPr algn="dist"/>
              <a:r>
                <a:rPr kumimoji="1" lang="ja-JP" altLang="en-US" spc="100" dirty="0">
                  <a:latin typeface="BIZ UDPゴシック" panose="020B0400000000000000" pitchFamily="50" charset="-128"/>
                  <a:ea typeface="BIZ UDPゴシック" panose="020B0400000000000000" pitchFamily="50" charset="-128"/>
                </a:rPr>
                <a:t>教諭</a:t>
              </a:r>
            </a:p>
          </p:txBody>
        </p:sp>
        <p:sp>
          <p:nvSpPr>
            <p:cNvPr id="24" name="テキスト ボックス 23">
              <a:extLst>
                <a:ext uri="{FF2B5EF4-FFF2-40B4-BE49-F238E27FC236}">
                  <a16:creationId xmlns:a16="http://schemas.microsoft.com/office/drawing/2014/main" id="{261D3F41-93E3-32B8-3866-922531FA387B}"/>
                </a:ext>
              </a:extLst>
            </p:cNvPr>
            <p:cNvSpPr txBox="1"/>
            <p:nvPr/>
          </p:nvSpPr>
          <p:spPr>
            <a:xfrm>
              <a:off x="6612622" y="4785806"/>
              <a:ext cx="1205779" cy="369332"/>
            </a:xfrm>
            <a:prstGeom prst="rect">
              <a:avLst/>
            </a:prstGeom>
            <a:noFill/>
          </p:spPr>
          <p:txBody>
            <a:bodyPr wrap="square" rtlCol="0">
              <a:spAutoFit/>
            </a:bodyPr>
            <a:lstStyle/>
            <a:p>
              <a:pPr algn="dist"/>
              <a:r>
                <a:rPr kumimoji="1" lang="ja-JP" altLang="en-US" spc="100" dirty="0">
                  <a:latin typeface="BIZ UDPゴシック" panose="020B0400000000000000" pitchFamily="50" charset="-128"/>
                  <a:ea typeface="BIZ UDPゴシック" panose="020B0400000000000000" pitchFamily="50" charset="-128"/>
                </a:rPr>
                <a:t>長家　聡</a:t>
              </a:r>
            </a:p>
          </p:txBody>
        </p:sp>
        <p:sp>
          <p:nvSpPr>
            <p:cNvPr id="27" name="テキスト ボックス 26">
              <a:extLst>
                <a:ext uri="{FF2B5EF4-FFF2-40B4-BE49-F238E27FC236}">
                  <a16:creationId xmlns:a16="http://schemas.microsoft.com/office/drawing/2014/main" id="{F531391E-FAA3-D633-E83C-2E7726D59D68}"/>
                </a:ext>
              </a:extLst>
            </p:cNvPr>
            <p:cNvSpPr txBox="1"/>
            <p:nvPr/>
          </p:nvSpPr>
          <p:spPr>
            <a:xfrm>
              <a:off x="6612622" y="5234601"/>
              <a:ext cx="1205779" cy="369332"/>
            </a:xfrm>
            <a:prstGeom prst="rect">
              <a:avLst/>
            </a:prstGeom>
            <a:noFill/>
          </p:spPr>
          <p:txBody>
            <a:bodyPr wrap="square" rtlCol="0">
              <a:spAutoFit/>
            </a:bodyPr>
            <a:lstStyle/>
            <a:p>
              <a:pPr algn="dist"/>
              <a:r>
                <a:rPr lang="ja-JP" altLang="en-US" spc="100" dirty="0">
                  <a:latin typeface="BIZ UDPゴシック" panose="020B0400000000000000" pitchFamily="50" charset="-128"/>
                  <a:ea typeface="BIZ UDPゴシック" panose="020B0400000000000000" pitchFamily="50" charset="-128"/>
                </a:rPr>
                <a:t>奥村公輔</a:t>
              </a:r>
            </a:p>
          </p:txBody>
        </p:sp>
        <p:sp>
          <p:nvSpPr>
            <p:cNvPr id="30" name="テキスト ボックス 29">
              <a:extLst>
                <a:ext uri="{FF2B5EF4-FFF2-40B4-BE49-F238E27FC236}">
                  <a16:creationId xmlns:a16="http://schemas.microsoft.com/office/drawing/2014/main" id="{152538BF-66FE-5906-E583-930A0A6ED98D}"/>
                </a:ext>
              </a:extLst>
            </p:cNvPr>
            <p:cNvSpPr txBox="1"/>
            <p:nvPr/>
          </p:nvSpPr>
          <p:spPr>
            <a:xfrm>
              <a:off x="6612622" y="5683397"/>
              <a:ext cx="1205779" cy="369332"/>
            </a:xfrm>
            <a:prstGeom prst="rect">
              <a:avLst/>
            </a:prstGeom>
            <a:noFill/>
          </p:spPr>
          <p:txBody>
            <a:bodyPr wrap="square" rtlCol="0">
              <a:spAutoFit/>
            </a:bodyPr>
            <a:lstStyle/>
            <a:p>
              <a:pPr algn="dist"/>
              <a:r>
                <a:rPr kumimoji="1" lang="ja-JP" altLang="en-US" spc="100" dirty="0">
                  <a:latin typeface="BIZ UDPゴシック" panose="020B0400000000000000" pitchFamily="50" charset="-128"/>
                  <a:ea typeface="BIZ UDPゴシック" panose="020B0400000000000000" pitchFamily="50" charset="-128"/>
                </a:rPr>
                <a:t>毛利拓也</a:t>
              </a:r>
            </a:p>
          </p:txBody>
        </p:sp>
        <p:grpSp>
          <p:nvGrpSpPr>
            <p:cNvPr id="44" name="グループ化 43">
              <a:extLst>
                <a:ext uri="{FF2B5EF4-FFF2-40B4-BE49-F238E27FC236}">
                  <a16:creationId xmlns:a16="http://schemas.microsoft.com/office/drawing/2014/main" id="{5966915A-9E62-9B27-9EFA-55BE2E9DF77D}"/>
                </a:ext>
              </a:extLst>
            </p:cNvPr>
            <p:cNvGrpSpPr/>
            <p:nvPr/>
          </p:nvGrpSpPr>
          <p:grpSpPr>
            <a:xfrm>
              <a:off x="8643238" y="4241428"/>
              <a:ext cx="1781970" cy="423469"/>
              <a:chOff x="8643238" y="4558900"/>
              <a:chExt cx="1781970" cy="423469"/>
            </a:xfrm>
          </p:grpSpPr>
          <p:sp>
            <p:nvSpPr>
              <p:cNvPr id="40" name="正方形/長方形 39">
                <a:extLst>
                  <a:ext uri="{FF2B5EF4-FFF2-40B4-BE49-F238E27FC236}">
                    <a16:creationId xmlns:a16="http://schemas.microsoft.com/office/drawing/2014/main" id="{AB2997C5-526C-4C4E-53E1-A680002B5082}"/>
                  </a:ext>
                </a:extLst>
              </p:cNvPr>
              <p:cNvSpPr/>
              <p:nvPr/>
            </p:nvSpPr>
            <p:spPr>
              <a:xfrm>
                <a:off x="8751490" y="4703168"/>
                <a:ext cx="1656000" cy="126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AF533B5F-E9BF-D6DB-A520-637CBE4B0AF1}"/>
                  </a:ext>
                </a:extLst>
              </p:cNvPr>
              <p:cNvSpPr txBox="1"/>
              <p:nvPr/>
            </p:nvSpPr>
            <p:spPr>
              <a:xfrm>
                <a:off x="8643238" y="4582259"/>
                <a:ext cx="562477" cy="400110"/>
              </a:xfrm>
              <a:prstGeom prst="rect">
                <a:avLst/>
              </a:prstGeom>
              <a:noFill/>
            </p:spPr>
            <p:txBody>
              <a:bodyPr wrap="square">
                <a:spAutoFit/>
              </a:bodyPr>
              <a:lstStyle/>
              <a:p>
                <a:pPr algn="ctr"/>
                <a:r>
                  <a:rPr kumimoji="1" lang="ja-JP" altLang="en-US" sz="2000" b="1" spc="100" dirty="0">
                    <a:solidFill>
                      <a:srgbClr val="73B0E0"/>
                    </a:solidFill>
                    <a:latin typeface="BIZ UDPゴシック" panose="020B0400000000000000" pitchFamily="50" charset="-128"/>
                    <a:ea typeface="BIZ UDPゴシック" panose="020B0400000000000000" pitchFamily="50" charset="-128"/>
                  </a:rPr>
                  <a:t>◎</a:t>
                </a:r>
                <a:endParaRPr lang="ja-JP" altLang="en-US" sz="2000" dirty="0"/>
              </a:p>
            </p:txBody>
          </p:sp>
          <p:sp>
            <p:nvSpPr>
              <p:cNvPr id="42" name="テキスト ボックス 41">
                <a:extLst>
                  <a:ext uri="{FF2B5EF4-FFF2-40B4-BE49-F238E27FC236}">
                    <a16:creationId xmlns:a16="http://schemas.microsoft.com/office/drawing/2014/main" id="{69C033AC-4F62-81CB-9474-0B935986500C}"/>
                  </a:ext>
                </a:extLst>
              </p:cNvPr>
              <p:cNvSpPr txBox="1"/>
              <p:nvPr/>
            </p:nvSpPr>
            <p:spPr>
              <a:xfrm>
                <a:off x="8924476" y="4558900"/>
                <a:ext cx="1500732" cy="400110"/>
              </a:xfrm>
              <a:prstGeom prst="rect">
                <a:avLst/>
              </a:prstGeom>
              <a:noFill/>
            </p:spPr>
            <p:txBody>
              <a:bodyPr wrap="none" rtlCol="0">
                <a:spAutoFit/>
              </a:bodyPr>
              <a:lstStyle/>
              <a:p>
                <a:r>
                  <a:rPr kumimoji="1" lang="ja-JP" altLang="en-US" sz="2000" spc="100" dirty="0">
                    <a:latin typeface="BIZ UDPゴシック" panose="020B0400000000000000" pitchFamily="50" charset="-128"/>
                    <a:ea typeface="BIZ UDPゴシック" panose="020B0400000000000000" pitchFamily="50" charset="-128"/>
                  </a:rPr>
                  <a:t> 編集・発行</a:t>
                </a:r>
              </a:p>
            </p:txBody>
          </p:sp>
        </p:grpSp>
        <p:sp>
          <p:nvSpPr>
            <p:cNvPr id="43" name="テキスト ボックス 42">
              <a:extLst>
                <a:ext uri="{FF2B5EF4-FFF2-40B4-BE49-F238E27FC236}">
                  <a16:creationId xmlns:a16="http://schemas.microsoft.com/office/drawing/2014/main" id="{47044CB7-896D-7A16-6D67-F4304C0064C7}"/>
                </a:ext>
              </a:extLst>
            </p:cNvPr>
            <p:cNvSpPr txBox="1"/>
            <p:nvPr/>
          </p:nvSpPr>
          <p:spPr>
            <a:xfrm>
              <a:off x="8867614" y="4964580"/>
              <a:ext cx="2659705" cy="830997"/>
            </a:xfrm>
            <a:prstGeom prst="rect">
              <a:avLst/>
            </a:prstGeom>
            <a:noFill/>
          </p:spPr>
          <p:txBody>
            <a:bodyPr wrap="square" rtlCol="0">
              <a:spAutoFit/>
            </a:bodyPr>
            <a:lstStyle/>
            <a:p>
              <a:r>
                <a:rPr kumimoji="1" lang="ja-JP" altLang="en-US" sz="2400" b="1" spc="100" dirty="0">
                  <a:latin typeface="BIZ UDPゴシック" panose="020B0400000000000000" pitchFamily="50" charset="-128"/>
                  <a:ea typeface="BIZ UDPゴシック" panose="020B0400000000000000" pitchFamily="50" charset="-128"/>
                </a:rPr>
                <a:t>福岡県租税教育推進協議会</a:t>
              </a:r>
            </a:p>
          </p:txBody>
        </p:sp>
      </p:grpSp>
      <p:grpSp>
        <p:nvGrpSpPr>
          <p:cNvPr id="60" name="Google Shape;104;p1">
            <a:extLst>
              <a:ext uri="{FF2B5EF4-FFF2-40B4-BE49-F238E27FC236}">
                <a16:creationId xmlns:a16="http://schemas.microsoft.com/office/drawing/2014/main" id="{17A472CA-A6FC-062C-9C96-7556C23BDB77}"/>
              </a:ext>
            </a:extLst>
          </p:cNvPr>
          <p:cNvGrpSpPr/>
          <p:nvPr/>
        </p:nvGrpSpPr>
        <p:grpSpPr>
          <a:xfrm>
            <a:off x="10835734" y="430905"/>
            <a:ext cx="1084631" cy="358231"/>
            <a:chOff x="7808118" y="231384"/>
            <a:chExt cx="1084631" cy="358231"/>
          </a:xfrm>
        </p:grpSpPr>
        <p:sp>
          <p:nvSpPr>
            <p:cNvPr id="61" name="Google Shape;105;p1">
              <a:extLst>
                <a:ext uri="{FF2B5EF4-FFF2-40B4-BE49-F238E27FC236}">
                  <a16:creationId xmlns:a16="http://schemas.microsoft.com/office/drawing/2014/main" id="{64AA5667-BC5C-D981-EA2B-CB53A1721BBE}"/>
                </a:ext>
              </a:extLst>
            </p:cNvPr>
            <p:cNvSpPr/>
            <p:nvPr/>
          </p:nvSpPr>
          <p:spPr>
            <a:xfrm>
              <a:off x="7808118" y="231384"/>
              <a:ext cx="1084631" cy="358231"/>
            </a:xfrm>
            <a:prstGeom prst="rect">
              <a:avLst/>
            </a:prstGeom>
            <a:solidFill>
              <a:schemeClr val="tx1">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62" name="Google Shape;106;p1">
              <a:extLst>
                <a:ext uri="{FF2B5EF4-FFF2-40B4-BE49-F238E27FC236}">
                  <a16:creationId xmlns:a16="http://schemas.microsoft.com/office/drawing/2014/main" id="{A4E03484-7A9D-5707-969E-9F4CF73978C4}"/>
                </a:ext>
              </a:extLst>
            </p:cNvPr>
            <p:cNvGrpSpPr/>
            <p:nvPr/>
          </p:nvGrpSpPr>
          <p:grpSpPr>
            <a:xfrm>
              <a:off x="8003932" y="267789"/>
              <a:ext cx="693003" cy="261610"/>
              <a:chOff x="8111396" y="267789"/>
              <a:chExt cx="693003" cy="261610"/>
            </a:xfrm>
          </p:grpSpPr>
          <p:sp>
            <p:nvSpPr>
              <p:cNvPr id="63" name="Google Shape;107;p1">
                <a:extLst>
                  <a:ext uri="{FF2B5EF4-FFF2-40B4-BE49-F238E27FC236}">
                    <a16:creationId xmlns:a16="http://schemas.microsoft.com/office/drawing/2014/main" id="{50ABA553-F459-AFF5-CAD7-6BEB8AE7B0FC}"/>
                  </a:ext>
                </a:extLst>
              </p:cNvPr>
              <p:cNvSpPr txBox="1"/>
              <p:nvPr/>
            </p:nvSpPr>
            <p:spPr>
              <a:xfrm>
                <a:off x="8111396" y="26778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chemeClr val="bg1"/>
                    </a:solidFill>
                    <a:latin typeface="BIZ UDPゴシック" panose="020B0400000000000000" pitchFamily="50" charset="-128"/>
                    <a:ea typeface="BIZ UDPゴシック" panose="020B0400000000000000" pitchFamily="50" charset="-128"/>
                    <a:cs typeface="Arial"/>
                    <a:sym typeface="Arial"/>
                  </a:rPr>
                  <a:t>目次へ</a:t>
                </a:r>
                <a:endParaRPr dirty="0">
                  <a:solidFill>
                    <a:schemeClr val="bg1"/>
                  </a:solidFill>
                  <a:latin typeface="BIZ UDPゴシック" panose="020B0400000000000000" pitchFamily="50" charset="-128"/>
                  <a:ea typeface="BIZ UDPゴシック" panose="020B0400000000000000" pitchFamily="50" charset="-128"/>
                </a:endParaRPr>
              </a:p>
            </p:txBody>
          </p:sp>
          <p:sp>
            <p:nvSpPr>
              <p:cNvPr id="64" name="Google Shape;108;p1">
                <a:extLst>
                  <a:ext uri="{FF2B5EF4-FFF2-40B4-BE49-F238E27FC236}">
                    <a16:creationId xmlns:a16="http://schemas.microsoft.com/office/drawing/2014/main" id="{6459C1BE-8255-6899-C5FD-1772E749F882}"/>
                  </a:ext>
                </a:extLst>
              </p:cNvPr>
              <p:cNvSpPr/>
              <p:nvPr/>
            </p:nvSpPr>
            <p:spPr>
              <a:xfrm rot="5400000">
                <a:off x="8682384" y="354011"/>
                <a:ext cx="131053" cy="112977"/>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65" name="Google Shape;115;p1">
            <a:hlinkClick r:id="rId8" action="ppaction://hlinksldjump"/>
            <a:extLst>
              <a:ext uri="{FF2B5EF4-FFF2-40B4-BE49-F238E27FC236}">
                <a16:creationId xmlns:a16="http://schemas.microsoft.com/office/drawing/2014/main" id="{8506F71E-FC1B-F8B7-D28B-BB23A6D11DE6}"/>
              </a:ext>
            </a:extLst>
          </p:cNvPr>
          <p:cNvSpPr/>
          <p:nvPr/>
        </p:nvSpPr>
        <p:spPr>
          <a:xfrm>
            <a:off x="10835734" y="430905"/>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2" name="テキスト ボックス 1">
            <a:extLst>
              <a:ext uri="{FF2B5EF4-FFF2-40B4-BE49-F238E27FC236}">
                <a16:creationId xmlns:a16="http://schemas.microsoft.com/office/drawing/2014/main" id="{D357FF38-A285-E81D-388E-6C6900079F39}"/>
              </a:ext>
            </a:extLst>
          </p:cNvPr>
          <p:cNvSpPr txBox="1"/>
          <p:nvPr/>
        </p:nvSpPr>
        <p:spPr>
          <a:xfrm>
            <a:off x="781033" y="6277265"/>
            <a:ext cx="3395480" cy="253916"/>
          </a:xfrm>
          <a:prstGeom prst="rect">
            <a:avLst/>
          </a:prstGeom>
          <a:noFill/>
        </p:spPr>
        <p:txBody>
          <a:bodyPr wrap="none" rtlCol="0">
            <a:spAutoFit/>
          </a:bodyPr>
          <a:lstStyle/>
          <a:p>
            <a:r>
              <a:rPr kumimoji="1" lang="ja-JP" altLang="en-US" sz="1050" spc="100" dirty="0">
                <a:latin typeface="BIZ UDPゴシック" panose="020B0400000000000000" pitchFamily="50" charset="-128"/>
                <a:ea typeface="BIZ UDPゴシック" panose="020B0400000000000000" pitchFamily="50" charset="-128"/>
              </a:rPr>
              <a:t>（注）所属の肩書きは、令和</a:t>
            </a:r>
            <a:r>
              <a:rPr kumimoji="1" lang="en-US" altLang="ja-JP" sz="1050" spc="100" dirty="0">
                <a:latin typeface="BIZ UDPゴシック" panose="020B0400000000000000" pitchFamily="50" charset="-128"/>
                <a:ea typeface="BIZ UDPゴシック" panose="020B0400000000000000" pitchFamily="50" charset="-128"/>
              </a:rPr>
              <a:t>8</a:t>
            </a:r>
            <a:r>
              <a:rPr kumimoji="1" lang="ja-JP" altLang="en-US" sz="1050" spc="100" dirty="0">
                <a:latin typeface="BIZ UDPゴシック" panose="020B0400000000000000" pitchFamily="50" charset="-128"/>
                <a:ea typeface="BIZ UDPゴシック" panose="020B0400000000000000" pitchFamily="50" charset="-128"/>
              </a:rPr>
              <a:t>年</a:t>
            </a:r>
            <a:r>
              <a:rPr lang="en-US" altLang="ja-JP" sz="1050" spc="100" dirty="0">
                <a:latin typeface="BIZ UDPゴシック" panose="020B0400000000000000" pitchFamily="50" charset="-128"/>
                <a:ea typeface="BIZ UDPゴシック" panose="020B0400000000000000" pitchFamily="50" charset="-128"/>
              </a:rPr>
              <a:t>5</a:t>
            </a:r>
            <a:r>
              <a:rPr kumimoji="1" lang="ja-JP" altLang="en-US" sz="1050" spc="100" dirty="0">
                <a:latin typeface="BIZ UDPゴシック" panose="020B0400000000000000" pitchFamily="50" charset="-128"/>
                <a:ea typeface="BIZ UDPゴシック" panose="020B0400000000000000" pitchFamily="50" charset="-128"/>
              </a:rPr>
              <a:t>月時のものです。</a:t>
            </a:r>
          </a:p>
        </p:txBody>
      </p:sp>
    </p:spTree>
    <p:extLst>
      <p:ext uri="{BB962C8B-B14F-4D97-AF65-F5344CB8AC3E}">
        <p14:creationId xmlns:p14="http://schemas.microsoft.com/office/powerpoint/2010/main" val="363016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1EC98-9C3B-FACF-6772-674354E79C58}"/>
            </a:ext>
          </a:extLst>
        </p:cNvPr>
        <p:cNvGrpSpPr/>
        <p:nvPr/>
      </p:nvGrpSpPr>
      <p:grpSpPr>
        <a:xfrm>
          <a:off x="0" y="0"/>
          <a:ext cx="0" cy="0"/>
          <a:chOff x="0" y="0"/>
          <a:chExt cx="0" cy="0"/>
        </a:xfrm>
      </p:grpSpPr>
      <p:sp>
        <p:nvSpPr>
          <p:cNvPr id="14" name="Google Shape;248;p13">
            <a:hlinkClick r:id="rId2" action="ppaction://hlinksldjump"/>
            <a:extLst>
              <a:ext uri="{FF2B5EF4-FFF2-40B4-BE49-F238E27FC236}">
                <a16:creationId xmlns:a16="http://schemas.microsoft.com/office/drawing/2014/main" id="{95500416-49B2-5E67-08C7-11E03881C3CD}"/>
              </a:ext>
            </a:extLst>
          </p:cNvPr>
          <p:cNvSpPr/>
          <p:nvPr/>
        </p:nvSpPr>
        <p:spPr>
          <a:xfrm>
            <a:off x="4920434" y="3304378"/>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48;p13">
            <a:hlinkClick r:id="rId3" action="ppaction://hlinksldjump"/>
            <a:extLst>
              <a:ext uri="{FF2B5EF4-FFF2-40B4-BE49-F238E27FC236}">
                <a16:creationId xmlns:a16="http://schemas.microsoft.com/office/drawing/2014/main" id="{CEDB1561-60CD-02B3-A501-887FE70892DE}"/>
              </a:ext>
            </a:extLst>
          </p:cNvPr>
          <p:cNvSpPr/>
          <p:nvPr/>
        </p:nvSpPr>
        <p:spPr>
          <a:xfrm>
            <a:off x="6907372" y="3178389"/>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248;p13">
            <a:hlinkClick r:id="rId4" action="ppaction://hlinksldjump"/>
            <a:extLst>
              <a:ext uri="{FF2B5EF4-FFF2-40B4-BE49-F238E27FC236}">
                <a16:creationId xmlns:a16="http://schemas.microsoft.com/office/drawing/2014/main" id="{C3DCE006-D753-F40F-665C-694BD98BC0ED}"/>
              </a:ext>
            </a:extLst>
          </p:cNvPr>
          <p:cNvSpPr/>
          <p:nvPr/>
        </p:nvSpPr>
        <p:spPr>
          <a:xfrm>
            <a:off x="5401922" y="4575974"/>
            <a:ext cx="216000" cy="216000"/>
          </a:xfrm>
          <a:prstGeom prst="ellipse">
            <a:avLst/>
          </a:prstGeom>
          <a:solidFill>
            <a:srgbClr val="C00000">
              <a:alpha val="70196"/>
            </a:srgb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 name="楕円 3">
            <a:hlinkClick r:id="rId5" action="ppaction://hlinksldjump"/>
            <a:extLst>
              <a:ext uri="{FF2B5EF4-FFF2-40B4-BE49-F238E27FC236}">
                <a16:creationId xmlns:a16="http://schemas.microsoft.com/office/drawing/2014/main" id="{C89D9449-4A8C-3E58-7F7D-9A45C3360C54}"/>
              </a:ext>
            </a:extLst>
          </p:cNvPr>
          <p:cNvSpPr>
            <a:spLocks noChangeAspect="1"/>
          </p:cNvSpPr>
          <p:nvPr/>
        </p:nvSpPr>
        <p:spPr>
          <a:xfrm>
            <a:off x="5776333" y="336053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hlinkClick r:id="rId6" action="ppaction://hlinksldjump"/>
            <a:extLst>
              <a:ext uri="{FF2B5EF4-FFF2-40B4-BE49-F238E27FC236}">
                <a16:creationId xmlns:a16="http://schemas.microsoft.com/office/drawing/2014/main" id="{8EB19A53-7F37-E46E-19A7-96314A49BB99}"/>
              </a:ext>
            </a:extLst>
          </p:cNvPr>
          <p:cNvSpPr>
            <a:spLocks noChangeAspect="1"/>
          </p:cNvSpPr>
          <p:nvPr/>
        </p:nvSpPr>
        <p:spPr>
          <a:xfrm>
            <a:off x="7260479" y="225493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hlinkClick r:id="rId7" action="ppaction://hlinksldjump"/>
            <a:extLst>
              <a:ext uri="{FF2B5EF4-FFF2-40B4-BE49-F238E27FC236}">
                <a16:creationId xmlns:a16="http://schemas.microsoft.com/office/drawing/2014/main" id="{49E1CE11-2627-AE16-FB3F-EFA76AAB4476}"/>
              </a:ext>
            </a:extLst>
          </p:cNvPr>
          <p:cNvSpPr>
            <a:spLocks noChangeAspect="1"/>
          </p:cNvSpPr>
          <p:nvPr/>
        </p:nvSpPr>
        <p:spPr>
          <a:xfrm>
            <a:off x="5172682" y="362938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hlinkClick r:id="rId8" action="ppaction://hlinksldjump"/>
            <a:extLst>
              <a:ext uri="{FF2B5EF4-FFF2-40B4-BE49-F238E27FC236}">
                <a16:creationId xmlns:a16="http://schemas.microsoft.com/office/drawing/2014/main" id="{C0F470C9-D47A-5DB6-6143-8153754F0696}"/>
              </a:ext>
            </a:extLst>
          </p:cNvPr>
          <p:cNvSpPr>
            <a:spLocks noChangeAspect="1"/>
          </p:cNvSpPr>
          <p:nvPr/>
        </p:nvSpPr>
        <p:spPr>
          <a:xfrm>
            <a:off x="5288276" y="5070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hlinkClick r:id="rId9" action="ppaction://hlinksldjump"/>
            <a:extLst>
              <a:ext uri="{FF2B5EF4-FFF2-40B4-BE49-F238E27FC236}">
                <a16:creationId xmlns:a16="http://schemas.microsoft.com/office/drawing/2014/main" id="{858B4F5F-CC85-A24D-ED8F-91D61BB4FAA2}"/>
              </a:ext>
            </a:extLst>
          </p:cNvPr>
          <p:cNvSpPr>
            <a:spLocks noChangeAspect="1"/>
          </p:cNvSpPr>
          <p:nvPr/>
        </p:nvSpPr>
        <p:spPr>
          <a:xfrm>
            <a:off x="5900959" y="1968723"/>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hlinkClick r:id="rId10" action="ppaction://hlinksldjump"/>
            <a:extLst>
              <a:ext uri="{FF2B5EF4-FFF2-40B4-BE49-F238E27FC236}">
                <a16:creationId xmlns:a16="http://schemas.microsoft.com/office/drawing/2014/main" id="{6A02FE62-FA43-7175-111D-E978DF794B10}"/>
              </a:ext>
            </a:extLst>
          </p:cNvPr>
          <p:cNvSpPr>
            <a:spLocks noChangeAspect="1"/>
          </p:cNvSpPr>
          <p:nvPr/>
        </p:nvSpPr>
        <p:spPr>
          <a:xfrm>
            <a:off x="5243028" y="3321000"/>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hlinkClick r:id="rId11" action="ppaction://hlinksldjump"/>
            <a:extLst>
              <a:ext uri="{FF2B5EF4-FFF2-40B4-BE49-F238E27FC236}">
                <a16:creationId xmlns:a16="http://schemas.microsoft.com/office/drawing/2014/main" id="{BB187271-4D32-D55A-BF60-32C5A83CAAA4}"/>
              </a:ext>
            </a:extLst>
          </p:cNvPr>
          <p:cNvSpPr>
            <a:spLocks noChangeAspect="1"/>
          </p:cNvSpPr>
          <p:nvPr/>
        </p:nvSpPr>
        <p:spPr>
          <a:xfrm>
            <a:off x="6400740" y="281355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hlinkClick r:id="rId12" action="ppaction://hlinksldjump"/>
            <a:extLst>
              <a:ext uri="{FF2B5EF4-FFF2-40B4-BE49-F238E27FC236}">
                <a16:creationId xmlns:a16="http://schemas.microsoft.com/office/drawing/2014/main" id="{826793B4-9824-5EDB-AA8E-B56F1372A390}"/>
              </a:ext>
            </a:extLst>
          </p:cNvPr>
          <p:cNvSpPr>
            <a:spLocks noChangeAspect="1"/>
          </p:cNvSpPr>
          <p:nvPr/>
        </p:nvSpPr>
        <p:spPr>
          <a:xfrm>
            <a:off x="5617616" y="4854801"/>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hlinkClick r:id="rId13" action="ppaction://hlinksldjump"/>
            <a:extLst>
              <a:ext uri="{FF2B5EF4-FFF2-40B4-BE49-F238E27FC236}">
                <a16:creationId xmlns:a16="http://schemas.microsoft.com/office/drawing/2014/main" id="{EBED6F4C-C9A8-3F0C-780A-45B91F6B8B06}"/>
              </a:ext>
            </a:extLst>
          </p:cNvPr>
          <p:cNvSpPr>
            <a:spLocks noChangeAspect="1"/>
          </p:cNvSpPr>
          <p:nvPr/>
        </p:nvSpPr>
        <p:spPr>
          <a:xfrm>
            <a:off x="5135028" y="5857184"/>
            <a:ext cx="216000" cy="216000"/>
          </a:xfrm>
          <a:prstGeom prst="ellipse">
            <a:avLst/>
          </a:prstGeom>
          <a:solidFill>
            <a:srgbClr val="C00000">
              <a:alpha val="70000"/>
            </a:srgb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5;p1">
            <a:hlinkClick r:id="rId14" action="ppaction://hlinksldjump"/>
            <a:extLst>
              <a:ext uri="{FF2B5EF4-FFF2-40B4-BE49-F238E27FC236}">
                <a16:creationId xmlns:a16="http://schemas.microsoft.com/office/drawing/2014/main" id="{F138A0E1-F5D7-2CE5-4493-EC8C07750F9A}"/>
              </a:ext>
            </a:extLst>
          </p:cNvPr>
          <p:cNvSpPr/>
          <p:nvPr/>
        </p:nvSpPr>
        <p:spPr>
          <a:xfrm>
            <a:off x="10913791" y="317657"/>
            <a:ext cx="1084631" cy="358231"/>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83027734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strVal val="4/3*#ppt_w"/>
                                          </p:val>
                                        </p:tav>
                                        <p:tav tm="100000">
                                          <p:val>
                                            <p:strVal val="#ppt_w"/>
                                          </p:val>
                                        </p:tav>
                                      </p:tavLst>
                                    </p:anim>
                                    <p:anim calcmode="lin" valueType="num">
                                      <p:cBhvr>
                                        <p:cTn id="12" dur="500" fill="hold"/>
                                        <p:tgtEl>
                                          <p:spTgt spid="17"/>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3*#ppt_w"/>
                                          </p:val>
                                        </p:tav>
                                        <p:tav tm="100000">
                                          <p:val>
                                            <p:strVal val="#ppt_w"/>
                                          </p:val>
                                        </p:tav>
                                      </p:tavLst>
                                    </p:anim>
                                    <p:anim calcmode="lin" valueType="num">
                                      <p:cBhvr>
                                        <p:cTn id="16" dur="500" fill="hold"/>
                                        <p:tgtEl>
                                          <p:spTgt spid="18"/>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4/3*#ppt_w"/>
                                          </p:val>
                                        </p:tav>
                                        <p:tav tm="100000">
                                          <p:val>
                                            <p:strVal val="#ppt_w"/>
                                          </p:val>
                                        </p:tav>
                                      </p:tavLst>
                                    </p:anim>
                                    <p:anim calcmode="lin" valueType="num">
                                      <p:cBhvr>
                                        <p:cTn id="20" dur="500" fill="hold"/>
                                        <p:tgtEl>
                                          <p:spTgt spid="19"/>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4/3*#ppt_w"/>
                                          </p:val>
                                        </p:tav>
                                        <p:tav tm="100000">
                                          <p:val>
                                            <p:strVal val="#ppt_w"/>
                                          </p:val>
                                        </p:tav>
                                      </p:tavLst>
                                    </p:anim>
                                    <p:anim calcmode="lin" valueType="num">
                                      <p:cBhvr>
                                        <p:cTn id="24" dur="500" fill="hold"/>
                                        <p:tgtEl>
                                          <p:spTgt spid="20"/>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strVal val="4/3*#ppt_w"/>
                                          </p:val>
                                        </p:tav>
                                        <p:tav tm="100000">
                                          <p:val>
                                            <p:strVal val="#ppt_w"/>
                                          </p:val>
                                        </p:tav>
                                      </p:tavLst>
                                    </p:anim>
                                    <p:anim calcmode="lin" valueType="num">
                                      <p:cBhvr>
                                        <p:cTn id="28" dur="500" fill="hold"/>
                                        <p:tgtEl>
                                          <p:spTgt spid="21"/>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4/3*#ppt_w"/>
                                          </p:val>
                                        </p:tav>
                                        <p:tav tm="100000">
                                          <p:val>
                                            <p:strVal val="#ppt_w"/>
                                          </p:val>
                                        </p:tav>
                                      </p:tavLst>
                                    </p:anim>
                                    <p:anim calcmode="lin" valueType="num">
                                      <p:cBhvr>
                                        <p:cTn id="32" dur="500" fill="hold"/>
                                        <p:tgtEl>
                                          <p:spTgt spid="22"/>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strVal val="4/3*#ppt_w"/>
                                          </p:val>
                                        </p:tav>
                                        <p:tav tm="100000">
                                          <p:val>
                                            <p:strVal val="#ppt_w"/>
                                          </p:val>
                                        </p:tav>
                                      </p:tavLst>
                                    </p:anim>
                                    <p:anim calcmode="lin" valueType="num">
                                      <p:cBhvr>
                                        <p:cTn id="36" dur="500" fill="hold"/>
                                        <p:tgtEl>
                                          <p:spTgt spid="23"/>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strVal val="4/3*#ppt_w"/>
                                          </p:val>
                                        </p:tav>
                                        <p:tav tm="100000">
                                          <p:val>
                                            <p:strVal val="#ppt_w"/>
                                          </p:val>
                                        </p:tav>
                                      </p:tavLst>
                                    </p:anim>
                                    <p:anim calcmode="lin" valueType="num">
                                      <p:cBhvr>
                                        <p:cTn id="40" dur="500" fill="hold"/>
                                        <p:tgtEl>
                                          <p:spTgt spid="24"/>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3*#ppt_w"/>
                                          </p:val>
                                        </p:tav>
                                        <p:tav tm="100000">
                                          <p:val>
                                            <p:strVal val="#ppt_w"/>
                                          </p:val>
                                        </p:tav>
                                      </p:tavLst>
                                    </p:anim>
                                    <p:anim calcmode="lin" valueType="num">
                                      <p:cBhvr>
                                        <p:cTn id="44" dur="500" fill="hold"/>
                                        <p:tgtEl>
                                          <p:spTgt spid="1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strVal val="4/3*#ppt_w"/>
                                          </p:val>
                                        </p:tav>
                                        <p:tav tm="100000">
                                          <p:val>
                                            <p:strVal val="#ppt_w"/>
                                          </p:val>
                                        </p:tav>
                                      </p:tavLst>
                                    </p:anim>
                                    <p:anim calcmode="lin" valueType="num">
                                      <p:cBhvr>
                                        <p:cTn id="48" dur="500" fill="hold"/>
                                        <p:tgtEl>
                                          <p:spTgt spid="16"/>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strVal val="4/3*#ppt_w"/>
                                          </p:val>
                                        </p:tav>
                                        <p:tav tm="100000">
                                          <p:val>
                                            <p:strVal val="#ppt_w"/>
                                          </p:val>
                                        </p:tav>
                                      </p:tavLst>
                                    </p:anim>
                                    <p:anim calcmode="lin" valueType="num">
                                      <p:cBhvr>
                                        <p:cTn id="52" dur="500" fill="hold"/>
                                        <p:tgtEl>
                                          <p:spTgt spid="1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animBg="1"/>
      <p:bldP spid="17" grpId="0" animBg="1"/>
      <p:bldP spid="18" grpId="0" animBg="1"/>
      <p:bldP spid="19" grpId="0" animBg="1"/>
      <p:bldP spid="20" grpId="0" animBg="1"/>
      <p:bldP spid="21" grpId="0" animBg="1"/>
      <p:bldP spid="22" grpId="0" animBg="1"/>
      <p:bldP spid="23" grpId="0" animBg="1"/>
      <p:bldP spid="24"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2700</TotalTime>
  <Words>7800</Words>
  <Application>Microsoft Office PowerPoint</Application>
  <PresentationFormat>ワイド画面</PresentationFormat>
  <Paragraphs>1453</Paragraphs>
  <Slides>80</Slides>
  <Notes>32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80</vt:i4>
      </vt:variant>
    </vt:vector>
  </HeadingPairs>
  <TitlesOfParts>
    <vt:vector size="87" baseType="lpstr">
      <vt:lpstr>HGPｺﾞｼｯｸE</vt:lpstr>
      <vt:lpstr>BIZ UDPゴシック</vt:lpstr>
      <vt:lpstr>HGPｺﾞｼｯｸE</vt:lpstr>
      <vt:lpstr>Arial</vt:lpstr>
      <vt:lpstr>Wingdings</vt:lpstr>
      <vt:lpstr>游ゴシック</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inotes Production</dc:creator>
  <cp:lastModifiedBy>inotes Production</cp:lastModifiedBy>
  <cp:revision>103</cp:revision>
  <dcterms:created xsi:type="dcterms:W3CDTF">2026-04-11T05:51:20Z</dcterms:created>
  <dcterms:modified xsi:type="dcterms:W3CDTF">2026-06-11T07:34:18Z</dcterms:modified>
</cp:coreProperties>
</file>