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0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5" d="100"/>
          <a:sy n="115" d="100"/>
        </p:scale>
        <p:origin x="706"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notesMaster" Target="notesMasters/notesMaster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ja-JP"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7" name="Google Shape;16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4" name="Google Shape;40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10</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5"/>
        <p:cNvGrpSpPr/>
        <p:nvPr/>
      </p:nvGrpSpPr>
      <p:grpSpPr>
        <a:xfrm>
          <a:off x="0" y="0"/>
          <a:ext cx="0" cy="0"/>
          <a:chOff x="0" y="0"/>
          <a:chExt cx="0" cy="0"/>
        </a:xfrm>
      </p:grpSpPr>
      <p:sp>
        <p:nvSpPr>
          <p:cNvPr id="2366" name="Google Shape;2366;p10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67" name="Google Shape;2367;p1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9"/>
        <p:cNvGrpSpPr/>
        <p:nvPr/>
      </p:nvGrpSpPr>
      <p:grpSpPr>
        <a:xfrm>
          <a:off x="0" y="0"/>
          <a:ext cx="0" cy="0"/>
          <a:chOff x="0" y="0"/>
          <a:chExt cx="0" cy="0"/>
        </a:xfrm>
      </p:grpSpPr>
      <p:sp>
        <p:nvSpPr>
          <p:cNvPr id="2420" name="Google Shape;2420;p10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21" name="Google Shape;2421;p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1"/>
        <p:cNvGrpSpPr/>
        <p:nvPr/>
      </p:nvGrpSpPr>
      <p:grpSpPr>
        <a:xfrm>
          <a:off x="0" y="0"/>
          <a:ext cx="0" cy="0"/>
          <a:chOff x="0" y="0"/>
          <a:chExt cx="0" cy="0"/>
        </a:xfrm>
      </p:grpSpPr>
      <p:sp>
        <p:nvSpPr>
          <p:cNvPr id="2452" name="Google Shape;2452;p10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53" name="Google Shape;2453;p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6"/>
        <p:cNvGrpSpPr/>
        <p:nvPr/>
      </p:nvGrpSpPr>
      <p:grpSpPr>
        <a:xfrm>
          <a:off x="0" y="0"/>
          <a:ext cx="0" cy="0"/>
          <a:chOff x="0" y="0"/>
          <a:chExt cx="0" cy="0"/>
        </a:xfrm>
      </p:grpSpPr>
      <p:sp>
        <p:nvSpPr>
          <p:cNvPr id="2527" name="Google Shape;2527;p10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28" name="Google Shape;2528;p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2"/>
        <p:cNvGrpSpPr/>
        <p:nvPr/>
      </p:nvGrpSpPr>
      <p:grpSpPr>
        <a:xfrm>
          <a:off x="0" y="0"/>
          <a:ext cx="0" cy="0"/>
          <a:chOff x="0" y="0"/>
          <a:chExt cx="0" cy="0"/>
        </a:xfrm>
      </p:grpSpPr>
      <p:sp>
        <p:nvSpPr>
          <p:cNvPr id="2543" name="Google Shape;2543;p10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44" name="Google Shape;2544;p1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7"/>
        <p:cNvGrpSpPr/>
        <p:nvPr/>
      </p:nvGrpSpPr>
      <p:grpSpPr>
        <a:xfrm>
          <a:off x="0" y="0"/>
          <a:ext cx="0" cy="0"/>
          <a:chOff x="0" y="0"/>
          <a:chExt cx="0" cy="0"/>
        </a:xfrm>
      </p:grpSpPr>
      <p:sp>
        <p:nvSpPr>
          <p:cNvPr id="2568" name="Google Shape;2568;p10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69" name="Google Shape;2569;p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7" name="Google Shape;417;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 name="Google Shape;447;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8" name="Google Shape;448;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0" name="Google Shape;46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1" name="Google Shape;461;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1" name="Google Shape;491;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2" name="Google Shape;492;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4" name="Google Shape;504;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5" name="Google Shape;505;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5" name="Google Shape;535;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6" name="Google Shape;536;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8" name="Google Shape;548;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9" name="Google Shape;549;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9" name="Google Shape;579;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0" name="Google Shape;580;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2" name="Google Shape;59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3" name="Google Shape;593;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3" name="Google Shape;18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3" name="Google Shape;623;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4" name="Google Shape;624;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6" name="Google Shape;63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7" name="Google Shape;63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7" name="Google Shape;667;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8" name="Google Shape;668;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0" name="Google Shape;680;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1" name="Google Shape;681;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1" name="Google Shape;711;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2" name="Google Shape;712;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4" name="Google Shape;724;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5" name="Google Shape;725;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5" name="Google Shape;755;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6" name="Google Shape;756;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8" name="Google Shape;768;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9" name="Google Shape;769;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9" name="Google Shape;799;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00" name="Google Shape;800;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2" name="Google Shape;812;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13" name="Google Shape;813;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0" name="Google Shape;20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3" name="Google Shape;843;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44" name="Google Shape;844;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6" name="Google Shape;856;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57" name="Google Shape;857;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7" name="Google Shape;887;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88" name="Google Shape;888;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0" name="Google Shape;900;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01" name="Google Shape;901;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Google Shape;930;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1" name="Google Shape;931;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32" name="Google Shape;932;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2"/>
        <p:cNvGrpSpPr/>
        <p:nvPr/>
      </p:nvGrpSpPr>
      <p:grpSpPr>
        <a:xfrm>
          <a:off x="0" y="0"/>
          <a:ext cx="0" cy="0"/>
          <a:chOff x="0" y="0"/>
          <a:chExt cx="0" cy="0"/>
        </a:xfrm>
      </p:grpSpPr>
      <p:sp>
        <p:nvSpPr>
          <p:cNvPr id="943" name="Google Shape;943;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4" name="Google Shape;944;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45" name="Google Shape;945;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5" name="Google Shape;975;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6" name="Google Shape;976;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8" name="Google Shape;988;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9" name="Google Shape;989;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
        <p:cNvGrpSpPr/>
        <p:nvPr/>
      </p:nvGrpSpPr>
      <p:grpSpPr>
        <a:xfrm>
          <a:off x="0" y="0"/>
          <a:ext cx="0" cy="0"/>
          <a:chOff x="0" y="0"/>
          <a:chExt cx="0" cy="0"/>
        </a:xfrm>
      </p:grpSpPr>
      <p:sp>
        <p:nvSpPr>
          <p:cNvPr id="1018" name="Google Shape;1018;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9" name="Google Shape;1019;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20" name="Google Shape;1020;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Google Shape;1031;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2" name="Google Shape;1032;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3" name="Google Shape;1033;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1" name="Google Shape;24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1"/>
        <p:cNvGrpSpPr/>
        <p:nvPr/>
      </p:nvGrpSpPr>
      <p:grpSpPr>
        <a:xfrm>
          <a:off x="0" y="0"/>
          <a:ext cx="0" cy="0"/>
          <a:chOff x="0" y="0"/>
          <a:chExt cx="0" cy="0"/>
        </a:xfrm>
      </p:grpSpPr>
      <p:sp>
        <p:nvSpPr>
          <p:cNvPr id="1062" name="Google Shape;1062;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3" name="Google Shape;1063;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64" name="Google Shape;1064;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6" name="Google Shape;1076;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77" name="Google Shape;1077;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5"/>
        <p:cNvGrpSpPr/>
        <p:nvPr/>
      </p:nvGrpSpPr>
      <p:grpSpPr>
        <a:xfrm>
          <a:off x="0" y="0"/>
          <a:ext cx="0" cy="0"/>
          <a:chOff x="0" y="0"/>
          <a:chExt cx="0" cy="0"/>
        </a:xfrm>
      </p:grpSpPr>
      <p:sp>
        <p:nvSpPr>
          <p:cNvPr id="1106" name="Google Shape;1106;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7" name="Google Shape;1107;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08" name="Google Shape;1108;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8"/>
        <p:cNvGrpSpPr/>
        <p:nvPr/>
      </p:nvGrpSpPr>
      <p:grpSpPr>
        <a:xfrm>
          <a:off x="0" y="0"/>
          <a:ext cx="0" cy="0"/>
          <a:chOff x="0" y="0"/>
          <a:chExt cx="0" cy="0"/>
        </a:xfrm>
      </p:grpSpPr>
      <p:sp>
        <p:nvSpPr>
          <p:cNvPr id="1119" name="Google Shape;1119;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0" name="Google Shape;1120;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21" name="Google Shape;1121;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Google Shape;1150;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1" name="Google Shape;1151;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52" name="Google Shape;1152;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4" name="Google Shape;1164;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65" name="Google Shape;1165;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3"/>
        <p:cNvGrpSpPr/>
        <p:nvPr/>
      </p:nvGrpSpPr>
      <p:grpSpPr>
        <a:xfrm>
          <a:off x="0" y="0"/>
          <a:ext cx="0" cy="0"/>
          <a:chOff x="0" y="0"/>
          <a:chExt cx="0" cy="0"/>
        </a:xfrm>
      </p:grpSpPr>
      <p:sp>
        <p:nvSpPr>
          <p:cNvPr id="1194" name="Google Shape;1194;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5" name="Google Shape;1195;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96" name="Google Shape;1196;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8" name="Google Shape;1208;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09" name="Google Shape;1209;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7"/>
        <p:cNvGrpSpPr/>
        <p:nvPr/>
      </p:nvGrpSpPr>
      <p:grpSpPr>
        <a:xfrm>
          <a:off x="0" y="0"/>
          <a:ext cx="0" cy="0"/>
          <a:chOff x="0" y="0"/>
          <a:chExt cx="0" cy="0"/>
        </a:xfrm>
      </p:grpSpPr>
      <p:sp>
        <p:nvSpPr>
          <p:cNvPr id="1238" name="Google Shape;1238;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9" name="Google Shape;1239;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40" name="Google Shape;1240;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0"/>
        <p:cNvGrpSpPr/>
        <p:nvPr/>
      </p:nvGrpSpPr>
      <p:grpSpPr>
        <a:xfrm>
          <a:off x="0" y="0"/>
          <a:ext cx="0" cy="0"/>
          <a:chOff x="0" y="0"/>
          <a:chExt cx="0" cy="0"/>
        </a:xfrm>
      </p:grpSpPr>
      <p:sp>
        <p:nvSpPr>
          <p:cNvPr id="1251" name="Google Shape;1251;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2" name="Google Shape;1252;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53" name="Google Shape;1253;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4" name="Google Shape;2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Google Shape;1282;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3" name="Google Shape;1283;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84" name="Google Shape;1284;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4"/>
        <p:cNvGrpSpPr/>
        <p:nvPr/>
      </p:nvGrpSpPr>
      <p:grpSpPr>
        <a:xfrm>
          <a:off x="0" y="0"/>
          <a:ext cx="0" cy="0"/>
          <a:chOff x="0" y="0"/>
          <a:chExt cx="0" cy="0"/>
        </a:xfrm>
      </p:grpSpPr>
      <p:sp>
        <p:nvSpPr>
          <p:cNvPr id="1295" name="Google Shape;1295;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6" name="Google Shape;1296;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97" name="Google Shape;1297;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5"/>
        <p:cNvGrpSpPr/>
        <p:nvPr/>
      </p:nvGrpSpPr>
      <p:grpSpPr>
        <a:xfrm>
          <a:off x="0" y="0"/>
          <a:ext cx="0" cy="0"/>
          <a:chOff x="0" y="0"/>
          <a:chExt cx="0" cy="0"/>
        </a:xfrm>
      </p:grpSpPr>
      <p:sp>
        <p:nvSpPr>
          <p:cNvPr id="1326" name="Google Shape;1326;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7" name="Google Shape;1327;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28" name="Google Shape;1328;p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8"/>
        <p:cNvGrpSpPr/>
        <p:nvPr/>
      </p:nvGrpSpPr>
      <p:grpSpPr>
        <a:xfrm>
          <a:off x="0" y="0"/>
          <a:ext cx="0" cy="0"/>
          <a:chOff x="0" y="0"/>
          <a:chExt cx="0" cy="0"/>
        </a:xfrm>
      </p:grpSpPr>
      <p:sp>
        <p:nvSpPr>
          <p:cNvPr id="1339" name="Google Shape;1339;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0" name="Google Shape;1340;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41" name="Google Shape;1341;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9"/>
        <p:cNvGrpSpPr/>
        <p:nvPr/>
      </p:nvGrpSpPr>
      <p:grpSpPr>
        <a:xfrm>
          <a:off x="0" y="0"/>
          <a:ext cx="0" cy="0"/>
          <a:chOff x="0" y="0"/>
          <a:chExt cx="0" cy="0"/>
        </a:xfrm>
      </p:grpSpPr>
      <p:sp>
        <p:nvSpPr>
          <p:cNvPr id="1370" name="Google Shape;1370;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1" name="Google Shape;1371;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72" name="Google Shape;1372;p5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2"/>
        <p:cNvGrpSpPr/>
        <p:nvPr/>
      </p:nvGrpSpPr>
      <p:grpSpPr>
        <a:xfrm>
          <a:off x="0" y="0"/>
          <a:ext cx="0" cy="0"/>
          <a:chOff x="0" y="0"/>
          <a:chExt cx="0" cy="0"/>
        </a:xfrm>
      </p:grpSpPr>
      <p:sp>
        <p:nvSpPr>
          <p:cNvPr id="1383" name="Google Shape;1383;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4" name="Google Shape;1384;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85" name="Google Shape;1385;p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3"/>
        <p:cNvGrpSpPr/>
        <p:nvPr/>
      </p:nvGrpSpPr>
      <p:grpSpPr>
        <a:xfrm>
          <a:off x="0" y="0"/>
          <a:ext cx="0" cy="0"/>
          <a:chOff x="0" y="0"/>
          <a:chExt cx="0" cy="0"/>
        </a:xfrm>
      </p:grpSpPr>
      <p:sp>
        <p:nvSpPr>
          <p:cNvPr id="1414" name="Google Shape;1414;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5" name="Google Shape;1415;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16" name="Google Shape;1416;p5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6"/>
        <p:cNvGrpSpPr/>
        <p:nvPr/>
      </p:nvGrpSpPr>
      <p:grpSpPr>
        <a:xfrm>
          <a:off x="0" y="0"/>
          <a:ext cx="0" cy="0"/>
          <a:chOff x="0" y="0"/>
          <a:chExt cx="0" cy="0"/>
        </a:xfrm>
      </p:grpSpPr>
      <p:sp>
        <p:nvSpPr>
          <p:cNvPr id="1427" name="Google Shape;1427;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8" name="Google Shape;1428;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29" name="Google Shape;1429;p5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7"/>
        <p:cNvGrpSpPr/>
        <p:nvPr/>
      </p:nvGrpSpPr>
      <p:grpSpPr>
        <a:xfrm>
          <a:off x="0" y="0"/>
          <a:ext cx="0" cy="0"/>
          <a:chOff x="0" y="0"/>
          <a:chExt cx="0" cy="0"/>
        </a:xfrm>
      </p:grpSpPr>
      <p:sp>
        <p:nvSpPr>
          <p:cNvPr id="1458" name="Google Shape;1458;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9" name="Google Shape;1459;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60" name="Google Shape;1460;p5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0"/>
        <p:cNvGrpSpPr/>
        <p:nvPr/>
      </p:nvGrpSpPr>
      <p:grpSpPr>
        <a:xfrm>
          <a:off x="0" y="0"/>
          <a:ext cx="0" cy="0"/>
          <a:chOff x="0" y="0"/>
          <a:chExt cx="0" cy="0"/>
        </a:xfrm>
      </p:grpSpPr>
      <p:sp>
        <p:nvSpPr>
          <p:cNvPr id="1471" name="Google Shape;1471;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2" name="Google Shape;1472;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73" name="Google Shape;1473;p5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5" name="Google Shape;27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1"/>
        <p:cNvGrpSpPr/>
        <p:nvPr/>
      </p:nvGrpSpPr>
      <p:grpSpPr>
        <a:xfrm>
          <a:off x="0" y="0"/>
          <a:ext cx="0" cy="0"/>
          <a:chOff x="0" y="0"/>
          <a:chExt cx="0" cy="0"/>
        </a:xfrm>
      </p:grpSpPr>
      <p:sp>
        <p:nvSpPr>
          <p:cNvPr id="1502" name="Google Shape;1502;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3" name="Google Shape;1503;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04" name="Google Shape;1504;p6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4"/>
        <p:cNvGrpSpPr/>
        <p:nvPr/>
      </p:nvGrpSpPr>
      <p:grpSpPr>
        <a:xfrm>
          <a:off x="0" y="0"/>
          <a:ext cx="0" cy="0"/>
          <a:chOff x="0" y="0"/>
          <a:chExt cx="0" cy="0"/>
        </a:xfrm>
      </p:grpSpPr>
      <p:sp>
        <p:nvSpPr>
          <p:cNvPr id="1595" name="Google Shape;1595;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96" name="Google Shape;1596;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9"/>
        <p:cNvGrpSpPr/>
        <p:nvPr/>
      </p:nvGrpSpPr>
      <p:grpSpPr>
        <a:xfrm>
          <a:off x="0" y="0"/>
          <a:ext cx="0" cy="0"/>
          <a:chOff x="0" y="0"/>
          <a:chExt cx="0" cy="0"/>
        </a:xfrm>
      </p:grpSpPr>
      <p:sp>
        <p:nvSpPr>
          <p:cNvPr id="1610" name="Google Shape;1610;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11" name="Google Shape;1611;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5"/>
        <p:cNvGrpSpPr/>
        <p:nvPr/>
      </p:nvGrpSpPr>
      <p:grpSpPr>
        <a:xfrm>
          <a:off x="0" y="0"/>
          <a:ext cx="0" cy="0"/>
          <a:chOff x="0" y="0"/>
          <a:chExt cx="0" cy="0"/>
        </a:xfrm>
      </p:grpSpPr>
      <p:sp>
        <p:nvSpPr>
          <p:cNvPr id="1626" name="Google Shape;1626;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27" name="Google Shape;1627;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1"/>
        <p:cNvGrpSpPr/>
        <p:nvPr/>
      </p:nvGrpSpPr>
      <p:grpSpPr>
        <a:xfrm>
          <a:off x="0" y="0"/>
          <a:ext cx="0" cy="0"/>
          <a:chOff x="0" y="0"/>
          <a:chExt cx="0" cy="0"/>
        </a:xfrm>
      </p:grpSpPr>
      <p:sp>
        <p:nvSpPr>
          <p:cNvPr id="1642" name="Google Shape;1642;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43" name="Google Shape;1643;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4"/>
        <p:cNvGrpSpPr/>
        <p:nvPr/>
      </p:nvGrpSpPr>
      <p:grpSpPr>
        <a:xfrm>
          <a:off x="0" y="0"/>
          <a:ext cx="0" cy="0"/>
          <a:chOff x="0" y="0"/>
          <a:chExt cx="0" cy="0"/>
        </a:xfrm>
      </p:grpSpPr>
      <p:sp>
        <p:nvSpPr>
          <p:cNvPr id="1695" name="Google Shape;1695;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96" name="Google Shape;1696;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6"/>
        <p:cNvGrpSpPr/>
        <p:nvPr/>
      </p:nvGrpSpPr>
      <p:grpSpPr>
        <a:xfrm>
          <a:off x="0" y="0"/>
          <a:ext cx="0" cy="0"/>
          <a:chOff x="0" y="0"/>
          <a:chExt cx="0" cy="0"/>
        </a:xfrm>
      </p:grpSpPr>
      <p:sp>
        <p:nvSpPr>
          <p:cNvPr id="1707" name="Google Shape;1707;p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08" name="Google Shape;1708;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1"/>
        <p:cNvGrpSpPr/>
        <p:nvPr/>
      </p:nvGrpSpPr>
      <p:grpSpPr>
        <a:xfrm>
          <a:off x="0" y="0"/>
          <a:ext cx="0" cy="0"/>
          <a:chOff x="0" y="0"/>
          <a:chExt cx="0" cy="0"/>
        </a:xfrm>
      </p:grpSpPr>
      <p:sp>
        <p:nvSpPr>
          <p:cNvPr id="1722" name="Google Shape;1722;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23" name="Google Shape;1723;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3"/>
        <p:cNvGrpSpPr/>
        <p:nvPr/>
      </p:nvGrpSpPr>
      <p:grpSpPr>
        <a:xfrm>
          <a:off x="0" y="0"/>
          <a:ext cx="0" cy="0"/>
          <a:chOff x="0" y="0"/>
          <a:chExt cx="0" cy="0"/>
        </a:xfrm>
      </p:grpSpPr>
      <p:sp>
        <p:nvSpPr>
          <p:cNvPr id="1734" name="Google Shape;1734;p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35" name="Google Shape;1735;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8"/>
        <p:cNvGrpSpPr/>
        <p:nvPr/>
      </p:nvGrpSpPr>
      <p:grpSpPr>
        <a:xfrm>
          <a:off x="0" y="0"/>
          <a:ext cx="0" cy="0"/>
          <a:chOff x="0" y="0"/>
          <a:chExt cx="0" cy="0"/>
        </a:xfrm>
      </p:grpSpPr>
      <p:sp>
        <p:nvSpPr>
          <p:cNvPr id="1749" name="Google Shape;1749;p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50" name="Google Shape;1750;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5" name="Google Shape;28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0"/>
        <p:cNvGrpSpPr/>
        <p:nvPr/>
      </p:nvGrpSpPr>
      <p:grpSpPr>
        <a:xfrm>
          <a:off x="0" y="0"/>
          <a:ext cx="0" cy="0"/>
          <a:chOff x="0" y="0"/>
          <a:chExt cx="0" cy="0"/>
        </a:xfrm>
      </p:grpSpPr>
      <p:sp>
        <p:nvSpPr>
          <p:cNvPr id="1761" name="Google Shape;1761;p7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62" name="Google Shape;1762;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5"/>
        <p:cNvGrpSpPr/>
        <p:nvPr/>
      </p:nvGrpSpPr>
      <p:grpSpPr>
        <a:xfrm>
          <a:off x="0" y="0"/>
          <a:ext cx="0" cy="0"/>
          <a:chOff x="0" y="0"/>
          <a:chExt cx="0" cy="0"/>
        </a:xfrm>
      </p:grpSpPr>
      <p:sp>
        <p:nvSpPr>
          <p:cNvPr id="1776" name="Google Shape;1776;p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77" name="Google Shape;1777;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7"/>
        <p:cNvGrpSpPr/>
        <p:nvPr/>
      </p:nvGrpSpPr>
      <p:grpSpPr>
        <a:xfrm>
          <a:off x="0" y="0"/>
          <a:ext cx="0" cy="0"/>
          <a:chOff x="0" y="0"/>
          <a:chExt cx="0" cy="0"/>
        </a:xfrm>
      </p:grpSpPr>
      <p:sp>
        <p:nvSpPr>
          <p:cNvPr id="1788" name="Google Shape;1788;p7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89" name="Google Shape;1789;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2"/>
        <p:cNvGrpSpPr/>
        <p:nvPr/>
      </p:nvGrpSpPr>
      <p:grpSpPr>
        <a:xfrm>
          <a:off x="0" y="0"/>
          <a:ext cx="0" cy="0"/>
          <a:chOff x="0" y="0"/>
          <a:chExt cx="0" cy="0"/>
        </a:xfrm>
      </p:grpSpPr>
      <p:sp>
        <p:nvSpPr>
          <p:cNvPr id="1803" name="Google Shape;1803;p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04" name="Google Shape;1804;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4"/>
        <p:cNvGrpSpPr/>
        <p:nvPr/>
      </p:nvGrpSpPr>
      <p:grpSpPr>
        <a:xfrm>
          <a:off x="0" y="0"/>
          <a:ext cx="0" cy="0"/>
          <a:chOff x="0" y="0"/>
          <a:chExt cx="0" cy="0"/>
        </a:xfrm>
      </p:grpSpPr>
      <p:sp>
        <p:nvSpPr>
          <p:cNvPr id="1815" name="Google Shape;1815;p7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16" name="Google Shape;1816;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9"/>
        <p:cNvGrpSpPr/>
        <p:nvPr/>
      </p:nvGrpSpPr>
      <p:grpSpPr>
        <a:xfrm>
          <a:off x="0" y="0"/>
          <a:ext cx="0" cy="0"/>
          <a:chOff x="0" y="0"/>
          <a:chExt cx="0" cy="0"/>
        </a:xfrm>
      </p:grpSpPr>
      <p:sp>
        <p:nvSpPr>
          <p:cNvPr id="1830" name="Google Shape;1830;p7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31" name="Google Shape;1831;p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1"/>
        <p:cNvGrpSpPr/>
        <p:nvPr/>
      </p:nvGrpSpPr>
      <p:grpSpPr>
        <a:xfrm>
          <a:off x="0" y="0"/>
          <a:ext cx="0" cy="0"/>
          <a:chOff x="0" y="0"/>
          <a:chExt cx="0" cy="0"/>
        </a:xfrm>
      </p:grpSpPr>
      <p:sp>
        <p:nvSpPr>
          <p:cNvPr id="1842" name="Google Shape;1842;p7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3" name="Google Shape;1843;p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6"/>
        <p:cNvGrpSpPr/>
        <p:nvPr/>
      </p:nvGrpSpPr>
      <p:grpSpPr>
        <a:xfrm>
          <a:off x="0" y="0"/>
          <a:ext cx="0" cy="0"/>
          <a:chOff x="0" y="0"/>
          <a:chExt cx="0" cy="0"/>
        </a:xfrm>
      </p:grpSpPr>
      <p:sp>
        <p:nvSpPr>
          <p:cNvPr id="1857" name="Google Shape;1857;p7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58" name="Google Shape;1858;p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8"/>
        <p:cNvGrpSpPr/>
        <p:nvPr/>
      </p:nvGrpSpPr>
      <p:grpSpPr>
        <a:xfrm>
          <a:off x="0" y="0"/>
          <a:ext cx="0" cy="0"/>
          <a:chOff x="0" y="0"/>
          <a:chExt cx="0" cy="0"/>
        </a:xfrm>
      </p:grpSpPr>
      <p:sp>
        <p:nvSpPr>
          <p:cNvPr id="1869" name="Google Shape;1869;p7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70" name="Google Shape;1870;p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3"/>
        <p:cNvGrpSpPr/>
        <p:nvPr/>
      </p:nvGrpSpPr>
      <p:grpSpPr>
        <a:xfrm>
          <a:off x="0" y="0"/>
          <a:ext cx="0" cy="0"/>
          <a:chOff x="0" y="0"/>
          <a:chExt cx="0" cy="0"/>
        </a:xfrm>
      </p:grpSpPr>
      <p:sp>
        <p:nvSpPr>
          <p:cNvPr id="1884" name="Google Shape;1884;p7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85" name="Google Shape;1885;p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7" name="Google Shape;29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5"/>
        <p:cNvGrpSpPr/>
        <p:nvPr/>
      </p:nvGrpSpPr>
      <p:grpSpPr>
        <a:xfrm>
          <a:off x="0" y="0"/>
          <a:ext cx="0" cy="0"/>
          <a:chOff x="0" y="0"/>
          <a:chExt cx="0" cy="0"/>
        </a:xfrm>
      </p:grpSpPr>
      <p:sp>
        <p:nvSpPr>
          <p:cNvPr id="1896" name="Google Shape;1896;p8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97" name="Google Shape;1897;p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0"/>
        <p:cNvGrpSpPr/>
        <p:nvPr/>
      </p:nvGrpSpPr>
      <p:grpSpPr>
        <a:xfrm>
          <a:off x="0" y="0"/>
          <a:ext cx="0" cy="0"/>
          <a:chOff x="0" y="0"/>
          <a:chExt cx="0" cy="0"/>
        </a:xfrm>
      </p:grpSpPr>
      <p:sp>
        <p:nvSpPr>
          <p:cNvPr id="1911" name="Google Shape;1911;p8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12" name="Google Shape;1912;p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2"/>
        <p:cNvGrpSpPr/>
        <p:nvPr/>
      </p:nvGrpSpPr>
      <p:grpSpPr>
        <a:xfrm>
          <a:off x="0" y="0"/>
          <a:ext cx="0" cy="0"/>
          <a:chOff x="0" y="0"/>
          <a:chExt cx="0" cy="0"/>
        </a:xfrm>
      </p:grpSpPr>
      <p:sp>
        <p:nvSpPr>
          <p:cNvPr id="1923" name="Google Shape;1923;p8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24" name="Google Shape;1924;p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7"/>
        <p:cNvGrpSpPr/>
        <p:nvPr/>
      </p:nvGrpSpPr>
      <p:grpSpPr>
        <a:xfrm>
          <a:off x="0" y="0"/>
          <a:ext cx="0" cy="0"/>
          <a:chOff x="0" y="0"/>
          <a:chExt cx="0" cy="0"/>
        </a:xfrm>
      </p:grpSpPr>
      <p:sp>
        <p:nvSpPr>
          <p:cNvPr id="1938" name="Google Shape;1938;p8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39" name="Google Shape;1939;p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9"/>
        <p:cNvGrpSpPr/>
        <p:nvPr/>
      </p:nvGrpSpPr>
      <p:grpSpPr>
        <a:xfrm>
          <a:off x="0" y="0"/>
          <a:ext cx="0" cy="0"/>
          <a:chOff x="0" y="0"/>
          <a:chExt cx="0" cy="0"/>
        </a:xfrm>
      </p:grpSpPr>
      <p:sp>
        <p:nvSpPr>
          <p:cNvPr id="1950" name="Google Shape;1950;p8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51" name="Google Shape;1951;p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4"/>
        <p:cNvGrpSpPr/>
        <p:nvPr/>
      </p:nvGrpSpPr>
      <p:grpSpPr>
        <a:xfrm>
          <a:off x="0" y="0"/>
          <a:ext cx="0" cy="0"/>
          <a:chOff x="0" y="0"/>
          <a:chExt cx="0" cy="0"/>
        </a:xfrm>
      </p:grpSpPr>
      <p:sp>
        <p:nvSpPr>
          <p:cNvPr id="1965" name="Google Shape;1965;p8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66" name="Google Shape;1966;p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3"/>
        <p:cNvGrpSpPr/>
        <p:nvPr/>
      </p:nvGrpSpPr>
      <p:grpSpPr>
        <a:xfrm>
          <a:off x="0" y="0"/>
          <a:ext cx="0" cy="0"/>
          <a:chOff x="0" y="0"/>
          <a:chExt cx="0" cy="0"/>
        </a:xfrm>
      </p:grpSpPr>
      <p:sp>
        <p:nvSpPr>
          <p:cNvPr id="2004" name="Google Shape;2004;p8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05" name="Google Shape;2005;p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3"/>
        <p:cNvGrpSpPr/>
        <p:nvPr/>
      </p:nvGrpSpPr>
      <p:grpSpPr>
        <a:xfrm>
          <a:off x="0" y="0"/>
          <a:ext cx="0" cy="0"/>
          <a:chOff x="0" y="0"/>
          <a:chExt cx="0" cy="0"/>
        </a:xfrm>
      </p:grpSpPr>
      <p:sp>
        <p:nvSpPr>
          <p:cNvPr id="2044" name="Google Shape;2044;p8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45" name="Google Shape;2045;p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7"/>
        <p:cNvGrpSpPr/>
        <p:nvPr/>
      </p:nvGrpSpPr>
      <p:grpSpPr>
        <a:xfrm>
          <a:off x="0" y="0"/>
          <a:ext cx="0" cy="0"/>
          <a:chOff x="0" y="0"/>
          <a:chExt cx="0" cy="0"/>
        </a:xfrm>
      </p:grpSpPr>
      <p:sp>
        <p:nvSpPr>
          <p:cNvPr id="2068" name="Google Shape;2068;p8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69" name="Google Shape;2069;p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8"/>
        <p:cNvGrpSpPr/>
        <p:nvPr/>
      </p:nvGrpSpPr>
      <p:grpSpPr>
        <a:xfrm>
          <a:off x="0" y="0"/>
          <a:ext cx="0" cy="0"/>
          <a:chOff x="0" y="0"/>
          <a:chExt cx="0" cy="0"/>
        </a:xfrm>
      </p:grpSpPr>
      <p:sp>
        <p:nvSpPr>
          <p:cNvPr id="2089" name="Google Shape;2089;p8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90" name="Google Shape;2090;p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0" name="Google Shape;31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8"/>
        <p:cNvGrpSpPr/>
        <p:nvPr/>
      </p:nvGrpSpPr>
      <p:grpSpPr>
        <a:xfrm>
          <a:off x="0" y="0"/>
          <a:ext cx="0" cy="0"/>
          <a:chOff x="0" y="0"/>
          <a:chExt cx="0" cy="0"/>
        </a:xfrm>
      </p:grpSpPr>
      <p:sp>
        <p:nvSpPr>
          <p:cNvPr id="2109" name="Google Shape;2109;p9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10" name="Google Shape;2110;p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3"/>
        <p:cNvGrpSpPr/>
        <p:nvPr/>
      </p:nvGrpSpPr>
      <p:grpSpPr>
        <a:xfrm>
          <a:off x="0" y="0"/>
          <a:ext cx="0" cy="0"/>
          <a:chOff x="0" y="0"/>
          <a:chExt cx="0" cy="0"/>
        </a:xfrm>
      </p:grpSpPr>
      <p:sp>
        <p:nvSpPr>
          <p:cNvPr id="2134" name="Google Shape;2134;p9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35" name="Google Shape;2135;p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6"/>
        <p:cNvGrpSpPr/>
        <p:nvPr/>
      </p:nvGrpSpPr>
      <p:grpSpPr>
        <a:xfrm>
          <a:off x="0" y="0"/>
          <a:ext cx="0" cy="0"/>
          <a:chOff x="0" y="0"/>
          <a:chExt cx="0" cy="0"/>
        </a:xfrm>
      </p:grpSpPr>
      <p:sp>
        <p:nvSpPr>
          <p:cNvPr id="2157" name="Google Shape;2157;p9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58" name="Google Shape;2158;p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2"/>
        <p:cNvGrpSpPr/>
        <p:nvPr/>
      </p:nvGrpSpPr>
      <p:grpSpPr>
        <a:xfrm>
          <a:off x="0" y="0"/>
          <a:ext cx="0" cy="0"/>
          <a:chOff x="0" y="0"/>
          <a:chExt cx="0" cy="0"/>
        </a:xfrm>
      </p:grpSpPr>
      <p:sp>
        <p:nvSpPr>
          <p:cNvPr id="2193" name="Google Shape;2193;p9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94" name="Google Shape;2194;p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6"/>
        <p:cNvGrpSpPr/>
        <p:nvPr/>
      </p:nvGrpSpPr>
      <p:grpSpPr>
        <a:xfrm>
          <a:off x="0" y="0"/>
          <a:ext cx="0" cy="0"/>
          <a:chOff x="0" y="0"/>
          <a:chExt cx="0" cy="0"/>
        </a:xfrm>
      </p:grpSpPr>
      <p:sp>
        <p:nvSpPr>
          <p:cNvPr id="2217" name="Google Shape;2217;p9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18" name="Google Shape;2218;p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1"/>
        <p:cNvGrpSpPr/>
        <p:nvPr/>
      </p:nvGrpSpPr>
      <p:grpSpPr>
        <a:xfrm>
          <a:off x="0" y="0"/>
          <a:ext cx="0" cy="0"/>
          <a:chOff x="0" y="0"/>
          <a:chExt cx="0" cy="0"/>
        </a:xfrm>
      </p:grpSpPr>
      <p:sp>
        <p:nvSpPr>
          <p:cNvPr id="2262" name="Google Shape;2262;p9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63" name="Google Shape;2263;p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7"/>
        <p:cNvGrpSpPr/>
        <p:nvPr/>
      </p:nvGrpSpPr>
      <p:grpSpPr>
        <a:xfrm>
          <a:off x="0" y="0"/>
          <a:ext cx="0" cy="0"/>
          <a:chOff x="0" y="0"/>
          <a:chExt cx="0" cy="0"/>
        </a:xfrm>
      </p:grpSpPr>
      <p:sp>
        <p:nvSpPr>
          <p:cNvPr id="2298" name="Google Shape;2298;p9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99" name="Google Shape;2299;p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9"/>
        <p:cNvGrpSpPr/>
        <p:nvPr/>
      </p:nvGrpSpPr>
      <p:grpSpPr>
        <a:xfrm>
          <a:off x="0" y="0"/>
          <a:ext cx="0" cy="0"/>
          <a:chOff x="0" y="0"/>
          <a:chExt cx="0" cy="0"/>
        </a:xfrm>
      </p:grpSpPr>
      <p:sp>
        <p:nvSpPr>
          <p:cNvPr id="2310" name="Google Shape;2310;p9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11" name="Google Shape;2311;p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9"/>
        <p:cNvGrpSpPr/>
        <p:nvPr/>
      </p:nvGrpSpPr>
      <p:grpSpPr>
        <a:xfrm>
          <a:off x="0" y="0"/>
          <a:ext cx="0" cy="0"/>
          <a:chOff x="0" y="0"/>
          <a:chExt cx="0" cy="0"/>
        </a:xfrm>
      </p:grpSpPr>
      <p:sp>
        <p:nvSpPr>
          <p:cNvPr id="2320" name="Google Shape;2320;p9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21" name="Google Shape;2321;p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9"/>
        <p:cNvGrpSpPr/>
        <p:nvPr/>
      </p:nvGrpSpPr>
      <p:grpSpPr>
        <a:xfrm>
          <a:off x="0" y="0"/>
          <a:ext cx="0" cy="0"/>
          <a:chOff x="0" y="0"/>
          <a:chExt cx="0" cy="0"/>
        </a:xfrm>
      </p:grpSpPr>
      <p:sp>
        <p:nvSpPr>
          <p:cNvPr id="2330" name="Google Shape;2330;p9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31" name="Google Shape;2331;p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タイトル スライド">
  <p:cSld name="タイトル スライド">
    <p:spTree>
      <p:nvGrpSpPr>
        <p:cNvPr id="1" name="Shape 10"/>
        <p:cNvGrpSpPr/>
        <p:nvPr/>
      </p:nvGrpSpPr>
      <p:grpSpPr>
        <a:xfrm>
          <a:off x="0" y="0"/>
          <a:ext cx="0" cy="0"/>
          <a:chOff x="0" y="0"/>
          <a:chExt cx="0" cy="0"/>
        </a:xfrm>
      </p:grpSpPr>
      <p:pic>
        <p:nvPicPr>
          <p:cNvPr id="11" name="Google Shape;11;p2" descr="背景パターン&#10;&#10;AI 生成コンテンツは誤りを含む可能性があります。"/>
          <p:cNvPicPr preferRelativeResize="0"/>
          <p:nvPr/>
        </p:nvPicPr>
        <p:blipFill rotWithShape="1">
          <a:blip r:embed="rId2">
            <a:alphaModFix/>
          </a:blip>
          <a:srcRect b="20930"/>
          <a:stretch/>
        </p:blipFill>
        <p:spPr>
          <a:xfrm>
            <a:off x="0" y="0"/>
            <a:ext cx="12192000" cy="685800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タイトルと縦書きテキスト" type="vertTx">
  <p:cSld name="VERTICAL_TEXT">
    <p:spTree>
      <p:nvGrpSpPr>
        <p:cNvPr id="1" name="Shape 152"/>
        <p:cNvGrpSpPr/>
        <p:nvPr/>
      </p:nvGrpSpPr>
      <p:grpSpPr>
        <a:xfrm>
          <a:off x="0" y="0"/>
          <a:ext cx="0" cy="0"/>
          <a:chOff x="0" y="0"/>
          <a:chExt cx="0" cy="0"/>
        </a:xfrm>
      </p:grpSpPr>
      <p:sp>
        <p:nvSpPr>
          <p:cNvPr id="153" name="Google Shape;153;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54" name="Google Shape;154;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55" name="Google Shape;15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56" name="Google Shape;15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57" name="Google Shape;15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縦書きタイトルと&#10;縦書きテキスト" type="vertTitleAndTx">
  <p:cSld name="VERTICAL_TITLE_AND_VERTICAL_TEXT">
    <p:spTree>
      <p:nvGrpSpPr>
        <p:cNvPr id="1" name="Shape 158"/>
        <p:cNvGrpSpPr/>
        <p:nvPr/>
      </p:nvGrpSpPr>
      <p:grpSpPr>
        <a:xfrm>
          <a:off x="0" y="0"/>
          <a:ext cx="0" cy="0"/>
          <a:chOff x="0" y="0"/>
          <a:chExt cx="0" cy="0"/>
        </a:xfrm>
      </p:grpSpPr>
      <p:sp>
        <p:nvSpPr>
          <p:cNvPr id="159" name="Google Shape;159;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60" name="Google Shape;160;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61" name="Google Shape;16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62" name="Google Shape;16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63" name="Google Shape;16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白紙" type="blank">
  <p:cSld name="BLANK">
    <p:spTree>
      <p:nvGrpSpPr>
        <p:cNvPr id="1" name="Shape 12"/>
        <p:cNvGrpSpPr/>
        <p:nvPr/>
      </p:nvGrpSpPr>
      <p:grpSpPr>
        <a:xfrm>
          <a:off x="0" y="0"/>
          <a:ext cx="0" cy="0"/>
          <a:chOff x="0" y="0"/>
          <a:chExt cx="0" cy="0"/>
        </a:xfrm>
      </p:grpSpPr>
      <p:sp>
        <p:nvSpPr>
          <p:cNvPr id="13" name="Google Shape;13;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5" name="Google Shape;15;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タイトルとコンテンツ">
  <p:cSld name="タイトルとコンテンツ">
    <p:spTree>
      <p:nvGrpSpPr>
        <p:cNvPr id="1" name="Shape 16"/>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選択1_解答図">
  <p:cSld name="選択1_解答図">
    <p:spTree>
      <p:nvGrpSpPr>
        <p:cNvPr id="1" name="Shape 17"/>
        <p:cNvGrpSpPr/>
        <p:nvPr/>
      </p:nvGrpSpPr>
      <p:grpSpPr>
        <a:xfrm>
          <a:off x="0" y="0"/>
          <a:ext cx="0" cy="0"/>
          <a:chOff x="0" y="0"/>
          <a:chExt cx="0" cy="0"/>
        </a:xfrm>
      </p:grpSpPr>
      <p:pic>
        <p:nvPicPr>
          <p:cNvPr id="18" name="Google Shape;18;p5" descr="マップ&#10;&#10;AI 生成コンテンツは誤りを含む可能性があります。"/>
          <p:cNvPicPr preferRelativeResize="0"/>
          <p:nvPr/>
        </p:nvPicPr>
        <p:blipFill rotWithShape="1">
          <a:blip r:embed="rId2">
            <a:alphaModFix/>
          </a:blip>
          <a:srcRect t="179" b="1"/>
          <a:stretch/>
        </p:blipFill>
        <p:spPr>
          <a:xfrm>
            <a:off x="765027" y="739874"/>
            <a:ext cx="10661946" cy="6026686"/>
          </a:xfrm>
          <a:prstGeom prst="rect">
            <a:avLst/>
          </a:prstGeom>
          <a:noFill/>
          <a:ln w="9525" cap="flat" cmpd="sng">
            <a:solidFill>
              <a:schemeClr val="dk1"/>
            </a:solidFill>
            <a:prstDash val="solid"/>
            <a:round/>
            <a:headEnd type="none" w="sm" len="sm"/>
            <a:tailEnd type="none" w="sm" len="sm"/>
          </a:ln>
        </p:spPr>
      </p:pic>
      <p:sp>
        <p:nvSpPr>
          <p:cNvPr id="19" name="Google Shape;19;p5"/>
          <p:cNvSpPr txBox="1"/>
          <p:nvPr/>
        </p:nvSpPr>
        <p:spPr>
          <a:xfrm>
            <a:off x="201706" y="199493"/>
            <a:ext cx="4576034"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AAC8D"/>
              </a:buClr>
              <a:buSzPts val="2400"/>
              <a:buFont typeface="Arial"/>
              <a:buNone/>
            </a:pPr>
            <a:r>
              <a:rPr lang="ja-JP" sz="2400" b="1" i="0" u="none" strike="noStrike" cap="none">
                <a:solidFill>
                  <a:srgbClr val="2AAC8D"/>
                </a:solidFill>
                <a:latin typeface="Arial"/>
                <a:ea typeface="Arial"/>
                <a:cs typeface="Arial"/>
                <a:sym typeface="Arial"/>
              </a:rPr>
              <a:t>2. 公共施設をたずねて</a:t>
            </a:r>
            <a:endParaRPr sz="1400" b="0" i="0" u="none" strike="noStrike" cap="none">
              <a:solidFill>
                <a:srgbClr val="000000"/>
              </a:solidFill>
              <a:latin typeface="Arial"/>
              <a:ea typeface="Arial"/>
              <a:cs typeface="Arial"/>
              <a:sym typeface="Arial"/>
            </a:endParaRPr>
          </a:p>
        </p:txBody>
      </p:sp>
      <p:sp>
        <p:nvSpPr>
          <p:cNvPr id="20" name="Google Shape;20;p5"/>
          <p:cNvSpPr/>
          <p:nvPr/>
        </p:nvSpPr>
        <p:spPr>
          <a:xfrm>
            <a:off x="3740315" y="255273"/>
            <a:ext cx="5491898" cy="596317"/>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 name="Google Shape;21;p5"/>
          <p:cNvSpPr txBox="1"/>
          <p:nvPr/>
        </p:nvSpPr>
        <p:spPr>
          <a:xfrm>
            <a:off x="3809889" y="255273"/>
            <a:ext cx="5352750" cy="596317"/>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税金で整備されていると思った施設をタッチしてみましょう。</a:t>
            </a:r>
            <a:endParaRPr sz="1400" b="0" i="0" u="none" strike="noStrike" cap="none">
              <a:solidFill>
                <a:srgbClr val="000000"/>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正しい場合は「〇」、間違っている場合は「×」が表示されます。</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選択1_一覧図">
  <p:cSld name="選択1_一覧図">
    <p:spTree>
      <p:nvGrpSpPr>
        <p:cNvPr id="1" name="Shape 22"/>
        <p:cNvGrpSpPr/>
        <p:nvPr/>
      </p:nvGrpSpPr>
      <p:grpSpPr>
        <a:xfrm>
          <a:off x="0" y="0"/>
          <a:ext cx="0" cy="0"/>
          <a:chOff x="0" y="0"/>
          <a:chExt cx="0" cy="0"/>
        </a:xfrm>
      </p:grpSpPr>
      <p:grpSp>
        <p:nvGrpSpPr>
          <p:cNvPr id="23" name="Google Shape;23;p6"/>
          <p:cNvGrpSpPr/>
          <p:nvPr/>
        </p:nvGrpSpPr>
        <p:grpSpPr>
          <a:xfrm>
            <a:off x="120590" y="198968"/>
            <a:ext cx="11306383" cy="6635424"/>
            <a:chOff x="120590" y="198968"/>
            <a:chExt cx="11306383" cy="6635424"/>
          </a:xfrm>
        </p:grpSpPr>
        <p:pic>
          <p:nvPicPr>
            <p:cNvPr id="24" name="Google Shape;24;p6" descr="マップ&#10;&#10;AI 生成コンテンツは誤りを含む可能性があります。"/>
            <p:cNvPicPr preferRelativeResize="0"/>
            <p:nvPr/>
          </p:nvPicPr>
          <p:blipFill rotWithShape="1">
            <a:blip r:embed="rId2">
              <a:alphaModFix/>
            </a:blip>
            <a:srcRect t="179" b="1"/>
            <a:stretch/>
          </p:blipFill>
          <p:spPr>
            <a:xfrm>
              <a:off x="765027" y="739874"/>
              <a:ext cx="10661946" cy="6026686"/>
            </a:xfrm>
            <a:prstGeom prst="rect">
              <a:avLst/>
            </a:prstGeom>
            <a:noFill/>
            <a:ln w="9525" cap="flat" cmpd="sng">
              <a:solidFill>
                <a:schemeClr val="dk1"/>
              </a:solidFill>
              <a:prstDash val="solid"/>
              <a:round/>
              <a:headEnd type="none" w="sm" len="sm"/>
              <a:tailEnd type="none" w="sm" len="sm"/>
            </a:ln>
          </p:spPr>
        </p:pic>
        <p:pic>
          <p:nvPicPr>
            <p:cNvPr id="25" name="Google Shape;25;p6"/>
            <p:cNvPicPr preferRelativeResize="0"/>
            <p:nvPr/>
          </p:nvPicPr>
          <p:blipFill rotWithShape="1">
            <a:blip r:embed="rId3">
              <a:alphaModFix/>
            </a:blip>
            <a:srcRect/>
            <a:stretch/>
          </p:blipFill>
          <p:spPr>
            <a:xfrm>
              <a:off x="120590" y="914400"/>
              <a:ext cx="1416485" cy="1682612"/>
            </a:xfrm>
            <a:prstGeom prst="rect">
              <a:avLst/>
            </a:prstGeom>
            <a:noFill/>
            <a:ln>
              <a:noFill/>
            </a:ln>
          </p:spPr>
        </p:pic>
        <p:pic>
          <p:nvPicPr>
            <p:cNvPr id="26" name="Google Shape;26;p6"/>
            <p:cNvPicPr preferRelativeResize="0"/>
            <p:nvPr/>
          </p:nvPicPr>
          <p:blipFill rotWithShape="1">
            <a:blip r:embed="rId4">
              <a:alphaModFix/>
            </a:blip>
            <a:srcRect/>
            <a:stretch/>
          </p:blipFill>
          <p:spPr>
            <a:xfrm>
              <a:off x="218078" y="5253212"/>
              <a:ext cx="1534674" cy="1581180"/>
            </a:xfrm>
            <a:prstGeom prst="rect">
              <a:avLst/>
            </a:prstGeom>
            <a:noFill/>
            <a:ln>
              <a:noFill/>
            </a:ln>
          </p:spPr>
        </p:pic>
        <p:sp>
          <p:nvSpPr>
            <p:cNvPr id="27" name="Google Shape;27;p6"/>
            <p:cNvSpPr/>
            <p:nvPr/>
          </p:nvSpPr>
          <p:spPr>
            <a:xfrm>
              <a:off x="974427" y="1993271"/>
              <a:ext cx="1690964" cy="447818"/>
            </a:xfrm>
            <a:custGeom>
              <a:avLst/>
              <a:gdLst/>
              <a:ahLst/>
              <a:cxnLst/>
              <a:rect l="l" t="t" r="r" b="b"/>
              <a:pathLst>
                <a:path w="1690964" h="447818" extrusionOk="0">
                  <a:moveTo>
                    <a:pt x="226817" y="0"/>
                  </a:moveTo>
                  <a:lnTo>
                    <a:pt x="1616326" y="0"/>
                  </a:lnTo>
                  <a:cubicBezTo>
                    <a:pt x="1657547" y="0"/>
                    <a:pt x="1690964" y="33417"/>
                    <a:pt x="1690964" y="74638"/>
                  </a:cubicBezTo>
                  <a:lnTo>
                    <a:pt x="1690964" y="373180"/>
                  </a:lnTo>
                  <a:cubicBezTo>
                    <a:pt x="1690964" y="414401"/>
                    <a:pt x="1657547" y="447818"/>
                    <a:pt x="1616326" y="447818"/>
                  </a:cubicBezTo>
                  <a:lnTo>
                    <a:pt x="226817" y="447818"/>
                  </a:lnTo>
                  <a:cubicBezTo>
                    <a:pt x="185596" y="447818"/>
                    <a:pt x="152179" y="414401"/>
                    <a:pt x="152179" y="373180"/>
                  </a:cubicBezTo>
                  <a:lnTo>
                    <a:pt x="152179" y="247239"/>
                  </a:lnTo>
                  <a:lnTo>
                    <a:pt x="0" y="70711"/>
                  </a:lnTo>
                  <a:lnTo>
                    <a:pt x="152972" y="70711"/>
                  </a:lnTo>
                  <a:lnTo>
                    <a:pt x="158045" y="45586"/>
                  </a:lnTo>
                  <a:cubicBezTo>
                    <a:pt x="169375" y="18797"/>
                    <a:pt x="195901" y="0"/>
                    <a:pt x="226817" y="0"/>
                  </a:cubicBezTo>
                  <a:close/>
                </a:path>
              </a:pathLst>
            </a:custGeom>
            <a:solidFill>
              <a:schemeClr val="lt1"/>
            </a:solidFill>
            <a:ln w="12700" cap="flat" cmpd="sng">
              <a:solidFill>
                <a:schemeClr val="dk1"/>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8" name="Google Shape;28;p6"/>
            <p:cNvSpPr/>
            <p:nvPr/>
          </p:nvSpPr>
          <p:spPr>
            <a:xfrm>
              <a:off x="1126608" y="6065075"/>
              <a:ext cx="1977566" cy="652904"/>
            </a:xfrm>
            <a:custGeom>
              <a:avLst/>
              <a:gdLst/>
              <a:ahLst/>
              <a:cxnLst/>
              <a:rect l="l" t="t" r="r" b="b"/>
              <a:pathLst>
                <a:path w="1690964" h="447818" extrusionOk="0">
                  <a:moveTo>
                    <a:pt x="226817" y="0"/>
                  </a:moveTo>
                  <a:lnTo>
                    <a:pt x="1616326" y="0"/>
                  </a:lnTo>
                  <a:cubicBezTo>
                    <a:pt x="1657547" y="0"/>
                    <a:pt x="1690964" y="33417"/>
                    <a:pt x="1690964" y="74638"/>
                  </a:cubicBezTo>
                  <a:lnTo>
                    <a:pt x="1690964" y="373180"/>
                  </a:lnTo>
                  <a:cubicBezTo>
                    <a:pt x="1690964" y="414401"/>
                    <a:pt x="1657547" y="447818"/>
                    <a:pt x="1616326" y="447818"/>
                  </a:cubicBezTo>
                  <a:lnTo>
                    <a:pt x="226817" y="447818"/>
                  </a:lnTo>
                  <a:cubicBezTo>
                    <a:pt x="185596" y="447818"/>
                    <a:pt x="152179" y="414401"/>
                    <a:pt x="152179" y="373180"/>
                  </a:cubicBezTo>
                  <a:lnTo>
                    <a:pt x="152179" y="247239"/>
                  </a:lnTo>
                  <a:lnTo>
                    <a:pt x="0" y="70711"/>
                  </a:lnTo>
                  <a:lnTo>
                    <a:pt x="152972" y="70711"/>
                  </a:lnTo>
                  <a:lnTo>
                    <a:pt x="158045" y="45586"/>
                  </a:lnTo>
                  <a:cubicBezTo>
                    <a:pt x="169375" y="18797"/>
                    <a:pt x="195901" y="0"/>
                    <a:pt x="226817" y="0"/>
                  </a:cubicBezTo>
                  <a:close/>
                </a:path>
              </a:pathLst>
            </a:custGeom>
            <a:solidFill>
              <a:schemeClr val="lt1"/>
            </a:solidFill>
            <a:ln w="12700" cap="flat" cmpd="sng">
              <a:solidFill>
                <a:schemeClr val="dk1"/>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9" name="Google Shape;29;p6"/>
            <p:cNvSpPr txBox="1"/>
            <p:nvPr/>
          </p:nvSpPr>
          <p:spPr>
            <a:xfrm>
              <a:off x="1340405" y="6045792"/>
              <a:ext cx="1763768" cy="691471"/>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100"/>
                <a:buFont typeface="Arial"/>
                <a:buNone/>
              </a:pPr>
              <a:r>
                <a:rPr lang="ja-JP" sz="1100" b="0" i="0" u="none" strike="noStrike" cap="none">
                  <a:solidFill>
                    <a:schemeClr val="dk1"/>
                  </a:solidFill>
                  <a:latin typeface="Arial"/>
                  <a:ea typeface="Arial"/>
                  <a:cs typeface="Arial"/>
                  <a:sym typeface="Arial"/>
                </a:rPr>
                <a:t>わたしたちの住んでいるまちには、どんな公共施設があるかしら？</a:t>
              </a:r>
              <a:endParaRPr sz="1100" b="0" i="0" u="none" strike="noStrike" cap="none">
                <a:solidFill>
                  <a:schemeClr val="dk1"/>
                </a:solidFill>
                <a:latin typeface="Arial"/>
                <a:ea typeface="Arial"/>
                <a:cs typeface="Arial"/>
                <a:sym typeface="Arial"/>
              </a:endParaRPr>
            </a:p>
          </p:txBody>
        </p:sp>
        <p:sp>
          <p:nvSpPr>
            <p:cNvPr id="30" name="Google Shape;30;p6"/>
            <p:cNvSpPr/>
            <p:nvPr/>
          </p:nvSpPr>
          <p:spPr>
            <a:xfrm>
              <a:off x="828832" y="4907046"/>
              <a:ext cx="1900800"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 name="Google Shape;31;p6"/>
            <p:cNvSpPr/>
            <p:nvPr/>
          </p:nvSpPr>
          <p:spPr>
            <a:xfrm>
              <a:off x="3317970" y="6362519"/>
              <a:ext cx="983838"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 name="Google Shape;32;p6"/>
            <p:cNvSpPr/>
            <p:nvPr/>
          </p:nvSpPr>
          <p:spPr>
            <a:xfrm>
              <a:off x="4729708" y="6362519"/>
              <a:ext cx="1580396"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 name="Google Shape;33;p6"/>
            <p:cNvSpPr/>
            <p:nvPr/>
          </p:nvSpPr>
          <p:spPr>
            <a:xfrm>
              <a:off x="840806" y="3716531"/>
              <a:ext cx="600085"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 name="Google Shape;34;p6"/>
            <p:cNvSpPr/>
            <p:nvPr/>
          </p:nvSpPr>
          <p:spPr>
            <a:xfrm>
              <a:off x="1819909" y="3559921"/>
              <a:ext cx="673714"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 name="Google Shape;35;p6"/>
            <p:cNvSpPr/>
            <p:nvPr/>
          </p:nvSpPr>
          <p:spPr>
            <a:xfrm>
              <a:off x="1548575" y="2626672"/>
              <a:ext cx="673714"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 name="Google Shape;36;p6"/>
            <p:cNvSpPr/>
            <p:nvPr/>
          </p:nvSpPr>
          <p:spPr>
            <a:xfrm>
              <a:off x="1959817" y="948784"/>
              <a:ext cx="824083"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 name="Google Shape;37;p6"/>
            <p:cNvSpPr/>
            <p:nvPr/>
          </p:nvSpPr>
          <p:spPr>
            <a:xfrm>
              <a:off x="3704524" y="1069420"/>
              <a:ext cx="983838"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 name="Google Shape;38;p6"/>
            <p:cNvSpPr/>
            <p:nvPr/>
          </p:nvSpPr>
          <p:spPr>
            <a:xfrm>
              <a:off x="3017927" y="3974625"/>
              <a:ext cx="600085"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 name="Google Shape;39;p6"/>
            <p:cNvSpPr/>
            <p:nvPr/>
          </p:nvSpPr>
          <p:spPr>
            <a:xfrm>
              <a:off x="3704524" y="2866520"/>
              <a:ext cx="1471747"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0" name="Google Shape;40;p6"/>
            <p:cNvSpPr/>
            <p:nvPr/>
          </p:nvSpPr>
          <p:spPr>
            <a:xfrm>
              <a:off x="4872505" y="2400798"/>
              <a:ext cx="673714"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1" name="Google Shape;41;p6"/>
            <p:cNvSpPr/>
            <p:nvPr/>
          </p:nvSpPr>
          <p:spPr>
            <a:xfrm>
              <a:off x="3809889" y="4907046"/>
              <a:ext cx="824083"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 name="Google Shape;42;p6"/>
            <p:cNvSpPr/>
            <p:nvPr/>
          </p:nvSpPr>
          <p:spPr>
            <a:xfrm>
              <a:off x="5973247" y="3259326"/>
              <a:ext cx="673714"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3" name="Google Shape;43;p6"/>
            <p:cNvSpPr/>
            <p:nvPr/>
          </p:nvSpPr>
          <p:spPr>
            <a:xfrm>
              <a:off x="5917521" y="2619326"/>
              <a:ext cx="1129006"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 name="Google Shape;44;p6"/>
            <p:cNvSpPr/>
            <p:nvPr/>
          </p:nvSpPr>
          <p:spPr>
            <a:xfrm>
              <a:off x="6193323" y="1128168"/>
              <a:ext cx="824083"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 name="Google Shape;45;p6"/>
            <p:cNvSpPr/>
            <p:nvPr/>
          </p:nvSpPr>
          <p:spPr>
            <a:xfrm>
              <a:off x="8763694" y="2002670"/>
              <a:ext cx="1129006"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6" name="Google Shape;46;p6"/>
            <p:cNvSpPr/>
            <p:nvPr/>
          </p:nvSpPr>
          <p:spPr>
            <a:xfrm>
              <a:off x="10231939" y="919122"/>
              <a:ext cx="1129006"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7" name="Google Shape;47;p6"/>
            <p:cNvSpPr/>
            <p:nvPr/>
          </p:nvSpPr>
          <p:spPr>
            <a:xfrm>
              <a:off x="10177256" y="2597011"/>
              <a:ext cx="1129006"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8" name="Google Shape;48;p6"/>
            <p:cNvSpPr/>
            <p:nvPr/>
          </p:nvSpPr>
          <p:spPr>
            <a:xfrm>
              <a:off x="7578905" y="2619325"/>
              <a:ext cx="673714"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9" name="Google Shape;49;p6"/>
            <p:cNvSpPr/>
            <p:nvPr/>
          </p:nvSpPr>
          <p:spPr>
            <a:xfrm>
              <a:off x="9079876" y="3259325"/>
              <a:ext cx="824083"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0" name="Google Shape;50;p6"/>
            <p:cNvSpPr/>
            <p:nvPr/>
          </p:nvSpPr>
          <p:spPr>
            <a:xfrm>
              <a:off x="9531991" y="3748781"/>
              <a:ext cx="1741255"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1" name="Google Shape;51;p6"/>
            <p:cNvSpPr/>
            <p:nvPr/>
          </p:nvSpPr>
          <p:spPr>
            <a:xfrm>
              <a:off x="9843253" y="4769530"/>
              <a:ext cx="824083"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2" name="Google Shape;52;p6"/>
            <p:cNvSpPr/>
            <p:nvPr/>
          </p:nvSpPr>
          <p:spPr>
            <a:xfrm>
              <a:off x="6310104" y="4907046"/>
              <a:ext cx="983838"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3" name="Google Shape;53;p6"/>
            <p:cNvSpPr/>
            <p:nvPr/>
          </p:nvSpPr>
          <p:spPr>
            <a:xfrm>
              <a:off x="7046527" y="3725950"/>
              <a:ext cx="824083"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4" name="Google Shape;54;p6"/>
            <p:cNvSpPr/>
            <p:nvPr/>
          </p:nvSpPr>
          <p:spPr>
            <a:xfrm>
              <a:off x="3740315" y="255273"/>
              <a:ext cx="5491898" cy="596317"/>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5" name="Google Shape;55;p6"/>
            <p:cNvSpPr/>
            <p:nvPr/>
          </p:nvSpPr>
          <p:spPr>
            <a:xfrm>
              <a:off x="10267057" y="198968"/>
              <a:ext cx="1159916" cy="405807"/>
            </a:xfrm>
            <a:prstGeom prst="roundRect">
              <a:avLst>
                <a:gd name="adj" fmla="val 0"/>
              </a:avLst>
            </a:prstGeom>
            <a:solidFill>
              <a:schemeClr val="dk1">
                <a:alpha val="10196"/>
              </a:schemeClr>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56" name="Google Shape;56;p6"/>
            <p:cNvSpPr txBox="1"/>
            <p:nvPr/>
          </p:nvSpPr>
          <p:spPr>
            <a:xfrm>
              <a:off x="10304493" y="257057"/>
              <a:ext cx="92839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Arial"/>
                <a:buNone/>
              </a:pPr>
              <a:r>
                <a:rPr lang="ja-JP" sz="1400" b="0" i="0" u="none" strike="noStrike" cap="none">
                  <a:solidFill>
                    <a:schemeClr val="dk1"/>
                  </a:solidFill>
                  <a:latin typeface="Arial"/>
                  <a:ea typeface="Arial"/>
                  <a:cs typeface="Arial"/>
                  <a:sym typeface="Arial"/>
                </a:rPr>
                <a:t>答え一覧</a:t>
              </a:r>
              <a:endParaRPr sz="2400" b="0" i="0" u="none" strike="noStrike" cap="none">
                <a:solidFill>
                  <a:schemeClr val="dk1"/>
                </a:solidFill>
                <a:latin typeface="Arial"/>
                <a:ea typeface="Arial"/>
                <a:cs typeface="Arial"/>
                <a:sym typeface="Arial"/>
              </a:endParaRPr>
            </a:p>
          </p:txBody>
        </p:sp>
        <p:sp>
          <p:nvSpPr>
            <p:cNvPr id="57" name="Google Shape;57;p6"/>
            <p:cNvSpPr/>
            <p:nvPr/>
          </p:nvSpPr>
          <p:spPr>
            <a:xfrm rot="5400000">
              <a:off x="11137720" y="312505"/>
              <a:ext cx="207329" cy="178732"/>
            </a:xfrm>
            <a:prstGeom prst="triangle">
              <a:avLst>
                <a:gd name="adj" fmla="val 50000"/>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58" name="Google Shape;58;p6"/>
            <p:cNvSpPr txBox="1"/>
            <p:nvPr/>
          </p:nvSpPr>
          <p:spPr>
            <a:xfrm>
              <a:off x="201706" y="199493"/>
              <a:ext cx="4576034"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AAC8D"/>
                </a:buClr>
                <a:buSzPts val="2400"/>
                <a:buFont typeface="Arial"/>
                <a:buNone/>
              </a:pPr>
              <a:r>
                <a:rPr lang="ja-JP" sz="2400" b="1" i="0" u="none" strike="noStrike" cap="none">
                  <a:solidFill>
                    <a:srgbClr val="2AAC8D"/>
                  </a:solidFill>
                  <a:latin typeface="Arial"/>
                  <a:ea typeface="Arial"/>
                  <a:cs typeface="Arial"/>
                  <a:sym typeface="Arial"/>
                </a:rPr>
                <a:t>2. 公共施設をたずねて</a:t>
              </a:r>
              <a:endParaRPr sz="1400" b="0" i="0" u="none" strike="noStrike" cap="none">
                <a:solidFill>
                  <a:srgbClr val="000000"/>
                </a:solidFill>
                <a:latin typeface="Arial"/>
                <a:ea typeface="Arial"/>
                <a:cs typeface="Arial"/>
                <a:sym typeface="Arial"/>
              </a:endParaRPr>
            </a:p>
          </p:txBody>
        </p:sp>
      </p:grpSp>
      <p:sp>
        <p:nvSpPr>
          <p:cNvPr id="59" name="Google Shape;59;p6"/>
          <p:cNvSpPr txBox="1"/>
          <p:nvPr/>
        </p:nvSpPr>
        <p:spPr>
          <a:xfrm>
            <a:off x="3809889" y="255273"/>
            <a:ext cx="5352750" cy="596317"/>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税金で整備されていると思った施設をタッチしてみましょう。</a:t>
            </a:r>
            <a:endParaRPr sz="1400" b="0" i="0" u="none" strike="noStrike" cap="none">
              <a:solidFill>
                <a:srgbClr val="000000"/>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正しい場合は「〇」、間違っている場合は「×」が表示されます。</a:t>
            </a:r>
            <a:endParaRPr sz="1400" b="0" i="0" u="none" strike="noStrike" cap="none">
              <a:solidFill>
                <a:srgbClr val="000000"/>
              </a:solidFill>
              <a:latin typeface="Arial"/>
              <a:ea typeface="Arial"/>
              <a:cs typeface="Arial"/>
              <a:sym typeface="Arial"/>
            </a:endParaRPr>
          </a:p>
        </p:txBody>
      </p:sp>
      <p:sp>
        <p:nvSpPr>
          <p:cNvPr id="60" name="Google Shape;60;p6"/>
          <p:cNvSpPr/>
          <p:nvPr/>
        </p:nvSpPr>
        <p:spPr>
          <a:xfrm>
            <a:off x="7398544" y="1340354"/>
            <a:ext cx="1145879"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1" name="Google Shape;61;p6"/>
          <p:cNvSpPr txBox="1"/>
          <p:nvPr/>
        </p:nvSpPr>
        <p:spPr>
          <a:xfrm>
            <a:off x="1126608" y="1973010"/>
            <a:ext cx="1608363" cy="488339"/>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100"/>
              <a:buFont typeface="Arial"/>
              <a:buNone/>
            </a:pPr>
            <a:r>
              <a:rPr lang="ja-JP" sz="1100" b="0" i="0" u="none" strike="noStrike" cap="none">
                <a:solidFill>
                  <a:schemeClr val="dk1"/>
                </a:solidFill>
                <a:latin typeface="Arial"/>
                <a:ea typeface="Arial"/>
                <a:cs typeface="Arial"/>
                <a:sym typeface="Arial"/>
              </a:rPr>
              <a:t>どんなものがあるか、まちを探検しようよ。</a:t>
            </a:r>
            <a:endParaRPr sz="1100" b="0" i="0" u="none" strike="noStrike" cap="none">
              <a:solidFill>
                <a:schemeClr val="dk1"/>
              </a:solidFill>
              <a:latin typeface="Arial"/>
              <a:ea typeface="Arial"/>
              <a:cs typeface="Arial"/>
              <a:sym typeface="Arial"/>
            </a:endParaRPr>
          </a:p>
        </p:txBody>
      </p:sp>
      <p:sp>
        <p:nvSpPr>
          <p:cNvPr id="62" name="Google Shape;62;p6"/>
          <p:cNvSpPr txBox="1"/>
          <p:nvPr/>
        </p:nvSpPr>
        <p:spPr>
          <a:xfrm>
            <a:off x="829394" y="4895770"/>
            <a:ext cx="2238124" cy="3138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コンビニエンスストア ▶</a:t>
            </a:r>
            <a:endParaRPr sz="1200" b="1" i="0" u="none" strike="noStrike" cap="none">
              <a:solidFill>
                <a:schemeClr val="lt1"/>
              </a:solidFill>
              <a:latin typeface="Arial"/>
              <a:ea typeface="Arial"/>
              <a:cs typeface="Arial"/>
              <a:sym typeface="Arial"/>
            </a:endParaRPr>
          </a:p>
        </p:txBody>
      </p:sp>
      <p:sp>
        <p:nvSpPr>
          <p:cNvPr id="63" name="Google Shape;63;p6"/>
          <p:cNvSpPr txBox="1"/>
          <p:nvPr/>
        </p:nvSpPr>
        <p:spPr>
          <a:xfrm>
            <a:off x="3318261" y="6351243"/>
            <a:ext cx="1158434" cy="3138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公立病院 ▶</a:t>
            </a:r>
            <a:endParaRPr sz="1200" b="1" i="0" u="none" strike="noStrike" cap="none">
              <a:solidFill>
                <a:schemeClr val="lt1"/>
              </a:solidFill>
              <a:latin typeface="Arial"/>
              <a:ea typeface="Arial"/>
              <a:cs typeface="Arial"/>
              <a:sym typeface="Arial"/>
            </a:endParaRPr>
          </a:p>
        </p:txBody>
      </p:sp>
      <p:sp>
        <p:nvSpPr>
          <p:cNvPr id="64" name="Google Shape;64;p6"/>
          <p:cNvSpPr txBox="1"/>
          <p:nvPr/>
        </p:nvSpPr>
        <p:spPr>
          <a:xfrm>
            <a:off x="4730175" y="6351243"/>
            <a:ext cx="1860860" cy="3138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ガソリンスタンド ▶</a:t>
            </a:r>
            <a:endParaRPr sz="1200" b="1" i="0" u="none" strike="noStrike" cap="none">
              <a:solidFill>
                <a:schemeClr val="lt1"/>
              </a:solidFill>
              <a:latin typeface="Arial"/>
              <a:ea typeface="Arial"/>
              <a:cs typeface="Arial"/>
              <a:sym typeface="Arial"/>
            </a:endParaRPr>
          </a:p>
        </p:txBody>
      </p:sp>
      <p:sp>
        <p:nvSpPr>
          <p:cNvPr id="65" name="Google Shape;65;p6"/>
          <p:cNvSpPr txBox="1"/>
          <p:nvPr/>
        </p:nvSpPr>
        <p:spPr>
          <a:xfrm>
            <a:off x="840983" y="3705255"/>
            <a:ext cx="599908" cy="300595"/>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港 ▶</a:t>
            </a:r>
            <a:endParaRPr sz="1200" b="1" i="0" u="none" strike="noStrike" cap="none">
              <a:solidFill>
                <a:schemeClr val="lt1"/>
              </a:solidFill>
              <a:latin typeface="Arial"/>
              <a:ea typeface="Arial"/>
              <a:cs typeface="Arial"/>
              <a:sym typeface="Arial"/>
            </a:endParaRPr>
          </a:p>
        </p:txBody>
      </p:sp>
      <p:sp>
        <p:nvSpPr>
          <p:cNvPr id="66" name="Google Shape;66;p6"/>
          <p:cNvSpPr txBox="1"/>
          <p:nvPr/>
        </p:nvSpPr>
        <p:spPr>
          <a:xfrm>
            <a:off x="1820108" y="3548645"/>
            <a:ext cx="793274" cy="3138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灯台 ▶</a:t>
            </a:r>
            <a:endParaRPr sz="1200" b="1" i="0" u="none" strike="noStrike" cap="none">
              <a:solidFill>
                <a:schemeClr val="lt1"/>
              </a:solidFill>
              <a:latin typeface="Arial"/>
              <a:ea typeface="Arial"/>
              <a:cs typeface="Arial"/>
              <a:sym typeface="Arial"/>
            </a:endParaRPr>
          </a:p>
        </p:txBody>
      </p:sp>
      <p:sp>
        <p:nvSpPr>
          <p:cNvPr id="67" name="Google Shape;67;p6"/>
          <p:cNvSpPr txBox="1"/>
          <p:nvPr/>
        </p:nvSpPr>
        <p:spPr>
          <a:xfrm>
            <a:off x="1548774" y="2615396"/>
            <a:ext cx="793274" cy="3138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教会 ▶</a:t>
            </a:r>
            <a:endParaRPr sz="1200" b="1" i="0" u="none" strike="noStrike" cap="none">
              <a:solidFill>
                <a:schemeClr val="lt1"/>
              </a:solidFill>
              <a:latin typeface="Arial"/>
              <a:ea typeface="Arial"/>
              <a:cs typeface="Arial"/>
              <a:sym typeface="Arial"/>
            </a:endParaRPr>
          </a:p>
        </p:txBody>
      </p:sp>
      <p:sp>
        <p:nvSpPr>
          <p:cNvPr id="68" name="Google Shape;68;p6"/>
          <p:cNvSpPr txBox="1"/>
          <p:nvPr/>
        </p:nvSpPr>
        <p:spPr>
          <a:xfrm>
            <a:off x="1960061" y="937508"/>
            <a:ext cx="970328" cy="3138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旅客機 ▶</a:t>
            </a:r>
            <a:endParaRPr sz="1200" b="1" i="0" u="none" strike="noStrike" cap="none">
              <a:solidFill>
                <a:schemeClr val="lt1"/>
              </a:solidFill>
              <a:latin typeface="Arial"/>
              <a:ea typeface="Arial"/>
              <a:cs typeface="Arial"/>
              <a:sym typeface="Arial"/>
            </a:endParaRPr>
          </a:p>
        </p:txBody>
      </p:sp>
      <p:sp>
        <p:nvSpPr>
          <p:cNvPr id="69" name="Google Shape;69;p6"/>
          <p:cNvSpPr txBox="1"/>
          <p:nvPr/>
        </p:nvSpPr>
        <p:spPr>
          <a:xfrm>
            <a:off x="3704815" y="1058144"/>
            <a:ext cx="1158434" cy="3138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テレビ塔 ▶</a:t>
            </a:r>
            <a:endParaRPr sz="1200" b="1" i="0" u="none" strike="noStrike" cap="none">
              <a:solidFill>
                <a:schemeClr val="lt1"/>
              </a:solidFill>
              <a:latin typeface="Arial"/>
              <a:ea typeface="Arial"/>
              <a:cs typeface="Arial"/>
              <a:sym typeface="Arial"/>
            </a:endParaRPr>
          </a:p>
        </p:txBody>
      </p:sp>
      <p:sp>
        <p:nvSpPr>
          <p:cNvPr id="70" name="Google Shape;70;p6"/>
          <p:cNvSpPr txBox="1"/>
          <p:nvPr/>
        </p:nvSpPr>
        <p:spPr>
          <a:xfrm>
            <a:off x="3018104" y="3963349"/>
            <a:ext cx="599908" cy="300595"/>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橋 ▶</a:t>
            </a:r>
            <a:endParaRPr sz="1200" b="1" i="0" u="none" strike="noStrike" cap="none">
              <a:solidFill>
                <a:schemeClr val="lt1"/>
              </a:solidFill>
              <a:latin typeface="Arial"/>
              <a:ea typeface="Arial"/>
              <a:cs typeface="Arial"/>
              <a:sym typeface="Arial"/>
            </a:endParaRPr>
          </a:p>
        </p:txBody>
      </p:sp>
      <p:sp>
        <p:nvSpPr>
          <p:cNvPr id="71" name="Google Shape;71;p6"/>
          <p:cNvSpPr txBox="1"/>
          <p:nvPr/>
        </p:nvSpPr>
        <p:spPr>
          <a:xfrm>
            <a:off x="3704959" y="2855244"/>
            <a:ext cx="1471312" cy="300595"/>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市役所・町役場 ▶</a:t>
            </a:r>
            <a:endParaRPr sz="1200" b="1" i="0" u="none" strike="noStrike" cap="none">
              <a:solidFill>
                <a:schemeClr val="lt1"/>
              </a:solidFill>
              <a:latin typeface="Arial"/>
              <a:ea typeface="Arial"/>
              <a:cs typeface="Arial"/>
              <a:sym typeface="Arial"/>
            </a:endParaRPr>
          </a:p>
        </p:txBody>
      </p:sp>
      <p:sp>
        <p:nvSpPr>
          <p:cNvPr id="72" name="Google Shape;72;p6"/>
          <p:cNvSpPr txBox="1"/>
          <p:nvPr/>
        </p:nvSpPr>
        <p:spPr>
          <a:xfrm>
            <a:off x="4872704" y="2389522"/>
            <a:ext cx="793274" cy="3138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交番 ▶</a:t>
            </a:r>
            <a:endParaRPr sz="1200" b="1" i="0" u="none" strike="noStrike" cap="none">
              <a:solidFill>
                <a:schemeClr val="lt1"/>
              </a:solidFill>
              <a:latin typeface="Arial"/>
              <a:ea typeface="Arial"/>
              <a:cs typeface="Arial"/>
              <a:sym typeface="Arial"/>
            </a:endParaRPr>
          </a:p>
        </p:txBody>
      </p:sp>
      <p:sp>
        <p:nvSpPr>
          <p:cNvPr id="73" name="Google Shape;73;p6"/>
          <p:cNvSpPr txBox="1"/>
          <p:nvPr/>
        </p:nvSpPr>
        <p:spPr>
          <a:xfrm>
            <a:off x="3810133" y="4895770"/>
            <a:ext cx="970328" cy="3138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警察署 ▶</a:t>
            </a:r>
            <a:endParaRPr sz="1200" b="1" i="0" u="none" strike="noStrike" cap="none">
              <a:solidFill>
                <a:schemeClr val="lt1"/>
              </a:solidFill>
              <a:latin typeface="Arial"/>
              <a:ea typeface="Arial"/>
              <a:cs typeface="Arial"/>
              <a:sym typeface="Arial"/>
            </a:endParaRPr>
          </a:p>
        </p:txBody>
      </p:sp>
      <p:sp>
        <p:nvSpPr>
          <p:cNvPr id="74" name="Google Shape;74;p6"/>
          <p:cNvSpPr txBox="1"/>
          <p:nvPr/>
        </p:nvSpPr>
        <p:spPr>
          <a:xfrm>
            <a:off x="5973446" y="3248050"/>
            <a:ext cx="793274" cy="3138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銀行 ▶</a:t>
            </a:r>
            <a:endParaRPr sz="1200" b="1" i="0" u="none" strike="noStrike" cap="none">
              <a:solidFill>
                <a:schemeClr val="lt1"/>
              </a:solidFill>
              <a:latin typeface="Arial"/>
              <a:ea typeface="Arial"/>
              <a:cs typeface="Arial"/>
              <a:sym typeface="Arial"/>
            </a:endParaRPr>
          </a:p>
        </p:txBody>
      </p:sp>
      <p:sp>
        <p:nvSpPr>
          <p:cNvPr id="75" name="Google Shape;75;p6"/>
          <p:cNvSpPr txBox="1"/>
          <p:nvPr/>
        </p:nvSpPr>
        <p:spPr>
          <a:xfrm>
            <a:off x="5917855" y="2608050"/>
            <a:ext cx="1329364" cy="3138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公立小学校 ▶</a:t>
            </a:r>
            <a:endParaRPr sz="1200" b="1" i="0" u="none" strike="noStrike" cap="none">
              <a:solidFill>
                <a:schemeClr val="lt1"/>
              </a:solidFill>
              <a:latin typeface="Arial"/>
              <a:ea typeface="Arial"/>
              <a:cs typeface="Arial"/>
              <a:sym typeface="Arial"/>
            </a:endParaRPr>
          </a:p>
        </p:txBody>
      </p:sp>
      <p:sp>
        <p:nvSpPr>
          <p:cNvPr id="76" name="Google Shape;76;p6"/>
          <p:cNvSpPr txBox="1"/>
          <p:nvPr/>
        </p:nvSpPr>
        <p:spPr>
          <a:xfrm>
            <a:off x="6193567" y="1116892"/>
            <a:ext cx="970328" cy="3138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田・畑 ▶</a:t>
            </a:r>
            <a:endParaRPr sz="1200" b="1" i="0" u="none" strike="noStrike" cap="none">
              <a:solidFill>
                <a:schemeClr val="lt1"/>
              </a:solidFill>
              <a:latin typeface="Arial"/>
              <a:ea typeface="Arial"/>
              <a:cs typeface="Arial"/>
              <a:sym typeface="Arial"/>
            </a:endParaRPr>
          </a:p>
        </p:txBody>
      </p:sp>
      <p:sp>
        <p:nvSpPr>
          <p:cNvPr id="77" name="Google Shape;77;p6"/>
          <p:cNvSpPr txBox="1"/>
          <p:nvPr/>
        </p:nvSpPr>
        <p:spPr>
          <a:xfrm>
            <a:off x="7398544" y="1329078"/>
            <a:ext cx="1145879" cy="300595"/>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県営庭球場 ▶</a:t>
            </a:r>
            <a:endParaRPr sz="1200" b="1" i="0" u="none" strike="noStrike" cap="none">
              <a:solidFill>
                <a:schemeClr val="lt1"/>
              </a:solidFill>
              <a:latin typeface="Arial"/>
              <a:ea typeface="Arial"/>
              <a:cs typeface="Arial"/>
              <a:sym typeface="Arial"/>
            </a:endParaRPr>
          </a:p>
        </p:txBody>
      </p:sp>
      <p:sp>
        <p:nvSpPr>
          <p:cNvPr id="78" name="Google Shape;78;p6"/>
          <p:cNvSpPr txBox="1"/>
          <p:nvPr/>
        </p:nvSpPr>
        <p:spPr>
          <a:xfrm>
            <a:off x="8764028" y="1991394"/>
            <a:ext cx="1329364" cy="3138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県営野球場 ▶</a:t>
            </a:r>
            <a:endParaRPr sz="1200" b="1" i="0" u="none" strike="noStrike" cap="none">
              <a:solidFill>
                <a:schemeClr val="lt1"/>
              </a:solidFill>
              <a:latin typeface="Arial"/>
              <a:ea typeface="Arial"/>
              <a:cs typeface="Arial"/>
              <a:sym typeface="Arial"/>
            </a:endParaRPr>
          </a:p>
        </p:txBody>
      </p:sp>
      <p:sp>
        <p:nvSpPr>
          <p:cNvPr id="79" name="Google Shape;79;p6"/>
          <p:cNvSpPr txBox="1"/>
          <p:nvPr/>
        </p:nvSpPr>
        <p:spPr>
          <a:xfrm>
            <a:off x="10232273" y="907846"/>
            <a:ext cx="1329364" cy="3138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ごみ処理場 ▶</a:t>
            </a:r>
            <a:endParaRPr sz="1200" b="1" i="0" u="none" strike="noStrike" cap="none">
              <a:solidFill>
                <a:schemeClr val="lt1"/>
              </a:solidFill>
              <a:latin typeface="Arial"/>
              <a:ea typeface="Arial"/>
              <a:cs typeface="Arial"/>
              <a:sym typeface="Arial"/>
            </a:endParaRPr>
          </a:p>
        </p:txBody>
      </p:sp>
      <p:sp>
        <p:nvSpPr>
          <p:cNvPr id="80" name="Google Shape;80;p6"/>
          <p:cNvSpPr txBox="1"/>
          <p:nvPr/>
        </p:nvSpPr>
        <p:spPr>
          <a:xfrm>
            <a:off x="10177590" y="2585735"/>
            <a:ext cx="1329364" cy="3138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マンション ▶</a:t>
            </a:r>
            <a:endParaRPr sz="1200" b="1" i="0" u="none" strike="noStrike" cap="none">
              <a:solidFill>
                <a:schemeClr val="lt1"/>
              </a:solidFill>
              <a:latin typeface="Arial"/>
              <a:ea typeface="Arial"/>
              <a:cs typeface="Arial"/>
              <a:sym typeface="Arial"/>
            </a:endParaRPr>
          </a:p>
        </p:txBody>
      </p:sp>
      <p:sp>
        <p:nvSpPr>
          <p:cNvPr id="81" name="Google Shape;81;p6"/>
          <p:cNvSpPr txBox="1"/>
          <p:nvPr/>
        </p:nvSpPr>
        <p:spPr>
          <a:xfrm>
            <a:off x="7579104" y="2608049"/>
            <a:ext cx="793274" cy="3138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公園 ▶</a:t>
            </a:r>
            <a:endParaRPr sz="1200" b="1" i="0" u="none" strike="noStrike" cap="none">
              <a:solidFill>
                <a:schemeClr val="lt1"/>
              </a:solidFill>
              <a:latin typeface="Arial"/>
              <a:ea typeface="Arial"/>
              <a:cs typeface="Arial"/>
              <a:sym typeface="Arial"/>
            </a:endParaRPr>
          </a:p>
        </p:txBody>
      </p:sp>
      <p:sp>
        <p:nvSpPr>
          <p:cNvPr id="82" name="Google Shape;82;p6"/>
          <p:cNvSpPr txBox="1"/>
          <p:nvPr/>
        </p:nvSpPr>
        <p:spPr>
          <a:xfrm>
            <a:off x="9080120" y="3248049"/>
            <a:ext cx="970328" cy="3138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公民館 ▶</a:t>
            </a:r>
            <a:endParaRPr sz="1200" b="1" i="0" u="none" strike="noStrike" cap="none">
              <a:solidFill>
                <a:schemeClr val="lt1"/>
              </a:solidFill>
              <a:latin typeface="Arial"/>
              <a:ea typeface="Arial"/>
              <a:cs typeface="Arial"/>
              <a:sym typeface="Arial"/>
            </a:endParaRPr>
          </a:p>
        </p:txBody>
      </p:sp>
      <p:sp>
        <p:nvSpPr>
          <p:cNvPr id="83" name="Google Shape;83;p6"/>
          <p:cNvSpPr txBox="1"/>
          <p:nvPr/>
        </p:nvSpPr>
        <p:spPr>
          <a:xfrm>
            <a:off x="9532505" y="3737505"/>
            <a:ext cx="2050265" cy="3138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スーパーマーケット ▶</a:t>
            </a:r>
            <a:endParaRPr sz="1200" b="1" i="0" u="none" strike="noStrike" cap="none">
              <a:solidFill>
                <a:schemeClr val="lt1"/>
              </a:solidFill>
              <a:latin typeface="Arial"/>
              <a:ea typeface="Arial"/>
              <a:cs typeface="Arial"/>
              <a:sym typeface="Arial"/>
            </a:endParaRPr>
          </a:p>
        </p:txBody>
      </p:sp>
      <p:sp>
        <p:nvSpPr>
          <p:cNvPr id="84" name="Google Shape;84;p6"/>
          <p:cNvSpPr txBox="1"/>
          <p:nvPr/>
        </p:nvSpPr>
        <p:spPr>
          <a:xfrm>
            <a:off x="9843497" y="4758254"/>
            <a:ext cx="970328" cy="3138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消防署 ▶</a:t>
            </a:r>
            <a:endParaRPr sz="1200" b="1" i="0" u="none" strike="noStrike" cap="none">
              <a:solidFill>
                <a:schemeClr val="lt1"/>
              </a:solidFill>
              <a:latin typeface="Arial"/>
              <a:ea typeface="Arial"/>
              <a:cs typeface="Arial"/>
              <a:sym typeface="Arial"/>
            </a:endParaRPr>
          </a:p>
        </p:txBody>
      </p:sp>
      <p:sp>
        <p:nvSpPr>
          <p:cNvPr id="85" name="Google Shape;85;p6"/>
          <p:cNvSpPr txBox="1"/>
          <p:nvPr/>
        </p:nvSpPr>
        <p:spPr>
          <a:xfrm>
            <a:off x="6310395" y="4895770"/>
            <a:ext cx="1158434" cy="3138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デパート ▶</a:t>
            </a:r>
            <a:endParaRPr sz="1200" b="1" i="0" u="none" strike="noStrike" cap="none">
              <a:solidFill>
                <a:schemeClr val="lt1"/>
              </a:solidFill>
              <a:latin typeface="Arial"/>
              <a:ea typeface="Arial"/>
              <a:cs typeface="Arial"/>
              <a:sym typeface="Arial"/>
            </a:endParaRPr>
          </a:p>
        </p:txBody>
      </p:sp>
      <p:sp>
        <p:nvSpPr>
          <p:cNvPr id="86" name="Google Shape;86;p6"/>
          <p:cNvSpPr txBox="1"/>
          <p:nvPr/>
        </p:nvSpPr>
        <p:spPr>
          <a:xfrm>
            <a:off x="7046771" y="3714674"/>
            <a:ext cx="970328" cy="3138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図書館 ▶</a:t>
            </a:r>
            <a:endParaRPr sz="1200" b="1"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選択2_解答図">
  <p:cSld name="選択2_解答図">
    <p:spTree>
      <p:nvGrpSpPr>
        <p:cNvPr id="1" name="Shape 87"/>
        <p:cNvGrpSpPr/>
        <p:nvPr/>
      </p:nvGrpSpPr>
      <p:grpSpPr>
        <a:xfrm>
          <a:off x="0" y="0"/>
          <a:ext cx="0" cy="0"/>
          <a:chOff x="0" y="0"/>
          <a:chExt cx="0" cy="0"/>
        </a:xfrm>
      </p:grpSpPr>
      <p:sp>
        <p:nvSpPr>
          <p:cNvPr id="88" name="Google Shape;88;p7"/>
          <p:cNvSpPr txBox="1"/>
          <p:nvPr/>
        </p:nvSpPr>
        <p:spPr>
          <a:xfrm>
            <a:off x="201706" y="199493"/>
            <a:ext cx="4576034"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AAC8D"/>
              </a:buClr>
              <a:buSzPts val="2400"/>
              <a:buFont typeface="Arial"/>
              <a:buNone/>
            </a:pPr>
            <a:r>
              <a:rPr lang="ja-JP" sz="2400" b="1" i="0" u="none" strike="noStrike" cap="none">
                <a:solidFill>
                  <a:srgbClr val="2AAC8D"/>
                </a:solidFill>
                <a:latin typeface="Arial"/>
                <a:ea typeface="Arial"/>
                <a:cs typeface="Arial"/>
                <a:sym typeface="Arial"/>
              </a:rPr>
              <a:t>3. 税金の使われ方</a:t>
            </a:r>
            <a:endParaRPr sz="1400" b="0" i="0" u="none" strike="noStrike" cap="none">
              <a:solidFill>
                <a:srgbClr val="000000"/>
              </a:solidFill>
              <a:latin typeface="Arial"/>
              <a:ea typeface="Arial"/>
              <a:cs typeface="Arial"/>
              <a:sym typeface="Arial"/>
            </a:endParaRPr>
          </a:p>
        </p:txBody>
      </p:sp>
      <p:sp>
        <p:nvSpPr>
          <p:cNvPr id="89" name="Google Shape;89;p7"/>
          <p:cNvSpPr txBox="1"/>
          <p:nvPr/>
        </p:nvSpPr>
        <p:spPr>
          <a:xfrm>
            <a:off x="201706" y="613108"/>
            <a:ext cx="4576034"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1" i="0" u="none" strike="noStrike" cap="none">
                <a:solidFill>
                  <a:schemeClr val="dk1"/>
                </a:solidFill>
                <a:latin typeface="Arial"/>
                <a:ea typeface="Arial"/>
                <a:cs typeface="Arial"/>
                <a:sym typeface="Arial"/>
              </a:rPr>
              <a:t>【学校の中での使われ方】</a:t>
            </a:r>
            <a:endParaRPr sz="1400" b="0" i="0" u="none" strike="noStrike" cap="none">
              <a:solidFill>
                <a:srgbClr val="000000"/>
              </a:solidFill>
              <a:latin typeface="Arial"/>
              <a:ea typeface="Arial"/>
              <a:cs typeface="Arial"/>
              <a:sym typeface="Arial"/>
            </a:endParaRPr>
          </a:p>
        </p:txBody>
      </p:sp>
      <p:pic>
        <p:nvPicPr>
          <p:cNvPr id="90" name="Google Shape;90;p7" descr="子供のおもちゃ&#10;&#10;AI 生成コンテンツは誤りを含む可能性があります。"/>
          <p:cNvPicPr preferRelativeResize="0"/>
          <p:nvPr/>
        </p:nvPicPr>
        <p:blipFill rotWithShape="1">
          <a:blip r:embed="rId2">
            <a:alphaModFix/>
          </a:blip>
          <a:srcRect/>
          <a:stretch/>
        </p:blipFill>
        <p:spPr>
          <a:xfrm>
            <a:off x="4990431" y="709763"/>
            <a:ext cx="6707644" cy="5898579"/>
          </a:xfrm>
          <a:prstGeom prst="rect">
            <a:avLst/>
          </a:prstGeom>
          <a:noFill/>
          <a:ln>
            <a:noFill/>
          </a:ln>
        </p:spPr>
      </p:pic>
      <p:sp>
        <p:nvSpPr>
          <p:cNvPr id="91" name="Google Shape;91;p7"/>
          <p:cNvSpPr/>
          <p:nvPr/>
        </p:nvSpPr>
        <p:spPr>
          <a:xfrm>
            <a:off x="424351" y="1143739"/>
            <a:ext cx="4061608" cy="1291327"/>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92" name="Google Shape;92;p7"/>
          <p:cNvPicPr preferRelativeResize="0"/>
          <p:nvPr/>
        </p:nvPicPr>
        <p:blipFill rotWithShape="1">
          <a:blip r:embed="rId3">
            <a:alphaModFix/>
          </a:blip>
          <a:srcRect t="-1" b="54290"/>
          <a:stretch/>
        </p:blipFill>
        <p:spPr>
          <a:xfrm>
            <a:off x="904199" y="4228245"/>
            <a:ext cx="1483955" cy="1160443"/>
          </a:xfrm>
          <a:prstGeom prst="rect">
            <a:avLst/>
          </a:prstGeom>
          <a:noFill/>
          <a:ln>
            <a:noFill/>
          </a:ln>
        </p:spPr>
      </p:pic>
      <p:pic>
        <p:nvPicPr>
          <p:cNvPr id="93" name="Google Shape;93;p7"/>
          <p:cNvPicPr preferRelativeResize="0"/>
          <p:nvPr/>
        </p:nvPicPr>
        <p:blipFill rotWithShape="1">
          <a:blip r:embed="rId4">
            <a:alphaModFix/>
          </a:blip>
          <a:srcRect b="18066"/>
          <a:stretch/>
        </p:blipFill>
        <p:spPr>
          <a:xfrm>
            <a:off x="2847290" y="5084033"/>
            <a:ext cx="1947164" cy="1186038"/>
          </a:xfrm>
          <a:prstGeom prst="rect">
            <a:avLst/>
          </a:prstGeom>
          <a:noFill/>
          <a:ln>
            <a:noFill/>
          </a:ln>
        </p:spPr>
      </p:pic>
      <p:sp>
        <p:nvSpPr>
          <p:cNvPr id="94" name="Google Shape;94;p7"/>
          <p:cNvSpPr/>
          <p:nvPr/>
        </p:nvSpPr>
        <p:spPr>
          <a:xfrm flipH="1">
            <a:off x="597184" y="2942391"/>
            <a:ext cx="2506982" cy="1202736"/>
          </a:xfrm>
          <a:custGeom>
            <a:avLst/>
            <a:gdLst/>
            <a:ahLst/>
            <a:cxnLst/>
            <a:rect l="l" t="t" r="r" b="b"/>
            <a:pathLst>
              <a:path w="4747028" h="2016457" extrusionOk="0">
                <a:moveTo>
                  <a:pt x="122473" y="0"/>
                </a:moveTo>
                <a:lnTo>
                  <a:pt x="4624555" y="0"/>
                </a:lnTo>
                <a:cubicBezTo>
                  <a:pt x="4692195" y="0"/>
                  <a:pt x="4747028" y="54833"/>
                  <a:pt x="4747028" y="122473"/>
                </a:cubicBezTo>
                <a:lnTo>
                  <a:pt x="4747028" y="1544961"/>
                </a:lnTo>
                <a:cubicBezTo>
                  <a:pt x="4747028" y="1612601"/>
                  <a:pt x="4692195" y="1667434"/>
                  <a:pt x="4624555" y="1667434"/>
                </a:cubicBezTo>
                <a:lnTo>
                  <a:pt x="3979961" y="1667434"/>
                </a:lnTo>
                <a:lnTo>
                  <a:pt x="3558636" y="2016457"/>
                </a:lnTo>
                <a:cubicBezTo>
                  <a:pt x="3556980" y="1900116"/>
                  <a:pt x="3555323" y="1783775"/>
                  <a:pt x="3553667" y="1667434"/>
                </a:cubicBezTo>
                <a:lnTo>
                  <a:pt x="122473" y="1667434"/>
                </a:lnTo>
                <a:cubicBezTo>
                  <a:pt x="54833" y="1667434"/>
                  <a:pt x="0" y="1612601"/>
                  <a:pt x="0" y="1544961"/>
                </a:cubicBezTo>
                <a:lnTo>
                  <a:pt x="0" y="122473"/>
                </a:lnTo>
                <a:cubicBezTo>
                  <a:pt x="0" y="54833"/>
                  <a:pt x="54833" y="0"/>
                  <a:pt x="122473" y="0"/>
                </a:cubicBezTo>
                <a:close/>
              </a:path>
            </a:pathLst>
          </a:custGeom>
          <a:solidFill>
            <a:schemeClr val="lt1"/>
          </a:solidFill>
          <a:ln w="12700" cap="flat" cmpd="sng">
            <a:solidFill>
              <a:schemeClr val="dk1"/>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5" name="Google Shape;95;p7"/>
          <p:cNvSpPr/>
          <p:nvPr/>
        </p:nvSpPr>
        <p:spPr>
          <a:xfrm>
            <a:off x="2634599" y="4122555"/>
            <a:ext cx="1947164" cy="969065"/>
          </a:xfrm>
          <a:custGeom>
            <a:avLst/>
            <a:gdLst/>
            <a:ahLst/>
            <a:cxnLst/>
            <a:rect l="l" t="t" r="r" b="b"/>
            <a:pathLst>
              <a:path w="4747028" h="2016457" extrusionOk="0">
                <a:moveTo>
                  <a:pt x="122473" y="0"/>
                </a:moveTo>
                <a:lnTo>
                  <a:pt x="4624555" y="0"/>
                </a:lnTo>
                <a:cubicBezTo>
                  <a:pt x="4692195" y="0"/>
                  <a:pt x="4747028" y="54833"/>
                  <a:pt x="4747028" y="122473"/>
                </a:cubicBezTo>
                <a:lnTo>
                  <a:pt x="4747028" y="1544961"/>
                </a:lnTo>
                <a:cubicBezTo>
                  <a:pt x="4747028" y="1612601"/>
                  <a:pt x="4692195" y="1667434"/>
                  <a:pt x="4624555" y="1667434"/>
                </a:cubicBezTo>
                <a:lnTo>
                  <a:pt x="3979961" y="1667434"/>
                </a:lnTo>
                <a:lnTo>
                  <a:pt x="3558636" y="2016457"/>
                </a:lnTo>
                <a:cubicBezTo>
                  <a:pt x="3556980" y="1900116"/>
                  <a:pt x="3555323" y="1783775"/>
                  <a:pt x="3553667" y="1667434"/>
                </a:cubicBezTo>
                <a:lnTo>
                  <a:pt x="122473" y="1667434"/>
                </a:lnTo>
                <a:cubicBezTo>
                  <a:pt x="54833" y="1667434"/>
                  <a:pt x="0" y="1612601"/>
                  <a:pt x="0" y="1544961"/>
                </a:cubicBezTo>
                <a:lnTo>
                  <a:pt x="0" y="122473"/>
                </a:lnTo>
                <a:cubicBezTo>
                  <a:pt x="0" y="54833"/>
                  <a:pt x="54833" y="0"/>
                  <a:pt x="122473" y="0"/>
                </a:cubicBezTo>
                <a:close/>
              </a:path>
            </a:pathLst>
          </a:custGeom>
          <a:solidFill>
            <a:schemeClr val="lt1"/>
          </a:solidFill>
          <a:ln w="12700" cap="flat" cmpd="sng">
            <a:solidFill>
              <a:schemeClr val="dk1"/>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6" name="Google Shape;96;p7"/>
          <p:cNvSpPr txBox="1"/>
          <p:nvPr/>
        </p:nvSpPr>
        <p:spPr>
          <a:xfrm>
            <a:off x="493925" y="1194239"/>
            <a:ext cx="3919500" cy="11943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絵の中で税金が使われているものにタッチしてみましょう。</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正しい場合は「〇」、間違っている場合は</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「×」が表示されます。</a:t>
            </a:r>
            <a:endParaRPr sz="1400" b="0" i="0" u="none" strike="noStrike" cap="none">
              <a:solidFill>
                <a:srgbClr val="000000"/>
              </a:solidFill>
              <a:latin typeface="Arial"/>
              <a:ea typeface="Arial"/>
              <a:cs typeface="Arial"/>
              <a:sym typeface="Arial"/>
            </a:endParaRPr>
          </a:p>
        </p:txBody>
      </p:sp>
      <p:sp>
        <p:nvSpPr>
          <p:cNvPr id="97" name="Google Shape;97;p7"/>
          <p:cNvSpPr txBox="1"/>
          <p:nvPr/>
        </p:nvSpPr>
        <p:spPr>
          <a:xfrm>
            <a:off x="641325" y="3020225"/>
            <a:ext cx="2577900" cy="8250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税金って、身近なところで、</a:t>
            </a:r>
            <a:endParaRPr sz="1400" b="0" i="0" u="none" strike="noStrike" cap="none">
              <a:solidFill>
                <a:srgbClr val="000000"/>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みんなのために、使われて</a:t>
            </a:r>
            <a:endParaRPr sz="1400" b="0" i="0" u="none" strike="noStrike" cap="none">
              <a:solidFill>
                <a:schemeClr val="dk1"/>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いるんだね。</a:t>
            </a:r>
            <a:endParaRPr sz="1400" b="0" i="0" u="none" strike="noStrike" cap="none">
              <a:solidFill>
                <a:srgbClr val="000000"/>
              </a:solidFill>
              <a:latin typeface="Arial"/>
              <a:ea typeface="Arial"/>
              <a:cs typeface="Arial"/>
              <a:sym typeface="Arial"/>
            </a:endParaRPr>
          </a:p>
        </p:txBody>
      </p:sp>
      <p:sp>
        <p:nvSpPr>
          <p:cNvPr id="98" name="Google Shape;98;p7"/>
          <p:cNvSpPr txBox="1"/>
          <p:nvPr/>
        </p:nvSpPr>
        <p:spPr>
          <a:xfrm flipH="1">
            <a:off x="2656512" y="4223550"/>
            <a:ext cx="2032500" cy="5664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教科書や机も、</a:t>
            </a:r>
            <a:endParaRPr sz="1400" b="0" i="0" u="none" strike="noStrike" cap="none">
              <a:solidFill>
                <a:schemeClr val="dk1"/>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大切に使わなきゃね。</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選択2_一覧図">
  <p:cSld name="選択2_一覧図">
    <p:spTree>
      <p:nvGrpSpPr>
        <p:cNvPr id="1" name="Shape 99"/>
        <p:cNvGrpSpPr/>
        <p:nvPr/>
      </p:nvGrpSpPr>
      <p:grpSpPr>
        <a:xfrm>
          <a:off x="0" y="0"/>
          <a:ext cx="0" cy="0"/>
          <a:chOff x="0" y="0"/>
          <a:chExt cx="0" cy="0"/>
        </a:xfrm>
      </p:grpSpPr>
      <p:sp>
        <p:nvSpPr>
          <p:cNvPr id="100" name="Google Shape;100;p8"/>
          <p:cNvSpPr txBox="1"/>
          <p:nvPr/>
        </p:nvSpPr>
        <p:spPr>
          <a:xfrm>
            <a:off x="201706" y="199493"/>
            <a:ext cx="4576034"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AAC8D"/>
              </a:buClr>
              <a:buSzPts val="2400"/>
              <a:buFont typeface="Arial"/>
              <a:buNone/>
            </a:pPr>
            <a:r>
              <a:rPr lang="ja-JP" sz="2400" b="1" i="0" u="none" strike="noStrike" cap="none">
                <a:solidFill>
                  <a:srgbClr val="2AAC8D"/>
                </a:solidFill>
                <a:latin typeface="Arial"/>
                <a:ea typeface="Arial"/>
                <a:cs typeface="Arial"/>
                <a:sym typeface="Arial"/>
              </a:rPr>
              <a:t>3. 税金の使われ方</a:t>
            </a:r>
            <a:endParaRPr sz="1400" b="0" i="0" u="none" strike="noStrike" cap="none">
              <a:solidFill>
                <a:srgbClr val="000000"/>
              </a:solidFill>
              <a:latin typeface="Arial"/>
              <a:ea typeface="Arial"/>
              <a:cs typeface="Arial"/>
              <a:sym typeface="Arial"/>
            </a:endParaRPr>
          </a:p>
        </p:txBody>
      </p:sp>
      <p:sp>
        <p:nvSpPr>
          <p:cNvPr id="101" name="Google Shape;101;p8"/>
          <p:cNvSpPr txBox="1"/>
          <p:nvPr/>
        </p:nvSpPr>
        <p:spPr>
          <a:xfrm>
            <a:off x="201706" y="613108"/>
            <a:ext cx="4576034"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1" i="0" u="none" strike="noStrike" cap="none">
                <a:solidFill>
                  <a:schemeClr val="dk1"/>
                </a:solidFill>
                <a:latin typeface="Arial"/>
                <a:ea typeface="Arial"/>
                <a:cs typeface="Arial"/>
                <a:sym typeface="Arial"/>
              </a:rPr>
              <a:t>【学校の中での使われ方】</a:t>
            </a:r>
            <a:endParaRPr sz="1400" b="0" i="0" u="none" strike="noStrike" cap="none">
              <a:solidFill>
                <a:srgbClr val="000000"/>
              </a:solidFill>
              <a:latin typeface="Arial"/>
              <a:ea typeface="Arial"/>
              <a:cs typeface="Arial"/>
              <a:sym typeface="Arial"/>
            </a:endParaRPr>
          </a:p>
        </p:txBody>
      </p:sp>
      <p:pic>
        <p:nvPicPr>
          <p:cNvPr id="102" name="Google Shape;102;p8" descr="子供のおもちゃ&#10;&#10;AI 生成コンテンツは誤りを含む可能性があります。"/>
          <p:cNvPicPr preferRelativeResize="0"/>
          <p:nvPr/>
        </p:nvPicPr>
        <p:blipFill rotWithShape="1">
          <a:blip r:embed="rId2">
            <a:alphaModFix/>
          </a:blip>
          <a:srcRect/>
          <a:stretch/>
        </p:blipFill>
        <p:spPr>
          <a:xfrm>
            <a:off x="4990431" y="709763"/>
            <a:ext cx="6707644" cy="5898579"/>
          </a:xfrm>
          <a:prstGeom prst="rect">
            <a:avLst/>
          </a:prstGeom>
          <a:noFill/>
          <a:ln>
            <a:noFill/>
          </a:ln>
        </p:spPr>
      </p:pic>
      <p:sp>
        <p:nvSpPr>
          <p:cNvPr id="103" name="Google Shape;103;p8"/>
          <p:cNvSpPr/>
          <p:nvPr/>
        </p:nvSpPr>
        <p:spPr>
          <a:xfrm flipH="1">
            <a:off x="4487460" y="2572698"/>
            <a:ext cx="1720453" cy="702008"/>
          </a:xfrm>
          <a:custGeom>
            <a:avLst/>
            <a:gdLst/>
            <a:ahLst/>
            <a:cxnLst/>
            <a:rect l="l" t="t" r="r" b="b"/>
            <a:pathLst>
              <a:path w="4747028" h="2016457" extrusionOk="0">
                <a:moveTo>
                  <a:pt x="122473" y="0"/>
                </a:moveTo>
                <a:lnTo>
                  <a:pt x="4624555" y="0"/>
                </a:lnTo>
                <a:cubicBezTo>
                  <a:pt x="4692195" y="0"/>
                  <a:pt x="4747028" y="54833"/>
                  <a:pt x="4747028" y="122473"/>
                </a:cubicBezTo>
                <a:lnTo>
                  <a:pt x="4747028" y="1544961"/>
                </a:lnTo>
                <a:cubicBezTo>
                  <a:pt x="4747028" y="1612601"/>
                  <a:pt x="4692195" y="1667434"/>
                  <a:pt x="4624555" y="1667434"/>
                </a:cubicBezTo>
                <a:lnTo>
                  <a:pt x="3979961" y="1667434"/>
                </a:lnTo>
                <a:lnTo>
                  <a:pt x="3558636" y="2016457"/>
                </a:lnTo>
                <a:cubicBezTo>
                  <a:pt x="3556980" y="1900116"/>
                  <a:pt x="3555323" y="1783775"/>
                  <a:pt x="3553667" y="1667434"/>
                </a:cubicBezTo>
                <a:lnTo>
                  <a:pt x="122473" y="1667434"/>
                </a:lnTo>
                <a:cubicBezTo>
                  <a:pt x="54833" y="1667434"/>
                  <a:pt x="0" y="1612601"/>
                  <a:pt x="0" y="1544961"/>
                </a:cubicBezTo>
                <a:lnTo>
                  <a:pt x="0" y="122473"/>
                </a:lnTo>
                <a:cubicBezTo>
                  <a:pt x="0" y="54833"/>
                  <a:pt x="54833" y="0"/>
                  <a:pt x="122473" y="0"/>
                </a:cubicBezTo>
                <a:close/>
              </a:path>
            </a:pathLst>
          </a:custGeom>
          <a:solidFill>
            <a:schemeClr val="lt1"/>
          </a:solidFill>
          <a:ln w="12700" cap="flat" cmpd="sng">
            <a:solidFill>
              <a:schemeClr val="dk1"/>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4" name="Google Shape;104;p8"/>
          <p:cNvSpPr txBox="1"/>
          <p:nvPr/>
        </p:nvSpPr>
        <p:spPr>
          <a:xfrm>
            <a:off x="4487460" y="2627579"/>
            <a:ext cx="1720453" cy="488339"/>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100"/>
              <a:buFont typeface="Arial"/>
              <a:buNone/>
            </a:pPr>
            <a:r>
              <a:rPr lang="ja-JP" sz="1100" b="0" i="0" u="none" strike="noStrike" cap="none">
                <a:solidFill>
                  <a:schemeClr val="dk1"/>
                </a:solidFill>
                <a:latin typeface="Arial"/>
                <a:ea typeface="Arial"/>
                <a:cs typeface="Arial"/>
                <a:sym typeface="Arial"/>
              </a:rPr>
              <a:t>どんなものに税金が</a:t>
            </a:r>
            <a:endParaRPr sz="1100" b="0" i="0" u="none" strike="noStrike" cap="none">
              <a:solidFill>
                <a:schemeClr val="dk1"/>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100"/>
              <a:buFont typeface="Arial"/>
              <a:buNone/>
            </a:pPr>
            <a:r>
              <a:rPr lang="ja-JP" sz="1100" b="0" i="0" u="none" strike="noStrike" cap="none">
                <a:solidFill>
                  <a:schemeClr val="dk1"/>
                </a:solidFill>
                <a:latin typeface="Arial"/>
                <a:ea typeface="Arial"/>
                <a:cs typeface="Arial"/>
                <a:sym typeface="Arial"/>
              </a:rPr>
              <a:t>使われているんだろう？</a:t>
            </a:r>
            <a:endParaRPr sz="1400" b="0" i="0" u="none" strike="noStrike" cap="none">
              <a:solidFill>
                <a:srgbClr val="000000"/>
              </a:solidFill>
              <a:latin typeface="Arial"/>
              <a:ea typeface="Arial"/>
              <a:cs typeface="Arial"/>
              <a:sym typeface="Arial"/>
            </a:endParaRPr>
          </a:p>
        </p:txBody>
      </p:sp>
      <p:sp>
        <p:nvSpPr>
          <p:cNvPr id="105" name="Google Shape;105;p8"/>
          <p:cNvSpPr/>
          <p:nvPr/>
        </p:nvSpPr>
        <p:spPr>
          <a:xfrm flipH="1">
            <a:off x="9268163" y="926653"/>
            <a:ext cx="1722154" cy="840717"/>
          </a:xfrm>
          <a:custGeom>
            <a:avLst/>
            <a:gdLst/>
            <a:ahLst/>
            <a:cxnLst/>
            <a:rect l="l" t="t" r="r" b="b"/>
            <a:pathLst>
              <a:path w="4747028" h="2016457" extrusionOk="0">
                <a:moveTo>
                  <a:pt x="122473" y="0"/>
                </a:moveTo>
                <a:lnTo>
                  <a:pt x="4624555" y="0"/>
                </a:lnTo>
                <a:cubicBezTo>
                  <a:pt x="4692195" y="0"/>
                  <a:pt x="4747028" y="54833"/>
                  <a:pt x="4747028" y="122473"/>
                </a:cubicBezTo>
                <a:lnTo>
                  <a:pt x="4747028" y="1544961"/>
                </a:lnTo>
                <a:cubicBezTo>
                  <a:pt x="4747028" y="1612601"/>
                  <a:pt x="4692195" y="1667434"/>
                  <a:pt x="4624555" y="1667434"/>
                </a:cubicBezTo>
                <a:lnTo>
                  <a:pt x="3979961" y="1667434"/>
                </a:lnTo>
                <a:lnTo>
                  <a:pt x="3558636" y="2016457"/>
                </a:lnTo>
                <a:cubicBezTo>
                  <a:pt x="3556980" y="1900116"/>
                  <a:pt x="3555323" y="1783775"/>
                  <a:pt x="3553667" y="1667434"/>
                </a:cubicBezTo>
                <a:lnTo>
                  <a:pt x="122473" y="1667434"/>
                </a:lnTo>
                <a:cubicBezTo>
                  <a:pt x="54833" y="1667434"/>
                  <a:pt x="0" y="1612601"/>
                  <a:pt x="0" y="1544961"/>
                </a:cubicBezTo>
                <a:lnTo>
                  <a:pt x="0" y="122473"/>
                </a:lnTo>
                <a:cubicBezTo>
                  <a:pt x="0" y="54833"/>
                  <a:pt x="54833" y="0"/>
                  <a:pt x="122473" y="0"/>
                </a:cubicBezTo>
                <a:close/>
              </a:path>
            </a:pathLst>
          </a:custGeom>
          <a:solidFill>
            <a:schemeClr val="lt1"/>
          </a:solidFill>
          <a:ln w="12700" cap="flat" cmpd="sng">
            <a:solidFill>
              <a:schemeClr val="dk1"/>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6" name="Google Shape;106;p8"/>
          <p:cNvSpPr/>
          <p:nvPr/>
        </p:nvSpPr>
        <p:spPr>
          <a:xfrm>
            <a:off x="424351" y="1143739"/>
            <a:ext cx="4061608" cy="1291327"/>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07" name="Google Shape;107;p8"/>
          <p:cNvPicPr preferRelativeResize="0"/>
          <p:nvPr/>
        </p:nvPicPr>
        <p:blipFill rotWithShape="1">
          <a:blip r:embed="rId3">
            <a:alphaModFix/>
          </a:blip>
          <a:srcRect t="-1" b="54290"/>
          <a:stretch/>
        </p:blipFill>
        <p:spPr>
          <a:xfrm>
            <a:off x="904199" y="4228245"/>
            <a:ext cx="1483955" cy="1160443"/>
          </a:xfrm>
          <a:prstGeom prst="rect">
            <a:avLst/>
          </a:prstGeom>
          <a:noFill/>
          <a:ln>
            <a:noFill/>
          </a:ln>
        </p:spPr>
      </p:pic>
      <p:pic>
        <p:nvPicPr>
          <p:cNvPr id="108" name="Google Shape;108;p8"/>
          <p:cNvPicPr preferRelativeResize="0"/>
          <p:nvPr/>
        </p:nvPicPr>
        <p:blipFill rotWithShape="1">
          <a:blip r:embed="rId4">
            <a:alphaModFix/>
          </a:blip>
          <a:srcRect b="18066"/>
          <a:stretch/>
        </p:blipFill>
        <p:spPr>
          <a:xfrm>
            <a:off x="2847290" y="5084033"/>
            <a:ext cx="1947164" cy="1186038"/>
          </a:xfrm>
          <a:prstGeom prst="rect">
            <a:avLst/>
          </a:prstGeom>
          <a:noFill/>
          <a:ln>
            <a:noFill/>
          </a:ln>
        </p:spPr>
      </p:pic>
      <p:sp>
        <p:nvSpPr>
          <p:cNvPr id="109" name="Google Shape;109;p8"/>
          <p:cNvSpPr/>
          <p:nvPr/>
        </p:nvSpPr>
        <p:spPr>
          <a:xfrm flipH="1">
            <a:off x="597184" y="2942391"/>
            <a:ext cx="2506982" cy="1202736"/>
          </a:xfrm>
          <a:custGeom>
            <a:avLst/>
            <a:gdLst/>
            <a:ahLst/>
            <a:cxnLst/>
            <a:rect l="l" t="t" r="r" b="b"/>
            <a:pathLst>
              <a:path w="4747028" h="2016457" extrusionOk="0">
                <a:moveTo>
                  <a:pt x="122473" y="0"/>
                </a:moveTo>
                <a:lnTo>
                  <a:pt x="4624555" y="0"/>
                </a:lnTo>
                <a:cubicBezTo>
                  <a:pt x="4692195" y="0"/>
                  <a:pt x="4747028" y="54833"/>
                  <a:pt x="4747028" y="122473"/>
                </a:cubicBezTo>
                <a:lnTo>
                  <a:pt x="4747028" y="1544961"/>
                </a:lnTo>
                <a:cubicBezTo>
                  <a:pt x="4747028" y="1612601"/>
                  <a:pt x="4692195" y="1667434"/>
                  <a:pt x="4624555" y="1667434"/>
                </a:cubicBezTo>
                <a:lnTo>
                  <a:pt x="3979961" y="1667434"/>
                </a:lnTo>
                <a:lnTo>
                  <a:pt x="3558636" y="2016457"/>
                </a:lnTo>
                <a:cubicBezTo>
                  <a:pt x="3556980" y="1900116"/>
                  <a:pt x="3555323" y="1783775"/>
                  <a:pt x="3553667" y="1667434"/>
                </a:cubicBezTo>
                <a:lnTo>
                  <a:pt x="122473" y="1667434"/>
                </a:lnTo>
                <a:cubicBezTo>
                  <a:pt x="54833" y="1667434"/>
                  <a:pt x="0" y="1612601"/>
                  <a:pt x="0" y="1544961"/>
                </a:cubicBezTo>
                <a:lnTo>
                  <a:pt x="0" y="122473"/>
                </a:lnTo>
                <a:cubicBezTo>
                  <a:pt x="0" y="54833"/>
                  <a:pt x="54833" y="0"/>
                  <a:pt x="122473" y="0"/>
                </a:cubicBezTo>
                <a:close/>
              </a:path>
            </a:pathLst>
          </a:custGeom>
          <a:solidFill>
            <a:schemeClr val="lt1"/>
          </a:solidFill>
          <a:ln w="12700" cap="flat" cmpd="sng">
            <a:solidFill>
              <a:schemeClr val="dk1"/>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0" name="Google Shape;110;p8"/>
          <p:cNvSpPr/>
          <p:nvPr/>
        </p:nvSpPr>
        <p:spPr>
          <a:xfrm>
            <a:off x="2634599" y="4122555"/>
            <a:ext cx="1947164" cy="969065"/>
          </a:xfrm>
          <a:custGeom>
            <a:avLst/>
            <a:gdLst/>
            <a:ahLst/>
            <a:cxnLst/>
            <a:rect l="l" t="t" r="r" b="b"/>
            <a:pathLst>
              <a:path w="4747028" h="2016457" extrusionOk="0">
                <a:moveTo>
                  <a:pt x="122473" y="0"/>
                </a:moveTo>
                <a:lnTo>
                  <a:pt x="4624555" y="0"/>
                </a:lnTo>
                <a:cubicBezTo>
                  <a:pt x="4692195" y="0"/>
                  <a:pt x="4747028" y="54833"/>
                  <a:pt x="4747028" y="122473"/>
                </a:cubicBezTo>
                <a:lnTo>
                  <a:pt x="4747028" y="1544961"/>
                </a:lnTo>
                <a:cubicBezTo>
                  <a:pt x="4747028" y="1612601"/>
                  <a:pt x="4692195" y="1667434"/>
                  <a:pt x="4624555" y="1667434"/>
                </a:cubicBezTo>
                <a:lnTo>
                  <a:pt x="3979961" y="1667434"/>
                </a:lnTo>
                <a:lnTo>
                  <a:pt x="3558636" y="2016457"/>
                </a:lnTo>
                <a:cubicBezTo>
                  <a:pt x="3556980" y="1900116"/>
                  <a:pt x="3555323" y="1783775"/>
                  <a:pt x="3553667" y="1667434"/>
                </a:cubicBezTo>
                <a:lnTo>
                  <a:pt x="122473" y="1667434"/>
                </a:lnTo>
                <a:cubicBezTo>
                  <a:pt x="54833" y="1667434"/>
                  <a:pt x="0" y="1612601"/>
                  <a:pt x="0" y="1544961"/>
                </a:cubicBezTo>
                <a:lnTo>
                  <a:pt x="0" y="122473"/>
                </a:lnTo>
                <a:cubicBezTo>
                  <a:pt x="0" y="54833"/>
                  <a:pt x="54833" y="0"/>
                  <a:pt x="122473" y="0"/>
                </a:cubicBezTo>
                <a:close/>
              </a:path>
            </a:pathLst>
          </a:custGeom>
          <a:solidFill>
            <a:schemeClr val="lt1"/>
          </a:solidFill>
          <a:ln w="12700" cap="flat" cmpd="sng">
            <a:solidFill>
              <a:schemeClr val="dk1"/>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1" name="Google Shape;111;p8"/>
          <p:cNvSpPr/>
          <p:nvPr/>
        </p:nvSpPr>
        <p:spPr>
          <a:xfrm>
            <a:off x="10538159" y="198968"/>
            <a:ext cx="1159916" cy="405807"/>
          </a:xfrm>
          <a:prstGeom prst="roundRect">
            <a:avLst>
              <a:gd name="adj" fmla="val 0"/>
            </a:avLst>
          </a:prstGeom>
          <a:solidFill>
            <a:schemeClr val="dk1">
              <a:alpha val="10196"/>
            </a:schemeClr>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2" name="Google Shape;112;p8"/>
          <p:cNvSpPr txBox="1"/>
          <p:nvPr/>
        </p:nvSpPr>
        <p:spPr>
          <a:xfrm>
            <a:off x="10575595" y="257057"/>
            <a:ext cx="92839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Arial"/>
              <a:buNone/>
            </a:pPr>
            <a:r>
              <a:rPr lang="ja-JP" sz="1400" b="0" i="0" u="none" strike="noStrike" cap="none">
                <a:solidFill>
                  <a:schemeClr val="dk1"/>
                </a:solidFill>
                <a:latin typeface="Arial"/>
                <a:ea typeface="Arial"/>
                <a:cs typeface="Arial"/>
                <a:sym typeface="Arial"/>
              </a:rPr>
              <a:t>答え一覧</a:t>
            </a:r>
            <a:endParaRPr sz="2400" b="0" i="0" u="none" strike="noStrike" cap="none">
              <a:solidFill>
                <a:schemeClr val="dk1"/>
              </a:solidFill>
              <a:latin typeface="Arial"/>
              <a:ea typeface="Arial"/>
              <a:cs typeface="Arial"/>
              <a:sym typeface="Arial"/>
            </a:endParaRPr>
          </a:p>
        </p:txBody>
      </p:sp>
      <p:sp>
        <p:nvSpPr>
          <p:cNvPr id="113" name="Google Shape;113;p8"/>
          <p:cNvSpPr/>
          <p:nvPr/>
        </p:nvSpPr>
        <p:spPr>
          <a:xfrm rot="5400000">
            <a:off x="11408822" y="312505"/>
            <a:ext cx="207329" cy="178732"/>
          </a:xfrm>
          <a:prstGeom prst="triangle">
            <a:avLst>
              <a:gd name="adj" fmla="val 50000"/>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4" name="Google Shape;114;p8"/>
          <p:cNvSpPr/>
          <p:nvPr/>
        </p:nvSpPr>
        <p:spPr>
          <a:xfrm>
            <a:off x="6596489" y="2652767"/>
            <a:ext cx="1684737"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5" name="Google Shape;115;p8"/>
          <p:cNvSpPr txBox="1"/>
          <p:nvPr/>
        </p:nvSpPr>
        <p:spPr>
          <a:xfrm>
            <a:off x="6620458" y="2641830"/>
            <a:ext cx="1849269" cy="3138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電子黒板</a:t>
            </a:r>
            <a:r>
              <a:rPr lang="ja-JP" sz="1050" b="1" i="0" u="none" strike="noStrike" cap="none">
                <a:solidFill>
                  <a:schemeClr val="lt1"/>
                </a:solidFill>
                <a:latin typeface="Arial"/>
                <a:ea typeface="Arial"/>
                <a:cs typeface="Arial"/>
                <a:sym typeface="Arial"/>
              </a:rPr>
              <a:t>（テレビ） </a:t>
            </a:r>
            <a:r>
              <a:rPr lang="ja-JP" sz="1200" b="1" i="0" u="none" strike="noStrike" cap="none">
                <a:solidFill>
                  <a:schemeClr val="lt1"/>
                </a:solidFill>
                <a:latin typeface="Arial"/>
                <a:ea typeface="Arial"/>
                <a:cs typeface="Arial"/>
                <a:sym typeface="Arial"/>
              </a:rPr>
              <a:t>▶</a:t>
            </a:r>
            <a:endParaRPr sz="1200" b="1" i="0" u="none" strike="noStrike" cap="none">
              <a:solidFill>
                <a:schemeClr val="lt1"/>
              </a:solidFill>
              <a:latin typeface="Arial"/>
              <a:ea typeface="Arial"/>
              <a:cs typeface="Arial"/>
              <a:sym typeface="Arial"/>
            </a:endParaRPr>
          </a:p>
        </p:txBody>
      </p:sp>
      <p:sp>
        <p:nvSpPr>
          <p:cNvPr id="116" name="Google Shape;116;p8"/>
          <p:cNvSpPr/>
          <p:nvPr/>
        </p:nvSpPr>
        <p:spPr>
          <a:xfrm>
            <a:off x="8112125" y="1344476"/>
            <a:ext cx="779533"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7" name="Google Shape;117;p8"/>
          <p:cNvSpPr txBox="1"/>
          <p:nvPr/>
        </p:nvSpPr>
        <p:spPr>
          <a:xfrm>
            <a:off x="8144287" y="1333539"/>
            <a:ext cx="715208" cy="300595"/>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時計 ▶</a:t>
            </a:r>
            <a:endParaRPr sz="1200" b="1" i="0" u="none" strike="noStrike" cap="none">
              <a:solidFill>
                <a:schemeClr val="lt1"/>
              </a:solidFill>
              <a:latin typeface="Arial"/>
              <a:ea typeface="Arial"/>
              <a:cs typeface="Arial"/>
              <a:sym typeface="Arial"/>
            </a:endParaRPr>
          </a:p>
        </p:txBody>
      </p:sp>
      <p:sp>
        <p:nvSpPr>
          <p:cNvPr id="118" name="Google Shape;118;p8"/>
          <p:cNvSpPr/>
          <p:nvPr/>
        </p:nvSpPr>
        <p:spPr>
          <a:xfrm>
            <a:off x="6103778" y="1146581"/>
            <a:ext cx="1129006"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9" name="Google Shape;119;p8"/>
          <p:cNvSpPr txBox="1"/>
          <p:nvPr/>
        </p:nvSpPr>
        <p:spPr>
          <a:xfrm>
            <a:off x="6150359" y="1135644"/>
            <a:ext cx="1035843" cy="300595"/>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けい光灯 ▶</a:t>
            </a:r>
            <a:endParaRPr sz="1200" b="1" i="0" u="none" strike="noStrike" cap="none">
              <a:solidFill>
                <a:schemeClr val="lt1"/>
              </a:solidFill>
              <a:latin typeface="Arial"/>
              <a:ea typeface="Arial"/>
              <a:cs typeface="Arial"/>
              <a:sym typeface="Arial"/>
            </a:endParaRPr>
          </a:p>
        </p:txBody>
      </p:sp>
      <p:sp>
        <p:nvSpPr>
          <p:cNvPr id="120" name="Google Shape;120;p8"/>
          <p:cNvSpPr/>
          <p:nvPr/>
        </p:nvSpPr>
        <p:spPr>
          <a:xfrm>
            <a:off x="10538159" y="3158065"/>
            <a:ext cx="779533"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1" name="Google Shape;121;p8"/>
          <p:cNvSpPr txBox="1"/>
          <p:nvPr/>
        </p:nvSpPr>
        <p:spPr>
          <a:xfrm>
            <a:off x="10570321" y="3147128"/>
            <a:ext cx="715208" cy="300595"/>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黒板 ▶</a:t>
            </a:r>
            <a:endParaRPr sz="1200" b="1" i="0" u="none" strike="noStrike" cap="none">
              <a:solidFill>
                <a:schemeClr val="lt1"/>
              </a:solidFill>
              <a:latin typeface="Arial"/>
              <a:ea typeface="Arial"/>
              <a:cs typeface="Arial"/>
              <a:sym typeface="Arial"/>
            </a:endParaRPr>
          </a:p>
        </p:txBody>
      </p:sp>
      <p:sp>
        <p:nvSpPr>
          <p:cNvPr id="122" name="Google Shape;122;p8"/>
          <p:cNvSpPr/>
          <p:nvPr/>
        </p:nvSpPr>
        <p:spPr>
          <a:xfrm>
            <a:off x="7722358" y="4784330"/>
            <a:ext cx="779533"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3" name="Google Shape;123;p8"/>
          <p:cNvSpPr txBox="1"/>
          <p:nvPr/>
        </p:nvSpPr>
        <p:spPr>
          <a:xfrm>
            <a:off x="7754520" y="4771839"/>
            <a:ext cx="715208" cy="300595"/>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机 ▶</a:t>
            </a:r>
            <a:endParaRPr sz="1200" b="1" i="0" u="none" strike="noStrike" cap="none">
              <a:solidFill>
                <a:schemeClr val="lt1"/>
              </a:solidFill>
              <a:latin typeface="Arial"/>
              <a:ea typeface="Arial"/>
              <a:cs typeface="Arial"/>
              <a:sym typeface="Arial"/>
            </a:endParaRPr>
          </a:p>
        </p:txBody>
      </p:sp>
      <p:sp>
        <p:nvSpPr>
          <p:cNvPr id="124" name="Google Shape;124;p8"/>
          <p:cNvSpPr/>
          <p:nvPr/>
        </p:nvSpPr>
        <p:spPr>
          <a:xfrm>
            <a:off x="7009030" y="5762365"/>
            <a:ext cx="779533"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5" name="Google Shape;125;p8"/>
          <p:cNvSpPr txBox="1"/>
          <p:nvPr/>
        </p:nvSpPr>
        <p:spPr>
          <a:xfrm>
            <a:off x="7041192" y="5751428"/>
            <a:ext cx="715208" cy="300595"/>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いす ▶</a:t>
            </a:r>
            <a:endParaRPr sz="1200" b="1" i="0" u="none" strike="noStrike" cap="none">
              <a:solidFill>
                <a:schemeClr val="lt1"/>
              </a:solidFill>
              <a:latin typeface="Arial"/>
              <a:ea typeface="Arial"/>
              <a:cs typeface="Arial"/>
              <a:sym typeface="Arial"/>
            </a:endParaRPr>
          </a:p>
        </p:txBody>
      </p:sp>
      <p:sp>
        <p:nvSpPr>
          <p:cNvPr id="126" name="Google Shape;126;p8"/>
          <p:cNvSpPr/>
          <p:nvPr/>
        </p:nvSpPr>
        <p:spPr>
          <a:xfrm>
            <a:off x="9385658" y="5877302"/>
            <a:ext cx="1129006"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7" name="Google Shape;127;p8"/>
          <p:cNvSpPr txBox="1"/>
          <p:nvPr/>
        </p:nvSpPr>
        <p:spPr>
          <a:xfrm>
            <a:off x="9432239" y="5866365"/>
            <a:ext cx="1035843" cy="300595"/>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教科書 ▶</a:t>
            </a:r>
            <a:endParaRPr sz="1200" b="1" i="0" u="none" strike="noStrike" cap="none">
              <a:solidFill>
                <a:schemeClr val="lt1"/>
              </a:solidFill>
              <a:latin typeface="Arial"/>
              <a:ea typeface="Arial"/>
              <a:cs typeface="Arial"/>
              <a:sym typeface="Arial"/>
            </a:endParaRPr>
          </a:p>
        </p:txBody>
      </p:sp>
      <p:sp>
        <p:nvSpPr>
          <p:cNvPr id="128" name="Google Shape;128;p8"/>
          <p:cNvSpPr/>
          <p:nvPr/>
        </p:nvSpPr>
        <p:spPr>
          <a:xfrm>
            <a:off x="7996245" y="5999136"/>
            <a:ext cx="1129006"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9" name="Google Shape;129;p8"/>
          <p:cNvSpPr txBox="1"/>
          <p:nvPr/>
        </p:nvSpPr>
        <p:spPr>
          <a:xfrm>
            <a:off x="7941503" y="5988199"/>
            <a:ext cx="1238500" cy="300595"/>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ランドセル ▶</a:t>
            </a:r>
            <a:endParaRPr sz="1200" b="1" i="0" u="none" strike="noStrike" cap="none">
              <a:solidFill>
                <a:schemeClr val="lt1"/>
              </a:solidFill>
              <a:latin typeface="Arial"/>
              <a:ea typeface="Arial"/>
              <a:cs typeface="Arial"/>
              <a:sym typeface="Arial"/>
            </a:endParaRPr>
          </a:p>
        </p:txBody>
      </p:sp>
      <p:sp>
        <p:nvSpPr>
          <p:cNvPr id="130" name="Google Shape;130;p8"/>
          <p:cNvSpPr/>
          <p:nvPr/>
        </p:nvSpPr>
        <p:spPr>
          <a:xfrm>
            <a:off x="8995892" y="4253216"/>
            <a:ext cx="779533"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1" name="Google Shape;131;p8"/>
          <p:cNvSpPr txBox="1"/>
          <p:nvPr/>
        </p:nvSpPr>
        <p:spPr>
          <a:xfrm>
            <a:off x="9028054" y="4242279"/>
            <a:ext cx="715208" cy="300595"/>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教卓 ▶</a:t>
            </a:r>
            <a:endParaRPr sz="1200" b="1" i="0" u="none" strike="noStrike" cap="none">
              <a:solidFill>
                <a:schemeClr val="lt1"/>
              </a:solidFill>
              <a:latin typeface="Arial"/>
              <a:ea typeface="Arial"/>
              <a:cs typeface="Arial"/>
              <a:sym typeface="Arial"/>
            </a:endParaRPr>
          </a:p>
        </p:txBody>
      </p:sp>
      <p:sp>
        <p:nvSpPr>
          <p:cNvPr id="132" name="Google Shape;132;p8"/>
          <p:cNvSpPr/>
          <p:nvPr/>
        </p:nvSpPr>
        <p:spPr>
          <a:xfrm>
            <a:off x="5903525" y="4322645"/>
            <a:ext cx="1129006"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3" name="Google Shape;133;p8"/>
          <p:cNvSpPr txBox="1"/>
          <p:nvPr/>
        </p:nvSpPr>
        <p:spPr>
          <a:xfrm>
            <a:off x="5950106" y="4311708"/>
            <a:ext cx="1035843" cy="300595"/>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ふでばこ ▶</a:t>
            </a:r>
            <a:endParaRPr sz="1200" b="1" i="0" u="none" strike="noStrike" cap="none">
              <a:solidFill>
                <a:schemeClr val="lt1"/>
              </a:solidFill>
              <a:latin typeface="Arial"/>
              <a:ea typeface="Arial"/>
              <a:cs typeface="Arial"/>
              <a:sym typeface="Arial"/>
            </a:endParaRPr>
          </a:p>
        </p:txBody>
      </p:sp>
      <p:sp>
        <p:nvSpPr>
          <p:cNvPr id="134" name="Google Shape;134;p8"/>
          <p:cNvSpPr txBox="1"/>
          <p:nvPr/>
        </p:nvSpPr>
        <p:spPr>
          <a:xfrm>
            <a:off x="9268176" y="944075"/>
            <a:ext cx="1947300" cy="6681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100"/>
              <a:buFont typeface="Arial"/>
              <a:buNone/>
            </a:pPr>
            <a:r>
              <a:rPr lang="ja-JP" sz="1100" b="0" i="0" u="none" strike="noStrike" cap="none">
                <a:solidFill>
                  <a:schemeClr val="dk1"/>
                </a:solidFill>
                <a:latin typeface="Arial"/>
                <a:ea typeface="Arial"/>
                <a:cs typeface="Arial"/>
                <a:sym typeface="Arial"/>
              </a:rPr>
              <a:t>じつは教室の中にも、</a:t>
            </a:r>
            <a:endParaRPr sz="1100" b="0" i="0" u="none" strike="noStrike" cap="none">
              <a:solidFill>
                <a:schemeClr val="dk1"/>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100"/>
              <a:buFont typeface="Arial"/>
              <a:buNone/>
            </a:pPr>
            <a:r>
              <a:rPr lang="ja-JP" sz="1100" b="0" i="0" u="none" strike="noStrike" cap="none">
                <a:solidFill>
                  <a:schemeClr val="dk1"/>
                </a:solidFill>
                <a:latin typeface="Arial"/>
                <a:ea typeface="Arial"/>
                <a:cs typeface="Arial"/>
                <a:sym typeface="Arial"/>
              </a:rPr>
              <a:t>税金で買っているものが、</a:t>
            </a:r>
            <a:endParaRPr sz="1100" b="0" i="0" u="none" strike="noStrike" cap="none">
              <a:solidFill>
                <a:schemeClr val="dk1"/>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100"/>
              <a:buFont typeface="Arial"/>
              <a:buNone/>
            </a:pPr>
            <a:r>
              <a:rPr lang="ja-JP" sz="1100" b="0" i="0" u="none" strike="noStrike" cap="none">
                <a:solidFill>
                  <a:schemeClr val="dk1"/>
                </a:solidFill>
                <a:latin typeface="Arial"/>
                <a:ea typeface="Arial"/>
                <a:cs typeface="Arial"/>
                <a:sym typeface="Arial"/>
              </a:rPr>
              <a:t>いっぱいあるのよ。</a:t>
            </a:r>
            <a:endParaRPr sz="1400" b="0" i="0" u="none" strike="noStrike" cap="none">
              <a:solidFill>
                <a:srgbClr val="000000"/>
              </a:solidFill>
              <a:latin typeface="Arial"/>
              <a:ea typeface="Arial"/>
              <a:cs typeface="Arial"/>
              <a:sym typeface="Arial"/>
            </a:endParaRPr>
          </a:p>
        </p:txBody>
      </p:sp>
      <p:sp>
        <p:nvSpPr>
          <p:cNvPr id="135" name="Google Shape;135;p8"/>
          <p:cNvSpPr txBox="1"/>
          <p:nvPr/>
        </p:nvSpPr>
        <p:spPr>
          <a:xfrm>
            <a:off x="493925" y="1194239"/>
            <a:ext cx="3919500" cy="11943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絵の中で税金が使われているものにタッチしてみましょう。</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正しい場合は「〇」、間違っている場合は</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「×」が表示されます。</a:t>
            </a:r>
            <a:endParaRPr sz="1400" b="0" i="0" u="none" strike="noStrike" cap="none">
              <a:solidFill>
                <a:srgbClr val="000000"/>
              </a:solidFill>
              <a:latin typeface="Arial"/>
              <a:ea typeface="Arial"/>
              <a:cs typeface="Arial"/>
              <a:sym typeface="Arial"/>
            </a:endParaRPr>
          </a:p>
        </p:txBody>
      </p:sp>
      <p:sp>
        <p:nvSpPr>
          <p:cNvPr id="136" name="Google Shape;136;p8"/>
          <p:cNvSpPr txBox="1"/>
          <p:nvPr/>
        </p:nvSpPr>
        <p:spPr>
          <a:xfrm>
            <a:off x="641325" y="3020225"/>
            <a:ext cx="2577900" cy="8250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税金って、身近なところで、</a:t>
            </a:r>
            <a:endParaRPr sz="1400" b="0" i="0" u="none" strike="noStrike" cap="none">
              <a:solidFill>
                <a:srgbClr val="000000"/>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みんなのために、使われて</a:t>
            </a:r>
            <a:endParaRPr sz="1400" b="0" i="0" u="none" strike="noStrike" cap="none">
              <a:solidFill>
                <a:schemeClr val="dk1"/>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いるんだね。</a:t>
            </a:r>
            <a:endParaRPr sz="1400" b="0" i="0" u="none" strike="noStrike" cap="none">
              <a:solidFill>
                <a:srgbClr val="000000"/>
              </a:solidFill>
              <a:latin typeface="Arial"/>
              <a:ea typeface="Arial"/>
              <a:cs typeface="Arial"/>
              <a:sym typeface="Arial"/>
            </a:endParaRPr>
          </a:p>
        </p:txBody>
      </p:sp>
      <p:sp>
        <p:nvSpPr>
          <p:cNvPr id="137" name="Google Shape;137;p8"/>
          <p:cNvSpPr txBox="1"/>
          <p:nvPr/>
        </p:nvSpPr>
        <p:spPr>
          <a:xfrm flipH="1">
            <a:off x="2656512" y="4223550"/>
            <a:ext cx="2032500" cy="5664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教科書や机も、</a:t>
            </a:r>
            <a:endParaRPr sz="1400" b="0" i="0" u="none" strike="noStrike" cap="none">
              <a:solidFill>
                <a:schemeClr val="dk1"/>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大切に使わなきゃね。</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タイトル付きのコンテンツ" type="objTx">
  <p:cSld name="OBJECT_WITH_CAPTION_TEXT">
    <p:spTree>
      <p:nvGrpSpPr>
        <p:cNvPr id="1" name="Shape 138"/>
        <p:cNvGrpSpPr/>
        <p:nvPr/>
      </p:nvGrpSpPr>
      <p:grpSpPr>
        <a:xfrm>
          <a:off x="0" y="0"/>
          <a:ext cx="0" cy="0"/>
          <a:chOff x="0" y="0"/>
          <a:chExt cx="0" cy="0"/>
        </a:xfrm>
      </p:grpSpPr>
      <p:sp>
        <p:nvSpPr>
          <p:cNvPr id="139" name="Google Shape;139;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0" name="Google Shape;140;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41" name="Google Shape;141;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endParaRPr/>
          </a:p>
        </p:txBody>
      </p:sp>
      <p:sp>
        <p:nvSpPr>
          <p:cNvPr id="142" name="Google Shape;14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3" name="Google Shape;14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4" name="Google Shape;14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タイトル付きの図" type="picTx">
  <p:cSld name="PICTURE_WITH_CAPTION_TEXT">
    <p:spTree>
      <p:nvGrpSpPr>
        <p:cNvPr id="1" name="Shape 145"/>
        <p:cNvGrpSpPr/>
        <p:nvPr/>
      </p:nvGrpSpPr>
      <p:grpSpPr>
        <a:xfrm>
          <a:off x="0" y="0"/>
          <a:ext cx="0" cy="0"/>
          <a:chOff x="0" y="0"/>
          <a:chExt cx="0" cy="0"/>
        </a:xfrm>
      </p:grpSpPr>
      <p:sp>
        <p:nvSpPr>
          <p:cNvPr id="146" name="Google Shape;146;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7" name="Google Shape;147;p10"/>
          <p:cNvSpPr>
            <a:spLocks noGrp="1"/>
          </p:cNvSpPr>
          <p:nvPr>
            <p:ph type="pic" idx="2"/>
          </p:nvPr>
        </p:nvSpPr>
        <p:spPr>
          <a:xfrm>
            <a:off x="5183188" y="987425"/>
            <a:ext cx="6172200" cy="4873625"/>
          </a:xfrm>
          <a:prstGeom prst="rect">
            <a:avLst/>
          </a:prstGeom>
          <a:noFill/>
          <a:ln>
            <a:noFill/>
          </a:ln>
        </p:spPr>
      </p:sp>
      <p:sp>
        <p:nvSpPr>
          <p:cNvPr id="148" name="Google Shape;148;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endParaRPr/>
          </a:p>
        </p:txBody>
      </p:sp>
      <p:sp>
        <p:nvSpPr>
          <p:cNvPr id="149" name="Google Shape;149;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50" name="Google Shape;150;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51" name="Google Shape;15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ja-JP"/>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15:clr>
            <a:srgbClr val="F26B43"/>
          </p15:clr>
        </p15:guide>
        <p15:guide id="4" pos="7680">
          <p15:clr>
            <a:srgbClr val="F26B43"/>
          </p15:clr>
        </p15:guide>
        <p15:guide id="5" orient="horz" pos="4320">
          <p15:clr>
            <a:srgbClr val="F26B43"/>
          </p15:clr>
        </p15:guide>
        <p15:guide id="6" orient="horz">
          <p15:clr>
            <a:srgbClr val="F26B43"/>
          </p15:clr>
        </p15:guide>
        <p15:guide id="7" pos="5110">
          <p15:clr>
            <a:srgbClr val="A4A3A4"/>
          </p15:clr>
        </p15:guide>
        <p15:guide id="8" pos="2570">
          <p15:clr>
            <a:srgbClr val="A4A3A4"/>
          </p15:clr>
        </p15:guide>
        <p15:guide id="9" orient="horz" pos="2886">
          <p15:clr>
            <a:srgbClr val="A4A3A4"/>
          </p15:clr>
        </p15:guide>
        <p15:guide id="10" orient="horz" pos="1434">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10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1.xml"/><Relationship Id="rId1" Type="http://schemas.openxmlformats.org/officeDocument/2006/relationships/slideLayout" Target="../slideLayouts/slideLayout2.xml"/><Relationship Id="rId5" Type="http://schemas.openxmlformats.org/officeDocument/2006/relationships/hyperlink" Target="https://www.pref.nagasaki.jp/kids/works/work.html" TargetMode="External"/><Relationship Id="rId4" Type="http://schemas.openxmlformats.org/officeDocument/2006/relationships/hyperlink" Target="https://www.pref.nagasaki.jp/gikai/kids/about03/index.html" TargetMode="External"/></Relationships>
</file>

<file path=ppt/slides/_rels/slide10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2.xml"/><Relationship Id="rId1" Type="http://schemas.openxmlformats.org/officeDocument/2006/relationships/slideLayout" Target="../slideLayouts/slideLayout2.xml"/><Relationship Id="rId6" Type="http://schemas.openxmlformats.org/officeDocument/2006/relationships/hyperlink" Target="https://www.pref.nagasaki.jp/bunrui/kanko-kyoiku-bunka/gakkokyoiku/gimukyoiku/jigyou-chousa-shochuko/kyoudo/" TargetMode="External"/><Relationship Id="rId5" Type="http://schemas.openxmlformats.org/officeDocument/2006/relationships/hyperlink" Target="https://www.pref.nagasaki.jp/kids/works/budget.html" TargetMode="External"/><Relationship Id="rId4" Type="http://schemas.openxmlformats.org/officeDocument/2006/relationships/image" Target="../media/image57.png"/></Relationships>
</file>

<file path=ppt/slides/_rels/slide10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3.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hyperlink" Target="https://www.nta.go.jp/" TargetMode="External"/><Relationship Id="rId4" Type="http://schemas.openxmlformats.org/officeDocument/2006/relationships/image" Target="../media/image59.png"/></Relationships>
</file>

<file path=ppt/slides/_rels/slide104.xml.rels><?xml version="1.0" encoding="UTF-8" standalone="yes"?>
<Relationships xmlns="http://schemas.openxmlformats.org/package/2006/relationships"><Relationship Id="rId3" Type="http://schemas.openxmlformats.org/officeDocument/2006/relationships/hyperlink" Target="https://www.nta.go.jp/taxes/kids/index.htm" TargetMode="External"/><Relationship Id="rId2" Type="http://schemas.openxmlformats.org/officeDocument/2006/relationships/notesSlide" Target="../notesSlides/notesSlide104.xml"/><Relationship Id="rId1" Type="http://schemas.openxmlformats.org/officeDocument/2006/relationships/slideLayout" Target="../slideLayouts/slideLayout2.xml"/><Relationship Id="rId6" Type="http://schemas.openxmlformats.org/officeDocument/2006/relationships/image" Target="../media/image63.jpg"/><Relationship Id="rId5" Type="http://schemas.openxmlformats.org/officeDocument/2006/relationships/image" Target="../media/image62.png"/><Relationship Id="rId4" Type="http://schemas.openxmlformats.org/officeDocument/2006/relationships/image" Target="../media/image61.png"/></Relationships>
</file>

<file path=ppt/slides/_rels/slide105.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slide" Target="slide3.xml"/><Relationship Id="rId2" Type="http://schemas.openxmlformats.org/officeDocument/2006/relationships/notesSlide" Target="../notesSlides/notesSlide105.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1.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26.xml"/><Relationship Id="rId18" Type="http://schemas.openxmlformats.org/officeDocument/2006/relationships/slide" Target="slide16.xml"/><Relationship Id="rId26" Type="http://schemas.openxmlformats.org/officeDocument/2006/relationships/slide" Target="slide52.xml"/><Relationship Id="rId3" Type="http://schemas.openxmlformats.org/officeDocument/2006/relationships/slide" Target="slide60.xml"/><Relationship Id="rId21" Type="http://schemas.openxmlformats.org/officeDocument/2006/relationships/slide" Target="slide36.xml"/><Relationship Id="rId7" Type="http://schemas.openxmlformats.org/officeDocument/2006/relationships/slide" Target="slide38.xml"/><Relationship Id="rId12" Type="http://schemas.openxmlformats.org/officeDocument/2006/relationships/slide" Target="slide24.xml"/><Relationship Id="rId17" Type="http://schemas.openxmlformats.org/officeDocument/2006/relationships/slide" Target="slide14.xml"/><Relationship Id="rId25" Type="http://schemas.openxmlformats.org/officeDocument/2006/relationships/slide" Target="slide54.xml"/><Relationship Id="rId2" Type="http://schemas.openxmlformats.org/officeDocument/2006/relationships/notesSlide" Target="../notesSlides/notesSlide11.xml"/><Relationship Id="rId16" Type="http://schemas.openxmlformats.org/officeDocument/2006/relationships/slide" Target="slide28.xml"/><Relationship Id="rId20" Type="http://schemas.openxmlformats.org/officeDocument/2006/relationships/slide" Target="slide20.xml"/><Relationship Id="rId1" Type="http://schemas.openxmlformats.org/officeDocument/2006/relationships/slideLayout" Target="../slideLayouts/slideLayout5.xml"/><Relationship Id="rId6" Type="http://schemas.openxmlformats.org/officeDocument/2006/relationships/slide" Target="slide58.xml"/><Relationship Id="rId11" Type="http://schemas.openxmlformats.org/officeDocument/2006/relationships/slide" Target="slide42.xml"/><Relationship Id="rId24" Type="http://schemas.openxmlformats.org/officeDocument/2006/relationships/slide" Target="slide46.xml"/><Relationship Id="rId5" Type="http://schemas.openxmlformats.org/officeDocument/2006/relationships/slide" Target="slide56.xml"/><Relationship Id="rId15" Type="http://schemas.openxmlformats.org/officeDocument/2006/relationships/slide" Target="slide32.xml"/><Relationship Id="rId23" Type="http://schemas.openxmlformats.org/officeDocument/2006/relationships/slide" Target="slide34.xml"/><Relationship Id="rId28" Type="http://schemas.openxmlformats.org/officeDocument/2006/relationships/slide" Target="slide10.xml"/><Relationship Id="rId10" Type="http://schemas.openxmlformats.org/officeDocument/2006/relationships/slide" Target="slide12.xml"/><Relationship Id="rId19" Type="http://schemas.openxmlformats.org/officeDocument/2006/relationships/slide" Target="slide18.xml"/><Relationship Id="rId4" Type="http://schemas.openxmlformats.org/officeDocument/2006/relationships/slide" Target="slide48.xml"/><Relationship Id="rId9" Type="http://schemas.openxmlformats.org/officeDocument/2006/relationships/slide" Target="slide22.xml"/><Relationship Id="rId14" Type="http://schemas.openxmlformats.org/officeDocument/2006/relationships/slide" Target="slide50.xml"/><Relationship Id="rId22" Type="http://schemas.openxmlformats.org/officeDocument/2006/relationships/slide" Target="slide30.xml"/><Relationship Id="rId27" Type="http://schemas.openxmlformats.org/officeDocument/2006/relationships/slide" Target="slide44.xml"/></Relationships>
</file>

<file path=ppt/slides/_rels/slide12.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26.xml"/><Relationship Id="rId18" Type="http://schemas.openxmlformats.org/officeDocument/2006/relationships/slide" Target="slide16.xml"/><Relationship Id="rId26" Type="http://schemas.openxmlformats.org/officeDocument/2006/relationships/slide" Target="slide52.xml"/><Relationship Id="rId3" Type="http://schemas.openxmlformats.org/officeDocument/2006/relationships/slide" Target="slide60.xml"/><Relationship Id="rId21" Type="http://schemas.openxmlformats.org/officeDocument/2006/relationships/slide" Target="slide36.xml"/><Relationship Id="rId7" Type="http://schemas.openxmlformats.org/officeDocument/2006/relationships/slide" Target="slide38.xml"/><Relationship Id="rId12" Type="http://schemas.openxmlformats.org/officeDocument/2006/relationships/slide" Target="slide24.xml"/><Relationship Id="rId17" Type="http://schemas.openxmlformats.org/officeDocument/2006/relationships/slide" Target="slide14.xml"/><Relationship Id="rId25" Type="http://schemas.openxmlformats.org/officeDocument/2006/relationships/slide" Target="slide54.xml"/><Relationship Id="rId2" Type="http://schemas.openxmlformats.org/officeDocument/2006/relationships/notesSlide" Target="../notesSlides/notesSlide13.xml"/><Relationship Id="rId16" Type="http://schemas.openxmlformats.org/officeDocument/2006/relationships/slide" Target="slide28.xml"/><Relationship Id="rId20" Type="http://schemas.openxmlformats.org/officeDocument/2006/relationships/slide" Target="slide20.xml"/><Relationship Id="rId1" Type="http://schemas.openxmlformats.org/officeDocument/2006/relationships/slideLayout" Target="../slideLayouts/slideLayout5.xml"/><Relationship Id="rId6" Type="http://schemas.openxmlformats.org/officeDocument/2006/relationships/slide" Target="slide58.xml"/><Relationship Id="rId11" Type="http://schemas.openxmlformats.org/officeDocument/2006/relationships/slide" Target="slide42.xml"/><Relationship Id="rId24" Type="http://schemas.openxmlformats.org/officeDocument/2006/relationships/slide" Target="slide46.xml"/><Relationship Id="rId5" Type="http://schemas.openxmlformats.org/officeDocument/2006/relationships/slide" Target="slide56.xml"/><Relationship Id="rId15" Type="http://schemas.openxmlformats.org/officeDocument/2006/relationships/slide" Target="slide32.xml"/><Relationship Id="rId23" Type="http://schemas.openxmlformats.org/officeDocument/2006/relationships/slide" Target="slide34.xml"/><Relationship Id="rId28" Type="http://schemas.openxmlformats.org/officeDocument/2006/relationships/slide" Target="slide10.xml"/><Relationship Id="rId10" Type="http://schemas.openxmlformats.org/officeDocument/2006/relationships/slide" Target="slide12.xml"/><Relationship Id="rId19" Type="http://schemas.openxmlformats.org/officeDocument/2006/relationships/slide" Target="slide18.xml"/><Relationship Id="rId4" Type="http://schemas.openxmlformats.org/officeDocument/2006/relationships/slide" Target="slide48.xml"/><Relationship Id="rId9" Type="http://schemas.openxmlformats.org/officeDocument/2006/relationships/slide" Target="slide22.xml"/><Relationship Id="rId14" Type="http://schemas.openxmlformats.org/officeDocument/2006/relationships/slide" Target="slide50.xml"/><Relationship Id="rId22" Type="http://schemas.openxmlformats.org/officeDocument/2006/relationships/slide" Target="slide30.xml"/><Relationship Id="rId27" Type="http://schemas.openxmlformats.org/officeDocument/2006/relationships/slide" Target="slide44.xml"/></Relationships>
</file>

<file path=ppt/slides/_rels/slide14.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26.xml"/><Relationship Id="rId18" Type="http://schemas.openxmlformats.org/officeDocument/2006/relationships/slide" Target="slide16.xml"/><Relationship Id="rId26" Type="http://schemas.openxmlformats.org/officeDocument/2006/relationships/slide" Target="slide52.xml"/><Relationship Id="rId3" Type="http://schemas.openxmlformats.org/officeDocument/2006/relationships/slide" Target="slide60.xml"/><Relationship Id="rId21" Type="http://schemas.openxmlformats.org/officeDocument/2006/relationships/slide" Target="slide36.xml"/><Relationship Id="rId7" Type="http://schemas.openxmlformats.org/officeDocument/2006/relationships/slide" Target="slide38.xml"/><Relationship Id="rId12" Type="http://schemas.openxmlformats.org/officeDocument/2006/relationships/slide" Target="slide24.xml"/><Relationship Id="rId17" Type="http://schemas.openxmlformats.org/officeDocument/2006/relationships/slide" Target="slide14.xml"/><Relationship Id="rId25" Type="http://schemas.openxmlformats.org/officeDocument/2006/relationships/slide" Target="slide54.xml"/><Relationship Id="rId2" Type="http://schemas.openxmlformats.org/officeDocument/2006/relationships/notesSlide" Target="../notesSlides/notesSlide15.xml"/><Relationship Id="rId16" Type="http://schemas.openxmlformats.org/officeDocument/2006/relationships/slide" Target="slide28.xml"/><Relationship Id="rId20" Type="http://schemas.openxmlformats.org/officeDocument/2006/relationships/slide" Target="slide20.xml"/><Relationship Id="rId1" Type="http://schemas.openxmlformats.org/officeDocument/2006/relationships/slideLayout" Target="../slideLayouts/slideLayout5.xml"/><Relationship Id="rId6" Type="http://schemas.openxmlformats.org/officeDocument/2006/relationships/slide" Target="slide58.xml"/><Relationship Id="rId11" Type="http://schemas.openxmlformats.org/officeDocument/2006/relationships/slide" Target="slide42.xml"/><Relationship Id="rId24" Type="http://schemas.openxmlformats.org/officeDocument/2006/relationships/slide" Target="slide46.xml"/><Relationship Id="rId5" Type="http://schemas.openxmlformats.org/officeDocument/2006/relationships/slide" Target="slide56.xml"/><Relationship Id="rId15" Type="http://schemas.openxmlformats.org/officeDocument/2006/relationships/slide" Target="slide32.xml"/><Relationship Id="rId23" Type="http://schemas.openxmlformats.org/officeDocument/2006/relationships/slide" Target="slide34.xml"/><Relationship Id="rId28" Type="http://schemas.openxmlformats.org/officeDocument/2006/relationships/slide" Target="slide10.xml"/><Relationship Id="rId10" Type="http://schemas.openxmlformats.org/officeDocument/2006/relationships/slide" Target="slide12.xml"/><Relationship Id="rId19" Type="http://schemas.openxmlformats.org/officeDocument/2006/relationships/slide" Target="slide18.xml"/><Relationship Id="rId4" Type="http://schemas.openxmlformats.org/officeDocument/2006/relationships/slide" Target="slide48.xml"/><Relationship Id="rId9" Type="http://schemas.openxmlformats.org/officeDocument/2006/relationships/slide" Target="slide22.xml"/><Relationship Id="rId14" Type="http://schemas.openxmlformats.org/officeDocument/2006/relationships/slide" Target="slide50.xml"/><Relationship Id="rId22" Type="http://schemas.openxmlformats.org/officeDocument/2006/relationships/slide" Target="slide30.xml"/><Relationship Id="rId27" Type="http://schemas.openxmlformats.org/officeDocument/2006/relationships/slide" Target="slide44.xml"/></Relationships>
</file>

<file path=ppt/slides/_rels/slide16.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26.xml"/><Relationship Id="rId18" Type="http://schemas.openxmlformats.org/officeDocument/2006/relationships/slide" Target="slide16.xml"/><Relationship Id="rId26" Type="http://schemas.openxmlformats.org/officeDocument/2006/relationships/slide" Target="slide52.xml"/><Relationship Id="rId3" Type="http://schemas.openxmlformats.org/officeDocument/2006/relationships/slide" Target="slide60.xml"/><Relationship Id="rId21" Type="http://schemas.openxmlformats.org/officeDocument/2006/relationships/slide" Target="slide36.xml"/><Relationship Id="rId7" Type="http://schemas.openxmlformats.org/officeDocument/2006/relationships/slide" Target="slide38.xml"/><Relationship Id="rId12" Type="http://schemas.openxmlformats.org/officeDocument/2006/relationships/slide" Target="slide24.xml"/><Relationship Id="rId17" Type="http://schemas.openxmlformats.org/officeDocument/2006/relationships/slide" Target="slide14.xml"/><Relationship Id="rId25" Type="http://schemas.openxmlformats.org/officeDocument/2006/relationships/slide" Target="slide54.xml"/><Relationship Id="rId2" Type="http://schemas.openxmlformats.org/officeDocument/2006/relationships/notesSlide" Target="../notesSlides/notesSlide17.xml"/><Relationship Id="rId16" Type="http://schemas.openxmlformats.org/officeDocument/2006/relationships/slide" Target="slide28.xml"/><Relationship Id="rId20" Type="http://schemas.openxmlformats.org/officeDocument/2006/relationships/slide" Target="slide20.xml"/><Relationship Id="rId1" Type="http://schemas.openxmlformats.org/officeDocument/2006/relationships/slideLayout" Target="../slideLayouts/slideLayout5.xml"/><Relationship Id="rId6" Type="http://schemas.openxmlformats.org/officeDocument/2006/relationships/slide" Target="slide58.xml"/><Relationship Id="rId11" Type="http://schemas.openxmlformats.org/officeDocument/2006/relationships/slide" Target="slide42.xml"/><Relationship Id="rId24" Type="http://schemas.openxmlformats.org/officeDocument/2006/relationships/slide" Target="slide46.xml"/><Relationship Id="rId5" Type="http://schemas.openxmlformats.org/officeDocument/2006/relationships/slide" Target="slide56.xml"/><Relationship Id="rId15" Type="http://schemas.openxmlformats.org/officeDocument/2006/relationships/slide" Target="slide32.xml"/><Relationship Id="rId23" Type="http://schemas.openxmlformats.org/officeDocument/2006/relationships/slide" Target="slide34.xml"/><Relationship Id="rId28" Type="http://schemas.openxmlformats.org/officeDocument/2006/relationships/slide" Target="slide10.xml"/><Relationship Id="rId10" Type="http://schemas.openxmlformats.org/officeDocument/2006/relationships/slide" Target="slide12.xml"/><Relationship Id="rId19" Type="http://schemas.openxmlformats.org/officeDocument/2006/relationships/slide" Target="slide18.xml"/><Relationship Id="rId4" Type="http://schemas.openxmlformats.org/officeDocument/2006/relationships/slide" Target="slide48.xml"/><Relationship Id="rId9" Type="http://schemas.openxmlformats.org/officeDocument/2006/relationships/slide" Target="slide22.xml"/><Relationship Id="rId14" Type="http://schemas.openxmlformats.org/officeDocument/2006/relationships/slide" Target="slide50.xml"/><Relationship Id="rId22" Type="http://schemas.openxmlformats.org/officeDocument/2006/relationships/slide" Target="slide30.xml"/><Relationship Id="rId27" Type="http://schemas.openxmlformats.org/officeDocument/2006/relationships/slide" Target="slide44.xml"/></Relationships>
</file>

<file path=ppt/slides/_rels/slide18.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26.xml"/><Relationship Id="rId18" Type="http://schemas.openxmlformats.org/officeDocument/2006/relationships/slide" Target="slide16.xml"/><Relationship Id="rId26" Type="http://schemas.openxmlformats.org/officeDocument/2006/relationships/slide" Target="slide52.xml"/><Relationship Id="rId3" Type="http://schemas.openxmlformats.org/officeDocument/2006/relationships/slide" Target="slide60.xml"/><Relationship Id="rId21" Type="http://schemas.openxmlformats.org/officeDocument/2006/relationships/slide" Target="slide36.xml"/><Relationship Id="rId7" Type="http://schemas.openxmlformats.org/officeDocument/2006/relationships/slide" Target="slide38.xml"/><Relationship Id="rId12" Type="http://schemas.openxmlformats.org/officeDocument/2006/relationships/slide" Target="slide24.xml"/><Relationship Id="rId17" Type="http://schemas.openxmlformats.org/officeDocument/2006/relationships/slide" Target="slide14.xml"/><Relationship Id="rId25" Type="http://schemas.openxmlformats.org/officeDocument/2006/relationships/slide" Target="slide54.xml"/><Relationship Id="rId2" Type="http://schemas.openxmlformats.org/officeDocument/2006/relationships/notesSlide" Target="../notesSlides/notesSlide19.xml"/><Relationship Id="rId16" Type="http://schemas.openxmlformats.org/officeDocument/2006/relationships/slide" Target="slide28.xml"/><Relationship Id="rId20" Type="http://schemas.openxmlformats.org/officeDocument/2006/relationships/slide" Target="slide20.xml"/><Relationship Id="rId1" Type="http://schemas.openxmlformats.org/officeDocument/2006/relationships/slideLayout" Target="../slideLayouts/slideLayout5.xml"/><Relationship Id="rId6" Type="http://schemas.openxmlformats.org/officeDocument/2006/relationships/slide" Target="slide58.xml"/><Relationship Id="rId11" Type="http://schemas.openxmlformats.org/officeDocument/2006/relationships/slide" Target="slide42.xml"/><Relationship Id="rId24" Type="http://schemas.openxmlformats.org/officeDocument/2006/relationships/slide" Target="slide46.xml"/><Relationship Id="rId5" Type="http://schemas.openxmlformats.org/officeDocument/2006/relationships/slide" Target="slide56.xml"/><Relationship Id="rId15" Type="http://schemas.openxmlformats.org/officeDocument/2006/relationships/slide" Target="slide32.xml"/><Relationship Id="rId23" Type="http://schemas.openxmlformats.org/officeDocument/2006/relationships/slide" Target="slide34.xml"/><Relationship Id="rId28" Type="http://schemas.openxmlformats.org/officeDocument/2006/relationships/slide" Target="slide10.xml"/><Relationship Id="rId10" Type="http://schemas.openxmlformats.org/officeDocument/2006/relationships/slide" Target="slide12.xml"/><Relationship Id="rId19" Type="http://schemas.openxmlformats.org/officeDocument/2006/relationships/slide" Target="slide18.xml"/><Relationship Id="rId4" Type="http://schemas.openxmlformats.org/officeDocument/2006/relationships/slide" Target="slide48.xml"/><Relationship Id="rId9" Type="http://schemas.openxmlformats.org/officeDocument/2006/relationships/slide" Target="slide22.xml"/><Relationship Id="rId14" Type="http://schemas.openxmlformats.org/officeDocument/2006/relationships/slide" Target="slide50.xml"/><Relationship Id="rId22" Type="http://schemas.openxmlformats.org/officeDocument/2006/relationships/slide" Target="slide30.xml"/><Relationship Id="rId27" Type="http://schemas.openxmlformats.org/officeDocument/2006/relationships/slide" Target="slide4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26.xml"/><Relationship Id="rId18" Type="http://schemas.openxmlformats.org/officeDocument/2006/relationships/slide" Target="slide16.xml"/><Relationship Id="rId26" Type="http://schemas.openxmlformats.org/officeDocument/2006/relationships/slide" Target="slide52.xml"/><Relationship Id="rId3" Type="http://schemas.openxmlformats.org/officeDocument/2006/relationships/slide" Target="slide60.xml"/><Relationship Id="rId21" Type="http://schemas.openxmlformats.org/officeDocument/2006/relationships/slide" Target="slide36.xml"/><Relationship Id="rId7" Type="http://schemas.openxmlformats.org/officeDocument/2006/relationships/slide" Target="slide38.xml"/><Relationship Id="rId12" Type="http://schemas.openxmlformats.org/officeDocument/2006/relationships/slide" Target="slide24.xml"/><Relationship Id="rId17" Type="http://schemas.openxmlformats.org/officeDocument/2006/relationships/slide" Target="slide14.xml"/><Relationship Id="rId25" Type="http://schemas.openxmlformats.org/officeDocument/2006/relationships/slide" Target="slide54.xml"/><Relationship Id="rId2" Type="http://schemas.openxmlformats.org/officeDocument/2006/relationships/notesSlide" Target="../notesSlides/notesSlide21.xml"/><Relationship Id="rId16" Type="http://schemas.openxmlformats.org/officeDocument/2006/relationships/slide" Target="slide28.xml"/><Relationship Id="rId20" Type="http://schemas.openxmlformats.org/officeDocument/2006/relationships/slide" Target="slide20.xml"/><Relationship Id="rId1" Type="http://schemas.openxmlformats.org/officeDocument/2006/relationships/slideLayout" Target="../slideLayouts/slideLayout5.xml"/><Relationship Id="rId6" Type="http://schemas.openxmlformats.org/officeDocument/2006/relationships/slide" Target="slide58.xml"/><Relationship Id="rId11" Type="http://schemas.openxmlformats.org/officeDocument/2006/relationships/slide" Target="slide42.xml"/><Relationship Id="rId24" Type="http://schemas.openxmlformats.org/officeDocument/2006/relationships/slide" Target="slide46.xml"/><Relationship Id="rId5" Type="http://schemas.openxmlformats.org/officeDocument/2006/relationships/slide" Target="slide56.xml"/><Relationship Id="rId15" Type="http://schemas.openxmlformats.org/officeDocument/2006/relationships/slide" Target="slide32.xml"/><Relationship Id="rId23" Type="http://schemas.openxmlformats.org/officeDocument/2006/relationships/slide" Target="slide34.xml"/><Relationship Id="rId28" Type="http://schemas.openxmlformats.org/officeDocument/2006/relationships/slide" Target="slide10.xml"/><Relationship Id="rId10" Type="http://schemas.openxmlformats.org/officeDocument/2006/relationships/slide" Target="slide12.xml"/><Relationship Id="rId19" Type="http://schemas.openxmlformats.org/officeDocument/2006/relationships/slide" Target="slide18.xml"/><Relationship Id="rId4" Type="http://schemas.openxmlformats.org/officeDocument/2006/relationships/slide" Target="slide48.xml"/><Relationship Id="rId9" Type="http://schemas.openxmlformats.org/officeDocument/2006/relationships/slide" Target="slide22.xml"/><Relationship Id="rId14" Type="http://schemas.openxmlformats.org/officeDocument/2006/relationships/slide" Target="slide50.xml"/><Relationship Id="rId22" Type="http://schemas.openxmlformats.org/officeDocument/2006/relationships/slide" Target="slide30.xml"/><Relationship Id="rId27" Type="http://schemas.openxmlformats.org/officeDocument/2006/relationships/slide" Target="slide44.xml"/></Relationships>
</file>

<file path=ppt/slides/_rels/slide22.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26.xml"/><Relationship Id="rId18" Type="http://schemas.openxmlformats.org/officeDocument/2006/relationships/slide" Target="slide16.xml"/><Relationship Id="rId26" Type="http://schemas.openxmlformats.org/officeDocument/2006/relationships/slide" Target="slide52.xml"/><Relationship Id="rId3" Type="http://schemas.openxmlformats.org/officeDocument/2006/relationships/slide" Target="slide60.xml"/><Relationship Id="rId21" Type="http://schemas.openxmlformats.org/officeDocument/2006/relationships/slide" Target="slide36.xml"/><Relationship Id="rId7" Type="http://schemas.openxmlformats.org/officeDocument/2006/relationships/slide" Target="slide38.xml"/><Relationship Id="rId12" Type="http://schemas.openxmlformats.org/officeDocument/2006/relationships/slide" Target="slide24.xml"/><Relationship Id="rId17" Type="http://schemas.openxmlformats.org/officeDocument/2006/relationships/slide" Target="slide14.xml"/><Relationship Id="rId25" Type="http://schemas.openxmlformats.org/officeDocument/2006/relationships/slide" Target="slide54.xml"/><Relationship Id="rId2" Type="http://schemas.openxmlformats.org/officeDocument/2006/relationships/notesSlide" Target="../notesSlides/notesSlide23.xml"/><Relationship Id="rId16" Type="http://schemas.openxmlformats.org/officeDocument/2006/relationships/slide" Target="slide28.xml"/><Relationship Id="rId20" Type="http://schemas.openxmlformats.org/officeDocument/2006/relationships/slide" Target="slide20.xml"/><Relationship Id="rId1" Type="http://schemas.openxmlformats.org/officeDocument/2006/relationships/slideLayout" Target="../slideLayouts/slideLayout5.xml"/><Relationship Id="rId6" Type="http://schemas.openxmlformats.org/officeDocument/2006/relationships/slide" Target="slide58.xml"/><Relationship Id="rId11" Type="http://schemas.openxmlformats.org/officeDocument/2006/relationships/slide" Target="slide42.xml"/><Relationship Id="rId24" Type="http://schemas.openxmlformats.org/officeDocument/2006/relationships/slide" Target="slide46.xml"/><Relationship Id="rId5" Type="http://schemas.openxmlformats.org/officeDocument/2006/relationships/slide" Target="slide56.xml"/><Relationship Id="rId15" Type="http://schemas.openxmlformats.org/officeDocument/2006/relationships/slide" Target="slide32.xml"/><Relationship Id="rId23" Type="http://schemas.openxmlformats.org/officeDocument/2006/relationships/slide" Target="slide34.xml"/><Relationship Id="rId28" Type="http://schemas.openxmlformats.org/officeDocument/2006/relationships/slide" Target="slide10.xml"/><Relationship Id="rId10" Type="http://schemas.openxmlformats.org/officeDocument/2006/relationships/slide" Target="slide12.xml"/><Relationship Id="rId19" Type="http://schemas.openxmlformats.org/officeDocument/2006/relationships/slide" Target="slide18.xml"/><Relationship Id="rId4" Type="http://schemas.openxmlformats.org/officeDocument/2006/relationships/slide" Target="slide48.xml"/><Relationship Id="rId9" Type="http://schemas.openxmlformats.org/officeDocument/2006/relationships/slide" Target="slide22.xml"/><Relationship Id="rId14" Type="http://schemas.openxmlformats.org/officeDocument/2006/relationships/slide" Target="slide50.xml"/><Relationship Id="rId22" Type="http://schemas.openxmlformats.org/officeDocument/2006/relationships/slide" Target="slide30.xml"/><Relationship Id="rId27" Type="http://schemas.openxmlformats.org/officeDocument/2006/relationships/slide" Target="slide44.xml"/></Relationships>
</file>

<file path=ppt/slides/_rels/slide24.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26.xml"/><Relationship Id="rId18" Type="http://schemas.openxmlformats.org/officeDocument/2006/relationships/slide" Target="slide16.xml"/><Relationship Id="rId26" Type="http://schemas.openxmlformats.org/officeDocument/2006/relationships/slide" Target="slide52.xml"/><Relationship Id="rId3" Type="http://schemas.openxmlformats.org/officeDocument/2006/relationships/slide" Target="slide60.xml"/><Relationship Id="rId21" Type="http://schemas.openxmlformats.org/officeDocument/2006/relationships/slide" Target="slide36.xml"/><Relationship Id="rId7" Type="http://schemas.openxmlformats.org/officeDocument/2006/relationships/slide" Target="slide38.xml"/><Relationship Id="rId12" Type="http://schemas.openxmlformats.org/officeDocument/2006/relationships/slide" Target="slide24.xml"/><Relationship Id="rId17" Type="http://schemas.openxmlformats.org/officeDocument/2006/relationships/slide" Target="slide14.xml"/><Relationship Id="rId25" Type="http://schemas.openxmlformats.org/officeDocument/2006/relationships/slide" Target="slide54.xml"/><Relationship Id="rId2" Type="http://schemas.openxmlformats.org/officeDocument/2006/relationships/notesSlide" Target="../notesSlides/notesSlide25.xml"/><Relationship Id="rId16" Type="http://schemas.openxmlformats.org/officeDocument/2006/relationships/slide" Target="slide28.xml"/><Relationship Id="rId20" Type="http://schemas.openxmlformats.org/officeDocument/2006/relationships/slide" Target="slide20.xml"/><Relationship Id="rId1" Type="http://schemas.openxmlformats.org/officeDocument/2006/relationships/slideLayout" Target="../slideLayouts/slideLayout5.xml"/><Relationship Id="rId6" Type="http://schemas.openxmlformats.org/officeDocument/2006/relationships/slide" Target="slide58.xml"/><Relationship Id="rId11" Type="http://schemas.openxmlformats.org/officeDocument/2006/relationships/slide" Target="slide42.xml"/><Relationship Id="rId24" Type="http://schemas.openxmlformats.org/officeDocument/2006/relationships/slide" Target="slide46.xml"/><Relationship Id="rId5" Type="http://schemas.openxmlformats.org/officeDocument/2006/relationships/slide" Target="slide56.xml"/><Relationship Id="rId15" Type="http://schemas.openxmlformats.org/officeDocument/2006/relationships/slide" Target="slide32.xml"/><Relationship Id="rId23" Type="http://schemas.openxmlformats.org/officeDocument/2006/relationships/slide" Target="slide34.xml"/><Relationship Id="rId28" Type="http://schemas.openxmlformats.org/officeDocument/2006/relationships/slide" Target="slide10.xml"/><Relationship Id="rId10" Type="http://schemas.openxmlformats.org/officeDocument/2006/relationships/slide" Target="slide12.xml"/><Relationship Id="rId19" Type="http://schemas.openxmlformats.org/officeDocument/2006/relationships/slide" Target="slide18.xml"/><Relationship Id="rId4" Type="http://schemas.openxmlformats.org/officeDocument/2006/relationships/slide" Target="slide48.xml"/><Relationship Id="rId9" Type="http://schemas.openxmlformats.org/officeDocument/2006/relationships/slide" Target="slide22.xml"/><Relationship Id="rId14" Type="http://schemas.openxmlformats.org/officeDocument/2006/relationships/slide" Target="slide50.xml"/><Relationship Id="rId22" Type="http://schemas.openxmlformats.org/officeDocument/2006/relationships/slide" Target="slide30.xml"/><Relationship Id="rId27" Type="http://schemas.openxmlformats.org/officeDocument/2006/relationships/slide" Target="slide44.xml"/></Relationships>
</file>

<file path=ppt/slides/_rels/slide26.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26.xml"/><Relationship Id="rId18" Type="http://schemas.openxmlformats.org/officeDocument/2006/relationships/slide" Target="slide16.xml"/><Relationship Id="rId26" Type="http://schemas.openxmlformats.org/officeDocument/2006/relationships/slide" Target="slide52.xml"/><Relationship Id="rId3" Type="http://schemas.openxmlformats.org/officeDocument/2006/relationships/slide" Target="slide60.xml"/><Relationship Id="rId21" Type="http://schemas.openxmlformats.org/officeDocument/2006/relationships/slide" Target="slide36.xml"/><Relationship Id="rId7" Type="http://schemas.openxmlformats.org/officeDocument/2006/relationships/slide" Target="slide38.xml"/><Relationship Id="rId12" Type="http://schemas.openxmlformats.org/officeDocument/2006/relationships/slide" Target="slide24.xml"/><Relationship Id="rId17" Type="http://schemas.openxmlformats.org/officeDocument/2006/relationships/slide" Target="slide14.xml"/><Relationship Id="rId25" Type="http://schemas.openxmlformats.org/officeDocument/2006/relationships/slide" Target="slide54.xml"/><Relationship Id="rId2" Type="http://schemas.openxmlformats.org/officeDocument/2006/relationships/notesSlide" Target="../notesSlides/notesSlide27.xml"/><Relationship Id="rId16" Type="http://schemas.openxmlformats.org/officeDocument/2006/relationships/slide" Target="slide28.xml"/><Relationship Id="rId20" Type="http://schemas.openxmlformats.org/officeDocument/2006/relationships/slide" Target="slide20.xml"/><Relationship Id="rId1" Type="http://schemas.openxmlformats.org/officeDocument/2006/relationships/slideLayout" Target="../slideLayouts/slideLayout5.xml"/><Relationship Id="rId6" Type="http://schemas.openxmlformats.org/officeDocument/2006/relationships/slide" Target="slide58.xml"/><Relationship Id="rId11" Type="http://schemas.openxmlformats.org/officeDocument/2006/relationships/slide" Target="slide42.xml"/><Relationship Id="rId24" Type="http://schemas.openxmlformats.org/officeDocument/2006/relationships/slide" Target="slide46.xml"/><Relationship Id="rId5" Type="http://schemas.openxmlformats.org/officeDocument/2006/relationships/slide" Target="slide56.xml"/><Relationship Id="rId15" Type="http://schemas.openxmlformats.org/officeDocument/2006/relationships/slide" Target="slide32.xml"/><Relationship Id="rId23" Type="http://schemas.openxmlformats.org/officeDocument/2006/relationships/slide" Target="slide34.xml"/><Relationship Id="rId28" Type="http://schemas.openxmlformats.org/officeDocument/2006/relationships/slide" Target="slide10.xml"/><Relationship Id="rId10" Type="http://schemas.openxmlformats.org/officeDocument/2006/relationships/slide" Target="slide12.xml"/><Relationship Id="rId19" Type="http://schemas.openxmlformats.org/officeDocument/2006/relationships/slide" Target="slide18.xml"/><Relationship Id="rId4" Type="http://schemas.openxmlformats.org/officeDocument/2006/relationships/slide" Target="slide48.xml"/><Relationship Id="rId9" Type="http://schemas.openxmlformats.org/officeDocument/2006/relationships/slide" Target="slide22.xml"/><Relationship Id="rId14" Type="http://schemas.openxmlformats.org/officeDocument/2006/relationships/slide" Target="slide50.xml"/><Relationship Id="rId22" Type="http://schemas.openxmlformats.org/officeDocument/2006/relationships/slide" Target="slide30.xml"/><Relationship Id="rId27" Type="http://schemas.openxmlformats.org/officeDocument/2006/relationships/slide" Target="slide44.xml"/></Relationships>
</file>

<file path=ppt/slides/_rels/slide28.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26.xml"/><Relationship Id="rId18" Type="http://schemas.openxmlformats.org/officeDocument/2006/relationships/slide" Target="slide16.xml"/><Relationship Id="rId26" Type="http://schemas.openxmlformats.org/officeDocument/2006/relationships/slide" Target="slide52.xml"/><Relationship Id="rId3" Type="http://schemas.openxmlformats.org/officeDocument/2006/relationships/slide" Target="slide60.xml"/><Relationship Id="rId21" Type="http://schemas.openxmlformats.org/officeDocument/2006/relationships/slide" Target="slide36.xml"/><Relationship Id="rId7" Type="http://schemas.openxmlformats.org/officeDocument/2006/relationships/slide" Target="slide38.xml"/><Relationship Id="rId12" Type="http://schemas.openxmlformats.org/officeDocument/2006/relationships/slide" Target="slide24.xml"/><Relationship Id="rId17" Type="http://schemas.openxmlformats.org/officeDocument/2006/relationships/slide" Target="slide14.xml"/><Relationship Id="rId25" Type="http://schemas.openxmlformats.org/officeDocument/2006/relationships/slide" Target="slide54.xml"/><Relationship Id="rId2" Type="http://schemas.openxmlformats.org/officeDocument/2006/relationships/notesSlide" Target="../notesSlides/notesSlide29.xml"/><Relationship Id="rId16" Type="http://schemas.openxmlformats.org/officeDocument/2006/relationships/slide" Target="slide28.xml"/><Relationship Id="rId20" Type="http://schemas.openxmlformats.org/officeDocument/2006/relationships/slide" Target="slide20.xml"/><Relationship Id="rId1" Type="http://schemas.openxmlformats.org/officeDocument/2006/relationships/slideLayout" Target="../slideLayouts/slideLayout5.xml"/><Relationship Id="rId6" Type="http://schemas.openxmlformats.org/officeDocument/2006/relationships/slide" Target="slide58.xml"/><Relationship Id="rId11" Type="http://schemas.openxmlformats.org/officeDocument/2006/relationships/slide" Target="slide42.xml"/><Relationship Id="rId24" Type="http://schemas.openxmlformats.org/officeDocument/2006/relationships/slide" Target="slide46.xml"/><Relationship Id="rId5" Type="http://schemas.openxmlformats.org/officeDocument/2006/relationships/slide" Target="slide56.xml"/><Relationship Id="rId15" Type="http://schemas.openxmlformats.org/officeDocument/2006/relationships/slide" Target="slide32.xml"/><Relationship Id="rId23" Type="http://schemas.openxmlformats.org/officeDocument/2006/relationships/slide" Target="slide34.xml"/><Relationship Id="rId28" Type="http://schemas.openxmlformats.org/officeDocument/2006/relationships/slide" Target="slide10.xml"/><Relationship Id="rId10" Type="http://schemas.openxmlformats.org/officeDocument/2006/relationships/slide" Target="slide12.xml"/><Relationship Id="rId19" Type="http://schemas.openxmlformats.org/officeDocument/2006/relationships/slide" Target="slide18.xml"/><Relationship Id="rId4" Type="http://schemas.openxmlformats.org/officeDocument/2006/relationships/slide" Target="slide48.xml"/><Relationship Id="rId9" Type="http://schemas.openxmlformats.org/officeDocument/2006/relationships/slide" Target="slide22.xml"/><Relationship Id="rId14" Type="http://schemas.openxmlformats.org/officeDocument/2006/relationships/slide" Target="slide50.xml"/><Relationship Id="rId22" Type="http://schemas.openxmlformats.org/officeDocument/2006/relationships/slide" Target="slide30.xml"/><Relationship Id="rId27" Type="http://schemas.openxmlformats.org/officeDocument/2006/relationships/slide" Target="slide44.xml"/></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slide" Target="slide9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slide" Target="slide87.xml"/><Relationship Id="rId5" Type="http://schemas.openxmlformats.org/officeDocument/2006/relationships/slide" Target="slide61.xml"/><Relationship Id="rId4" Type="http://schemas.openxmlformats.org/officeDocument/2006/relationships/slide" Target="slide9.xml"/></Relationships>
</file>

<file path=ppt/slides/_rels/slide30.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26.xml"/><Relationship Id="rId18" Type="http://schemas.openxmlformats.org/officeDocument/2006/relationships/slide" Target="slide16.xml"/><Relationship Id="rId26" Type="http://schemas.openxmlformats.org/officeDocument/2006/relationships/slide" Target="slide52.xml"/><Relationship Id="rId3" Type="http://schemas.openxmlformats.org/officeDocument/2006/relationships/slide" Target="slide60.xml"/><Relationship Id="rId21" Type="http://schemas.openxmlformats.org/officeDocument/2006/relationships/slide" Target="slide36.xml"/><Relationship Id="rId7" Type="http://schemas.openxmlformats.org/officeDocument/2006/relationships/slide" Target="slide38.xml"/><Relationship Id="rId12" Type="http://schemas.openxmlformats.org/officeDocument/2006/relationships/slide" Target="slide24.xml"/><Relationship Id="rId17" Type="http://schemas.openxmlformats.org/officeDocument/2006/relationships/slide" Target="slide14.xml"/><Relationship Id="rId25" Type="http://schemas.openxmlformats.org/officeDocument/2006/relationships/slide" Target="slide54.xml"/><Relationship Id="rId2" Type="http://schemas.openxmlformats.org/officeDocument/2006/relationships/notesSlide" Target="../notesSlides/notesSlide31.xml"/><Relationship Id="rId16" Type="http://schemas.openxmlformats.org/officeDocument/2006/relationships/slide" Target="slide28.xml"/><Relationship Id="rId20" Type="http://schemas.openxmlformats.org/officeDocument/2006/relationships/slide" Target="slide20.xml"/><Relationship Id="rId1" Type="http://schemas.openxmlformats.org/officeDocument/2006/relationships/slideLayout" Target="../slideLayouts/slideLayout5.xml"/><Relationship Id="rId6" Type="http://schemas.openxmlformats.org/officeDocument/2006/relationships/slide" Target="slide58.xml"/><Relationship Id="rId11" Type="http://schemas.openxmlformats.org/officeDocument/2006/relationships/slide" Target="slide42.xml"/><Relationship Id="rId24" Type="http://schemas.openxmlformats.org/officeDocument/2006/relationships/slide" Target="slide46.xml"/><Relationship Id="rId5" Type="http://schemas.openxmlformats.org/officeDocument/2006/relationships/slide" Target="slide56.xml"/><Relationship Id="rId15" Type="http://schemas.openxmlformats.org/officeDocument/2006/relationships/slide" Target="slide32.xml"/><Relationship Id="rId23" Type="http://schemas.openxmlformats.org/officeDocument/2006/relationships/slide" Target="slide34.xml"/><Relationship Id="rId28" Type="http://schemas.openxmlformats.org/officeDocument/2006/relationships/slide" Target="slide10.xml"/><Relationship Id="rId10" Type="http://schemas.openxmlformats.org/officeDocument/2006/relationships/slide" Target="slide12.xml"/><Relationship Id="rId19" Type="http://schemas.openxmlformats.org/officeDocument/2006/relationships/slide" Target="slide18.xml"/><Relationship Id="rId4" Type="http://schemas.openxmlformats.org/officeDocument/2006/relationships/slide" Target="slide48.xml"/><Relationship Id="rId9" Type="http://schemas.openxmlformats.org/officeDocument/2006/relationships/slide" Target="slide22.xml"/><Relationship Id="rId14" Type="http://schemas.openxmlformats.org/officeDocument/2006/relationships/slide" Target="slide50.xml"/><Relationship Id="rId22" Type="http://schemas.openxmlformats.org/officeDocument/2006/relationships/slide" Target="slide30.xml"/><Relationship Id="rId27" Type="http://schemas.openxmlformats.org/officeDocument/2006/relationships/slide" Target="slide44.xml"/></Relationships>
</file>

<file path=ppt/slides/_rels/slide32.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26.xml"/><Relationship Id="rId18" Type="http://schemas.openxmlformats.org/officeDocument/2006/relationships/slide" Target="slide16.xml"/><Relationship Id="rId26" Type="http://schemas.openxmlformats.org/officeDocument/2006/relationships/slide" Target="slide52.xml"/><Relationship Id="rId3" Type="http://schemas.openxmlformats.org/officeDocument/2006/relationships/slide" Target="slide60.xml"/><Relationship Id="rId21" Type="http://schemas.openxmlformats.org/officeDocument/2006/relationships/slide" Target="slide36.xml"/><Relationship Id="rId7" Type="http://schemas.openxmlformats.org/officeDocument/2006/relationships/slide" Target="slide38.xml"/><Relationship Id="rId12" Type="http://schemas.openxmlformats.org/officeDocument/2006/relationships/slide" Target="slide24.xml"/><Relationship Id="rId17" Type="http://schemas.openxmlformats.org/officeDocument/2006/relationships/slide" Target="slide14.xml"/><Relationship Id="rId25" Type="http://schemas.openxmlformats.org/officeDocument/2006/relationships/slide" Target="slide54.xml"/><Relationship Id="rId2" Type="http://schemas.openxmlformats.org/officeDocument/2006/relationships/notesSlide" Target="../notesSlides/notesSlide33.xml"/><Relationship Id="rId16" Type="http://schemas.openxmlformats.org/officeDocument/2006/relationships/slide" Target="slide28.xml"/><Relationship Id="rId20" Type="http://schemas.openxmlformats.org/officeDocument/2006/relationships/slide" Target="slide20.xml"/><Relationship Id="rId1" Type="http://schemas.openxmlformats.org/officeDocument/2006/relationships/slideLayout" Target="../slideLayouts/slideLayout5.xml"/><Relationship Id="rId6" Type="http://schemas.openxmlformats.org/officeDocument/2006/relationships/slide" Target="slide58.xml"/><Relationship Id="rId11" Type="http://schemas.openxmlformats.org/officeDocument/2006/relationships/slide" Target="slide42.xml"/><Relationship Id="rId24" Type="http://schemas.openxmlformats.org/officeDocument/2006/relationships/slide" Target="slide46.xml"/><Relationship Id="rId5" Type="http://schemas.openxmlformats.org/officeDocument/2006/relationships/slide" Target="slide56.xml"/><Relationship Id="rId15" Type="http://schemas.openxmlformats.org/officeDocument/2006/relationships/slide" Target="slide32.xml"/><Relationship Id="rId23" Type="http://schemas.openxmlformats.org/officeDocument/2006/relationships/slide" Target="slide34.xml"/><Relationship Id="rId28" Type="http://schemas.openxmlformats.org/officeDocument/2006/relationships/slide" Target="slide10.xml"/><Relationship Id="rId10" Type="http://schemas.openxmlformats.org/officeDocument/2006/relationships/slide" Target="slide12.xml"/><Relationship Id="rId19" Type="http://schemas.openxmlformats.org/officeDocument/2006/relationships/slide" Target="slide18.xml"/><Relationship Id="rId4" Type="http://schemas.openxmlformats.org/officeDocument/2006/relationships/slide" Target="slide48.xml"/><Relationship Id="rId9" Type="http://schemas.openxmlformats.org/officeDocument/2006/relationships/slide" Target="slide22.xml"/><Relationship Id="rId14" Type="http://schemas.openxmlformats.org/officeDocument/2006/relationships/slide" Target="slide50.xml"/><Relationship Id="rId22" Type="http://schemas.openxmlformats.org/officeDocument/2006/relationships/slide" Target="slide30.xml"/><Relationship Id="rId27" Type="http://schemas.openxmlformats.org/officeDocument/2006/relationships/slide" Target="slide44.xml"/></Relationships>
</file>

<file path=ppt/slides/_rels/slide34.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26.xml"/><Relationship Id="rId18" Type="http://schemas.openxmlformats.org/officeDocument/2006/relationships/slide" Target="slide16.xml"/><Relationship Id="rId26" Type="http://schemas.openxmlformats.org/officeDocument/2006/relationships/slide" Target="slide52.xml"/><Relationship Id="rId3" Type="http://schemas.openxmlformats.org/officeDocument/2006/relationships/slide" Target="slide60.xml"/><Relationship Id="rId21" Type="http://schemas.openxmlformats.org/officeDocument/2006/relationships/slide" Target="slide36.xml"/><Relationship Id="rId7" Type="http://schemas.openxmlformats.org/officeDocument/2006/relationships/slide" Target="slide38.xml"/><Relationship Id="rId12" Type="http://schemas.openxmlformats.org/officeDocument/2006/relationships/slide" Target="slide24.xml"/><Relationship Id="rId17" Type="http://schemas.openxmlformats.org/officeDocument/2006/relationships/slide" Target="slide14.xml"/><Relationship Id="rId25" Type="http://schemas.openxmlformats.org/officeDocument/2006/relationships/slide" Target="slide54.xml"/><Relationship Id="rId2" Type="http://schemas.openxmlformats.org/officeDocument/2006/relationships/notesSlide" Target="../notesSlides/notesSlide35.xml"/><Relationship Id="rId16" Type="http://schemas.openxmlformats.org/officeDocument/2006/relationships/slide" Target="slide28.xml"/><Relationship Id="rId20" Type="http://schemas.openxmlformats.org/officeDocument/2006/relationships/slide" Target="slide20.xml"/><Relationship Id="rId1" Type="http://schemas.openxmlformats.org/officeDocument/2006/relationships/slideLayout" Target="../slideLayouts/slideLayout5.xml"/><Relationship Id="rId6" Type="http://schemas.openxmlformats.org/officeDocument/2006/relationships/slide" Target="slide58.xml"/><Relationship Id="rId11" Type="http://schemas.openxmlformats.org/officeDocument/2006/relationships/slide" Target="slide42.xml"/><Relationship Id="rId24" Type="http://schemas.openxmlformats.org/officeDocument/2006/relationships/slide" Target="slide46.xml"/><Relationship Id="rId5" Type="http://schemas.openxmlformats.org/officeDocument/2006/relationships/slide" Target="slide56.xml"/><Relationship Id="rId15" Type="http://schemas.openxmlformats.org/officeDocument/2006/relationships/slide" Target="slide32.xml"/><Relationship Id="rId23" Type="http://schemas.openxmlformats.org/officeDocument/2006/relationships/slide" Target="slide34.xml"/><Relationship Id="rId28" Type="http://schemas.openxmlformats.org/officeDocument/2006/relationships/slide" Target="slide10.xml"/><Relationship Id="rId10" Type="http://schemas.openxmlformats.org/officeDocument/2006/relationships/slide" Target="slide12.xml"/><Relationship Id="rId19" Type="http://schemas.openxmlformats.org/officeDocument/2006/relationships/slide" Target="slide18.xml"/><Relationship Id="rId4" Type="http://schemas.openxmlformats.org/officeDocument/2006/relationships/slide" Target="slide48.xml"/><Relationship Id="rId9" Type="http://schemas.openxmlformats.org/officeDocument/2006/relationships/slide" Target="slide22.xml"/><Relationship Id="rId14" Type="http://schemas.openxmlformats.org/officeDocument/2006/relationships/slide" Target="slide50.xml"/><Relationship Id="rId22" Type="http://schemas.openxmlformats.org/officeDocument/2006/relationships/slide" Target="slide30.xml"/><Relationship Id="rId27" Type="http://schemas.openxmlformats.org/officeDocument/2006/relationships/slide" Target="slide44.xml"/></Relationships>
</file>

<file path=ppt/slides/_rels/slide36.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26.xml"/><Relationship Id="rId18" Type="http://schemas.openxmlformats.org/officeDocument/2006/relationships/slide" Target="slide16.xml"/><Relationship Id="rId26" Type="http://schemas.openxmlformats.org/officeDocument/2006/relationships/slide" Target="slide52.xml"/><Relationship Id="rId3" Type="http://schemas.openxmlformats.org/officeDocument/2006/relationships/slide" Target="slide60.xml"/><Relationship Id="rId21" Type="http://schemas.openxmlformats.org/officeDocument/2006/relationships/slide" Target="slide36.xml"/><Relationship Id="rId7" Type="http://schemas.openxmlformats.org/officeDocument/2006/relationships/slide" Target="slide38.xml"/><Relationship Id="rId12" Type="http://schemas.openxmlformats.org/officeDocument/2006/relationships/slide" Target="slide24.xml"/><Relationship Id="rId17" Type="http://schemas.openxmlformats.org/officeDocument/2006/relationships/slide" Target="slide14.xml"/><Relationship Id="rId25" Type="http://schemas.openxmlformats.org/officeDocument/2006/relationships/slide" Target="slide54.xml"/><Relationship Id="rId2" Type="http://schemas.openxmlformats.org/officeDocument/2006/relationships/notesSlide" Target="../notesSlides/notesSlide37.xml"/><Relationship Id="rId16" Type="http://schemas.openxmlformats.org/officeDocument/2006/relationships/slide" Target="slide28.xml"/><Relationship Id="rId20" Type="http://schemas.openxmlformats.org/officeDocument/2006/relationships/slide" Target="slide20.xml"/><Relationship Id="rId1" Type="http://schemas.openxmlformats.org/officeDocument/2006/relationships/slideLayout" Target="../slideLayouts/slideLayout5.xml"/><Relationship Id="rId6" Type="http://schemas.openxmlformats.org/officeDocument/2006/relationships/slide" Target="slide58.xml"/><Relationship Id="rId11" Type="http://schemas.openxmlformats.org/officeDocument/2006/relationships/slide" Target="slide42.xml"/><Relationship Id="rId24" Type="http://schemas.openxmlformats.org/officeDocument/2006/relationships/slide" Target="slide46.xml"/><Relationship Id="rId5" Type="http://schemas.openxmlformats.org/officeDocument/2006/relationships/slide" Target="slide56.xml"/><Relationship Id="rId15" Type="http://schemas.openxmlformats.org/officeDocument/2006/relationships/slide" Target="slide32.xml"/><Relationship Id="rId23" Type="http://schemas.openxmlformats.org/officeDocument/2006/relationships/slide" Target="slide34.xml"/><Relationship Id="rId28" Type="http://schemas.openxmlformats.org/officeDocument/2006/relationships/slide" Target="slide10.xml"/><Relationship Id="rId10" Type="http://schemas.openxmlformats.org/officeDocument/2006/relationships/slide" Target="slide12.xml"/><Relationship Id="rId19" Type="http://schemas.openxmlformats.org/officeDocument/2006/relationships/slide" Target="slide18.xml"/><Relationship Id="rId4" Type="http://schemas.openxmlformats.org/officeDocument/2006/relationships/slide" Target="slide48.xml"/><Relationship Id="rId9" Type="http://schemas.openxmlformats.org/officeDocument/2006/relationships/slide" Target="slide22.xml"/><Relationship Id="rId14" Type="http://schemas.openxmlformats.org/officeDocument/2006/relationships/slide" Target="slide50.xml"/><Relationship Id="rId22" Type="http://schemas.openxmlformats.org/officeDocument/2006/relationships/slide" Target="slide30.xml"/><Relationship Id="rId27" Type="http://schemas.openxmlformats.org/officeDocument/2006/relationships/slide" Target="slide44.xml"/></Relationships>
</file>

<file path=ppt/slides/_rels/slide38.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26.xml"/><Relationship Id="rId18" Type="http://schemas.openxmlformats.org/officeDocument/2006/relationships/slide" Target="slide16.xml"/><Relationship Id="rId26" Type="http://schemas.openxmlformats.org/officeDocument/2006/relationships/slide" Target="slide52.xml"/><Relationship Id="rId3" Type="http://schemas.openxmlformats.org/officeDocument/2006/relationships/slide" Target="slide60.xml"/><Relationship Id="rId21" Type="http://schemas.openxmlformats.org/officeDocument/2006/relationships/slide" Target="slide36.xml"/><Relationship Id="rId7" Type="http://schemas.openxmlformats.org/officeDocument/2006/relationships/slide" Target="slide38.xml"/><Relationship Id="rId12" Type="http://schemas.openxmlformats.org/officeDocument/2006/relationships/slide" Target="slide24.xml"/><Relationship Id="rId17" Type="http://schemas.openxmlformats.org/officeDocument/2006/relationships/slide" Target="slide14.xml"/><Relationship Id="rId25" Type="http://schemas.openxmlformats.org/officeDocument/2006/relationships/slide" Target="slide54.xml"/><Relationship Id="rId2" Type="http://schemas.openxmlformats.org/officeDocument/2006/relationships/notesSlide" Target="../notesSlides/notesSlide39.xml"/><Relationship Id="rId16" Type="http://schemas.openxmlformats.org/officeDocument/2006/relationships/slide" Target="slide28.xml"/><Relationship Id="rId20" Type="http://schemas.openxmlformats.org/officeDocument/2006/relationships/slide" Target="slide20.xml"/><Relationship Id="rId1" Type="http://schemas.openxmlformats.org/officeDocument/2006/relationships/slideLayout" Target="../slideLayouts/slideLayout5.xml"/><Relationship Id="rId6" Type="http://schemas.openxmlformats.org/officeDocument/2006/relationships/slide" Target="slide58.xml"/><Relationship Id="rId11" Type="http://schemas.openxmlformats.org/officeDocument/2006/relationships/slide" Target="slide42.xml"/><Relationship Id="rId24" Type="http://schemas.openxmlformats.org/officeDocument/2006/relationships/slide" Target="slide46.xml"/><Relationship Id="rId5" Type="http://schemas.openxmlformats.org/officeDocument/2006/relationships/slide" Target="slide56.xml"/><Relationship Id="rId15" Type="http://schemas.openxmlformats.org/officeDocument/2006/relationships/slide" Target="slide32.xml"/><Relationship Id="rId23" Type="http://schemas.openxmlformats.org/officeDocument/2006/relationships/slide" Target="slide34.xml"/><Relationship Id="rId28" Type="http://schemas.openxmlformats.org/officeDocument/2006/relationships/slide" Target="slide10.xml"/><Relationship Id="rId10" Type="http://schemas.openxmlformats.org/officeDocument/2006/relationships/slide" Target="slide12.xml"/><Relationship Id="rId19" Type="http://schemas.openxmlformats.org/officeDocument/2006/relationships/slide" Target="slide18.xml"/><Relationship Id="rId4" Type="http://schemas.openxmlformats.org/officeDocument/2006/relationships/slide" Target="slide48.xml"/><Relationship Id="rId9" Type="http://schemas.openxmlformats.org/officeDocument/2006/relationships/slide" Target="slide22.xml"/><Relationship Id="rId14" Type="http://schemas.openxmlformats.org/officeDocument/2006/relationships/slide" Target="slide50.xml"/><Relationship Id="rId22" Type="http://schemas.openxmlformats.org/officeDocument/2006/relationships/slide" Target="slide30.xml"/><Relationship Id="rId27" Type="http://schemas.openxmlformats.org/officeDocument/2006/relationships/slide" Target="slide44.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26.xml"/><Relationship Id="rId18" Type="http://schemas.openxmlformats.org/officeDocument/2006/relationships/slide" Target="slide16.xml"/><Relationship Id="rId26" Type="http://schemas.openxmlformats.org/officeDocument/2006/relationships/slide" Target="slide52.xml"/><Relationship Id="rId3" Type="http://schemas.openxmlformats.org/officeDocument/2006/relationships/slide" Target="slide60.xml"/><Relationship Id="rId21" Type="http://schemas.openxmlformats.org/officeDocument/2006/relationships/slide" Target="slide36.xml"/><Relationship Id="rId7" Type="http://schemas.openxmlformats.org/officeDocument/2006/relationships/slide" Target="slide38.xml"/><Relationship Id="rId12" Type="http://schemas.openxmlformats.org/officeDocument/2006/relationships/slide" Target="slide24.xml"/><Relationship Id="rId17" Type="http://schemas.openxmlformats.org/officeDocument/2006/relationships/slide" Target="slide14.xml"/><Relationship Id="rId25" Type="http://schemas.openxmlformats.org/officeDocument/2006/relationships/slide" Target="slide54.xml"/><Relationship Id="rId2" Type="http://schemas.openxmlformats.org/officeDocument/2006/relationships/notesSlide" Target="../notesSlides/notesSlide41.xml"/><Relationship Id="rId16" Type="http://schemas.openxmlformats.org/officeDocument/2006/relationships/slide" Target="slide28.xml"/><Relationship Id="rId20" Type="http://schemas.openxmlformats.org/officeDocument/2006/relationships/slide" Target="slide20.xml"/><Relationship Id="rId1" Type="http://schemas.openxmlformats.org/officeDocument/2006/relationships/slideLayout" Target="../slideLayouts/slideLayout5.xml"/><Relationship Id="rId6" Type="http://schemas.openxmlformats.org/officeDocument/2006/relationships/slide" Target="slide58.xml"/><Relationship Id="rId11" Type="http://schemas.openxmlformats.org/officeDocument/2006/relationships/slide" Target="slide42.xml"/><Relationship Id="rId24" Type="http://schemas.openxmlformats.org/officeDocument/2006/relationships/slide" Target="slide46.xml"/><Relationship Id="rId5" Type="http://schemas.openxmlformats.org/officeDocument/2006/relationships/slide" Target="slide56.xml"/><Relationship Id="rId15" Type="http://schemas.openxmlformats.org/officeDocument/2006/relationships/slide" Target="slide32.xml"/><Relationship Id="rId23" Type="http://schemas.openxmlformats.org/officeDocument/2006/relationships/slide" Target="slide34.xml"/><Relationship Id="rId28" Type="http://schemas.openxmlformats.org/officeDocument/2006/relationships/slide" Target="slide10.xml"/><Relationship Id="rId10" Type="http://schemas.openxmlformats.org/officeDocument/2006/relationships/slide" Target="slide12.xml"/><Relationship Id="rId19" Type="http://schemas.openxmlformats.org/officeDocument/2006/relationships/slide" Target="slide18.xml"/><Relationship Id="rId4" Type="http://schemas.openxmlformats.org/officeDocument/2006/relationships/slide" Target="slide48.xml"/><Relationship Id="rId9" Type="http://schemas.openxmlformats.org/officeDocument/2006/relationships/slide" Target="slide22.xml"/><Relationship Id="rId14" Type="http://schemas.openxmlformats.org/officeDocument/2006/relationships/slide" Target="slide50.xml"/><Relationship Id="rId22" Type="http://schemas.openxmlformats.org/officeDocument/2006/relationships/slide" Target="slide30.xml"/><Relationship Id="rId27" Type="http://schemas.openxmlformats.org/officeDocument/2006/relationships/slide" Target="slide44.xml"/></Relationships>
</file>

<file path=ppt/slides/_rels/slide42.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26.xml"/><Relationship Id="rId18" Type="http://schemas.openxmlformats.org/officeDocument/2006/relationships/slide" Target="slide16.xml"/><Relationship Id="rId26" Type="http://schemas.openxmlformats.org/officeDocument/2006/relationships/slide" Target="slide52.xml"/><Relationship Id="rId3" Type="http://schemas.openxmlformats.org/officeDocument/2006/relationships/slide" Target="slide60.xml"/><Relationship Id="rId21" Type="http://schemas.openxmlformats.org/officeDocument/2006/relationships/slide" Target="slide36.xml"/><Relationship Id="rId7" Type="http://schemas.openxmlformats.org/officeDocument/2006/relationships/slide" Target="slide38.xml"/><Relationship Id="rId12" Type="http://schemas.openxmlformats.org/officeDocument/2006/relationships/slide" Target="slide24.xml"/><Relationship Id="rId17" Type="http://schemas.openxmlformats.org/officeDocument/2006/relationships/slide" Target="slide14.xml"/><Relationship Id="rId25" Type="http://schemas.openxmlformats.org/officeDocument/2006/relationships/slide" Target="slide54.xml"/><Relationship Id="rId2" Type="http://schemas.openxmlformats.org/officeDocument/2006/relationships/notesSlide" Target="../notesSlides/notesSlide43.xml"/><Relationship Id="rId16" Type="http://schemas.openxmlformats.org/officeDocument/2006/relationships/slide" Target="slide28.xml"/><Relationship Id="rId20" Type="http://schemas.openxmlformats.org/officeDocument/2006/relationships/slide" Target="slide20.xml"/><Relationship Id="rId1" Type="http://schemas.openxmlformats.org/officeDocument/2006/relationships/slideLayout" Target="../slideLayouts/slideLayout5.xml"/><Relationship Id="rId6" Type="http://schemas.openxmlformats.org/officeDocument/2006/relationships/slide" Target="slide58.xml"/><Relationship Id="rId11" Type="http://schemas.openxmlformats.org/officeDocument/2006/relationships/slide" Target="slide42.xml"/><Relationship Id="rId24" Type="http://schemas.openxmlformats.org/officeDocument/2006/relationships/slide" Target="slide46.xml"/><Relationship Id="rId5" Type="http://schemas.openxmlformats.org/officeDocument/2006/relationships/slide" Target="slide56.xml"/><Relationship Id="rId15" Type="http://schemas.openxmlformats.org/officeDocument/2006/relationships/slide" Target="slide32.xml"/><Relationship Id="rId23" Type="http://schemas.openxmlformats.org/officeDocument/2006/relationships/slide" Target="slide34.xml"/><Relationship Id="rId28" Type="http://schemas.openxmlformats.org/officeDocument/2006/relationships/slide" Target="slide10.xml"/><Relationship Id="rId10" Type="http://schemas.openxmlformats.org/officeDocument/2006/relationships/slide" Target="slide12.xml"/><Relationship Id="rId19" Type="http://schemas.openxmlformats.org/officeDocument/2006/relationships/slide" Target="slide18.xml"/><Relationship Id="rId4" Type="http://schemas.openxmlformats.org/officeDocument/2006/relationships/slide" Target="slide48.xml"/><Relationship Id="rId9" Type="http://schemas.openxmlformats.org/officeDocument/2006/relationships/slide" Target="slide22.xml"/><Relationship Id="rId14" Type="http://schemas.openxmlformats.org/officeDocument/2006/relationships/slide" Target="slide50.xml"/><Relationship Id="rId22" Type="http://schemas.openxmlformats.org/officeDocument/2006/relationships/slide" Target="slide30.xml"/><Relationship Id="rId27" Type="http://schemas.openxmlformats.org/officeDocument/2006/relationships/slide" Target="slide44.xml"/></Relationships>
</file>

<file path=ppt/slides/_rels/slide44.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26.xml"/><Relationship Id="rId18" Type="http://schemas.openxmlformats.org/officeDocument/2006/relationships/slide" Target="slide16.xml"/><Relationship Id="rId26" Type="http://schemas.openxmlformats.org/officeDocument/2006/relationships/slide" Target="slide52.xml"/><Relationship Id="rId3" Type="http://schemas.openxmlformats.org/officeDocument/2006/relationships/slide" Target="slide60.xml"/><Relationship Id="rId21" Type="http://schemas.openxmlformats.org/officeDocument/2006/relationships/slide" Target="slide36.xml"/><Relationship Id="rId7" Type="http://schemas.openxmlformats.org/officeDocument/2006/relationships/slide" Target="slide38.xml"/><Relationship Id="rId12" Type="http://schemas.openxmlformats.org/officeDocument/2006/relationships/slide" Target="slide24.xml"/><Relationship Id="rId17" Type="http://schemas.openxmlformats.org/officeDocument/2006/relationships/slide" Target="slide14.xml"/><Relationship Id="rId25" Type="http://schemas.openxmlformats.org/officeDocument/2006/relationships/slide" Target="slide54.xml"/><Relationship Id="rId2" Type="http://schemas.openxmlformats.org/officeDocument/2006/relationships/notesSlide" Target="../notesSlides/notesSlide45.xml"/><Relationship Id="rId16" Type="http://schemas.openxmlformats.org/officeDocument/2006/relationships/slide" Target="slide28.xml"/><Relationship Id="rId20" Type="http://schemas.openxmlformats.org/officeDocument/2006/relationships/slide" Target="slide20.xml"/><Relationship Id="rId1" Type="http://schemas.openxmlformats.org/officeDocument/2006/relationships/slideLayout" Target="../slideLayouts/slideLayout5.xml"/><Relationship Id="rId6" Type="http://schemas.openxmlformats.org/officeDocument/2006/relationships/slide" Target="slide58.xml"/><Relationship Id="rId11" Type="http://schemas.openxmlformats.org/officeDocument/2006/relationships/slide" Target="slide42.xml"/><Relationship Id="rId24" Type="http://schemas.openxmlformats.org/officeDocument/2006/relationships/slide" Target="slide46.xml"/><Relationship Id="rId5" Type="http://schemas.openxmlformats.org/officeDocument/2006/relationships/slide" Target="slide56.xml"/><Relationship Id="rId15" Type="http://schemas.openxmlformats.org/officeDocument/2006/relationships/slide" Target="slide32.xml"/><Relationship Id="rId23" Type="http://schemas.openxmlformats.org/officeDocument/2006/relationships/slide" Target="slide34.xml"/><Relationship Id="rId28" Type="http://schemas.openxmlformats.org/officeDocument/2006/relationships/slide" Target="slide10.xml"/><Relationship Id="rId10" Type="http://schemas.openxmlformats.org/officeDocument/2006/relationships/slide" Target="slide12.xml"/><Relationship Id="rId19" Type="http://schemas.openxmlformats.org/officeDocument/2006/relationships/slide" Target="slide18.xml"/><Relationship Id="rId4" Type="http://schemas.openxmlformats.org/officeDocument/2006/relationships/slide" Target="slide48.xml"/><Relationship Id="rId9" Type="http://schemas.openxmlformats.org/officeDocument/2006/relationships/slide" Target="slide22.xml"/><Relationship Id="rId14" Type="http://schemas.openxmlformats.org/officeDocument/2006/relationships/slide" Target="slide50.xml"/><Relationship Id="rId22" Type="http://schemas.openxmlformats.org/officeDocument/2006/relationships/slide" Target="slide30.xml"/><Relationship Id="rId27" Type="http://schemas.openxmlformats.org/officeDocument/2006/relationships/slide" Target="slide44.xml"/></Relationships>
</file>

<file path=ppt/slides/_rels/slide46.xml.rels><?xml version="1.0" encoding="UTF-8" standalone="yes"?>
<Relationships xmlns="http://schemas.openxmlformats.org/package/2006/relationships"><Relationship Id="rId3" Type="http://schemas.openxmlformats.org/officeDocument/2006/relationships/slide" Target="slide47.xml"/><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26.xml"/><Relationship Id="rId18" Type="http://schemas.openxmlformats.org/officeDocument/2006/relationships/slide" Target="slide16.xml"/><Relationship Id="rId26" Type="http://schemas.openxmlformats.org/officeDocument/2006/relationships/slide" Target="slide52.xml"/><Relationship Id="rId3" Type="http://schemas.openxmlformats.org/officeDocument/2006/relationships/slide" Target="slide60.xml"/><Relationship Id="rId21" Type="http://schemas.openxmlformats.org/officeDocument/2006/relationships/slide" Target="slide36.xml"/><Relationship Id="rId7" Type="http://schemas.openxmlformats.org/officeDocument/2006/relationships/slide" Target="slide38.xml"/><Relationship Id="rId12" Type="http://schemas.openxmlformats.org/officeDocument/2006/relationships/slide" Target="slide24.xml"/><Relationship Id="rId17" Type="http://schemas.openxmlformats.org/officeDocument/2006/relationships/slide" Target="slide14.xml"/><Relationship Id="rId25" Type="http://schemas.openxmlformats.org/officeDocument/2006/relationships/slide" Target="slide54.xml"/><Relationship Id="rId2" Type="http://schemas.openxmlformats.org/officeDocument/2006/relationships/notesSlide" Target="../notesSlides/notesSlide47.xml"/><Relationship Id="rId16" Type="http://schemas.openxmlformats.org/officeDocument/2006/relationships/slide" Target="slide28.xml"/><Relationship Id="rId20" Type="http://schemas.openxmlformats.org/officeDocument/2006/relationships/slide" Target="slide20.xml"/><Relationship Id="rId1" Type="http://schemas.openxmlformats.org/officeDocument/2006/relationships/slideLayout" Target="../slideLayouts/slideLayout5.xml"/><Relationship Id="rId6" Type="http://schemas.openxmlformats.org/officeDocument/2006/relationships/slide" Target="slide58.xml"/><Relationship Id="rId11" Type="http://schemas.openxmlformats.org/officeDocument/2006/relationships/slide" Target="slide42.xml"/><Relationship Id="rId24" Type="http://schemas.openxmlformats.org/officeDocument/2006/relationships/slide" Target="slide46.xml"/><Relationship Id="rId5" Type="http://schemas.openxmlformats.org/officeDocument/2006/relationships/slide" Target="slide56.xml"/><Relationship Id="rId15" Type="http://schemas.openxmlformats.org/officeDocument/2006/relationships/slide" Target="slide32.xml"/><Relationship Id="rId23" Type="http://schemas.openxmlformats.org/officeDocument/2006/relationships/slide" Target="slide34.xml"/><Relationship Id="rId28" Type="http://schemas.openxmlformats.org/officeDocument/2006/relationships/slide" Target="slide10.xml"/><Relationship Id="rId10" Type="http://schemas.openxmlformats.org/officeDocument/2006/relationships/slide" Target="slide12.xml"/><Relationship Id="rId19" Type="http://schemas.openxmlformats.org/officeDocument/2006/relationships/slide" Target="slide18.xml"/><Relationship Id="rId4" Type="http://schemas.openxmlformats.org/officeDocument/2006/relationships/slide" Target="slide48.xml"/><Relationship Id="rId9" Type="http://schemas.openxmlformats.org/officeDocument/2006/relationships/slide" Target="slide22.xml"/><Relationship Id="rId14" Type="http://schemas.openxmlformats.org/officeDocument/2006/relationships/slide" Target="slide50.xml"/><Relationship Id="rId22" Type="http://schemas.openxmlformats.org/officeDocument/2006/relationships/slide" Target="slide30.xml"/><Relationship Id="rId27" Type="http://schemas.openxmlformats.org/officeDocument/2006/relationships/slide" Target="slide44.xml"/></Relationships>
</file>

<file path=ppt/slides/_rels/slide48.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26.xml"/><Relationship Id="rId18" Type="http://schemas.openxmlformats.org/officeDocument/2006/relationships/slide" Target="slide16.xml"/><Relationship Id="rId26" Type="http://schemas.openxmlformats.org/officeDocument/2006/relationships/slide" Target="slide52.xml"/><Relationship Id="rId3" Type="http://schemas.openxmlformats.org/officeDocument/2006/relationships/slide" Target="slide60.xml"/><Relationship Id="rId21" Type="http://schemas.openxmlformats.org/officeDocument/2006/relationships/slide" Target="slide36.xml"/><Relationship Id="rId7" Type="http://schemas.openxmlformats.org/officeDocument/2006/relationships/slide" Target="slide38.xml"/><Relationship Id="rId12" Type="http://schemas.openxmlformats.org/officeDocument/2006/relationships/slide" Target="slide24.xml"/><Relationship Id="rId17" Type="http://schemas.openxmlformats.org/officeDocument/2006/relationships/slide" Target="slide14.xml"/><Relationship Id="rId25" Type="http://schemas.openxmlformats.org/officeDocument/2006/relationships/slide" Target="slide54.xml"/><Relationship Id="rId2" Type="http://schemas.openxmlformats.org/officeDocument/2006/relationships/notesSlide" Target="../notesSlides/notesSlide49.xml"/><Relationship Id="rId16" Type="http://schemas.openxmlformats.org/officeDocument/2006/relationships/slide" Target="slide28.xml"/><Relationship Id="rId20" Type="http://schemas.openxmlformats.org/officeDocument/2006/relationships/slide" Target="slide20.xml"/><Relationship Id="rId1" Type="http://schemas.openxmlformats.org/officeDocument/2006/relationships/slideLayout" Target="../slideLayouts/slideLayout5.xml"/><Relationship Id="rId6" Type="http://schemas.openxmlformats.org/officeDocument/2006/relationships/slide" Target="slide58.xml"/><Relationship Id="rId11" Type="http://schemas.openxmlformats.org/officeDocument/2006/relationships/slide" Target="slide42.xml"/><Relationship Id="rId24" Type="http://schemas.openxmlformats.org/officeDocument/2006/relationships/slide" Target="slide46.xml"/><Relationship Id="rId5" Type="http://schemas.openxmlformats.org/officeDocument/2006/relationships/slide" Target="slide56.xml"/><Relationship Id="rId15" Type="http://schemas.openxmlformats.org/officeDocument/2006/relationships/slide" Target="slide32.xml"/><Relationship Id="rId23" Type="http://schemas.openxmlformats.org/officeDocument/2006/relationships/slide" Target="slide34.xml"/><Relationship Id="rId28" Type="http://schemas.openxmlformats.org/officeDocument/2006/relationships/slide" Target="slide10.xml"/><Relationship Id="rId10" Type="http://schemas.openxmlformats.org/officeDocument/2006/relationships/slide" Target="slide12.xml"/><Relationship Id="rId19" Type="http://schemas.openxmlformats.org/officeDocument/2006/relationships/slide" Target="slide18.xml"/><Relationship Id="rId4" Type="http://schemas.openxmlformats.org/officeDocument/2006/relationships/slide" Target="slide48.xml"/><Relationship Id="rId9" Type="http://schemas.openxmlformats.org/officeDocument/2006/relationships/slide" Target="slide22.xml"/><Relationship Id="rId14" Type="http://schemas.openxmlformats.org/officeDocument/2006/relationships/slide" Target="slide50.xml"/><Relationship Id="rId22" Type="http://schemas.openxmlformats.org/officeDocument/2006/relationships/slide" Target="slide30.xml"/><Relationship Id="rId27" Type="http://schemas.openxmlformats.org/officeDocument/2006/relationships/slide" Target="slide44.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slide" Target="slide51.xml"/><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26.xml"/><Relationship Id="rId18" Type="http://schemas.openxmlformats.org/officeDocument/2006/relationships/slide" Target="slide16.xml"/><Relationship Id="rId26" Type="http://schemas.openxmlformats.org/officeDocument/2006/relationships/slide" Target="slide52.xml"/><Relationship Id="rId3" Type="http://schemas.openxmlformats.org/officeDocument/2006/relationships/slide" Target="slide60.xml"/><Relationship Id="rId21" Type="http://schemas.openxmlformats.org/officeDocument/2006/relationships/slide" Target="slide36.xml"/><Relationship Id="rId7" Type="http://schemas.openxmlformats.org/officeDocument/2006/relationships/slide" Target="slide38.xml"/><Relationship Id="rId12" Type="http://schemas.openxmlformats.org/officeDocument/2006/relationships/slide" Target="slide24.xml"/><Relationship Id="rId17" Type="http://schemas.openxmlformats.org/officeDocument/2006/relationships/slide" Target="slide14.xml"/><Relationship Id="rId25" Type="http://schemas.openxmlformats.org/officeDocument/2006/relationships/slide" Target="slide54.xml"/><Relationship Id="rId2" Type="http://schemas.openxmlformats.org/officeDocument/2006/relationships/notesSlide" Target="../notesSlides/notesSlide51.xml"/><Relationship Id="rId16" Type="http://schemas.openxmlformats.org/officeDocument/2006/relationships/slide" Target="slide28.xml"/><Relationship Id="rId20" Type="http://schemas.openxmlformats.org/officeDocument/2006/relationships/slide" Target="slide20.xml"/><Relationship Id="rId1" Type="http://schemas.openxmlformats.org/officeDocument/2006/relationships/slideLayout" Target="../slideLayouts/slideLayout5.xml"/><Relationship Id="rId6" Type="http://schemas.openxmlformats.org/officeDocument/2006/relationships/slide" Target="slide58.xml"/><Relationship Id="rId11" Type="http://schemas.openxmlformats.org/officeDocument/2006/relationships/slide" Target="slide42.xml"/><Relationship Id="rId24" Type="http://schemas.openxmlformats.org/officeDocument/2006/relationships/slide" Target="slide46.xml"/><Relationship Id="rId5" Type="http://schemas.openxmlformats.org/officeDocument/2006/relationships/slide" Target="slide56.xml"/><Relationship Id="rId15" Type="http://schemas.openxmlformats.org/officeDocument/2006/relationships/slide" Target="slide32.xml"/><Relationship Id="rId23" Type="http://schemas.openxmlformats.org/officeDocument/2006/relationships/slide" Target="slide34.xml"/><Relationship Id="rId28" Type="http://schemas.openxmlformats.org/officeDocument/2006/relationships/slide" Target="slide10.xml"/><Relationship Id="rId10" Type="http://schemas.openxmlformats.org/officeDocument/2006/relationships/slide" Target="slide12.xml"/><Relationship Id="rId19" Type="http://schemas.openxmlformats.org/officeDocument/2006/relationships/slide" Target="slide18.xml"/><Relationship Id="rId4" Type="http://schemas.openxmlformats.org/officeDocument/2006/relationships/slide" Target="slide48.xml"/><Relationship Id="rId9" Type="http://schemas.openxmlformats.org/officeDocument/2006/relationships/slide" Target="slide22.xml"/><Relationship Id="rId14" Type="http://schemas.openxmlformats.org/officeDocument/2006/relationships/slide" Target="slide50.xml"/><Relationship Id="rId22" Type="http://schemas.openxmlformats.org/officeDocument/2006/relationships/slide" Target="slide30.xml"/><Relationship Id="rId27" Type="http://schemas.openxmlformats.org/officeDocument/2006/relationships/slide" Target="slide44.xml"/></Relationships>
</file>

<file path=ppt/slides/_rels/slide52.xml.rels><?xml version="1.0" encoding="UTF-8" standalone="yes"?>
<Relationships xmlns="http://schemas.openxmlformats.org/package/2006/relationships"><Relationship Id="rId3" Type="http://schemas.openxmlformats.org/officeDocument/2006/relationships/slide" Target="slide53.xml"/><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26.xml"/><Relationship Id="rId18" Type="http://schemas.openxmlformats.org/officeDocument/2006/relationships/slide" Target="slide16.xml"/><Relationship Id="rId26" Type="http://schemas.openxmlformats.org/officeDocument/2006/relationships/slide" Target="slide52.xml"/><Relationship Id="rId3" Type="http://schemas.openxmlformats.org/officeDocument/2006/relationships/slide" Target="slide60.xml"/><Relationship Id="rId21" Type="http://schemas.openxmlformats.org/officeDocument/2006/relationships/slide" Target="slide36.xml"/><Relationship Id="rId7" Type="http://schemas.openxmlformats.org/officeDocument/2006/relationships/slide" Target="slide38.xml"/><Relationship Id="rId12" Type="http://schemas.openxmlformats.org/officeDocument/2006/relationships/slide" Target="slide24.xml"/><Relationship Id="rId17" Type="http://schemas.openxmlformats.org/officeDocument/2006/relationships/slide" Target="slide14.xml"/><Relationship Id="rId25" Type="http://schemas.openxmlformats.org/officeDocument/2006/relationships/slide" Target="slide54.xml"/><Relationship Id="rId2" Type="http://schemas.openxmlformats.org/officeDocument/2006/relationships/notesSlide" Target="../notesSlides/notesSlide53.xml"/><Relationship Id="rId16" Type="http://schemas.openxmlformats.org/officeDocument/2006/relationships/slide" Target="slide28.xml"/><Relationship Id="rId20" Type="http://schemas.openxmlformats.org/officeDocument/2006/relationships/slide" Target="slide20.xml"/><Relationship Id="rId1" Type="http://schemas.openxmlformats.org/officeDocument/2006/relationships/slideLayout" Target="../slideLayouts/slideLayout5.xml"/><Relationship Id="rId6" Type="http://schemas.openxmlformats.org/officeDocument/2006/relationships/slide" Target="slide58.xml"/><Relationship Id="rId11" Type="http://schemas.openxmlformats.org/officeDocument/2006/relationships/slide" Target="slide42.xml"/><Relationship Id="rId24" Type="http://schemas.openxmlformats.org/officeDocument/2006/relationships/slide" Target="slide46.xml"/><Relationship Id="rId5" Type="http://schemas.openxmlformats.org/officeDocument/2006/relationships/slide" Target="slide56.xml"/><Relationship Id="rId15" Type="http://schemas.openxmlformats.org/officeDocument/2006/relationships/slide" Target="slide32.xml"/><Relationship Id="rId23" Type="http://schemas.openxmlformats.org/officeDocument/2006/relationships/slide" Target="slide34.xml"/><Relationship Id="rId28" Type="http://schemas.openxmlformats.org/officeDocument/2006/relationships/slide" Target="slide10.xml"/><Relationship Id="rId10" Type="http://schemas.openxmlformats.org/officeDocument/2006/relationships/slide" Target="slide12.xml"/><Relationship Id="rId19" Type="http://schemas.openxmlformats.org/officeDocument/2006/relationships/slide" Target="slide18.xml"/><Relationship Id="rId4" Type="http://schemas.openxmlformats.org/officeDocument/2006/relationships/slide" Target="slide48.xml"/><Relationship Id="rId9" Type="http://schemas.openxmlformats.org/officeDocument/2006/relationships/slide" Target="slide22.xml"/><Relationship Id="rId14" Type="http://schemas.openxmlformats.org/officeDocument/2006/relationships/slide" Target="slide50.xml"/><Relationship Id="rId22" Type="http://schemas.openxmlformats.org/officeDocument/2006/relationships/slide" Target="slide30.xml"/><Relationship Id="rId27" Type="http://schemas.openxmlformats.org/officeDocument/2006/relationships/slide" Target="slide44.xml"/></Relationships>
</file>

<file path=ppt/slides/_rels/slide54.xml.rels><?xml version="1.0" encoding="UTF-8" standalone="yes"?>
<Relationships xmlns="http://schemas.openxmlformats.org/package/2006/relationships"><Relationship Id="rId3" Type="http://schemas.openxmlformats.org/officeDocument/2006/relationships/slide" Target="slide55.xml"/><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26.xml"/><Relationship Id="rId18" Type="http://schemas.openxmlformats.org/officeDocument/2006/relationships/slide" Target="slide16.xml"/><Relationship Id="rId26" Type="http://schemas.openxmlformats.org/officeDocument/2006/relationships/slide" Target="slide52.xml"/><Relationship Id="rId3" Type="http://schemas.openxmlformats.org/officeDocument/2006/relationships/slide" Target="slide60.xml"/><Relationship Id="rId21" Type="http://schemas.openxmlformats.org/officeDocument/2006/relationships/slide" Target="slide36.xml"/><Relationship Id="rId7" Type="http://schemas.openxmlformats.org/officeDocument/2006/relationships/slide" Target="slide38.xml"/><Relationship Id="rId12" Type="http://schemas.openxmlformats.org/officeDocument/2006/relationships/slide" Target="slide24.xml"/><Relationship Id="rId17" Type="http://schemas.openxmlformats.org/officeDocument/2006/relationships/slide" Target="slide14.xml"/><Relationship Id="rId25" Type="http://schemas.openxmlformats.org/officeDocument/2006/relationships/slide" Target="slide54.xml"/><Relationship Id="rId2" Type="http://schemas.openxmlformats.org/officeDocument/2006/relationships/notesSlide" Target="../notesSlides/notesSlide55.xml"/><Relationship Id="rId16" Type="http://schemas.openxmlformats.org/officeDocument/2006/relationships/slide" Target="slide28.xml"/><Relationship Id="rId20" Type="http://schemas.openxmlformats.org/officeDocument/2006/relationships/slide" Target="slide20.xml"/><Relationship Id="rId1" Type="http://schemas.openxmlformats.org/officeDocument/2006/relationships/slideLayout" Target="../slideLayouts/slideLayout5.xml"/><Relationship Id="rId6" Type="http://schemas.openxmlformats.org/officeDocument/2006/relationships/slide" Target="slide58.xml"/><Relationship Id="rId11" Type="http://schemas.openxmlformats.org/officeDocument/2006/relationships/slide" Target="slide42.xml"/><Relationship Id="rId24" Type="http://schemas.openxmlformats.org/officeDocument/2006/relationships/slide" Target="slide46.xml"/><Relationship Id="rId5" Type="http://schemas.openxmlformats.org/officeDocument/2006/relationships/slide" Target="slide56.xml"/><Relationship Id="rId15" Type="http://schemas.openxmlformats.org/officeDocument/2006/relationships/slide" Target="slide32.xml"/><Relationship Id="rId23" Type="http://schemas.openxmlformats.org/officeDocument/2006/relationships/slide" Target="slide34.xml"/><Relationship Id="rId28" Type="http://schemas.openxmlformats.org/officeDocument/2006/relationships/slide" Target="slide10.xml"/><Relationship Id="rId10" Type="http://schemas.openxmlformats.org/officeDocument/2006/relationships/slide" Target="slide12.xml"/><Relationship Id="rId19" Type="http://schemas.openxmlformats.org/officeDocument/2006/relationships/slide" Target="slide18.xml"/><Relationship Id="rId4" Type="http://schemas.openxmlformats.org/officeDocument/2006/relationships/slide" Target="slide48.xml"/><Relationship Id="rId9" Type="http://schemas.openxmlformats.org/officeDocument/2006/relationships/slide" Target="slide22.xml"/><Relationship Id="rId14" Type="http://schemas.openxmlformats.org/officeDocument/2006/relationships/slide" Target="slide50.xml"/><Relationship Id="rId22" Type="http://schemas.openxmlformats.org/officeDocument/2006/relationships/slide" Target="slide30.xml"/><Relationship Id="rId27" Type="http://schemas.openxmlformats.org/officeDocument/2006/relationships/slide" Target="slide44.xml"/></Relationships>
</file>

<file path=ppt/slides/_rels/slide56.xml.rels><?xml version="1.0" encoding="UTF-8" standalone="yes"?>
<Relationships xmlns="http://schemas.openxmlformats.org/package/2006/relationships"><Relationship Id="rId3" Type="http://schemas.openxmlformats.org/officeDocument/2006/relationships/slide" Target="slide57.xml"/><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26.xml"/><Relationship Id="rId18" Type="http://schemas.openxmlformats.org/officeDocument/2006/relationships/slide" Target="slide16.xml"/><Relationship Id="rId26" Type="http://schemas.openxmlformats.org/officeDocument/2006/relationships/slide" Target="slide52.xml"/><Relationship Id="rId3" Type="http://schemas.openxmlformats.org/officeDocument/2006/relationships/slide" Target="slide60.xml"/><Relationship Id="rId21" Type="http://schemas.openxmlformats.org/officeDocument/2006/relationships/slide" Target="slide36.xml"/><Relationship Id="rId7" Type="http://schemas.openxmlformats.org/officeDocument/2006/relationships/slide" Target="slide38.xml"/><Relationship Id="rId12" Type="http://schemas.openxmlformats.org/officeDocument/2006/relationships/slide" Target="slide24.xml"/><Relationship Id="rId17" Type="http://schemas.openxmlformats.org/officeDocument/2006/relationships/slide" Target="slide14.xml"/><Relationship Id="rId25" Type="http://schemas.openxmlformats.org/officeDocument/2006/relationships/slide" Target="slide54.xml"/><Relationship Id="rId2" Type="http://schemas.openxmlformats.org/officeDocument/2006/relationships/notesSlide" Target="../notesSlides/notesSlide57.xml"/><Relationship Id="rId16" Type="http://schemas.openxmlformats.org/officeDocument/2006/relationships/slide" Target="slide28.xml"/><Relationship Id="rId20" Type="http://schemas.openxmlformats.org/officeDocument/2006/relationships/slide" Target="slide20.xml"/><Relationship Id="rId1" Type="http://schemas.openxmlformats.org/officeDocument/2006/relationships/slideLayout" Target="../slideLayouts/slideLayout5.xml"/><Relationship Id="rId6" Type="http://schemas.openxmlformats.org/officeDocument/2006/relationships/slide" Target="slide58.xml"/><Relationship Id="rId11" Type="http://schemas.openxmlformats.org/officeDocument/2006/relationships/slide" Target="slide42.xml"/><Relationship Id="rId24" Type="http://schemas.openxmlformats.org/officeDocument/2006/relationships/slide" Target="slide46.xml"/><Relationship Id="rId5" Type="http://schemas.openxmlformats.org/officeDocument/2006/relationships/slide" Target="slide56.xml"/><Relationship Id="rId15" Type="http://schemas.openxmlformats.org/officeDocument/2006/relationships/slide" Target="slide32.xml"/><Relationship Id="rId23" Type="http://schemas.openxmlformats.org/officeDocument/2006/relationships/slide" Target="slide34.xml"/><Relationship Id="rId28" Type="http://schemas.openxmlformats.org/officeDocument/2006/relationships/slide" Target="slide10.xml"/><Relationship Id="rId10" Type="http://schemas.openxmlformats.org/officeDocument/2006/relationships/slide" Target="slide12.xml"/><Relationship Id="rId19" Type="http://schemas.openxmlformats.org/officeDocument/2006/relationships/slide" Target="slide18.xml"/><Relationship Id="rId4" Type="http://schemas.openxmlformats.org/officeDocument/2006/relationships/slide" Target="slide48.xml"/><Relationship Id="rId9" Type="http://schemas.openxmlformats.org/officeDocument/2006/relationships/slide" Target="slide22.xml"/><Relationship Id="rId14" Type="http://schemas.openxmlformats.org/officeDocument/2006/relationships/slide" Target="slide50.xml"/><Relationship Id="rId22" Type="http://schemas.openxmlformats.org/officeDocument/2006/relationships/slide" Target="slide30.xml"/><Relationship Id="rId27" Type="http://schemas.openxmlformats.org/officeDocument/2006/relationships/slide" Target="slide44.xml"/></Relationships>
</file>

<file path=ppt/slides/_rels/slide58.xml.rels><?xml version="1.0" encoding="UTF-8" standalone="yes"?>
<Relationships xmlns="http://schemas.openxmlformats.org/package/2006/relationships"><Relationship Id="rId3" Type="http://schemas.openxmlformats.org/officeDocument/2006/relationships/slide" Target="slide59.xml"/><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26.xml"/><Relationship Id="rId18" Type="http://schemas.openxmlformats.org/officeDocument/2006/relationships/slide" Target="slide16.xml"/><Relationship Id="rId26" Type="http://schemas.openxmlformats.org/officeDocument/2006/relationships/slide" Target="slide52.xml"/><Relationship Id="rId3" Type="http://schemas.openxmlformats.org/officeDocument/2006/relationships/slide" Target="slide60.xml"/><Relationship Id="rId21" Type="http://schemas.openxmlformats.org/officeDocument/2006/relationships/slide" Target="slide36.xml"/><Relationship Id="rId7" Type="http://schemas.openxmlformats.org/officeDocument/2006/relationships/slide" Target="slide38.xml"/><Relationship Id="rId12" Type="http://schemas.openxmlformats.org/officeDocument/2006/relationships/slide" Target="slide24.xml"/><Relationship Id="rId17" Type="http://schemas.openxmlformats.org/officeDocument/2006/relationships/slide" Target="slide14.xml"/><Relationship Id="rId25" Type="http://schemas.openxmlformats.org/officeDocument/2006/relationships/slide" Target="slide54.xml"/><Relationship Id="rId2" Type="http://schemas.openxmlformats.org/officeDocument/2006/relationships/notesSlide" Target="../notesSlides/notesSlide59.xml"/><Relationship Id="rId16" Type="http://schemas.openxmlformats.org/officeDocument/2006/relationships/slide" Target="slide28.xml"/><Relationship Id="rId20" Type="http://schemas.openxmlformats.org/officeDocument/2006/relationships/slide" Target="slide20.xml"/><Relationship Id="rId1" Type="http://schemas.openxmlformats.org/officeDocument/2006/relationships/slideLayout" Target="../slideLayouts/slideLayout5.xml"/><Relationship Id="rId6" Type="http://schemas.openxmlformats.org/officeDocument/2006/relationships/slide" Target="slide58.xml"/><Relationship Id="rId11" Type="http://schemas.openxmlformats.org/officeDocument/2006/relationships/slide" Target="slide42.xml"/><Relationship Id="rId24" Type="http://schemas.openxmlformats.org/officeDocument/2006/relationships/slide" Target="slide46.xml"/><Relationship Id="rId5" Type="http://schemas.openxmlformats.org/officeDocument/2006/relationships/slide" Target="slide56.xml"/><Relationship Id="rId15" Type="http://schemas.openxmlformats.org/officeDocument/2006/relationships/slide" Target="slide32.xml"/><Relationship Id="rId23" Type="http://schemas.openxmlformats.org/officeDocument/2006/relationships/slide" Target="slide34.xml"/><Relationship Id="rId28" Type="http://schemas.openxmlformats.org/officeDocument/2006/relationships/slide" Target="slide10.xml"/><Relationship Id="rId10" Type="http://schemas.openxmlformats.org/officeDocument/2006/relationships/slide" Target="slide12.xml"/><Relationship Id="rId19" Type="http://schemas.openxmlformats.org/officeDocument/2006/relationships/slide" Target="slide18.xml"/><Relationship Id="rId4" Type="http://schemas.openxmlformats.org/officeDocument/2006/relationships/slide" Target="slide48.xml"/><Relationship Id="rId9" Type="http://schemas.openxmlformats.org/officeDocument/2006/relationships/slide" Target="slide22.xml"/><Relationship Id="rId14" Type="http://schemas.openxmlformats.org/officeDocument/2006/relationships/slide" Target="slide50.xml"/><Relationship Id="rId22" Type="http://schemas.openxmlformats.org/officeDocument/2006/relationships/slide" Target="slide30.xml"/><Relationship Id="rId27" Type="http://schemas.openxmlformats.org/officeDocument/2006/relationships/slide" Target="slide44.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image" Target="../media/image4.png"/><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6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6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64.xml.rels><?xml version="1.0" encoding="UTF-8" standalone="yes"?>
<Relationships xmlns="http://schemas.openxmlformats.org/package/2006/relationships"><Relationship Id="rId8" Type="http://schemas.openxmlformats.org/officeDocument/2006/relationships/slide" Target="slide67.xml"/><Relationship Id="rId13" Type="http://schemas.openxmlformats.org/officeDocument/2006/relationships/slide" Target="slide79.xml"/><Relationship Id="rId3" Type="http://schemas.openxmlformats.org/officeDocument/2006/relationships/image" Target="../media/image5.png"/><Relationship Id="rId7" Type="http://schemas.openxmlformats.org/officeDocument/2006/relationships/slide" Target="slide69.xml"/><Relationship Id="rId12" Type="http://schemas.openxmlformats.org/officeDocument/2006/relationships/slide" Target="slide81.xml"/><Relationship Id="rId2" Type="http://schemas.openxmlformats.org/officeDocument/2006/relationships/notesSlide" Target="../notesSlides/notesSlide64.xml"/><Relationship Id="rId16" Type="http://schemas.openxmlformats.org/officeDocument/2006/relationships/slide" Target="slide75.xml"/><Relationship Id="rId1" Type="http://schemas.openxmlformats.org/officeDocument/2006/relationships/slideLayout" Target="../slideLayouts/slideLayout2.xml"/><Relationship Id="rId6" Type="http://schemas.openxmlformats.org/officeDocument/2006/relationships/slide" Target="slide85.xml"/><Relationship Id="rId11" Type="http://schemas.openxmlformats.org/officeDocument/2006/relationships/slide" Target="slide77.xml"/><Relationship Id="rId5" Type="http://schemas.openxmlformats.org/officeDocument/2006/relationships/image" Target="../media/image7.png"/><Relationship Id="rId15" Type="http://schemas.openxmlformats.org/officeDocument/2006/relationships/slide" Target="slide73.xml"/><Relationship Id="rId10" Type="http://schemas.openxmlformats.org/officeDocument/2006/relationships/slide" Target="slide71.xml"/><Relationship Id="rId4" Type="http://schemas.openxmlformats.org/officeDocument/2006/relationships/image" Target="../media/image6.png"/><Relationship Id="rId9" Type="http://schemas.openxmlformats.org/officeDocument/2006/relationships/slide" Target="slide65.xml"/><Relationship Id="rId14" Type="http://schemas.openxmlformats.org/officeDocument/2006/relationships/slide" Target="slide83.xml"/></Relationships>
</file>

<file path=ppt/slides/_rels/slide65.xml.rels><?xml version="1.0" encoding="UTF-8" standalone="yes"?>
<Relationships xmlns="http://schemas.openxmlformats.org/package/2006/relationships"><Relationship Id="rId3" Type="http://schemas.openxmlformats.org/officeDocument/2006/relationships/slide" Target="slide66.xml"/><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8" Type="http://schemas.openxmlformats.org/officeDocument/2006/relationships/slide" Target="slide77.xml"/><Relationship Id="rId13" Type="http://schemas.openxmlformats.org/officeDocument/2006/relationships/slide" Target="slide75.xml"/><Relationship Id="rId3" Type="http://schemas.openxmlformats.org/officeDocument/2006/relationships/slide" Target="slide85.xml"/><Relationship Id="rId7" Type="http://schemas.openxmlformats.org/officeDocument/2006/relationships/slide" Target="slide71.xml"/><Relationship Id="rId12" Type="http://schemas.openxmlformats.org/officeDocument/2006/relationships/slide" Target="slide73.xml"/><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slide" Target="slide65.xml"/><Relationship Id="rId11" Type="http://schemas.openxmlformats.org/officeDocument/2006/relationships/slide" Target="slide83.xml"/><Relationship Id="rId5" Type="http://schemas.openxmlformats.org/officeDocument/2006/relationships/slide" Target="slide67.xml"/><Relationship Id="rId10" Type="http://schemas.openxmlformats.org/officeDocument/2006/relationships/slide" Target="slide79.xml"/><Relationship Id="rId4" Type="http://schemas.openxmlformats.org/officeDocument/2006/relationships/slide" Target="slide69.xml"/><Relationship Id="rId9" Type="http://schemas.openxmlformats.org/officeDocument/2006/relationships/slide" Target="slide81.xml"/></Relationships>
</file>

<file path=ppt/slides/_rels/slide67.xml.rels><?xml version="1.0" encoding="UTF-8" standalone="yes"?>
<Relationships xmlns="http://schemas.openxmlformats.org/package/2006/relationships"><Relationship Id="rId3" Type="http://schemas.openxmlformats.org/officeDocument/2006/relationships/slide" Target="slide68.xml"/><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8" Type="http://schemas.openxmlformats.org/officeDocument/2006/relationships/slide" Target="slide77.xml"/><Relationship Id="rId13" Type="http://schemas.openxmlformats.org/officeDocument/2006/relationships/slide" Target="slide75.xml"/><Relationship Id="rId3" Type="http://schemas.openxmlformats.org/officeDocument/2006/relationships/slide" Target="slide85.xml"/><Relationship Id="rId7" Type="http://schemas.openxmlformats.org/officeDocument/2006/relationships/slide" Target="slide71.xml"/><Relationship Id="rId12" Type="http://schemas.openxmlformats.org/officeDocument/2006/relationships/slide" Target="slide73.xml"/><Relationship Id="rId2" Type="http://schemas.openxmlformats.org/officeDocument/2006/relationships/notesSlide" Target="../notesSlides/notesSlide68.xml"/><Relationship Id="rId1" Type="http://schemas.openxmlformats.org/officeDocument/2006/relationships/slideLayout" Target="../slideLayouts/slideLayout7.xml"/><Relationship Id="rId6" Type="http://schemas.openxmlformats.org/officeDocument/2006/relationships/slide" Target="slide65.xml"/><Relationship Id="rId11" Type="http://schemas.openxmlformats.org/officeDocument/2006/relationships/slide" Target="slide83.xml"/><Relationship Id="rId5" Type="http://schemas.openxmlformats.org/officeDocument/2006/relationships/slide" Target="slide67.xml"/><Relationship Id="rId10" Type="http://schemas.openxmlformats.org/officeDocument/2006/relationships/slide" Target="slide79.xml"/><Relationship Id="rId4" Type="http://schemas.openxmlformats.org/officeDocument/2006/relationships/slide" Target="slide69.xml"/><Relationship Id="rId9" Type="http://schemas.openxmlformats.org/officeDocument/2006/relationships/slide" Target="slide81.xml"/></Relationships>
</file>

<file path=ppt/slides/_rels/slide69.xml.rels><?xml version="1.0" encoding="UTF-8" standalone="yes"?>
<Relationships xmlns="http://schemas.openxmlformats.org/package/2006/relationships"><Relationship Id="rId3" Type="http://schemas.openxmlformats.org/officeDocument/2006/relationships/slide" Target="slide70.xml"/><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8" Type="http://schemas.openxmlformats.org/officeDocument/2006/relationships/slide" Target="slide77.xml"/><Relationship Id="rId13" Type="http://schemas.openxmlformats.org/officeDocument/2006/relationships/slide" Target="slide75.xml"/><Relationship Id="rId3" Type="http://schemas.openxmlformats.org/officeDocument/2006/relationships/slide" Target="slide85.xml"/><Relationship Id="rId7" Type="http://schemas.openxmlformats.org/officeDocument/2006/relationships/slide" Target="slide71.xml"/><Relationship Id="rId12" Type="http://schemas.openxmlformats.org/officeDocument/2006/relationships/slide" Target="slide73.xml"/><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slide" Target="slide65.xml"/><Relationship Id="rId11" Type="http://schemas.openxmlformats.org/officeDocument/2006/relationships/slide" Target="slide83.xml"/><Relationship Id="rId5" Type="http://schemas.openxmlformats.org/officeDocument/2006/relationships/slide" Target="slide67.xml"/><Relationship Id="rId10" Type="http://schemas.openxmlformats.org/officeDocument/2006/relationships/slide" Target="slide79.xml"/><Relationship Id="rId4" Type="http://schemas.openxmlformats.org/officeDocument/2006/relationships/slide" Target="slide69.xml"/><Relationship Id="rId9" Type="http://schemas.openxmlformats.org/officeDocument/2006/relationships/slide" Target="slide81.xml"/></Relationships>
</file>

<file path=ppt/slides/_rels/slide71.xml.rels><?xml version="1.0" encoding="UTF-8" standalone="yes"?>
<Relationships xmlns="http://schemas.openxmlformats.org/package/2006/relationships"><Relationship Id="rId3" Type="http://schemas.openxmlformats.org/officeDocument/2006/relationships/slide" Target="slide72.xml"/><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8" Type="http://schemas.openxmlformats.org/officeDocument/2006/relationships/slide" Target="slide77.xml"/><Relationship Id="rId13" Type="http://schemas.openxmlformats.org/officeDocument/2006/relationships/slide" Target="slide75.xml"/><Relationship Id="rId3" Type="http://schemas.openxmlformats.org/officeDocument/2006/relationships/slide" Target="slide85.xml"/><Relationship Id="rId7" Type="http://schemas.openxmlformats.org/officeDocument/2006/relationships/slide" Target="slide71.xml"/><Relationship Id="rId12" Type="http://schemas.openxmlformats.org/officeDocument/2006/relationships/slide" Target="slide73.xml"/><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slide" Target="slide65.xml"/><Relationship Id="rId11" Type="http://schemas.openxmlformats.org/officeDocument/2006/relationships/slide" Target="slide83.xml"/><Relationship Id="rId5" Type="http://schemas.openxmlformats.org/officeDocument/2006/relationships/slide" Target="slide67.xml"/><Relationship Id="rId10" Type="http://schemas.openxmlformats.org/officeDocument/2006/relationships/slide" Target="slide79.xml"/><Relationship Id="rId4" Type="http://schemas.openxmlformats.org/officeDocument/2006/relationships/slide" Target="slide69.xml"/><Relationship Id="rId9" Type="http://schemas.openxmlformats.org/officeDocument/2006/relationships/slide" Target="slide81.xml"/></Relationships>
</file>

<file path=ppt/slides/_rels/slide73.xml.rels><?xml version="1.0" encoding="UTF-8" standalone="yes"?>
<Relationships xmlns="http://schemas.openxmlformats.org/package/2006/relationships"><Relationship Id="rId3" Type="http://schemas.openxmlformats.org/officeDocument/2006/relationships/slide" Target="slide74.xml"/><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8" Type="http://schemas.openxmlformats.org/officeDocument/2006/relationships/slide" Target="slide77.xml"/><Relationship Id="rId13" Type="http://schemas.openxmlformats.org/officeDocument/2006/relationships/slide" Target="slide75.xml"/><Relationship Id="rId3" Type="http://schemas.openxmlformats.org/officeDocument/2006/relationships/slide" Target="slide85.xml"/><Relationship Id="rId7" Type="http://schemas.openxmlformats.org/officeDocument/2006/relationships/slide" Target="slide71.xml"/><Relationship Id="rId12" Type="http://schemas.openxmlformats.org/officeDocument/2006/relationships/slide" Target="slide73.xml"/><Relationship Id="rId2" Type="http://schemas.openxmlformats.org/officeDocument/2006/relationships/notesSlide" Target="../notesSlides/notesSlide74.xml"/><Relationship Id="rId1" Type="http://schemas.openxmlformats.org/officeDocument/2006/relationships/slideLayout" Target="../slideLayouts/slideLayout7.xml"/><Relationship Id="rId6" Type="http://schemas.openxmlformats.org/officeDocument/2006/relationships/slide" Target="slide65.xml"/><Relationship Id="rId11" Type="http://schemas.openxmlformats.org/officeDocument/2006/relationships/slide" Target="slide83.xml"/><Relationship Id="rId5" Type="http://schemas.openxmlformats.org/officeDocument/2006/relationships/slide" Target="slide67.xml"/><Relationship Id="rId10" Type="http://schemas.openxmlformats.org/officeDocument/2006/relationships/slide" Target="slide79.xml"/><Relationship Id="rId4" Type="http://schemas.openxmlformats.org/officeDocument/2006/relationships/slide" Target="slide69.xml"/><Relationship Id="rId9" Type="http://schemas.openxmlformats.org/officeDocument/2006/relationships/slide" Target="slide81.xml"/></Relationships>
</file>

<file path=ppt/slides/_rels/slide75.xml.rels><?xml version="1.0" encoding="UTF-8" standalone="yes"?>
<Relationships xmlns="http://schemas.openxmlformats.org/package/2006/relationships"><Relationship Id="rId3" Type="http://schemas.openxmlformats.org/officeDocument/2006/relationships/slide" Target="slide76.xml"/><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8" Type="http://schemas.openxmlformats.org/officeDocument/2006/relationships/slide" Target="slide77.xml"/><Relationship Id="rId13" Type="http://schemas.openxmlformats.org/officeDocument/2006/relationships/slide" Target="slide75.xml"/><Relationship Id="rId3" Type="http://schemas.openxmlformats.org/officeDocument/2006/relationships/slide" Target="slide85.xml"/><Relationship Id="rId7" Type="http://schemas.openxmlformats.org/officeDocument/2006/relationships/slide" Target="slide71.xml"/><Relationship Id="rId12" Type="http://schemas.openxmlformats.org/officeDocument/2006/relationships/slide" Target="slide73.xml"/><Relationship Id="rId2" Type="http://schemas.openxmlformats.org/officeDocument/2006/relationships/notesSlide" Target="../notesSlides/notesSlide76.xml"/><Relationship Id="rId1" Type="http://schemas.openxmlformats.org/officeDocument/2006/relationships/slideLayout" Target="../slideLayouts/slideLayout7.xml"/><Relationship Id="rId6" Type="http://schemas.openxmlformats.org/officeDocument/2006/relationships/slide" Target="slide65.xml"/><Relationship Id="rId11" Type="http://schemas.openxmlformats.org/officeDocument/2006/relationships/slide" Target="slide83.xml"/><Relationship Id="rId5" Type="http://schemas.openxmlformats.org/officeDocument/2006/relationships/slide" Target="slide67.xml"/><Relationship Id="rId10" Type="http://schemas.openxmlformats.org/officeDocument/2006/relationships/slide" Target="slide79.xml"/><Relationship Id="rId4" Type="http://schemas.openxmlformats.org/officeDocument/2006/relationships/slide" Target="slide69.xml"/><Relationship Id="rId9" Type="http://schemas.openxmlformats.org/officeDocument/2006/relationships/slide" Target="slide81.xml"/></Relationships>
</file>

<file path=ppt/slides/_rels/slide77.xml.rels><?xml version="1.0" encoding="UTF-8" standalone="yes"?>
<Relationships xmlns="http://schemas.openxmlformats.org/package/2006/relationships"><Relationship Id="rId3" Type="http://schemas.openxmlformats.org/officeDocument/2006/relationships/slide" Target="slide78.xml"/><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8" Type="http://schemas.openxmlformats.org/officeDocument/2006/relationships/slide" Target="slide77.xml"/><Relationship Id="rId13" Type="http://schemas.openxmlformats.org/officeDocument/2006/relationships/slide" Target="slide75.xml"/><Relationship Id="rId3" Type="http://schemas.openxmlformats.org/officeDocument/2006/relationships/slide" Target="slide85.xml"/><Relationship Id="rId7" Type="http://schemas.openxmlformats.org/officeDocument/2006/relationships/slide" Target="slide71.xml"/><Relationship Id="rId12" Type="http://schemas.openxmlformats.org/officeDocument/2006/relationships/slide" Target="slide73.xml"/><Relationship Id="rId2" Type="http://schemas.openxmlformats.org/officeDocument/2006/relationships/notesSlide" Target="../notesSlides/notesSlide78.xml"/><Relationship Id="rId1" Type="http://schemas.openxmlformats.org/officeDocument/2006/relationships/slideLayout" Target="../slideLayouts/slideLayout7.xml"/><Relationship Id="rId6" Type="http://schemas.openxmlformats.org/officeDocument/2006/relationships/slide" Target="slide65.xml"/><Relationship Id="rId11" Type="http://schemas.openxmlformats.org/officeDocument/2006/relationships/slide" Target="slide83.xml"/><Relationship Id="rId5" Type="http://schemas.openxmlformats.org/officeDocument/2006/relationships/slide" Target="slide67.xml"/><Relationship Id="rId10" Type="http://schemas.openxmlformats.org/officeDocument/2006/relationships/slide" Target="slide79.xml"/><Relationship Id="rId4" Type="http://schemas.openxmlformats.org/officeDocument/2006/relationships/slide" Target="slide69.xml"/><Relationship Id="rId9" Type="http://schemas.openxmlformats.org/officeDocument/2006/relationships/slide" Target="slide81.xml"/></Relationships>
</file>

<file path=ppt/slides/_rels/slide79.xml.rels><?xml version="1.0" encoding="UTF-8" standalone="yes"?>
<Relationships xmlns="http://schemas.openxmlformats.org/package/2006/relationships"><Relationship Id="rId3" Type="http://schemas.openxmlformats.org/officeDocument/2006/relationships/slide" Target="slide80.xml"/><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slide" Target="slide3.xml"/></Relationships>
</file>

<file path=ppt/slides/_rels/slide80.xml.rels><?xml version="1.0" encoding="UTF-8" standalone="yes"?>
<Relationships xmlns="http://schemas.openxmlformats.org/package/2006/relationships"><Relationship Id="rId8" Type="http://schemas.openxmlformats.org/officeDocument/2006/relationships/slide" Target="slide77.xml"/><Relationship Id="rId13" Type="http://schemas.openxmlformats.org/officeDocument/2006/relationships/slide" Target="slide75.xml"/><Relationship Id="rId3" Type="http://schemas.openxmlformats.org/officeDocument/2006/relationships/slide" Target="slide85.xml"/><Relationship Id="rId7" Type="http://schemas.openxmlformats.org/officeDocument/2006/relationships/slide" Target="slide71.xml"/><Relationship Id="rId12" Type="http://schemas.openxmlformats.org/officeDocument/2006/relationships/slide" Target="slide73.xml"/><Relationship Id="rId2" Type="http://schemas.openxmlformats.org/officeDocument/2006/relationships/notesSlide" Target="../notesSlides/notesSlide80.xml"/><Relationship Id="rId1" Type="http://schemas.openxmlformats.org/officeDocument/2006/relationships/slideLayout" Target="../slideLayouts/slideLayout7.xml"/><Relationship Id="rId6" Type="http://schemas.openxmlformats.org/officeDocument/2006/relationships/slide" Target="slide65.xml"/><Relationship Id="rId11" Type="http://schemas.openxmlformats.org/officeDocument/2006/relationships/slide" Target="slide83.xml"/><Relationship Id="rId5" Type="http://schemas.openxmlformats.org/officeDocument/2006/relationships/slide" Target="slide67.xml"/><Relationship Id="rId10" Type="http://schemas.openxmlformats.org/officeDocument/2006/relationships/slide" Target="slide79.xml"/><Relationship Id="rId4" Type="http://schemas.openxmlformats.org/officeDocument/2006/relationships/slide" Target="slide69.xml"/><Relationship Id="rId9" Type="http://schemas.openxmlformats.org/officeDocument/2006/relationships/slide" Target="slide81.xml"/></Relationships>
</file>

<file path=ppt/slides/_rels/slide81.xml.rels><?xml version="1.0" encoding="UTF-8" standalone="yes"?>
<Relationships xmlns="http://schemas.openxmlformats.org/package/2006/relationships"><Relationship Id="rId3" Type="http://schemas.openxmlformats.org/officeDocument/2006/relationships/slide" Target="slide82.xml"/><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8" Type="http://schemas.openxmlformats.org/officeDocument/2006/relationships/slide" Target="slide77.xml"/><Relationship Id="rId13" Type="http://schemas.openxmlformats.org/officeDocument/2006/relationships/slide" Target="slide75.xml"/><Relationship Id="rId3" Type="http://schemas.openxmlformats.org/officeDocument/2006/relationships/slide" Target="slide85.xml"/><Relationship Id="rId7" Type="http://schemas.openxmlformats.org/officeDocument/2006/relationships/slide" Target="slide71.xml"/><Relationship Id="rId12" Type="http://schemas.openxmlformats.org/officeDocument/2006/relationships/slide" Target="slide73.xml"/><Relationship Id="rId2" Type="http://schemas.openxmlformats.org/officeDocument/2006/relationships/notesSlide" Target="../notesSlides/notesSlide82.xml"/><Relationship Id="rId1" Type="http://schemas.openxmlformats.org/officeDocument/2006/relationships/slideLayout" Target="../slideLayouts/slideLayout7.xml"/><Relationship Id="rId6" Type="http://schemas.openxmlformats.org/officeDocument/2006/relationships/slide" Target="slide65.xml"/><Relationship Id="rId11" Type="http://schemas.openxmlformats.org/officeDocument/2006/relationships/slide" Target="slide83.xml"/><Relationship Id="rId5" Type="http://schemas.openxmlformats.org/officeDocument/2006/relationships/slide" Target="slide67.xml"/><Relationship Id="rId10" Type="http://schemas.openxmlformats.org/officeDocument/2006/relationships/slide" Target="slide79.xml"/><Relationship Id="rId4" Type="http://schemas.openxmlformats.org/officeDocument/2006/relationships/slide" Target="slide69.xml"/><Relationship Id="rId9" Type="http://schemas.openxmlformats.org/officeDocument/2006/relationships/slide" Target="slide81.xml"/></Relationships>
</file>

<file path=ppt/slides/_rels/slide83.xml.rels><?xml version="1.0" encoding="UTF-8" standalone="yes"?>
<Relationships xmlns="http://schemas.openxmlformats.org/package/2006/relationships"><Relationship Id="rId3" Type="http://schemas.openxmlformats.org/officeDocument/2006/relationships/slide" Target="slide84.xml"/><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8" Type="http://schemas.openxmlformats.org/officeDocument/2006/relationships/slide" Target="slide77.xml"/><Relationship Id="rId13" Type="http://schemas.openxmlformats.org/officeDocument/2006/relationships/slide" Target="slide75.xml"/><Relationship Id="rId3" Type="http://schemas.openxmlformats.org/officeDocument/2006/relationships/slide" Target="slide85.xml"/><Relationship Id="rId7" Type="http://schemas.openxmlformats.org/officeDocument/2006/relationships/slide" Target="slide71.xml"/><Relationship Id="rId12" Type="http://schemas.openxmlformats.org/officeDocument/2006/relationships/slide" Target="slide73.xml"/><Relationship Id="rId2" Type="http://schemas.openxmlformats.org/officeDocument/2006/relationships/notesSlide" Target="../notesSlides/notesSlide84.xml"/><Relationship Id="rId1" Type="http://schemas.openxmlformats.org/officeDocument/2006/relationships/slideLayout" Target="../slideLayouts/slideLayout7.xml"/><Relationship Id="rId6" Type="http://schemas.openxmlformats.org/officeDocument/2006/relationships/slide" Target="slide65.xml"/><Relationship Id="rId11" Type="http://schemas.openxmlformats.org/officeDocument/2006/relationships/slide" Target="slide83.xml"/><Relationship Id="rId5" Type="http://schemas.openxmlformats.org/officeDocument/2006/relationships/slide" Target="slide67.xml"/><Relationship Id="rId10" Type="http://schemas.openxmlformats.org/officeDocument/2006/relationships/slide" Target="slide79.xml"/><Relationship Id="rId4" Type="http://schemas.openxmlformats.org/officeDocument/2006/relationships/slide" Target="slide69.xml"/><Relationship Id="rId9" Type="http://schemas.openxmlformats.org/officeDocument/2006/relationships/slide" Target="slide8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image" Target="../media/image24.png"/><Relationship Id="rId4" Type="http://schemas.openxmlformats.org/officeDocument/2006/relationships/image" Target="../media/image23.png"/></Relationships>
</file>

<file path=ppt/slides/_rels/slide8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7.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8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8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slide" Target="slide56.xml"/><Relationship Id="rId13" Type="http://schemas.openxmlformats.org/officeDocument/2006/relationships/slide" Target="slide12.xml"/><Relationship Id="rId18" Type="http://schemas.openxmlformats.org/officeDocument/2006/relationships/slide" Target="slide32.xml"/><Relationship Id="rId26" Type="http://schemas.openxmlformats.org/officeDocument/2006/relationships/slide" Target="slide34.xml"/><Relationship Id="rId3" Type="http://schemas.openxmlformats.org/officeDocument/2006/relationships/image" Target="../media/image2.jpg"/><Relationship Id="rId21" Type="http://schemas.openxmlformats.org/officeDocument/2006/relationships/slide" Target="slide16.xml"/><Relationship Id="rId7" Type="http://schemas.openxmlformats.org/officeDocument/2006/relationships/slide" Target="slide48.xml"/><Relationship Id="rId12" Type="http://schemas.openxmlformats.org/officeDocument/2006/relationships/slide" Target="slide22.xml"/><Relationship Id="rId17" Type="http://schemas.openxmlformats.org/officeDocument/2006/relationships/slide" Target="slide50.xml"/><Relationship Id="rId25" Type="http://schemas.openxmlformats.org/officeDocument/2006/relationships/slide" Target="slide30.xml"/><Relationship Id="rId2" Type="http://schemas.openxmlformats.org/officeDocument/2006/relationships/notesSlide" Target="../notesSlides/notesSlide9.xml"/><Relationship Id="rId16" Type="http://schemas.openxmlformats.org/officeDocument/2006/relationships/slide" Target="slide26.xml"/><Relationship Id="rId20" Type="http://schemas.openxmlformats.org/officeDocument/2006/relationships/slide" Target="slide14.xml"/><Relationship Id="rId29" Type="http://schemas.openxmlformats.org/officeDocument/2006/relationships/slide" Target="slide52.xml"/><Relationship Id="rId1" Type="http://schemas.openxmlformats.org/officeDocument/2006/relationships/slideLayout" Target="../slideLayouts/slideLayout2.xml"/><Relationship Id="rId6" Type="http://schemas.openxmlformats.org/officeDocument/2006/relationships/slide" Target="slide60.xml"/><Relationship Id="rId11" Type="http://schemas.openxmlformats.org/officeDocument/2006/relationships/slide" Target="slide40.xml"/><Relationship Id="rId24" Type="http://schemas.openxmlformats.org/officeDocument/2006/relationships/slide" Target="slide36.xml"/><Relationship Id="rId5" Type="http://schemas.openxmlformats.org/officeDocument/2006/relationships/image" Target="../media/image4.png"/><Relationship Id="rId15" Type="http://schemas.openxmlformats.org/officeDocument/2006/relationships/slide" Target="slide24.xml"/><Relationship Id="rId23" Type="http://schemas.openxmlformats.org/officeDocument/2006/relationships/slide" Target="slide20.xml"/><Relationship Id="rId28" Type="http://schemas.openxmlformats.org/officeDocument/2006/relationships/slide" Target="slide54.xml"/><Relationship Id="rId10" Type="http://schemas.openxmlformats.org/officeDocument/2006/relationships/slide" Target="slide38.xml"/><Relationship Id="rId19" Type="http://schemas.openxmlformats.org/officeDocument/2006/relationships/slide" Target="slide28.xml"/><Relationship Id="rId31" Type="http://schemas.openxmlformats.org/officeDocument/2006/relationships/slide" Target="slide10.xml"/><Relationship Id="rId4" Type="http://schemas.openxmlformats.org/officeDocument/2006/relationships/image" Target="../media/image3.png"/><Relationship Id="rId9" Type="http://schemas.openxmlformats.org/officeDocument/2006/relationships/slide" Target="slide58.xml"/><Relationship Id="rId14" Type="http://schemas.openxmlformats.org/officeDocument/2006/relationships/slide" Target="slide42.xml"/><Relationship Id="rId22" Type="http://schemas.openxmlformats.org/officeDocument/2006/relationships/slide" Target="slide18.xml"/><Relationship Id="rId27" Type="http://schemas.openxmlformats.org/officeDocument/2006/relationships/slide" Target="slide46.xml"/><Relationship Id="rId30" Type="http://schemas.openxmlformats.org/officeDocument/2006/relationships/slide" Target="slide44.xml"/></Relationships>
</file>

<file path=ppt/slides/_rels/slide9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0.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9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1.xml"/><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image" Target="../media/image36.png"/></Relationships>
</file>

<file path=ppt/slides/_rels/slide92.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hyperlink" Target="https://www.mof.go.jp/tax_policy/publication/brochure/zeisei0707_pdf/index.html" TargetMode="External"/><Relationship Id="rId2" Type="http://schemas.openxmlformats.org/officeDocument/2006/relationships/notesSlide" Target="../notesSlides/notesSlide92.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9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3.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9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4.png"/><Relationship Id="rId7" Type="http://schemas.openxmlformats.org/officeDocument/2006/relationships/image" Target="../media/image38.png"/><Relationship Id="rId12" Type="http://schemas.openxmlformats.org/officeDocument/2006/relationships/image" Target="../media/image51.png"/><Relationship Id="rId2" Type="http://schemas.openxmlformats.org/officeDocument/2006/relationships/notesSlide" Target="../notesSlides/notesSlide94.xml"/><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50.png"/><Relationship Id="rId5" Type="http://schemas.openxmlformats.org/officeDocument/2006/relationships/image" Target="../media/image46.png"/><Relationship Id="rId10" Type="http://schemas.openxmlformats.org/officeDocument/2006/relationships/image" Target="../media/image49.png"/><Relationship Id="rId4" Type="http://schemas.openxmlformats.org/officeDocument/2006/relationships/image" Target="../media/image45.png"/><Relationship Id="rId9" Type="http://schemas.openxmlformats.org/officeDocument/2006/relationships/image" Target="../media/image48.png"/></Relationships>
</file>

<file path=ppt/slides/_rels/slide9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5.xml"/><Relationship Id="rId1" Type="http://schemas.openxmlformats.org/officeDocument/2006/relationships/slideLayout" Target="../slideLayouts/slideLayout2.xml"/><Relationship Id="rId5" Type="http://schemas.openxmlformats.org/officeDocument/2006/relationships/hyperlink" Target="https://www.kantei.go.jp/jp/kids/naikaku_yosan.html" TargetMode="External"/><Relationship Id="rId4" Type="http://schemas.openxmlformats.org/officeDocument/2006/relationships/hyperlink" Target="https://www.sangiin.go.jp/japanese/kids/main/side_a/index.html" TargetMode="External"/></Relationships>
</file>

<file path=ppt/slides/_rels/slide9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9.xml"/><Relationship Id="rId1" Type="http://schemas.openxmlformats.org/officeDocument/2006/relationships/slideLayout" Target="../slideLayouts/slideLayout2.xml"/><Relationship Id="rId5" Type="http://schemas.openxmlformats.org/officeDocument/2006/relationships/hyperlink" Target="https://www.kantei.go.jp/jp/kids/naikaku_yosan.html" TargetMode="External"/><Relationship Id="rId4" Type="http://schemas.openxmlformats.org/officeDocument/2006/relationships/hyperlink" Target="https://www.sangiin.go.jp/japanese/kids/main/side_a/index.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p13"/>
          <p:cNvPicPr preferRelativeResize="0"/>
          <p:nvPr/>
        </p:nvPicPr>
        <p:blipFill rotWithShape="1">
          <a:blip r:embed="rId3">
            <a:alphaModFix/>
          </a:blip>
          <a:srcRect l="367" t="16121" r="509" b="14918"/>
          <a:stretch/>
        </p:blipFill>
        <p:spPr>
          <a:xfrm>
            <a:off x="1221206" y="1308199"/>
            <a:ext cx="9749589" cy="5084914"/>
          </a:xfrm>
          <a:prstGeom prst="rect">
            <a:avLst/>
          </a:prstGeom>
          <a:noFill/>
          <a:ln>
            <a:noFill/>
          </a:ln>
        </p:spPr>
      </p:pic>
      <p:sp>
        <p:nvSpPr>
          <p:cNvPr id="170" name="Google Shape;170;p13"/>
          <p:cNvSpPr/>
          <p:nvPr/>
        </p:nvSpPr>
        <p:spPr>
          <a:xfrm>
            <a:off x="521792" y="255497"/>
            <a:ext cx="1475518" cy="288000"/>
          </a:xfrm>
          <a:prstGeom prst="roundRect">
            <a:avLst>
              <a:gd name="adj" fmla="val 15453"/>
            </a:avLst>
          </a:prstGeom>
          <a:solidFill>
            <a:srgbClr val="FDFAD3"/>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71" name="Google Shape;171;p13"/>
          <p:cNvSpPr txBox="1"/>
          <p:nvPr/>
        </p:nvSpPr>
        <p:spPr>
          <a:xfrm>
            <a:off x="391442" y="257796"/>
            <a:ext cx="1736219" cy="297941"/>
          </a:xfrm>
          <a:prstGeom prst="rect">
            <a:avLst/>
          </a:prstGeom>
          <a:noFill/>
          <a:ln>
            <a:noFill/>
          </a:ln>
        </p:spPr>
        <p:txBody>
          <a:bodyPr spcFirstLastPara="1" wrap="square" lIns="91425" tIns="45700" rIns="91425" bIns="36000" anchor="t" anchorCtr="0">
            <a:spAutoFit/>
          </a:bodyPr>
          <a:lstStyle/>
          <a:p>
            <a:pPr marL="0" marR="0" lvl="0" indent="0" algn="ctr" rtl="0">
              <a:lnSpc>
                <a:spcPct val="100000"/>
              </a:lnSpc>
              <a:spcBef>
                <a:spcPts val="0"/>
              </a:spcBef>
              <a:spcAft>
                <a:spcPts val="0"/>
              </a:spcAft>
              <a:buClr>
                <a:schemeClr val="dk1"/>
              </a:buClr>
              <a:buSzPts val="1400"/>
              <a:buFont typeface="Arial"/>
              <a:buNone/>
            </a:pPr>
            <a:r>
              <a:rPr lang="ja-JP" sz="1400" b="1" i="0" u="none" strike="noStrike" cap="none">
                <a:solidFill>
                  <a:schemeClr val="dk1"/>
                </a:solidFill>
                <a:latin typeface="Arial"/>
                <a:ea typeface="Arial"/>
                <a:cs typeface="Arial"/>
                <a:sym typeface="Arial"/>
              </a:rPr>
              <a:t>6年社会科資料</a:t>
            </a:r>
            <a:endParaRPr sz="1800" b="1" i="0" u="none" strike="noStrike" cap="none">
              <a:solidFill>
                <a:schemeClr val="dk1"/>
              </a:solidFill>
              <a:latin typeface="Arial"/>
              <a:ea typeface="Arial"/>
              <a:cs typeface="Arial"/>
              <a:sym typeface="Arial"/>
            </a:endParaRPr>
          </a:p>
        </p:txBody>
      </p:sp>
      <p:pic>
        <p:nvPicPr>
          <p:cNvPr id="172" name="Google Shape;172;p13"/>
          <p:cNvPicPr preferRelativeResize="0"/>
          <p:nvPr/>
        </p:nvPicPr>
        <p:blipFill rotWithShape="1">
          <a:blip r:embed="rId4">
            <a:alphaModFix/>
          </a:blip>
          <a:srcRect/>
          <a:stretch/>
        </p:blipFill>
        <p:spPr>
          <a:xfrm>
            <a:off x="293964" y="4723320"/>
            <a:ext cx="1687718" cy="2360359"/>
          </a:xfrm>
          <a:prstGeom prst="rect">
            <a:avLst/>
          </a:prstGeom>
          <a:noFill/>
          <a:ln>
            <a:noFill/>
          </a:ln>
        </p:spPr>
      </p:pic>
      <p:pic>
        <p:nvPicPr>
          <p:cNvPr id="173" name="Google Shape;173;p13"/>
          <p:cNvPicPr preferRelativeResize="0"/>
          <p:nvPr/>
        </p:nvPicPr>
        <p:blipFill rotWithShape="1">
          <a:blip r:embed="rId5">
            <a:alphaModFix/>
          </a:blip>
          <a:srcRect/>
          <a:stretch/>
        </p:blipFill>
        <p:spPr>
          <a:xfrm>
            <a:off x="10244562" y="4723320"/>
            <a:ext cx="1907855" cy="2397048"/>
          </a:xfrm>
          <a:prstGeom prst="rect">
            <a:avLst/>
          </a:prstGeom>
          <a:noFill/>
          <a:ln>
            <a:noFill/>
          </a:ln>
        </p:spPr>
      </p:pic>
      <p:pic>
        <p:nvPicPr>
          <p:cNvPr id="174" name="Google Shape;174;p13"/>
          <p:cNvPicPr preferRelativeResize="0"/>
          <p:nvPr/>
        </p:nvPicPr>
        <p:blipFill rotWithShape="1">
          <a:blip r:embed="rId6">
            <a:alphaModFix/>
          </a:blip>
          <a:srcRect/>
          <a:stretch/>
        </p:blipFill>
        <p:spPr>
          <a:xfrm>
            <a:off x="9733547" y="526376"/>
            <a:ext cx="2067011" cy="781823"/>
          </a:xfrm>
          <a:prstGeom prst="rect">
            <a:avLst/>
          </a:prstGeom>
          <a:noFill/>
          <a:ln>
            <a:noFill/>
          </a:ln>
        </p:spPr>
      </p:pic>
      <p:sp>
        <p:nvSpPr>
          <p:cNvPr id="175" name="Google Shape;175;p13"/>
          <p:cNvSpPr txBox="1"/>
          <p:nvPr/>
        </p:nvSpPr>
        <p:spPr>
          <a:xfrm>
            <a:off x="9915592" y="258680"/>
            <a:ext cx="2066914" cy="267164"/>
          </a:xfrm>
          <a:prstGeom prst="rect">
            <a:avLst/>
          </a:prstGeom>
          <a:noFill/>
          <a:ln>
            <a:noFill/>
          </a:ln>
        </p:spPr>
        <p:txBody>
          <a:bodyPr spcFirstLastPara="1" wrap="square" lIns="91425" tIns="45700" rIns="91425" bIns="36000" anchor="t" anchorCtr="0">
            <a:spAutoFit/>
          </a:bodyPr>
          <a:lstStyle/>
          <a:p>
            <a:pPr marL="0" marR="0" lvl="0" indent="0" algn="ctr" rtl="0">
              <a:lnSpc>
                <a:spcPct val="100000"/>
              </a:lnSpc>
              <a:spcBef>
                <a:spcPts val="0"/>
              </a:spcBef>
              <a:spcAft>
                <a:spcPts val="0"/>
              </a:spcAft>
              <a:buClr>
                <a:schemeClr val="dk1"/>
              </a:buClr>
              <a:buSzPts val="1200"/>
              <a:buFont typeface="Arial"/>
              <a:buNone/>
            </a:pPr>
            <a:r>
              <a:rPr lang="ja-JP" sz="1200" b="0" i="0" u="none" strike="noStrike" cap="none">
                <a:solidFill>
                  <a:schemeClr val="dk1"/>
                </a:solidFill>
                <a:latin typeface="Arial"/>
                <a:ea typeface="Arial"/>
                <a:cs typeface="Arial"/>
                <a:sym typeface="Arial"/>
              </a:rPr>
              <a:t>小学校学習指導要領準拠</a:t>
            </a:r>
            <a:endParaRPr sz="1600" b="0" i="0" u="none" strike="noStrike" cap="none">
              <a:solidFill>
                <a:schemeClr val="dk1"/>
              </a:solidFill>
              <a:latin typeface="Arial"/>
              <a:ea typeface="Arial"/>
              <a:cs typeface="Arial"/>
              <a:sym typeface="Arial"/>
            </a:endParaRPr>
          </a:p>
        </p:txBody>
      </p:sp>
      <p:sp>
        <p:nvSpPr>
          <p:cNvPr id="176" name="Google Shape;176;p13"/>
          <p:cNvSpPr txBox="1"/>
          <p:nvPr/>
        </p:nvSpPr>
        <p:spPr>
          <a:xfrm>
            <a:off x="4486825" y="6440454"/>
            <a:ext cx="3218351" cy="297941"/>
          </a:xfrm>
          <a:prstGeom prst="rect">
            <a:avLst/>
          </a:prstGeom>
          <a:noFill/>
          <a:ln>
            <a:noFill/>
          </a:ln>
        </p:spPr>
        <p:txBody>
          <a:bodyPr spcFirstLastPara="1" wrap="square" lIns="91425" tIns="45700" rIns="91425" bIns="36000" anchor="t" anchorCtr="0">
            <a:spAutoFit/>
          </a:bodyPr>
          <a:lstStyle/>
          <a:p>
            <a:pPr marL="0" marR="0" lvl="0" indent="0" algn="ctr" rtl="0">
              <a:lnSpc>
                <a:spcPct val="100000"/>
              </a:lnSpc>
              <a:spcBef>
                <a:spcPts val="0"/>
              </a:spcBef>
              <a:spcAft>
                <a:spcPts val="0"/>
              </a:spcAft>
              <a:buClr>
                <a:schemeClr val="dk1"/>
              </a:buClr>
              <a:buSzPts val="1400"/>
              <a:buFont typeface="Arial"/>
              <a:buNone/>
            </a:pPr>
            <a:r>
              <a:rPr lang="ja-JP" sz="1400" b="1" i="0" u="none" strike="noStrike" cap="none">
                <a:solidFill>
                  <a:schemeClr val="dk1"/>
                </a:solidFill>
                <a:latin typeface="Arial"/>
                <a:ea typeface="Arial"/>
                <a:cs typeface="Arial"/>
                <a:sym typeface="Arial"/>
              </a:rPr>
              <a:t>長崎県租税教育推進協議会</a:t>
            </a:r>
            <a:endParaRPr sz="1800" b="1" i="0" u="none" strike="noStrike" cap="none">
              <a:solidFill>
                <a:schemeClr val="dk1"/>
              </a:solidFill>
              <a:latin typeface="Arial"/>
              <a:ea typeface="Arial"/>
              <a:cs typeface="Arial"/>
              <a:sym typeface="Arial"/>
            </a:endParaRPr>
          </a:p>
        </p:txBody>
      </p:sp>
      <p:sp>
        <p:nvSpPr>
          <p:cNvPr id="177" name="Google Shape;177;p13"/>
          <p:cNvSpPr txBox="1"/>
          <p:nvPr/>
        </p:nvSpPr>
        <p:spPr>
          <a:xfrm>
            <a:off x="10244562" y="6144498"/>
            <a:ext cx="861183" cy="220997"/>
          </a:xfrm>
          <a:prstGeom prst="rect">
            <a:avLst/>
          </a:prstGeom>
          <a:noFill/>
          <a:ln>
            <a:noFill/>
          </a:ln>
        </p:spPr>
        <p:txBody>
          <a:bodyPr spcFirstLastPara="1" wrap="square" lIns="91425" tIns="45700" rIns="91425" bIns="36000" anchor="t" anchorCtr="0">
            <a:spAutoFit/>
          </a:bodyPr>
          <a:lstStyle/>
          <a:p>
            <a:pPr marL="0" marR="0" lvl="0" indent="0" algn="l" rtl="0">
              <a:lnSpc>
                <a:spcPct val="100000"/>
              </a:lnSpc>
              <a:spcBef>
                <a:spcPts val="0"/>
              </a:spcBef>
              <a:spcAft>
                <a:spcPts val="0"/>
              </a:spcAft>
              <a:buClr>
                <a:schemeClr val="dk1"/>
              </a:buClr>
              <a:buSzPts val="900"/>
              <a:buFont typeface="Arial"/>
              <a:buNone/>
            </a:pPr>
            <a:r>
              <a:rPr lang="ja-JP" sz="900" b="0" i="0" u="none" strike="noStrike" cap="none">
                <a:solidFill>
                  <a:schemeClr val="dk1"/>
                </a:solidFill>
                <a:latin typeface="Arial"/>
                <a:ea typeface="Arial"/>
                <a:cs typeface="Arial"/>
                <a:sym typeface="Arial"/>
              </a:rPr>
              <a:t>長崎県庁</a:t>
            </a:r>
            <a:endParaRPr sz="1050" b="0" i="0" u="none" strike="noStrike" cap="none">
              <a:solidFill>
                <a:schemeClr val="dk1"/>
              </a:solidFill>
              <a:latin typeface="Arial"/>
              <a:ea typeface="Arial"/>
              <a:cs typeface="Arial"/>
              <a:sym typeface="Arial"/>
            </a:endParaRPr>
          </a:p>
        </p:txBody>
      </p:sp>
      <p:sp>
        <p:nvSpPr>
          <p:cNvPr id="178" name="Google Shape;178;p13"/>
          <p:cNvSpPr/>
          <p:nvPr/>
        </p:nvSpPr>
        <p:spPr>
          <a:xfrm>
            <a:off x="5476448" y="667916"/>
            <a:ext cx="1239105" cy="242133"/>
          </a:xfrm>
          <a:prstGeom prst="roundRect">
            <a:avLst>
              <a:gd name="adj" fmla="val 50000"/>
            </a:avLst>
          </a:prstGeom>
          <a:solidFill>
            <a:srgbClr val="E400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9" name="Google Shape;179;p13"/>
          <p:cNvSpPr txBox="1"/>
          <p:nvPr/>
        </p:nvSpPr>
        <p:spPr>
          <a:xfrm>
            <a:off x="5507579" y="660561"/>
            <a:ext cx="1176843" cy="267164"/>
          </a:xfrm>
          <a:prstGeom prst="rect">
            <a:avLst/>
          </a:prstGeom>
          <a:noFill/>
          <a:ln>
            <a:noFill/>
          </a:ln>
        </p:spPr>
        <p:txBody>
          <a:bodyPr spcFirstLastPara="1" wrap="square" lIns="91425" tIns="45700" rIns="91425" bIns="36000" anchor="t" anchorCtr="0">
            <a:spAutoFit/>
          </a:bodyPr>
          <a:lstStyle/>
          <a:p>
            <a:pPr marL="0" marR="0" lvl="0" indent="0" algn="ctr" rtl="0">
              <a:lnSpc>
                <a:spcPct val="100000"/>
              </a:lnSpc>
              <a:spcBef>
                <a:spcPts val="0"/>
              </a:spcBef>
              <a:spcAft>
                <a:spcPts val="0"/>
              </a:spcAft>
              <a:buClr>
                <a:schemeClr val="lt1"/>
              </a:buClr>
              <a:buSzPts val="1200"/>
              <a:buFont typeface="Arial"/>
              <a:buNone/>
            </a:pPr>
            <a:r>
              <a:rPr lang="ja-JP" sz="1200" b="0" i="0" u="none" strike="noStrike" cap="none">
                <a:solidFill>
                  <a:schemeClr val="lt1"/>
                </a:solidFill>
                <a:latin typeface="Arial"/>
                <a:ea typeface="Arial"/>
                <a:cs typeface="Arial"/>
                <a:sym typeface="Arial"/>
              </a:rPr>
              <a:t>令和8年度版</a:t>
            </a:r>
            <a:endParaRPr sz="1200" b="0" i="0" u="none" strike="noStrike" cap="none">
              <a:solidFill>
                <a:schemeClr val="lt1"/>
              </a:solidFill>
              <a:latin typeface="Arial"/>
              <a:ea typeface="Arial"/>
              <a:cs typeface="Arial"/>
              <a:sym typeface="Arial"/>
            </a:endParaRPr>
          </a:p>
        </p:txBody>
      </p:sp>
      <p:pic>
        <p:nvPicPr>
          <p:cNvPr id="180" name="Google Shape;180;p13"/>
          <p:cNvPicPr preferRelativeResize="0"/>
          <p:nvPr/>
        </p:nvPicPr>
        <p:blipFill rotWithShape="1">
          <a:blip r:embed="rId7">
            <a:alphaModFix/>
          </a:blip>
          <a:srcRect/>
          <a:stretch/>
        </p:blipFill>
        <p:spPr>
          <a:xfrm>
            <a:off x="1162367" y="708108"/>
            <a:ext cx="9867267" cy="164536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22"/>
          <p:cNvSpPr/>
          <p:nvPr/>
        </p:nvSpPr>
        <p:spPr>
          <a:xfrm>
            <a:off x="1159493" y="2076283"/>
            <a:ext cx="1858464" cy="1238211"/>
          </a:xfrm>
          <a:prstGeom prst="roundRect">
            <a:avLst>
              <a:gd name="adj" fmla="val 4281"/>
            </a:avLst>
          </a:prstGeom>
          <a:solidFill>
            <a:schemeClr val="lt1"/>
          </a:solid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07" name="Google Shape;407;p22"/>
          <p:cNvSpPr txBox="1"/>
          <p:nvPr/>
        </p:nvSpPr>
        <p:spPr>
          <a:xfrm>
            <a:off x="1207846" y="2148091"/>
            <a:ext cx="17617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ja-JP" sz="3600" b="1" i="0" u="none" strike="noStrike" cap="none">
                <a:solidFill>
                  <a:srgbClr val="FF0000"/>
                </a:solidFill>
                <a:latin typeface="Arial"/>
                <a:ea typeface="Arial"/>
                <a:cs typeface="Arial"/>
                <a:sym typeface="Arial"/>
              </a:rPr>
              <a:t>不正解</a:t>
            </a:r>
            <a:endParaRPr sz="3600" b="1" i="0" u="none" strike="noStrike" cap="none">
              <a:solidFill>
                <a:srgbClr val="FF0000"/>
              </a:solidFill>
              <a:latin typeface="Arial"/>
              <a:ea typeface="Arial"/>
              <a:cs typeface="Arial"/>
              <a:sym typeface="Arial"/>
            </a:endParaRPr>
          </a:p>
        </p:txBody>
      </p:sp>
      <p:sp>
        <p:nvSpPr>
          <p:cNvPr id="408" name="Google Shape;408;p22"/>
          <p:cNvSpPr/>
          <p:nvPr/>
        </p:nvSpPr>
        <p:spPr>
          <a:xfrm>
            <a:off x="1407613" y="2807751"/>
            <a:ext cx="1365227"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409" name="Google Shape;409;p22"/>
          <p:cNvSpPr txBox="1"/>
          <p:nvPr/>
        </p:nvSpPr>
        <p:spPr>
          <a:xfrm>
            <a:off x="1470107" y="2840971"/>
            <a:ext cx="1547849" cy="387758"/>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600"/>
              <a:buFont typeface="Arial"/>
              <a:buNone/>
            </a:pPr>
            <a:r>
              <a:rPr lang="ja-JP" sz="1600" b="1" i="0" u="none" strike="noStrike" cap="none">
                <a:solidFill>
                  <a:schemeClr val="lt1"/>
                </a:solidFill>
                <a:latin typeface="Arial"/>
                <a:ea typeface="Arial"/>
                <a:cs typeface="Arial"/>
                <a:sym typeface="Arial"/>
              </a:rPr>
              <a:t>図に戻る ▶</a:t>
            </a:r>
            <a:endParaRPr sz="1600" b="1" i="0" u="none" strike="noStrike" cap="none">
              <a:solidFill>
                <a:schemeClr val="lt1"/>
              </a:solidFill>
              <a:latin typeface="Arial"/>
              <a:ea typeface="Arial"/>
              <a:cs typeface="Arial"/>
              <a:sym typeface="Arial"/>
            </a:endParaRPr>
          </a:p>
        </p:txBody>
      </p:sp>
      <p:sp>
        <p:nvSpPr>
          <p:cNvPr id="410" name="Google Shape;410;p22"/>
          <p:cNvSpPr/>
          <p:nvPr/>
        </p:nvSpPr>
        <p:spPr>
          <a:xfrm>
            <a:off x="1442893" y="919124"/>
            <a:ext cx="1291664" cy="1291664"/>
          </a:xfrm>
          <a:prstGeom prst="mathMultiply">
            <a:avLst>
              <a:gd name="adj1" fmla="val 8197"/>
            </a:avLst>
          </a:prstGeom>
          <a:solidFill>
            <a:srgbClr val="FF000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11" name="Google Shape;411;p22"/>
          <p:cNvSpPr/>
          <p:nvPr/>
        </p:nvSpPr>
        <p:spPr>
          <a:xfrm>
            <a:off x="1959817" y="948784"/>
            <a:ext cx="824083"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12" name="Google Shape;412;p22">
            <a:hlinkClick r:id="rId3" action="ppaction://hlinksldjump"/>
          </p:cNvPr>
          <p:cNvSpPr/>
          <p:nvPr/>
        </p:nvSpPr>
        <p:spPr>
          <a:xfrm>
            <a:off x="1159493" y="2076283"/>
            <a:ext cx="1858464" cy="1238211"/>
          </a:xfrm>
          <a:prstGeom prst="roundRect">
            <a:avLst>
              <a:gd name="adj" fmla="val 4281"/>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13" name="Google Shape;413;p22"/>
          <p:cNvSpPr txBox="1"/>
          <p:nvPr/>
        </p:nvSpPr>
        <p:spPr>
          <a:xfrm>
            <a:off x="1960061" y="937508"/>
            <a:ext cx="970328" cy="3138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旅客機 ▶</a:t>
            </a:r>
            <a:endParaRPr sz="1200" b="1"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2368"/>
        <p:cNvGrpSpPr/>
        <p:nvPr/>
      </p:nvGrpSpPr>
      <p:grpSpPr>
        <a:xfrm>
          <a:off x="0" y="0"/>
          <a:ext cx="0" cy="0"/>
          <a:chOff x="0" y="0"/>
          <a:chExt cx="0" cy="0"/>
        </a:xfrm>
      </p:grpSpPr>
      <p:sp>
        <p:nvSpPr>
          <p:cNvPr id="2369" name="Google Shape;2369;p112"/>
          <p:cNvSpPr/>
          <p:nvPr/>
        </p:nvSpPr>
        <p:spPr>
          <a:xfrm>
            <a:off x="201706" y="890382"/>
            <a:ext cx="11674344" cy="5661769"/>
          </a:xfrm>
          <a:prstGeom prst="rect">
            <a:avLst/>
          </a:prstGeom>
          <a:solidFill>
            <a:schemeClr val="lt1"/>
          </a:solidFill>
          <a:ln w="12700" cap="flat" cmpd="sng">
            <a:solidFill>
              <a:srgbClr val="F083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70" name="Google Shape;2370;p112"/>
          <p:cNvSpPr txBox="1"/>
          <p:nvPr/>
        </p:nvSpPr>
        <p:spPr>
          <a:xfrm>
            <a:off x="201705" y="199493"/>
            <a:ext cx="5726313"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AAC8D"/>
              </a:buClr>
              <a:buSzPts val="2400"/>
              <a:buFont typeface="Arial"/>
              <a:buNone/>
            </a:pPr>
            <a:r>
              <a:rPr lang="ja-JP" sz="2400" b="1" i="0" u="none" strike="noStrike" cap="none">
                <a:solidFill>
                  <a:srgbClr val="2AAC8D"/>
                </a:solidFill>
                <a:latin typeface="Arial"/>
                <a:ea typeface="Arial"/>
                <a:cs typeface="Arial"/>
                <a:sym typeface="Arial"/>
              </a:rPr>
              <a:t>5. 税金のしくみ</a:t>
            </a:r>
            <a:endParaRPr sz="1400" b="0" i="0" u="none" strike="noStrike" cap="none">
              <a:solidFill>
                <a:srgbClr val="000000"/>
              </a:solidFill>
              <a:latin typeface="Arial"/>
              <a:ea typeface="Arial"/>
              <a:cs typeface="Arial"/>
              <a:sym typeface="Arial"/>
            </a:endParaRPr>
          </a:p>
        </p:txBody>
      </p:sp>
      <p:sp>
        <p:nvSpPr>
          <p:cNvPr id="2371" name="Google Shape;2371;p112"/>
          <p:cNvSpPr/>
          <p:nvPr/>
        </p:nvSpPr>
        <p:spPr>
          <a:xfrm>
            <a:off x="4221889" y="611218"/>
            <a:ext cx="3748222" cy="557706"/>
          </a:xfrm>
          <a:prstGeom prst="roundRect">
            <a:avLst>
              <a:gd name="adj" fmla="val 50000"/>
            </a:avLst>
          </a:prstGeom>
          <a:solidFill>
            <a:srgbClr val="F083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72" name="Google Shape;2372;p112"/>
          <p:cNvSpPr txBox="1"/>
          <p:nvPr/>
        </p:nvSpPr>
        <p:spPr>
          <a:xfrm>
            <a:off x="4373943" y="690718"/>
            <a:ext cx="34440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lt1"/>
              </a:buClr>
              <a:buSzPts val="2000"/>
              <a:buFont typeface="Arial"/>
              <a:buNone/>
            </a:pPr>
            <a:r>
              <a:rPr lang="ja-JP" sz="2000" b="1" i="0" u="none" strike="noStrike" cap="none">
                <a:solidFill>
                  <a:schemeClr val="lt1"/>
                </a:solidFill>
                <a:latin typeface="Arial"/>
                <a:ea typeface="Arial"/>
                <a:cs typeface="Arial"/>
                <a:sym typeface="Arial"/>
              </a:rPr>
              <a:t>国の予算</a:t>
            </a:r>
            <a:r>
              <a:rPr lang="ja-JP" sz="1600" b="0" i="0" u="none" strike="noStrike" cap="none">
                <a:solidFill>
                  <a:schemeClr val="lt1"/>
                </a:solidFill>
                <a:latin typeface="Arial"/>
                <a:ea typeface="Arial"/>
                <a:cs typeface="Arial"/>
                <a:sym typeface="Arial"/>
              </a:rPr>
              <a:t>（令和7年度当初予算）</a:t>
            </a:r>
            <a:endParaRPr sz="2000" b="0" i="0" u="none" strike="noStrike" cap="none">
              <a:solidFill>
                <a:schemeClr val="lt1"/>
              </a:solidFill>
              <a:latin typeface="Arial"/>
              <a:ea typeface="Arial"/>
              <a:cs typeface="Arial"/>
              <a:sym typeface="Arial"/>
            </a:endParaRPr>
          </a:p>
        </p:txBody>
      </p:sp>
      <p:pic>
        <p:nvPicPr>
          <p:cNvPr id="2373" name="Google Shape;2373;p112"/>
          <p:cNvPicPr preferRelativeResize="0"/>
          <p:nvPr/>
        </p:nvPicPr>
        <p:blipFill rotWithShape="1">
          <a:blip r:embed="rId3">
            <a:alphaModFix/>
          </a:blip>
          <a:srcRect/>
          <a:stretch/>
        </p:blipFill>
        <p:spPr>
          <a:xfrm>
            <a:off x="323922" y="1644798"/>
            <a:ext cx="6082484" cy="4054990"/>
          </a:xfrm>
          <a:prstGeom prst="rect">
            <a:avLst/>
          </a:prstGeom>
          <a:noFill/>
          <a:ln>
            <a:noFill/>
          </a:ln>
        </p:spPr>
      </p:pic>
      <p:sp>
        <p:nvSpPr>
          <p:cNvPr id="2374" name="Google Shape;2374;p112"/>
          <p:cNvSpPr txBox="1"/>
          <p:nvPr/>
        </p:nvSpPr>
        <p:spPr>
          <a:xfrm>
            <a:off x="2734222" y="3288723"/>
            <a:ext cx="1261884"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a:solidFill>
                  <a:schemeClr val="dk1"/>
                </a:solidFill>
                <a:latin typeface="Arial"/>
                <a:ea typeface="Arial"/>
                <a:cs typeface="Arial"/>
                <a:sym typeface="Arial"/>
              </a:rPr>
              <a:t>歳入総額</a:t>
            </a:r>
            <a:endParaRPr sz="1400" b="0" i="0" u="none" strike="noStrike" cap="none">
              <a:solidFill>
                <a:srgbClr val="000000"/>
              </a:solidFill>
              <a:latin typeface="Arial"/>
              <a:ea typeface="Arial"/>
              <a:cs typeface="Arial"/>
              <a:sym typeface="Arial"/>
            </a:endParaRPr>
          </a:p>
        </p:txBody>
      </p:sp>
      <p:sp>
        <p:nvSpPr>
          <p:cNvPr id="2375" name="Google Shape;2375;p112"/>
          <p:cNvSpPr txBox="1"/>
          <p:nvPr/>
        </p:nvSpPr>
        <p:spPr>
          <a:xfrm>
            <a:off x="2454499" y="3688833"/>
            <a:ext cx="1821331"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ja-JP" sz="1600" b="1" i="0" u="none" strike="noStrike" cap="none">
                <a:solidFill>
                  <a:schemeClr val="dk1"/>
                </a:solidFill>
                <a:latin typeface="Arial"/>
                <a:ea typeface="Arial"/>
                <a:cs typeface="Arial"/>
                <a:sym typeface="Arial"/>
              </a:rPr>
              <a:t>115兆1,978億円</a:t>
            </a:r>
            <a:endParaRPr sz="1400" b="0" i="0" u="none" strike="noStrike" cap="none">
              <a:solidFill>
                <a:srgbClr val="000000"/>
              </a:solidFill>
              <a:latin typeface="Arial"/>
              <a:ea typeface="Arial"/>
              <a:cs typeface="Arial"/>
              <a:sym typeface="Arial"/>
            </a:endParaRPr>
          </a:p>
        </p:txBody>
      </p:sp>
      <p:sp>
        <p:nvSpPr>
          <p:cNvPr id="2376" name="Google Shape;2376;p112"/>
          <p:cNvSpPr txBox="1"/>
          <p:nvPr/>
        </p:nvSpPr>
        <p:spPr>
          <a:xfrm>
            <a:off x="2986079" y="4901544"/>
            <a:ext cx="829073"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chemeClr val="dk1"/>
                </a:solidFill>
                <a:latin typeface="Arial"/>
                <a:ea typeface="Arial"/>
                <a:cs typeface="Arial"/>
                <a:sym typeface="Arial"/>
              </a:rPr>
              <a:t>67.6%</a:t>
            </a:r>
            <a:endParaRPr sz="1400" b="0" i="0" u="none" strike="noStrike" cap="none">
              <a:solidFill>
                <a:srgbClr val="000000"/>
              </a:solidFill>
              <a:latin typeface="Arial"/>
              <a:ea typeface="Arial"/>
              <a:cs typeface="Arial"/>
              <a:sym typeface="Arial"/>
            </a:endParaRPr>
          </a:p>
        </p:txBody>
      </p:sp>
      <p:sp>
        <p:nvSpPr>
          <p:cNvPr id="2377" name="Google Shape;2377;p112"/>
          <p:cNvSpPr txBox="1"/>
          <p:nvPr/>
        </p:nvSpPr>
        <p:spPr>
          <a:xfrm>
            <a:off x="1597372" y="3181001"/>
            <a:ext cx="829073"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chemeClr val="dk1"/>
                </a:solidFill>
                <a:latin typeface="Arial"/>
                <a:ea typeface="Arial"/>
                <a:cs typeface="Arial"/>
                <a:sym typeface="Arial"/>
              </a:rPr>
              <a:t>24.9%</a:t>
            </a:r>
            <a:endParaRPr sz="1400" b="0" i="0" u="none" strike="noStrike" cap="none">
              <a:solidFill>
                <a:srgbClr val="000000"/>
              </a:solidFill>
              <a:latin typeface="Arial"/>
              <a:ea typeface="Arial"/>
              <a:cs typeface="Arial"/>
              <a:sym typeface="Arial"/>
            </a:endParaRPr>
          </a:p>
        </p:txBody>
      </p:sp>
      <p:sp>
        <p:nvSpPr>
          <p:cNvPr id="2378" name="Google Shape;2378;p112"/>
          <p:cNvSpPr txBox="1"/>
          <p:nvPr/>
        </p:nvSpPr>
        <p:spPr>
          <a:xfrm>
            <a:off x="2500176" y="1961900"/>
            <a:ext cx="954107"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chemeClr val="dk1"/>
                </a:solidFill>
                <a:latin typeface="Arial"/>
                <a:ea typeface="Arial"/>
                <a:cs typeface="Arial"/>
                <a:sym typeface="Arial"/>
              </a:rPr>
              <a:t>そのほか</a:t>
            </a:r>
            <a:endParaRPr sz="1400" b="1" i="0" u="none" strike="noStrike" cap="none">
              <a:solidFill>
                <a:schemeClr val="dk1"/>
              </a:solidFill>
              <a:latin typeface="Arial"/>
              <a:ea typeface="Arial"/>
              <a:cs typeface="Arial"/>
              <a:sym typeface="Arial"/>
            </a:endParaRPr>
          </a:p>
        </p:txBody>
      </p:sp>
      <p:sp>
        <p:nvSpPr>
          <p:cNvPr id="2379" name="Google Shape;2379;p112"/>
          <p:cNvSpPr txBox="1"/>
          <p:nvPr/>
        </p:nvSpPr>
        <p:spPr>
          <a:xfrm>
            <a:off x="2662077" y="2232366"/>
            <a:ext cx="630301"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a:solidFill>
                  <a:schemeClr val="dk1"/>
                </a:solidFill>
                <a:latin typeface="Arial"/>
                <a:ea typeface="Arial"/>
                <a:cs typeface="Arial"/>
                <a:sym typeface="Arial"/>
              </a:rPr>
              <a:t>7.6%</a:t>
            </a:r>
            <a:endParaRPr sz="1400" b="0" i="0" u="none" strike="noStrike" cap="none">
              <a:solidFill>
                <a:srgbClr val="000000"/>
              </a:solidFill>
              <a:latin typeface="Arial"/>
              <a:ea typeface="Arial"/>
              <a:cs typeface="Arial"/>
              <a:sym typeface="Arial"/>
            </a:endParaRPr>
          </a:p>
        </p:txBody>
      </p:sp>
      <p:pic>
        <p:nvPicPr>
          <p:cNvPr id="2380" name="Google Shape;2380;p112"/>
          <p:cNvPicPr preferRelativeResize="0"/>
          <p:nvPr/>
        </p:nvPicPr>
        <p:blipFill rotWithShape="1">
          <a:blip r:embed="rId4">
            <a:alphaModFix/>
          </a:blip>
          <a:srcRect/>
          <a:stretch/>
        </p:blipFill>
        <p:spPr>
          <a:xfrm>
            <a:off x="5516309" y="1644798"/>
            <a:ext cx="6082484" cy="4054990"/>
          </a:xfrm>
          <a:prstGeom prst="rect">
            <a:avLst/>
          </a:prstGeom>
          <a:noFill/>
          <a:ln>
            <a:noFill/>
          </a:ln>
        </p:spPr>
      </p:pic>
      <p:sp>
        <p:nvSpPr>
          <p:cNvPr id="2381" name="Google Shape;2381;p112"/>
          <p:cNvSpPr txBox="1"/>
          <p:nvPr/>
        </p:nvSpPr>
        <p:spPr>
          <a:xfrm>
            <a:off x="7926610" y="3288723"/>
            <a:ext cx="1261884"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a:solidFill>
                  <a:schemeClr val="dk1"/>
                </a:solidFill>
                <a:latin typeface="Arial"/>
                <a:ea typeface="Arial"/>
                <a:cs typeface="Arial"/>
                <a:sym typeface="Arial"/>
              </a:rPr>
              <a:t>歳出総額</a:t>
            </a:r>
            <a:endParaRPr sz="1400" b="0" i="0" u="none" strike="noStrike" cap="none">
              <a:solidFill>
                <a:srgbClr val="000000"/>
              </a:solidFill>
              <a:latin typeface="Arial"/>
              <a:ea typeface="Arial"/>
              <a:cs typeface="Arial"/>
              <a:sym typeface="Arial"/>
            </a:endParaRPr>
          </a:p>
        </p:txBody>
      </p:sp>
      <p:sp>
        <p:nvSpPr>
          <p:cNvPr id="2382" name="Google Shape;2382;p112"/>
          <p:cNvSpPr txBox="1"/>
          <p:nvPr/>
        </p:nvSpPr>
        <p:spPr>
          <a:xfrm>
            <a:off x="7646886" y="3688833"/>
            <a:ext cx="1821331"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ja-JP" sz="1600" b="1" i="0" u="none" strike="noStrike" cap="none">
                <a:solidFill>
                  <a:schemeClr val="dk1"/>
                </a:solidFill>
                <a:latin typeface="Arial"/>
                <a:ea typeface="Arial"/>
                <a:cs typeface="Arial"/>
                <a:sym typeface="Arial"/>
              </a:rPr>
              <a:t>115兆1,978億円</a:t>
            </a:r>
            <a:endParaRPr sz="1400" b="0" i="0" u="none" strike="noStrike" cap="none">
              <a:solidFill>
                <a:srgbClr val="000000"/>
              </a:solidFill>
              <a:latin typeface="Arial"/>
              <a:ea typeface="Arial"/>
              <a:cs typeface="Arial"/>
              <a:sym typeface="Arial"/>
            </a:endParaRPr>
          </a:p>
        </p:txBody>
      </p:sp>
      <p:sp>
        <p:nvSpPr>
          <p:cNvPr id="2383" name="Google Shape;2383;p112"/>
          <p:cNvSpPr txBox="1"/>
          <p:nvPr/>
        </p:nvSpPr>
        <p:spPr>
          <a:xfrm>
            <a:off x="7942928" y="4807919"/>
            <a:ext cx="954107"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chemeClr val="dk1"/>
                </a:solidFill>
                <a:latin typeface="Arial"/>
                <a:ea typeface="Arial"/>
                <a:cs typeface="Arial"/>
                <a:sym typeface="Arial"/>
              </a:rPr>
              <a:t>そのほか</a:t>
            </a:r>
            <a:endParaRPr sz="1400" b="1" i="0" u="none" strike="noStrike" cap="none">
              <a:solidFill>
                <a:schemeClr val="dk1"/>
              </a:solidFill>
              <a:latin typeface="Arial"/>
              <a:ea typeface="Arial"/>
              <a:cs typeface="Arial"/>
              <a:sym typeface="Arial"/>
            </a:endParaRPr>
          </a:p>
        </p:txBody>
      </p:sp>
      <p:sp>
        <p:nvSpPr>
          <p:cNvPr id="2384" name="Google Shape;2384;p112"/>
          <p:cNvSpPr txBox="1"/>
          <p:nvPr/>
        </p:nvSpPr>
        <p:spPr>
          <a:xfrm>
            <a:off x="8047923" y="5078385"/>
            <a:ext cx="744114"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a:solidFill>
                  <a:schemeClr val="dk1"/>
                </a:solidFill>
                <a:latin typeface="Arial"/>
                <a:ea typeface="Arial"/>
                <a:cs typeface="Arial"/>
                <a:sym typeface="Arial"/>
              </a:rPr>
              <a:t>15.7%</a:t>
            </a:r>
            <a:endParaRPr sz="1400" b="0" i="0" u="none" strike="noStrike" cap="none">
              <a:solidFill>
                <a:srgbClr val="000000"/>
              </a:solidFill>
              <a:latin typeface="Arial"/>
              <a:ea typeface="Arial"/>
              <a:cs typeface="Arial"/>
              <a:sym typeface="Arial"/>
            </a:endParaRPr>
          </a:p>
        </p:txBody>
      </p:sp>
      <p:sp>
        <p:nvSpPr>
          <p:cNvPr id="2385" name="Google Shape;2385;p112"/>
          <p:cNvSpPr txBox="1"/>
          <p:nvPr/>
        </p:nvSpPr>
        <p:spPr>
          <a:xfrm>
            <a:off x="9309211" y="2723762"/>
            <a:ext cx="829073"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chemeClr val="dk1"/>
                </a:solidFill>
                <a:latin typeface="Arial"/>
                <a:ea typeface="Arial"/>
                <a:cs typeface="Arial"/>
                <a:sym typeface="Arial"/>
              </a:rPr>
              <a:t>33.2%</a:t>
            </a:r>
            <a:endParaRPr sz="1400" b="0" i="0" u="none" strike="noStrike" cap="none">
              <a:solidFill>
                <a:srgbClr val="000000"/>
              </a:solidFill>
              <a:latin typeface="Arial"/>
              <a:ea typeface="Arial"/>
              <a:cs typeface="Arial"/>
              <a:sym typeface="Arial"/>
            </a:endParaRPr>
          </a:p>
        </p:txBody>
      </p:sp>
      <p:sp>
        <p:nvSpPr>
          <p:cNvPr id="2386" name="Google Shape;2386;p112"/>
          <p:cNvSpPr txBox="1"/>
          <p:nvPr/>
        </p:nvSpPr>
        <p:spPr>
          <a:xfrm>
            <a:off x="9382988" y="4447771"/>
            <a:ext cx="697627"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chemeClr val="dk1"/>
                </a:solidFill>
                <a:latin typeface="Arial"/>
                <a:ea typeface="Arial"/>
                <a:cs typeface="Arial"/>
                <a:sym typeface="Arial"/>
              </a:rPr>
              <a:t>5.3%</a:t>
            </a:r>
            <a:endParaRPr sz="1400" b="0" i="0" u="none" strike="noStrike" cap="none">
              <a:solidFill>
                <a:srgbClr val="000000"/>
              </a:solidFill>
              <a:latin typeface="Arial"/>
              <a:ea typeface="Arial"/>
              <a:cs typeface="Arial"/>
              <a:sym typeface="Arial"/>
            </a:endParaRPr>
          </a:p>
        </p:txBody>
      </p:sp>
      <p:sp>
        <p:nvSpPr>
          <p:cNvPr id="2387" name="Google Shape;2387;p112"/>
          <p:cNvSpPr txBox="1"/>
          <p:nvPr/>
        </p:nvSpPr>
        <p:spPr>
          <a:xfrm>
            <a:off x="9120397" y="4874117"/>
            <a:ext cx="697627"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chemeClr val="dk1"/>
                </a:solidFill>
                <a:latin typeface="Arial"/>
                <a:ea typeface="Arial"/>
                <a:cs typeface="Arial"/>
                <a:sym typeface="Arial"/>
              </a:rPr>
              <a:t>4.9%</a:t>
            </a:r>
            <a:endParaRPr sz="1400" b="0" i="0" u="none" strike="noStrike" cap="none">
              <a:solidFill>
                <a:srgbClr val="000000"/>
              </a:solidFill>
              <a:latin typeface="Arial"/>
              <a:ea typeface="Arial"/>
              <a:cs typeface="Arial"/>
              <a:sym typeface="Arial"/>
            </a:endParaRPr>
          </a:p>
        </p:txBody>
      </p:sp>
      <p:sp>
        <p:nvSpPr>
          <p:cNvPr id="2388" name="Google Shape;2388;p112"/>
          <p:cNvSpPr txBox="1"/>
          <p:nvPr/>
        </p:nvSpPr>
        <p:spPr>
          <a:xfrm>
            <a:off x="10134076" y="4258936"/>
            <a:ext cx="1976590" cy="9637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600"/>
              <a:buFont typeface="Arial"/>
              <a:buNone/>
            </a:pPr>
            <a:r>
              <a:rPr lang="ja-JP" sz="1600" b="1" i="0" u="none" strike="noStrike" cap="none">
                <a:solidFill>
                  <a:schemeClr val="dk1"/>
                </a:solidFill>
                <a:latin typeface="Arial"/>
                <a:ea typeface="Arial"/>
                <a:cs typeface="Arial"/>
                <a:sym typeface="Arial"/>
              </a:rPr>
              <a:t>道路や住宅</a:t>
            </a:r>
            <a:endParaRPr sz="1600" b="1" i="0" u="none" strike="noStrike" cap="none">
              <a:solidFill>
                <a:schemeClr val="dk1"/>
              </a:solidFill>
              <a:latin typeface="Arial"/>
              <a:ea typeface="Arial"/>
              <a:cs typeface="Arial"/>
              <a:sym typeface="Arial"/>
            </a:endParaRPr>
          </a:p>
          <a:p>
            <a:pPr marL="0" marR="0" lvl="0" indent="0" algn="ctr" rtl="0">
              <a:lnSpc>
                <a:spcPct val="120000"/>
              </a:lnSpc>
              <a:spcBef>
                <a:spcPts val="0"/>
              </a:spcBef>
              <a:spcAft>
                <a:spcPts val="0"/>
              </a:spcAft>
              <a:buClr>
                <a:srgbClr val="000000"/>
              </a:buClr>
              <a:buSzPts val="1600"/>
              <a:buFont typeface="Arial"/>
              <a:buNone/>
            </a:pPr>
            <a:r>
              <a:rPr lang="ja-JP" sz="1600" b="1" i="0" u="none" strike="noStrike" cap="none">
                <a:solidFill>
                  <a:schemeClr val="dk1"/>
                </a:solidFill>
                <a:latin typeface="Arial"/>
                <a:ea typeface="Arial"/>
                <a:cs typeface="Arial"/>
                <a:sym typeface="Arial"/>
              </a:rPr>
              <a:t>などの整備の</a:t>
            </a:r>
            <a:endParaRPr sz="1600" b="1" i="0" u="none" strike="noStrike" cap="none">
              <a:solidFill>
                <a:schemeClr val="dk1"/>
              </a:solidFill>
              <a:latin typeface="Arial"/>
              <a:ea typeface="Arial"/>
              <a:cs typeface="Arial"/>
              <a:sym typeface="Arial"/>
            </a:endParaRPr>
          </a:p>
          <a:p>
            <a:pPr marL="0" marR="0" lvl="0" indent="0" algn="ctr" rtl="0">
              <a:lnSpc>
                <a:spcPct val="120000"/>
              </a:lnSpc>
              <a:spcBef>
                <a:spcPts val="0"/>
              </a:spcBef>
              <a:spcAft>
                <a:spcPts val="0"/>
              </a:spcAft>
              <a:buClr>
                <a:srgbClr val="000000"/>
              </a:buClr>
              <a:buSzPts val="1600"/>
              <a:buFont typeface="Arial"/>
              <a:buNone/>
            </a:pPr>
            <a:r>
              <a:rPr lang="ja-JP" sz="1600" b="1" i="0" u="none" strike="noStrike" cap="none">
                <a:solidFill>
                  <a:schemeClr val="dk1"/>
                </a:solidFill>
                <a:latin typeface="Arial"/>
                <a:ea typeface="Arial"/>
                <a:cs typeface="Arial"/>
                <a:sym typeface="Arial"/>
              </a:rPr>
              <a:t>ために</a:t>
            </a:r>
            <a:endParaRPr sz="1400" b="0" i="0" u="none" strike="noStrike" cap="none">
              <a:solidFill>
                <a:srgbClr val="000000"/>
              </a:solidFill>
              <a:latin typeface="Arial"/>
              <a:ea typeface="Arial"/>
              <a:cs typeface="Arial"/>
              <a:sym typeface="Arial"/>
            </a:endParaRPr>
          </a:p>
        </p:txBody>
      </p:sp>
      <p:sp>
        <p:nvSpPr>
          <p:cNvPr id="2389" name="Google Shape;2389;p112"/>
          <p:cNvSpPr txBox="1"/>
          <p:nvPr/>
        </p:nvSpPr>
        <p:spPr>
          <a:xfrm>
            <a:off x="9558713" y="5504192"/>
            <a:ext cx="2344692" cy="668324"/>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600"/>
              <a:buFont typeface="Arial"/>
              <a:buNone/>
            </a:pPr>
            <a:r>
              <a:rPr lang="ja-JP" sz="1600" b="1" i="0" u="none" strike="noStrike" cap="none">
                <a:solidFill>
                  <a:schemeClr val="dk1"/>
                </a:solidFill>
                <a:latin typeface="Arial"/>
                <a:ea typeface="Arial"/>
                <a:cs typeface="Arial"/>
                <a:sym typeface="Arial"/>
              </a:rPr>
              <a:t>教育や科学技術を</a:t>
            </a:r>
            <a:endParaRPr sz="1400" b="0" i="0" u="none" strike="noStrike" cap="none">
              <a:solidFill>
                <a:srgbClr val="000000"/>
              </a:solidFill>
              <a:latin typeface="Arial"/>
              <a:ea typeface="Arial"/>
              <a:cs typeface="Arial"/>
              <a:sym typeface="Arial"/>
            </a:endParaRPr>
          </a:p>
          <a:p>
            <a:pPr marL="0" marR="0" lvl="0" indent="0" algn="ctr" rtl="0">
              <a:lnSpc>
                <a:spcPct val="120000"/>
              </a:lnSpc>
              <a:spcBef>
                <a:spcPts val="0"/>
              </a:spcBef>
              <a:spcAft>
                <a:spcPts val="0"/>
              </a:spcAft>
              <a:buClr>
                <a:srgbClr val="000000"/>
              </a:buClr>
              <a:buSzPts val="1600"/>
              <a:buFont typeface="Arial"/>
              <a:buNone/>
            </a:pPr>
            <a:r>
              <a:rPr lang="ja-JP" sz="1600" b="1" i="0" u="none" strike="noStrike" cap="none">
                <a:solidFill>
                  <a:schemeClr val="dk1"/>
                </a:solidFill>
                <a:latin typeface="Arial"/>
                <a:ea typeface="Arial"/>
                <a:cs typeface="Arial"/>
                <a:sym typeface="Arial"/>
              </a:rPr>
              <a:t>さかんにするために　</a:t>
            </a:r>
            <a:endParaRPr sz="1400" b="0" i="0" u="none" strike="noStrike" cap="none">
              <a:solidFill>
                <a:srgbClr val="000000"/>
              </a:solidFill>
              <a:latin typeface="Arial"/>
              <a:ea typeface="Arial"/>
              <a:cs typeface="Arial"/>
              <a:sym typeface="Arial"/>
            </a:endParaRPr>
          </a:p>
        </p:txBody>
      </p:sp>
      <p:sp>
        <p:nvSpPr>
          <p:cNvPr id="2390" name="Google Shape;2390;p112"/>
          <p:cNvSpPr txBox="1"/>
          <p:nvPr/>
        </p:nvSpPr>
        <p:spPr>
          <a:xfrm>
            <a:off x="6972481" y="4159593"/>
            <a:ext cx="829073"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chemeClr val="dk1"/>
                </a:solidFill>
                <a:latin typeface="Arial"/>
                <a:ea typeface="Arial"/>
                <a:cs typeface="Arial"/>
                <a:sym typeface="Arial"/>
              </a:rPr>
              <a:t>16.4%</a:t>
            </a:r>
            <a:endParaRPr sz="1400" b="0" i="0" u="none" strike="noStrike" cap="none">
              <a:solidFill>
                <a:srgbClr val="000000"/>
              </a:solidFill>
              <a:latin typeface="Arial"/>
              <a:ea typeface="Arial"/>
              <a:cs typeface="Arial"/>
              <a:sym typeface="Arial"/>
            </a:endParaRPr>
          </a:p>
        </p:txBody>
      </p:sp>
      <p:sp>
        <p:nvSpPr>
          <p:cNvPr id="2391" name="Google Shape;2391;p112"/>
          <p:cNvSpPr txBox="1"/>
          <p:nvPr/>
        </p:nvSpPr>
        <p:spPr>
          <a:xfrm>
            <a:off x="6983702" y="2723762"/>
            <a:ext cx="829073"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chemeClr val="dk1"/>
                </a:solidFill>
                <a:latin typeface="Arial"/>
                <a:ea typeface="Arial"/>
                <a:cs typeface="Arial"/>
                <a:sym typeface="Arial"/>
              </a:rPr>
              <a:t>24.5%</a:t>
            </a:r>
            <a:endParaRPr sz="1400" b="0" i="0" u="none" strike="noStrike" cap="none">
              <a:solidFill>
                <a:srgbClr val="000000"/>
              </a:solidFill>
              <a:latin typeface="Arial"/>
              <a:ea typeface="Arial"/>
              <a:cs typeface="Arial"/>
              <a:sym typeface="Arial"/>
            </a:endParaRPr>
          </a:p>
        </p:txBody>
      </p:sp>
      <p:sp>
        <p:nvSpPr>
          <p:cNvPr id="2392" name="Google Shape;2392;p112"/>
          <p:cNvSpPr txBox="1"/>
          <p:nvPr/>
        </p:nvSpPr>
        <p:spPr>
          <a:xfrm>
            <a:off x="10210729" y="1931804"/>
            <a:ext cx="1635221" cy="9637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600"/>
              <a:buFont typeface="Arial"/>
              <a:buNone/>
            </a:pPr>
            <a:r>
              <a:rPr lang="ja-JP" sz="1600" b="1" i="0" u="none" strike="noStrike" cap="none">
                <a:solidFill>
                  <a:schemeClr val="dk1"/>
                </a:solidFill>
                <a:latin typeface="Arial"/>
                <a:ea typeface="Arial"/>
                <a:cs typeface="Arial"/>
                <a:sym typeface="Arial"/>
              </a:rPr>
              <a:t>わたしたちの</a:t>
            </a:r>
            <a:endParaRPr sz="1600" b="1" i="0" u="none" strike="noStrike" cap="none">
              <a:solidFill>
                <a:schemeClr val="dk1"/>
              </a:solidFill>
              <a:latin typeface="Arial"/>
              <a:ea typeface="Arial"/>
              <a:cs typeface="Arial"/>
              <a:sym typeface="Arial"/>
            </a:endParaRPr>
          </a:p>
          <a:p>
            <a:pPr marL="0" marR="0" lvl="0" indent="0" algn="ctr" rtl="0">
              <a:lnSpc>
                <a:spcPct val="120000"/>
              </a:lnSpc>
              <a:spcBef>
                <a:spcPts val="0"/>
              </a:spcBef>
              <a:spcAft>
                <a:spcPts val="0"/>
              </a:spcAft>
              <a:buClr>
                <a:srgbClr val="000000"/>
              </a:buClr>
              <a:buSzPts val="1600"/>
              <a:buFont typeface="Arial"/>
              <a:buNone/>
            </a:pPr>
            <a:r>
              <a:rPr lang="ja-JP" sz="1600" b="1" i="0" u="none" strike="noStrike" cap="none">
                <a:solidFill>
                  <a:schemeClr val="dk1"/>
                </a:solidFill>
                <a:latin typeface="Arial"/>
                <a:ea typeface="Arial"/>
                <a:cs typeface="Arial"/>
                <a:sym typeface="Arial"/>
              </a:rPr>
              <a:t>健康や生活を</a:t>
            </a:r>
            <a:endParaRPr sz="1600" b="1" i="0" u="none" strike="noStrike" cap="none">
              <a:solidFill>
                <a:schemeClr val="dk1"/>
              </a:solidFill>
              <a:latin typeface="Arial"/>
              <a:ea typeface="Arial"/>
              <a:cs typeface="Arial"/>
              <a:sym typeface="Arial"/>
            </a:endParaRPr>
          </a:p>
          <a:p>
            <a:pPr marL="0" marR="0" lvl="0" indent="0" algn="ctr" rtl="0">
              <a:lnSpc>
                <a:spcPct val="120000"/>
              </a:lnSpc>
              <a:spcBef>
                <a:spcPts val="0"/>
              </a:spcBef>
              <a:spcAft>
                <a:spcPts val="0"/>
              </a:spcAft>
              <a:buClr>
                <a:srgbClr val="000000"/>
              </a:buClr>
              <a:buSzPts val="1600"/>
              <a:buFont typeface="Arial"/>
              <a:buNone/>
            </a:pPr>
            <a:r>
              <a:rPr lang="ja-JP" sz="1600" b="1" i="0" u="none" strike="noStrike" cap="none">
                <a:solidFill>
                  <a:schemeClr val="dk1"/>
                </a:solidFill>
                <a:latin typeface="Arial"/>
                <a:ea typeface="Arial"/>
                <a:cs typeface="Arial"/>
                <a:sym typeface="Arial"/>
              </a:rPr>
              <a:t>守るために</a:t>
            </a:r>
            <a:endParaRPr sz="1400" b="0" i="0" u="none" strike="noStrike" cap="none">
              <a:solidFill>
                <a:srgbClr val="000000"/>
              </a:solidFill>
              <a:latin typeface="Arial"/>
              <a:ea typeface="Arial"/>
              <a:cs typeface="Arial"/>
              <a:sym typeface="Arial"/>
            </a:endParaRPr>
          </a:p>
        </p:txBody>
      </p:sp>
      <p:sp>
        <p:nvSpPr>
          <p:cNvPr id="2393" name="Google Shape;2393;p112"/>
          <p:cNvSpPr txBox="1"/>
          <p:nvPr/>
        </p:nvSpPr>
        <p:spPr>
          <a:xfrm>
            <a:off x="5925827" y="1269917"/>
            <a:ext cx="2146743" cy="9637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600"/>
              <a:buFont typeface="Arial"/>
              <a:buNone/>
            </a:pPr>
            <a:r>
              <a:rPr lang="ja-JP" sz="1600" b="1" i="0" u="none" strike="noStrike" cap="none">
                <a:solidFill>
                  <a:schemeClr val="dk1"/>
                </a:solidFill>
                <a:latin typeface="Arial"/>
                <a:ea typeface="Arial"/>
                <a:cs typeface="Arial"/>
                <a:sym typeface="Arial"/>
              </a:rPr>
              <a:t>国の借金を返したり</a:t>
            </a:r>
            <a:endParaRPr sz="1400" b="0" i="0" u="none" strike="noStrike" cap="none">
              <a:solidFill>
                <a:srgbClr val="000000"/>
              </a:solidFill>
              <a:latin typeface="Arial"/>
              <a:ea typeface="Arial"/>
              <a:cs typeface="Arial"/>
              <a:sym typeface="Arial"/>
            </a:endParaRPr>
          </a:p>
          <a:p>
            <a:pPr marL="0" marR="0" lvl="0" indent="0" algn="ctr" rtl="0">
              <a:lnSpc>
                <a:spcPct val="120000"/>
              </a:lnSpc>
              <a:spcBef>
                <a:spcPts val="0"/>
              </a:spcBef>
              <a:spcAft>
                <a:spcPts val="0"/>
              </a:spcAft>
              <a:buClr>
                <a:srgbClr val="000000"/>
              </a:buClr>
              <a:buSzPts val="1600"/>
              <a:buFont typeface="Arial"/>
              <a:buNone/>
            </a:pPr>
            <a:r>
              <a:rPr lang="ja-JP" sz="1600" b="1" i="0" u="none" strike="noStrike" cap="none">
                <a:solidFill>
                  <a:schemeClr val="dk1"/>
                </a:solidFill>
                <a:latin typeface="Arial"/>
                <a:ea typeface="Arial"/>
                <a:cs typeface="Arial"/>
                <a:sym typeface="Arial"/>
              </a:rPr>
              <a:t>利子を払ったり</a:t>
            </a:r>
            <a:endParaRPr sz="1600" b="1" i="0" u="none" strike="noStrike" cap="none">
              <a:solidFill>
                <a:schemeClr val="dk1"/>
              </a:solidFill>
              <a:latin typeface="Arial"/>
              <a:ea typeface="Arial"/>
              <a:cs typeface="Arial"/>
              <a:sym typeface="Arial"/>
            </a:endParaRPr>
          </a:p>
          <a:p>
            <a:pPr marL="0" marR="0" lvl="0" indent="0" algn="ctr" rtl="0">
              <a:lnSpc>
                <a:spcPct val="120000"/>
              </a:lnSpc>
              <a:spcBef>
                <a:spcPts val="0"/>
              </a:spcBef>
              <a:spcAft>
                <a:spcPts val="0"/>
              </a:spcAft>
              <a:buClr>
                <a:srgbClr val="000000"/>
              </a:buClr>
              <a:buSzPts val="1600"/>
              <a:buFont typeface="Arial"/>
              <a:buNone/>
            </a:pPr>
            <a:r>
              <a:rPr lang="ja-JP" sz="1600" b="1" i="0" u="none" strike="noStrike" cap="none">
                <a:solidFill>
                  <a:schemeClr val="dk1"/>
                </a:solidFill>
                <a:latin typeface="Arial"/>
                <a:ea typeface="Arial"/>
                <a:cs typeface="Arial"/>
                <a:sym typeface="Arial"/>
              </a:rPr>
              <a:t>するために </a:t>
            </a:r>
            <a:endParaRPr sz="1400" b="0" i="0" u="none" strike="noStrike" cap="none">
              <a:solidFill>
                <a:srgbClr val="000000"/>
              </a:solidFill>
              <a:latin typeface="Arial"/>
              <a:ea typeface="Arial"/>
              <a:cs typeface="Arial"/>
              <a:sym typeface="Arial"/>
            </a:endParaRPr>
          </a:p>
        </p:txBody>
      </p:sp>
      <p:sp>
        <p:nvSpPr>
          <p:cNvPr id="2394" name="Google Shape;2394;p112"/>
          <p:cNvSpPr txBox="1"/>
          <p:nvPr/>
        </p:nvSpPr>
        <p:spPr>
          <a:xfrm>
            <a:off x="5269152" y="5073112"/>
            <a:ext cx="3147936" cy="9637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600"/>
              <a:buFont typeface="Arial"/>
              <a:buNone/>
            </a:pPr>
            <a:r>
              <a:rPr lang="ja-JP" sz="1600" b="1" i="0" u="none" strike="noStrike" cap="none">
                <a:solidFill>
                  <a:schemeClr val="dk1"/>
                </a:solidFill>
                <a:latin typeface="Arial"/>
                <a:ea typeface="Arial"/>
                <a:cs typeface="Arial"/>
                <a:sym typeface="Arial"/>
              </a:rPr>
              <a:t>都道府県や</a:t>
            </a:r>
            <a:endParaRPr sz="1600" b="1" i="0" u="none" strike="noStrike" cap="none">
              <a:solidFill>
                <a:schemeClr val="dk1"/>
              </a:solidFill>
              <a:latin typeface="Arial"/>
              <a:ea typeface="Arial"/>
              <a:cs typeface="Arial"/>
              <a:sym typeface="Arial"/>
            </a:endParaRPr>
          </a:p>
          <a:p>
            <a:pPr marL="0" marR="0" lvl="0" indent="0" algn="ctr" rtl="0">
              <a:lnSpc>
                <a:spcPct val="120000"/>
              </a:lnSpc>
              <a:spcBef>
                <a:spcPts val="0"/>
              </a:spcBef>
              <a:spcAft>
                <a:spcPts val="0"/>
              </a:spcAft>
              <a:buClr>
                <a:srgbClr val="000000"/>
              </a:buClr>
              <a:buSzPts val="1600"/>
              <a:buFont typeface="Arial"/>
              <a:buNone/>
            </a:pPr>
            <a:r>
              <a:rPr lang="ja-JP" sz="1600" b="1" i="0" u="none" strike="noStrike" cap="none">
                <a:solidFill>
                  <a:schemeClr val="dk1"/>
                </a:solidFill>
                <a:latin typeface="Arial"/>
                <a:ea typeface="Arial"/>
                <a:cs typeface="Arial"/>
                <a:sym typeface="Arial"/>
              </a:rPr>
              <a:t>市区町村の</a:t>
            </a:r>
            <a:endParaRPr sz="1400" b="0" i="0" u="none" strike="noStrike" cap="none">
              <a:solidFill>
                <a:srgbClr val="000000"/>
              </a:solidFill>
              <a:latin typeface="Arial"/>
              <a:ea typeface="Arial"/>
              <a:cs typeface="Arial"/>
              <a:sym typeface="Arial"/>
            </a:endParaRPr>
          </a:p>
          <a:p>
            <a:pPr marL="0" marR="0" lvl="0" indent="0" algn="ctr" rtl="0">
              <a:lnSpc>
                <a:spcPct val="120000"/>
              </a:lnSpc>
              <a:spcBef>
                <a:spcPts val="0"/>
              </a:spcBef>
              <a:spcAft>
                <a:spcPts val="0"/>
              </a:spcAft>
              <a:buClr>
                <a:srgbClr val="000000"/>
              </a:buClr>
              <a:buSzPts val="1600"/>
              <a:buFont typeface="Arial"/>
              <a:buNone/>
            </a:pPr>
            <a:r>
              <a:rPr lang="ja-JP" sz="1600" b="1" i="0" u="none" strike="noStrike" cap="none">
                <a:solidFill>
                  <a:schemeClr val="dk1"/>
                </a:solidFill>
                <a:latin typeface="Arial"/>
                <a:ea typeface="Arial"/>
                <a:cs typeface="Arial"/>
                <a:sym typeface="Arial"/>
              </a:rPr>
              <a:t>財政をおぎなうために </a:t>
            </a:r>
            <a:endParaRPr sz="1400" b="0" i="0" u="none" strike="noStrike" cap="none">
              <a:solidFill>
                <a:srgbClr val="000000"/>
              </a:solidFill>
              <a:latin typeface="Arial"/>
              <a:ea typeface="Arial"/>
              <a:cs typeface="Arial"/>
              <a:sym typeface="Arial"/>
            </a:endParaRPr>
          </a:p>
        </p:txBody>
      </p:sp>
      <p:sp>
        <p:nvSpPr>
          <p:cNvPr id="2395" name="Google Shape;2395;p112"/>
          <p:cNvSpPr txBox="1"/>
          <p:nvPr/>
        </p:nvSpPr>
        <p:spPr>
          <a:xfrm>
            <a:off x="393898" y="3488778"/>
            <a:ext cx="1056700" cy="668324"/>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600"/>
              <a:buFont typeface="Arial"/>
              <a:buNone/>
            </a:pPr>
            <a:r>
              <a:rPr lang="ja-JP" sz="1600" b="1" i="0" u="none" strike="noStrike" cap="none">
                <a:solidFill>
                  <a:schemeClr val="dk1"/>
                </a:solidFill>
                <a:latin typeface="Arial"/>
                <a:ea typeface="Arial"/>
                <a:cs typeface="Arial"/>
                <a:sym typeface="Arial"/>
              </a:rPr>
              <a:t>国の借金</a:t>
            </a:r>
            <a:endParaRPr sz="1600" b="1" i="0" u="none" strike="noStrike" cap="none">
              <a:solidFill>
                <a:schemeClr val="dk1"/>
              </a:solidFill>
              <a:latin typeface="Arial"/>
              <a:ea typeface="Arial"/>
              <a:cs typeface="Arial"/>
              <a:sym typeface="Arial"/>
            </a:endParaRPr>
          </a:p>
          <a:p>
            <a:pPr marL="0" marR="0" lvl="0" indent="0" algn="ctr" rtl="0">
              <a:lnSpc>
                <a:spcPct val="120000"/>
              </a:lnSpc>
              <a:spcBef>
                <a:spcPts val="0"/>
              </a:spcBef>
              <a:spcAft>
                <a:spcPts val="0"/>
              </a:spcAft>
              <a:buClr>
                <a:srgbClr val="000000"/>
              </a:buClr>
              <a:buSzPts val="1600"/>
              <a:buFont typeface="Arial"/>
              <a:buNone/>
            </a:pPr>
            <a:r>
              <a:rPr lang="ja-JP" sz="1600" b="1" i="0" u="none" strike="noStrike" cap="none">
                <a:solidFill>
                  <a:schemeClr val="dk1"/>
                </a:solidFill>
                <a:latin typeface="Arial"/>
                <a:ea typeface="Arial"/>
                <a:cs typeface="Arial"/>
                <a:sym typeface="Arial"/>
              </a:rPr>
              <a:t>など </a:t>
            </a:r>
            <a:endParaRPr sz="1600" b="1" i="0" u="none" strike="noStrike" cap="none">
              <a:solidFill>
                <a:schemeClr val="dk1"/>
              </a:solidFill>
              <a:latin typeface="Arial"/>
              <a:ea typeface="Arial"/>
              <a:cs typeface="Arial"/>
              <a:sym typeface="Arial"/>
            </a:endParaRPr>
          </a:p>
        </p:txBody>
      </p:sp>
      <p:sp>
        <p:nvSpPr>
          <p:cNvPr id="2396" name="Google Shape;2396;p112"/>
          <p:cNvSpPr txBox="1"/>
          <p:nvPr/>
        </p:nvSpPr>
        <p:spPr>
          <a:xfrm>
            <a:off x="2743850" y="5761507"/>
            <a:ext cx="1056700" cy="372859"/>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600"/>
              <a:buFont typeface="Arial"/>
              <a:buNone/>
            </a:pPr>
            <a:r>
              <a:rPr lang="ja-JP" sz="1600" b="1" i="0" u="none" strike="noStrike" cap="none">
                <a:solidFill>
                  <a:schemeClr val="dk1"/>
                </a:solidFill>
                <a:latin typeface="Arial"/>
                <a:ea typeface="Arial"/>
                <a:cs typeface="Arial"/>
                <a:sym typeface="Arial"/>
              </a:rPr>
              <a:t>税金など</a:t>
            </a:r>
            <a:endParaRPr sz="1600" b="1" i="0" u="none" strike="noStrike" cap="none">
              <a:solidFill>
                <a:schemeClr val="dk1"/>
              </a:solidFill>
              <a:latin typeface="Arial"/>
              <a:ea typeface="Arial"/>
              <a:cs typeface="Arial"/>
              <a:sym typeface="Arial"/>
            </a:endParaRPr>
          </a:p>
        </p:txBody>
      </p:sp>
      <p:sp>
        <p:nvSpPr>
          <p:cNvPr id="2397" name="Google Shape;2397;p112"/>
          <p:cNvSpPr txBox="1"/>
          <p:nvPr/>
        </p:nvSpPr>
        <p:spPr>
          <a:xfrm>
            <a:off x="315950" y="6210914"/>
            <a:ext cx="6082484"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ja-JP" sz="1200" b="0" i="0" u="none" strike="noStrike" cap="none">
                <a:solidFill>
                  <a:schemeClr val="dk1"/>
                </a:solidFill>
                <a:latin typeface="Arial"/>
                <a:ea typeface="Arial"/>
                <a:cs typeface="Arial"/>
                <a:sym typeface="Arial"/>
              </a:rPr>
              <a:t>※令和7年度の1年間に国に納められる税金などは</a:t>
            </a:r>
            <a:r>
              <a:rPr lang="ja-JP" sz="1200" b="0" i="0" u="none" strike="noStrike" cap="none">
                <a:solidFill>
                  <a:srgbClr val="FF0000"/>
                </a:solidFill>
                <a:latin typeface="Arial"/>
                <a:ea typeface="Arial"/>
                <a:cs typeface="Arial"/>
                <a:sym typeface="Arial"/>
              </a:rPr>
              <a:t>約77兆8,190億円</a:t>
            </a:r>
            <a:r>
              <a:rPr lang="ja-JP" sz="1200" b="0" i="0" u="none" strike="noStrike" cap="none">
                <a:solidFill>
                  <a:schemeClr val="dk1"/>
                </a:solidFill>
                <a:latin typeface="Arial"/>
                <a:ea typeface="Arial"/>
                <a:cs typeface="Arial"/>
                <a:sym typeface="Arial"/>
              </a:rPr>
              <a:t>の見込みです。</a:t>
            </a:r>
            <a:endParaRPr sz="1400" b="0" i="0" u="none" strike="noStrike" cap="none">
              <a:solidFill>
                <a:srgbClr val="000000"/>
              </a:solidFill>
              <a:latin typeface="Arial"/>
              <a:ea typeface="Arial"/>
              <a:cs typeface="Arial"/>
              <a:sym typeface="Arial"/>
            </a:endParaRPr>
          </a:p>
        </p:txBody>
      </p:sp>
      <p:grpSp>
        <p:nvGrpSpPr>
          <p:cNvPr id="2398" name="Google Shape;2398;p112"/>
          <p:cNvGrpSpPr/>
          <p:nvPr/>
        </p:nvGrpSpPr>
        <p:grpSpPr>
          <a:xfrm>
            <a:off x="1043304" y="3102955"/>
            <a:ext cx="659905" cy="348468"/>
            <a:chOff x="1096484" y="3123366"/>
            <a:chExt cx="659905" cy="348468"/>
          </a:xfrm>
        </p:grpSpPr>
        <p:cxnSp>
          <p:nvCxnSpPr>
            <p:cNvPr id="2399" name="Google Shape;2399;p112"/>
            <p:cNvCxnSpPr/>
            <p:nvPr/>
          </p:nvCxnSpPr>
          <p:spPr>
            <a:xfrm rot="10800000" flipH="1">
              <a:off x="1096484" y="3123366"/>
              <a:ext cx="222705" cy="348468"/>
            </a:xfrm>
            <a:prstGeom prst="straightConnector1">
              <a:avLst/>
            </a:prstGeom>
            <a:noFill/>
            <a:ln w="12700" cap="rnd" cmpd="sng">
              <a:solidFill>
                <a:schemeClr val="dk1"/>
              </a:solidFill>
              <a:prstDash val="solid"/>
              <a:round/>
              <a:headEnd type="none" w="sm" len="sm"/>
              <a:tailEnd type="none" w="sm" len="sm"/>
            </a:ln>
          </p:spPr>
        </p:cxnSp>
        <p:cxnSp>
          <p:nvCxnSpPr>
            <p:cNvPr id="2400" name="Google Shape;2400;p112"/>
            <p:cNvCxnSpPr/>
            <p:nvPr/>
          </p:nvCxnSpPr>
          <p:spPr>
            <a:xfrm>
              <a:off x="1319189" y="3123366"/>
              <a:ext cx="437200" cy="0"/>
            </a:xfrm>
            <a:prstGeom prst="straightConnector1">
              <a:avLst/>
            </a:prstGeom>
            <a:noFill/>
            <a:ln w="12700" cap="rnd" cmpd="sng">
              <a:solidFill>
                <a:schemeClr val="dk1"/>
              </a:solidFill>
              <a:prstDash val="solid"/>
              <a:round/>
              <a:headEnd type="none" w="sm" len="sm"/>
              <a:tailEnd type="none" w="sm" len="sm"/>
            </a:ln>
          </p:spPr>
        </p:cxnSp>
      </p:grpSp>
      <p:grpSp>
        <p:nvGrpSpPr>
          <p:cNvPr id="2401" name="Google Shape;2401;p112"/>
          <p:cNvGrpSpPr/>
          <p:nvPr/>
        </p:nvGrpSpPr>
        <p:grpSpPr>
          <a:xfrm rot="-5400000" flipH="1">
            <a:off x="3216069" y="5452321"/>
            <a:ext cx="327313" cy="183567"/>
            <a:chOff x="1127561" y="3123366"/>
            <a:chExt cx="628829" cy="183567"/>
          </a:xfrm>
        </p:grpSpPr>
        <p:cxnSp>
          <p:nvCxnSpPr>
            <p:cNvPr id="2402" name="Google Shape;2402;p112"/>
            <p:cNvCxnSpPr/>
            <p:nvPr/>
          </p:nvCxnSpPr>
          <p:spPr>
            <a:xfrm rot="-5400000">
              <a:off x="1131591" y="3119335"/>
              <a:ext cx="183567" cy="191628"/>
            </a:xfrm>
            <a:prstGeom prst="straightConnector1">
              <a:avLst/>
            </a:prstGeom>
            <a:noFill/>
            <a:ln w="12700" cap="rnd" cmpd="sng">
              <a:solidFill>
                <a:schemeClr val="dk1"/>
              </a:solidFill>
              <a:prstDash val="solid"/>
              <a:round/>
              <a:headEnd type="none" w="sm" len="sm"/>
              <a:tailEnd type="none" w="sm" len="sm"/>
            </a:ln>
          </p:spPr>
        </p:cxnSp>
        <p:cxnSp>
          <p:nvCxnSpPr>
            <p:cNvPr id="2403" name="Google Shape;2403;p112"/>
            <p:cNvCxnSpPr/>
            <p:nvPr/>
          </p:nvCxnSpPr>
          <p:spPr>
            <a:xfrm>
              <a:off x="1319189" y="3123366"/>
              <a:ext cx="437200" cy="0"/>
            </a:xfrm>
            <a:prstGeom prst="straightConnector1">
              <a:avLst/>
            </a:prstGeom>
            <a:noFill/>
            <a:ln w="12700" cap="rnd" cmpd="sng">
              <a:solidFill>
                <a:schemeClr val="dk1"/>
              </a:solidFill>
              <a:prstDash val="solid"/>
              <a:round/>
              <a:headEnd type="none" w="sm" len="sm"/>
              <a:tailEnd type="none" w="sm" len="sm"/>
            </a:ln>
          </p:spPr>
        </p:cxnSp>
      </p:grpSp>
      <p:grpSp>
        <p:nvGrpSpPr>
          <p:cNvPr id="2404" name="Google Shape;2404;p112"/>
          <p:cNvGrpSpPr/>
          <p:nvPr/>
        </p:nvGrpSpPr>
        <p:grpSpPr>
          <a:xfrm rot="5400000">
            <a:off x="7116614" y="2249331"/>
            <a:ext cx="414242" cy="303499"/>
            <a:chOff x="960554" y="3123366"/>
            <a:chExt cx="795835" cy="303499"/>
          </a:xfrm>
        </p:grpSpPr>
        <p:cxnSp>
          <p:nvCxnSpPr>
            <p:cNvPr id="2405" name="Google Shape;2405;p112"/>
            <p:cNvCxnSpPr/>
            <p:nvPr/>
          </p:nvCxnSpPr>
          <p:spPr>
            <a:xfrm rot="-5400000">
              <a:off x="988123" y="3095797"/>
              <a:ext cx="303499" cy="358637"/>
            </a:xfrm>
            <a:prstGeom prst="straightConnector1">
              <a:avLst/>
            </a:prstGeom>
            <a:noFill/>
            <a:ln w="12700" cap="rnd" cmpd="sng">
              <a:solidFill>
                <a:schemeClr val="dk1"/>
              </a:solidFill>
              <a:prstDash val="solid"/>
              <a:round/>
              <a:headEnd type="none" w="sm" len="sm"/>
              <a:tailEnd type="none" w="sm" len="sm"/>
            </a:ln>
          </p:spPr>
        </p:cxnSp>
        <p:cxnSp>
          <p:nvCxnSpPr>
            <p:cNvPr id="2406" name="Google Shape;2406;p112"/>
            <p:cNvCxnSpPr/>
            <p:nvPr/>
          </p:nvCxnSpPr>
          <p:spPr>
            <a:xfrm>
              <a:off x="1319189" y="3123366"/>
              <a:ext cx="437200" cy="0"/>
            </a:xfrm>
            <a:prstGeom prst="straightConnector1">
              <a:avLst/>
            </a:prstGeom>
            <a:noFill/>
            <a:ln w="12700" cap="rnd" cmpd="sng">
              <a:solidFill>
                <a:schemeClr val="dk1"/>
              </a:solidFill>
              <a:prstDash val="solid"/>
              <a:round/>
              <a:headEnd type="none" w="sm" len="sm"/>
              <a:tailEnd type="none" w="sm" len="sm"/>
            </a:ln>
          </p:spPr>
        </p:cxnSp>
      </p:grpSp>
      <p:grpSp>
        <p:nvGrpSpPr>
          <p:cNvPr id="2407" name="Google Shape;2407;p112"/>
          <p:cNvGrpSpPr/>
          <p:nvPr/>
        </p:nvGrpSpPr>
        <p:grpSpPr>
          <a:xfrm rot="-5400000" flipH="1">
            <a:off x="9741741" y="2209293"/>
            <a:ext cx="453188" cy="499335"/>
            <a:chOff x="885733" y="3123366"/>
            <a:chExt cx="870656" cy="499335"/>
          </a:xfrm>
        </p:grpSpPr>
        <p:cxnSp>
          <p:nvCxnSpPr>
            <p:cNvPr id="2408" name="Google Shape;2408;p112"/>
            <p:cNvCxnSpPr/>
            <p:nvPr/>
          </p:nvCxnSpPr>
          <p:spPr>
            <a:xfrm rot="-5400000">
              <a:off x="852795" y="3156304"/>
              <a:ext cx="499334" cy="433459"/>
            </a:xfrm>
            <a:prstGeom prst="straightConnector1">
              <a:avLst/>
            </a:prstGeom>
            <a:noFill/>
            <a:ln w="12700" cap="rnd" cmpd="sng">
              <a:solidFill>
                <a:schemeClr val="dk1"/>
              </a:solidFill>
              <a:prstDash val="solid"/>
              <a:round/>
              <a:headEnd type="none" w="sm" len="sm"/>
              <a:tailEnd type="none" w="sm" len="sm"/>
            </a:ln>
          </p:spPr>
        </p:cxnSp>
        <p:cxnSp>
          <p:nvCxnSpPr>
            <p:cNvPr id="2409" name="Google Shape;2409;p112"/>
            <p:cNvCxnSpPr/>
            <p:nvPr/>
          </p:nvCxnSpPr>
          <p:spPr>
            <a:xfrm>
              <a:off x="1319189" y="3123366"/>
              <a:ext cx="437200" cy="0"/>
            </a:xfrm>
            <a:prstGeom prst="straightConnector1">
              <a:avLst/>
            </a:prstGeom>
            <a:noFill/>
            <a:ln w="12700" cap="rnd" cmpd="sng">
              <a:solidFill>
                <a:schemeClr val="dk1"/>
              </a:solidFill>
              <a:prstDash val="solid"/>
              <a:round/>
              <a:headEnd type="none" w="sm" len="sm"/>
              <a:tailEnd type="none" w="sm" len="sm"/>
            </a:ln>
          </p:spPr>
        </p:cxnSp>
      </p:grpSp>
      <p:grpSp>
        <p:nvGrpSpPr>
          <p:cNvPr id="2410" name="Google Shape;2410;p112"/>
          <p:cNvGrpSpPr/>
          <p:nvPr/>
        </p:nvGrpSpPr>
        <p:grpSpPr>
          <a:xfrm rot="-209005">
            <a:off x="9888028" y="4546503"/>
            <a:ext cx="643743" cy="286024"/>
            <a:chOff x="581763" y="3090237"/>
            <a:chExt cx="1236745" cy="286024"/>
          </a:xfrm>
        </p:grpSpPr>
        <p:cxnSp>
          <p:nvCxnSpPr>
            <p:cNvPr id="2411" name="Google Shape;2411;p112"/>
            <p:cNvCxnSpPr/>
            <p:nvPr/>
          </p:nvCxnSpPr>
          <p:spPr>
            <a:xfrm rot="-10590995" flipH="1">
              <a:off x="588480" y="3111801"/>
              <a:ext cx="717197" cy="242896"/>
            </a:xfrm>
            <a:prstGeom prst="straightConnector1">
              <a:avLst/>
            </a:prstGeom>
            <a:noFill/>
            <a:ln w="12700" cap="rnd" cmpd="sng">
              <a:solidFill>
                <a:schemeClr val="dk1"/>
              </a:solidFill>
              <a:prstDash val="solid"/>
              <a:round/>
              <a:headEnd type="none" w="sm" len="sm"/>
              <a:tailEnd type="none" w="sm" len="sm"/>
            </a:ln>
          </p:spPr>
        </p:cxnSp>
        <p:cxnSp>
          <p:nvCxnSpPr>
            <p:cNvPr id="2412" name="Google Shape;2412;p112"/>
            <p:cNvCxnSpPr/>
            <p:nvPr/>
          </p:nvCxnSpPr>
          <p:spPr>
            <a:xfrm rot="108899">
              <a:off x="1326086" y="3124933"/>
              <a:ext cx="492546" cy="0"/>
            </a:xfrm>
            <a:prstGeom prst="straightConnector1">
              <a:avLst/>
            </a:prstGeom>
            <a:noFill/>
            <a:ln w="12700" cap="rnd" cmpd="sng">
              <a:solidFill>
                <a:schemeClr val="dk1"/>
              </a:solidFill>
              <a:prstDash val="solid"/>
              <a:round/>
              <a:headEnd type="none" w="sm" len="sm"/>
              <a:tailEnd type="none" w="sm" len="sm"/>
            </a:ln>
          </p:spPr>
        </p:cxnSp>
      </p:grpSp>
      <p:grpSp>
        <p:nvGrpSpPr>
          <p:cNvPr id="2413" name="Google Shape;2413;p112"/>
          <p:cNvGrpSpPr/>
          <p:nvPr/>
        </p:nvGrpSpPr>
        <p:grpSpPr>
          <a:xfrm rot="10800000" flipH="1">
            <a:off x="9467396" y="5219229"/>
            <a:ext cx="336495" cy="458334"/>
            <a:chOff x="1109921" y="3123366"/>
            <a:chExt cx="646468" cy="458334"/>
          </a:xfrm>
        </p:grpSpPr>
        <p:cxnSp>
          <p:nvCxnSpPr>
            <p:cNvPr id="2414" name="Google Shape;2414;p112"/>
            <p:cNvCxnSpPr/>
            <p:nvPr/>
          </p:nvCxnSpPr>
          <p:spPr>
            <a:xfrm rot="10800000" flipH="1">
              <a:off x="1109921" y="3123367"/>
              <a:ext cx="209271" cy="458333"/>
            </a:xfrm>
            <a:prstGeom prst="straightConnector1">
              <a:avLst/>
            </a:prstGeom>
            <a:noFill/>
            <a:ln w="12700" cap="rnd" cmpd="sng">
              <a:solidFill>
                <a:schemeClr val="dk1"/>
              </a:solidFill>
              <a:prstDash val="solid"/>
              <a:round/>
              <a:headEnd type="none" w="sm" len="sm"/>
              <a:tailEnd type="none" w="sm" len="sm"/>
            </a:ln>
          </p:spPr>
        </p:cxnSp>
        <p:cxnSp>
          <p:nvCxnSpPr>
            <p:cNvPr id="2415" name="Google Shape;2415;p112"/>
            <p:cNvCxnSpPr/>
            <p:nvPr/>
          </p:nvCxnSpPr>
          <p:spPr>
            <a:xfrm>
              <a:off x="1319189" y="3123366"/>
              <a:ext cx="437200" cy="0"/>
            </a:xfrm>
            <a:prstGeom prst="straightConnector1">
              <a:avLst/>
            </a:prstGeom>
            <a:noFill/>
            <a:ln w="12700" cap="rnd" cmpd="sng">
              <a:solidFill>
                <a:schemeClr val="dk1"/>
              </a:solidFill>
              <a:prstDash val="solid"/>
              <a:round/>
              <a:headEnd type="none" w="sm" len="sm"/>
              <a:tailEnd type="none" w="sm" len="sm"/>
            </a:ln>
          </p:spPr>
        </p:cxnSp>
      </p:grpSp>
      <p:grpSp>
        <p:nvGrpSpPr>
          <p:cNvPr id="2416" name="Google Shape;2416;p112"/>
          <p:cNvGrpSpPr/>
          <p:nvPr/>
        </p:nvGrpSpPr>
        <p:grpSpPr>
          <a:xfrm rot="-5400000" flipH="1">
            <a:off x="6713889" y="4687472"/>
            <a:ext cx="464882" cy="225113"/>
            <a:chOff x="863266" y="3123366"/>
            <a:chExt cx="893123" cy="225113"/>
          </a:xfrm>
        </p:grpSpPr>
        <p:cxnSp>
          <p:nvCxnSpPr>
            <p:cNvPr id="2417" name="Google Shape;2417;p112"/>
            <p:cNvCxnSpPr/>
            <p:nvPr/>
          </p:nvCxnSpPr>
          <p:spPr>
            <a:xfrm rot="-5400000">
              <a:off x="978671" y="3007961"/>
              <a:ext cx="225113" cy="455923"/>
            </a:xfrm>
            <a:prstGeom prst="straightConnector1">
              <a:avLst/>
            </a:prstGeom>
            <a:noFill/>
            <a:ln w="12700" cap="rnd" cmpd="sng">
              <a:solidFill>
                <a:schemeClr val="dk1"/>
              </a:solidFill>
              <a:prstDash val="solid"/>
              <a:round/>
              <a:headEnd type="none" w="sm" len="sm"/>
              <a:tailEnd type="none" w="sm" len="sm"/>
            </a:ln>
          </p:spPr>
        </p:cxnSp>
        <p:cxnSp>
          <p:nvCxnSpPr>
            <p:cNvPr id="2418" name="Google Shape;2418;p112"/>
            <p:cNvCxnSpPr/>
            <p:nvPr/>
          </p:nvCxnSpPr>
          <p:spPr>
            <a:xfrm>
              <a:off x="1319189" y="3123366"/>
              <a:ext cx="437200" cy="0"/>
            </a:xfrm>
            <a:prstGeom prst="straightConnector1">
              <a:avLst/>
            </a:prstGeom>
            <a:noFill/>
            <a:ln w="12700" cap="rnd" cmpd="sng">
              <a:solidFill>
                <a:schemeClr val="dk1"/>
              </a:solidFill>
              <a:prstDash val="solid"/>
              <a:round/>
              <a:headEnd type="none" w="sm" len="sm"/>
              <a:tailEnd type="none" w="sm" len="sm"/>
            </a:ln>
          </p:spPr>
        </p:cxn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72"/>
                                        </p:tgtEl>
                                        <p:attrNameLst>
                                          <p:attrName>style.visibility</p:attrName>
                                        </p:attrNameLst>
                                      </p:cBhvr>
                                      <p:to>
                                        <p:strVal val="visible"/>
                                      </p:to>
                                    </p:set>
                                    <p:animEffect transition="in" filter="fade">
                                      <p:cBhvr>
                                        <p:cTn id="7" dur="500"/>
                                        <p:tgtEl>
                                          <p:spTgt spid="2372"/>
                                        </p:tgtEl>
                                      </p:cBhvr>
                                    </p:animEffect>
                                  </p:childTnLst>
                                </p:cTn>
                              </p:par>
                              <p:par>
                                <p:cTn id="8" presetID="10" presetClass="entr" presetSubtype="0" fill="hold" nodeType="withEffect">
                                  <p:stCondLst>
                                    <p:cond delay="0"/>
                                  </p:stCondLst>
                                  <p:childTnLst>
                                    <p:set>
                                      <p:cBhvr>
                                        <p:cTn id="9" dur="1" fill="hold">
                                          <p:stCondLst>
                                            <p:cond delay="0"/>
                                          </p:stCondLst>
                                        </p:cTn>
                                        <p:tgtEl>
                                          <p:spTgt spid="2371"/>
                                        </p:tgtEl>
                                        <p:attrNameLst>
                                          <p:attrName>style.visibility</p:attrName>
                                        </p:attrNameLst>
                                      </p:cBhvr>
                                      <p:to>
                                        <p:strVal val="visible"/>
                                      </p:to>
                                    </p:set>
                                    <p:animEffect transition="in" filter="fade">
                                      <p:cBhvr>
                                        <p:cTn id="10" dur="500"/>
                                        <p:tgtEl>
                                          <p:spTgt spid="2371"/>
                                        </p:tgtEl>
                                      </p:cBhvr>
                                    </p:animEffect>
                                  </p:childTnLst>
                                </p:cTn>
                              </p:par>
                              <p:par>
                                <p:cTn id="11" presetID="10" presetClass="entr" presetSubtype="0" fill="hold" nodeType="withEffect">
                                  <p:stCondLst>
                                    <p:cond delay="0"/>
                                  </p:stCondLst>
                                  <p:childTnLst>
                                    <p:set>
                                      <p:cBhvr>
                                        <p:cTn id="12" dur="1" fill="hold">
                                          <p:stCondLst>
                                            <p:cond delay="0"/>
                                          </p:stCondLst>
                                        </p:cTn>
                                        <p:tgtEl>
                                          <p:spTgt spid="2369"/>
                                        </p:tgtEl>
                                        <p:attrNameLst>
                                          <p:attrName>style.visibility</p:attrName>
                                        </p:attrNameLst>
                                      </p:cBhvr>
                                      <p:to>
                                        <p:strVal val="visible"/>
                                      </p:to>
                                    </p:set>
                                    <p:animEffect transition="in" filter="fade">
                                      <p:cBhvr>
                                        <p:cTn id="13" dur="500"/>
                                        <p:tgtEl>
                                          <p:spTgt spid="236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374"/>
                                        </p:tgtEl>
                                        <p:attrNameLst>
                                          <p:attrName>style.visibility</p:attrName>
                                        </p:attrNameLst>
                                      </p:cBhvr>
                                      <p:to>
                                        <p:strVal val="visible"/>
                                      </p:to>
                                    </p:set>
                                    <p:animEffect transition="in" filter="fade">
                                      <p:cBhvr>
                                        <p:cTn id="18" dur="500"/>
                                        <p:tgtEl>
                                          <p:spTgt spid="2374"/>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2373"/>
                                        </p:tgtEl>
                                        <p:attrNameLst>
                                          <p:attrName>style.visibility</p:attrName>
                                        </p:attrNameLst>
                                      </p:cBhvr>
                                      <p:to>
                                        <p:strVal val="visible"/>
                                      </p:to>
                                    </p:set>
                                    <p:animEffect transition="in" filter="fade">
                                      <p:cBhvr>
                                        <p:cTn id="22" dur="1000"/>
                                        <p:tgtEl>
                                          <p:spTgt spid="2373"/>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2376"/>
                                        </p:tgtEl>
                                        <p:attrNameLst>
                                          <p:attrName>style.visibility</p:attrName>
                                        </p:attrNameLst>
                                      </p:cBhvr>
                                      <p:to>
                                        <p:strVal val="visible"/>
                                      </p:to>
                                    </p:set>
                                    <p:animEffect transition="in" filter="fade">
                                      <p:cBhvr>
                                        <p:cTn id="26" dur="500"/>
                                        <p:tgtEl>
                                          <p:spTgt spid="2376"/>
                                        </p:tgtEl>
                                      </p:cBhvr>
                                    </p:animEffect>
                                  </p:childTnLst>
                                </p:cTn>
                              </p:par>
                              <p:par>
                                <p:cTn id="27" presetID="10" presetClass="entr" presetSubtype="0" fill="hold" nodeType="withEffect">
                                  <p:stCondLst>
                                    <p:cond delay="0"/>
                                  </p:stCondLst>
                                  <p:childTnLst>
                                    <p:set>
                                      <p:cBhvr>
                                        <p:cTn id="28" dur="1" fill="hold">
                                          <p:stCondLst>
                                            <p:cond delay="0"/>
                                          </p:stCondLst>
                                        </p:cTn>
                                        <p:tgtEl>
                                          <p:spTgt spid="2377"/>
                                        </p:tgtEl>
                                        <p:attrNameLst>
                                          <p:attrName>style.visibility</p:attrName>
                                        </p:attrNameLst>
                                      </p:cBhvr>
                                      <p:to>
                                        <p:strVal val="visible"/>
                                      </p:to>
                                    </p:set>
                                    <p:animEffect transition="in" filter="fade">
                                      <p:cBhvr>
                                        <p:cTn id="29" dur="500"/>
                                        <p:tgtEl>
                                          <p:spTgt spid="2377"/>
                                        </p:tgtEl>
                                      </p:cBhvr>
                                    </p:animEffect>
                                  </p:childTnLst>
                                </p:cTn>
                              </p:par>
                              <p:par>
                                <p:cTn id="30" presetID="10" presetClass="entr" presetSubtype="0" fill="hold" nodeType="withEffect">
                                  <p:stCondLst>
                                    <p:cond delay="0"/>
                                  </p:stCondLst>
                                  <p:childTnLst>
                                    <p:set>
                                      <p:cBhvr>
                                        <p:cTn id="31" dur="1" fill="hold">
                                          <p:stCondLst>
                                            <p:cond delay="0"/>
                                          </p:stCondLst>
                                        </p:cTn>
                                        <p:tgtEl>
                                          <p:spTgt spid="2378"/>
                                        </p:tgtEl>
                                        <p:attrNameLst>
                                          <p:attrName>style.visibility</p:attrName>
                                        </p:attrNameLst>
                                      </p:cBhvr>
                                      <p:to>
                                        <p:strVal val="visible"/>
                                      </p:to>
                                    </p:set>
                                    <p:animEffect transition="in" filter="fade">
                                      <p:cBhvr>
                                        <p:cTn id="32" dur="500"/>
                                        <p:tgtEl>
                                          <p:spTgt spid="2378"/>
                                        </p:tgtEl>
                                      </p:cBhvr>
                                    </p:animEffect>
                                  </p:childTnLst>
                                </p:cTn>
                              </p:par>
                              <p:par>
                                <p:cTn id="33" presetID="10" presetClass="entr" presetSubtype="0" fill="hold" nodeType="withEffect">
                                  <p:stCondLst>
                                    <p:cond delay="0"/>
                                  </p:stCondLst>
                                  <p:childTnLst>
                                    <p:set>
                                      <p:cBhvr>
                                        <p:cTn id="34" dur="1" fill="hold">
                                          <p:stCondLst>
                                            <p:cond delay="0"/>
                                          </p:stCondLst>
                                        </p:cTn>
                                        <p:tgtEl>
                                          <p:spTgt spid="2379"/>
                                        </p:tgtEl>
                                        <p:attrNameLst>
                                          <p:attrName>style.visibility</p:attrName>
                                        </p:attrNameLst>
                                      </p:cBhvr>
                                      <p:to>
                                        <p:strVal val="visible"/>
                                      </p:to>
                                    </p:set>
                                    <p:animEffect transition="in" filter="fade">
                                      <p:cBhvr>
                                        <p:cTn id="35" dur="500"/>
                                        <p:tgtEl>
                                          <p:spTgt spid="2379"/>
                                        </p:tgtEl>
                                      </p:cBhvr>
                                    </p:animEffect>
                                  </p:childTnLst>
                                </p:cTn>
                              </p:par>
                              <p:par>
                                <p:cTn id="36" presetID="10" presetClass="entr" presetSubtype="0" fill="hold" nodeType="withEffect">
                                  <p:stCondLst>
                                    <p:cond delay="0"/>
                                  </p:stCondLst>
                                  <p:childTnLst>
                                    <p:set>
                                      <p:cBhvr>
                                        <p:cTn id="37" dur="1" fill="hold">
                                          <p:stCondLst>
                                            <p:cond delay="0"/>
                                          </p:stCondLst>
                                        </p:cTn>
                                        <p:tgtEl>
                                          <p:spTgt spid="2395"/>
                                        </p:tgtEl>
                                        <p:attrNameLst>
                                          <p:attrName>style.visibility</p:attrName>
                                        </p:attrNameLst>
                                      </p:cBhvr>
                                      <p:to>
                                        <p:strVal val="visible"/>
                                      </p:to>
                                    </p:set>
                                    <p:animEffect transition="in" filter="fade">
                                      <p:cBhvr>
                                        <p:cTn id="38" dur="500"/>
                                        <p:tgtEl>
                                          <p:spTgt spid="2395"/>
                                        </p:tgtEl>
                                      </p:cBhvr>
                                    </p:animEffect>
                                  </p:childTnLst>
                                </p:cTn>
                              </p:par>
                              <p:par>
                                <p:cTn id="39" presetID="10" presetClass="entr" presetSubtype="0" fill="hold" nodeType="withEffect">
                                  <p:stCondLst>
                                    <p:cond delay="0"/>
                                  </p:stCondLst>
                                  <p:childTnLst>
                                    <p:set>
                                      <p:cBhvr>
                                        <p:cTn id="40" dur="1" fill="hold">
                                          <p:stCondLst>
                                            <p:cond delay="0"/>
                                          </p:stCondLst>
                                        </p:cTn>
                                        <p:tgtEl>
                                          <p:spTgt spid="2396"/>
                                        </p:tgtEl>
                                        <p:attrNameLst>
                                          <p:attrName>style.visibility</p:attrName>
                                        </p:attrNameLst>
                                      </p:cBhvr>
                                      <p:to>
                                        <p:strVal val="visible"/>
                                      </p:to>
                                    </p:set>
                                    <p:animEffect transition="in" filter="fade">
                                      <p:cBhvr>
                                        <p:cTn id="41" dur="500"/>
                                        <p:tgtEl>
                                          <p:spTgt spid="2396"/>
                                        </p:tgtEl>
                                      </p:cBhvr>
                                    </p:animEffect>
                                  </p:childTnLst>
                                </p:cTn>
                              </p:par>
                              <p:par>
                                <p:cTn id="42" presetID="10" presetClass="entr" presetSubtype="0" fill="hold" nodeType="withEffect">
                                  <p:stCondLst>
                                    <p:cond delay="0"/>
                                  </p:stCondLst>
                                  <p:childTnLst>
                                    <p:set>
                                      <p:cBhvr>
                                        <p:cTn id="43" dur="1" fill="hold">
                                          <p:stCondLst>
                                            <p:cond delay="0"/>
                                          </p:stCondLst>
                                        </p:cTn>
                                        <p:tgtEl>
                                          <p:spTgt spid="2398"/>
                                        </p:tgtEl>
                                        <p:attrNameLst>
                                          <p:attrName>style.visibility</p:attrName>
                                        </p:attrNameLst>
                                      </p:cBhvr>
                                      <p:to>
                                        <p:strVal val="visible"/>
                                      </p:to>
                                    </p:set>
                                    <p:animEffect transition="in" filter="fade">
                                      <p:cBhvr>
                                        <p:cTn id="44" dur="500"/>
                                        <p:tgtEl>
                                          <p:spTgt spid="2398"/>
                                        </p:tgtEl>
                                      </p:cBhvr>
                                    </p:animEffect>
                                  </p:childTnLst>
                                </p:cTn>
                              </p:par>
                              <p:par>
                                <p:cTn id="45" presetID="10" presetClass="entr" presetSubtype="0" fill="hold" nodeType="withEffect">
                                  <p:stCondLst>
                                    <p:cond delay="0"/>
                                  </p:stCondLst>
                                  <p:childTnLst>
                                    <p:set>
                                      <p:cBhvr>
                                        <p:cTn id="46" dur="1" fill="hold">
                                          <p:stCondLst>
                                            <p:cond delay="0"/>
                                          </p:stCondLst>
                                        </p:cTn>
                                        <p:tgtEl>
                                          <p:spTgt spid="2401"/>
                                        </p:tgtEl>
                                        <p:attrNameLst>
                                          <p:attrName>style.visibility</p:attrName>
                                        </p:attrNameLst>
                                      </p:cBhvr>
                                      <p:to>
                                        <p:strVal val="visible"/>
                                      </p:to>
                                    </p:set>
                                    <p:animEffect transition="in" filter="fade">
                                      <p:cBhvr>
                                        <p:cTn id="47" dur="500"/>
                                        <p:tgtEl>
                                          <p:spTgt spid="2401"/>
                                        </p:tgtEl>
                                      </p:cBhvr>
                                    </p:animEffect>
                                  </p:childTnLst>
                                </p:cTn>
                              </p:par>
                            </p:childTnLst>
                          </p:cTn>
                        </p:par>
                        <p:par>
                          <p:cTn id="48" fill="hold">
                            <p:stCondLst>
                              <p:cond delay="2000"/>
                            </p:stCondLst>
                            <p:childTnLst>
                              <p:par>
                                <p:cTn id="49" presetID="10" presetClass="entr" presetSubtype="0" fill="hold" nodeType="afterEffect">
                                  <p:stCondLst>
                                    <p:cond delay="0"/>
                                  </p:stCondLst>
                                  <p:childTnLst>
                                    <p:set>
                                      <p:cBhvr>
                                        <p:cTn id="50" dur="1" fill="hold">
                                          <p:stCondLst>
                                            <p:cond delay="0"/>
                                          </p:stCondLst>
                                        </p:cTn>
                                        <p:tgtEl>
                                          <p:spTgt spid="2375"/>
                                        </p:tgtEl>
                                        <p:attrNameLst>
                                          <p:attrName>style.visibility</p:attrName>
                                        </p:attrNameLst>
                                      </p:cBhvr>
                                      <p:to>
                                        <p:strVal val="visible"/>
                                      </p:to>
                                    </p:set>
                                    <p:animEffect transition="in" filter="fade">
                                      <p:cBhvr>
                                        <p:cTn id="51" dur="500"/>
                                        <p:tgtEl>
                                          <p:spTgt spid="2375"/>
                                        </p:tgtEl>
                                      </p:cBhvr>
                                    </p:animEffect>
                                  </p:childTnLst>
                                </p:cTn>
                              </p:par>
                              <p:par>
                                <p:cTn id="52" presetID="10" presetClass="entr" presetSubtype="0" fill="hold" nodeType="withEffect">
                                  <p:stCondLst>
                                    <p:cond delay="0"/>
                                  </p:stCondLst>
                                  <p:childTnLst>
                                    <p:set>
                                      <p:cBhvr>
                                        <p:cTn id="53" dur="1" fill="hold">
                                          <p:stCondLst>
                                            <p:cond delay="0"/>
                                          </p:stCondLst>
                                        </p:cTn>
                                        <p:tgtEl>
                                          <p:spTgt spid="2397"/>
                                        </p:tgtEl>
                                        <p:attrNameLst>
                                          <p:attrName>style.visibility</p:attrName>
                                        </p:attrNameLst>
                                      </p:cBhvr>
                                      <p:to>
                                        <p:strVal val="visible"/>
                                      </p:to>
                                    </p:set>
                                    <p:animEffect transition="in" filter="fade">
                                      <p:cBhvr>
                                        <p:cTn id="54" dur="500"/>
                                        <p:tgtEl>
                                          <p:spTgt spid="2397"/>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381"/>
                                        </p:tgtEl>
                                        <p:attrNameLst>
                                          <p:attrName>style.visibility</p:attrName>
                                        </p:attrNameLst>
                                      </p:cBhvr>
                                      <p:to>
                                        <p:strVal val="visible"/>
                                      </p:to>
                                    </p:set>
                                    <p:animEffect transition="in" filter="fade">
                                      <p:cBhvr>
                                        <p:cTn id="59" dur="500"/>
                                        <p:tgtEl>
                                          <p:spTgt spid="2381"/>
                                        </p:tgtEl>
                                      </p:cBhvr>
                                    </p:animEffect>
                                  </p:child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2380"/>
                                        </p:tgtEl>
                                        <p:attrNameLst>
                                          <p:attrName>style.visibility</p:attrName>
                                        </p:attrNameLst>
                                      </p:cBhvr>
                                      <p:to>
                                        <p:strVal val="visible"/>
                                      </p:to>
                                    </p:set>
                                    <p:animEffect transition="in" filter="fade">
                                      <p:cBhvr>
                                        <p:cTn id="63" dur="1000"/>
                                        <p:tgtEl>
                                          <p:spTgt spid="2380"/>
                                        </p:tgtEl>
                                      </p:cBhvr>
                                    </p:animEffect>
                                  </p:childTnLst>
                                </p:cTn>
                              </p:par>
                            </p:childTnLst>
                          </p:cTn>
                        </p:par>
                        <p:par>
                          <p:cTn id="64" fill="hold">
                            <p:stCondLst>
                              <p:cond delay="1500"/>
                            </p:stCondLst>
                            <p:childTnLst>
                              <p:par>
                                <p:cTn id="65" presetID="10" presetClass="entr" presetSubtype="0" fill="hold" nodeType="afterEffect">
                                  <p:stCondLst>
                                    <p:cond delay="0"/>
                                  </p:stCondLst>
                                  <p:childTnLst>
                                    <p:set>
                                      <p:cBhvr>
                                        <p:cTn id="66" dur="1" fill="hold">
                                          <p:stCondLst>
                                            <p:cond delay="0"/>
                                          </p:stCondLst>
                                        </p:cTn>
                                        <p:tgtEl>
                                          <p:spTgt spid="2383"/>
                                        </p:tgtEl>
                                        <p:attrNameLst>
                                          <p:attrName>style.visibility</p:attrName>
                                        </p:attrNameLst>
                                      </p:cBhvr>
                                      <p:to>
                                        <p:strVal val="visible"/>
                                      </p:to>
                                    </p:set>
                                    <p:animEffect transition="in" filter="fade">
                                      <p:cBhvr>
                                        <p:cTn id="67" dur="500"/>
                                        <p:tgtEl>
                                          <p:spTgt spid="2383"/>
                                        </p:tgtEl>
                                      </p:cBhvr>
                                    </p:animEffect>
                                  </p:childTnLst>
                                </p:cTn>
                              </p:par>
                              <p:par>
                                <p:cTn id="68" presetID="10" presetClass="entr" presetSubtype="0" fill="hold" nodeType="withEffect">
                                  <p:stCondLst>
                                    <p:cond delay="0"/>
                                  </p:stCondLst>
                                  <p:childTnLst>
                                    <p:set>
                                      <p:cBhvr>
                                        <p:cTn id="69" dur="1" fill="hold">
                                          <p:stCondLst>
                                            <p:cond delay="0"/>
                                          </p:stCondLst>
                                        </p:cTn>
                                        <p:tgtEl>
                                          <p:spTgt spid="2384"/>
                                        </p:tgtEl>
                                        <p:attrNameLst>
                                          <p:attrName>style.visibility</p:attrName>
                                        </p:attrNameLst>
                                      </p:cBhvr>
                                      <p:to>
                                        <p:strVal val="visible"/>
                                      </p:to>
                                    </p:set>
                                    <p:animEffect transition="in" filter="fade">
                                      <p:cBhvr>
                                        <p:cTn id="70" dur="500"/>
                                        <p:tgtEl>
                                          <p:spTgt spid="2384"/>
                                        </p:tgtEl>
                                      </p:cBhvr>
                                    </p:animEffect>
                                  </p:childTnLst>
                                </p:cTn>
                              </p:par>
                              <p:par>
                                <p:cTn id="71" presetID="10" presetClass="entr" presetSubtype="0" fill="hold" nodeType="withEffect">
                                  <p:stCondLst>
                                    <p:cond delay="0"/>
                                  </p:stCondLst>
                                  <p:childTnLst>
                                    <p:set>
                                      <p:cBhvr>
                                        <p:cTn id="72" dur="1" fill="hold">
                                          <p:stCondLst>
                                            <p:cond delay="0"/>
                                          </p:stCondLst>
                                        </p:cTn>
                                        <p:tgtEl>
                                          <p:spTgt spid="2385"/>
                                        </p:tgtEl>
                                        <p:attrNameLst>
                                          <p:attrName>style.visibility</p:attrName>
                                        </p:attrNameLst>
                                      </p:cBhvr>
                                      <p:to>
                                        <p:strVal val="visible"/>
                                      </p:to>
                                    </p:set>
                                    <p:animEffect transition="in" filter="fade">
                                      <p:cBhvr>
                                        <p:cTn id="73" dur="500"/>
                                        <p:tgtEl>
                                          <p:spTgt spid="2385"/>
                                        </p:tgtEl>
                                      </p:cBhvr>
                                    </p:animEffect>
                                  </p:childTnLst>
                                </p:cTn>
                              </p:par>
                              <p:par>
                                <p:cTn id="74" presetID="10" presetClass="entr" presetSubtype="0" fill="hold" nodeType="withEffect">
                                  <p:stCondLst>
                                    <p:cond delay="0"/>
                                  </p:stCondLst>
                                  <p:childTnLst>
                                    <p:set>
                                      <p:cBhvr>
                                        <p:cTn id="75" dur="1" fill="hold">
                                          <p:stCondLst>
                                            <p:cond delay="0"/>
                                          </p:stCondLst>
                                        </p:cTn>
                                        <p:tgtEl>
                                          <p:spTgt spid="2386"/>
                                        </p:tgtEl>
                                        <p:attrNameLst>
                                          <p:attrName>style.visibility</p:attrName>
                                        </p:attrNameLst>
                                      </p:cBhvr>
                                      <p:to>
                                        <p:strVal val="visible"/>
                                      </p:to>
                                    </p:set>
                                    <p:animEffect transition="in" filter="fade">
                                      <p:cBhvr>
                                        <p:cTn id="76" dur="500"/>
                                        <p:tgtEl>
                                          <p:spTgt spid="2386"/>
                                        </p:tgtEl>
                                      </p:cBhvr>
                                    </p:animEffect>
                                  </p:childTnLst>
                                </p:cTn>
                              </p:par>
                              <p:par>
                                <p:cTn id="77" presetID="10" presetClass="entr" presetSubtype="0" fill="hold" nodeType="withEffect">
                                  <p:stCondLst>
                                    <p:cond delay="0"/>
                                  </p:stCondLst>
                                  <p:childTnLst>
                                    <p:set>
                                      <p:cBhvr>
                                        <p:cTn id="78" dur="1" fill="hold">
                                          <p:stCondLst>
                                            <p:cond delay="0"/>
                                          </p:stCondLst>
                                        </p:cTn>
                                        <p:tgtEl>
                                          <p:spTgt spid="2387"/>
                                        </p:tgtEl>
                                        <p:attrNameLst>
                                          <p:attrName>style.visibility</p:attrName>
                                        </p:attrNameLst>
                                      </p:cBhvr>
                                      <p:to>
                                        <p:strVal val="visible"/>
                                      </p:to>
                                    </p:set>
                                    <p:animEffect transition="in" filter="fade">
                                      <p:cBhvr>
                                        <p:cTn id="79" dur="500"/>
                                        <p:tgtEl>
                                          <p:spTgt spid="2387"/>
                                        </p:tgtEl>
                                      </p:cBhvr>
                                    </p:animEffect>
                                  </p:childTnLst>
                                </p:cTn>
                              </p:par>
                              <p:par>
                                <p:cTn id="80" presetID="10" presetClass="entr" presetSubtype="0" fill="hold" nodeType="withEffect">
                                  <p:stCondLst>
                                    <p:cond delay="0"/>
                                  </p:stCondLst>
                                  <p:childTnLst>
                                    <p:set>
                                      <p:cBhvr>
                                        <p:cTn id="81" dur="1" fill="hold">
                                          <p:stCondLst>
                                            <p:cond delay="0"/>
                                          </p:stCondLst>
                                        </p:cTn>
                                        <p:tgtEl>
                                          <p:spTgt spid="2388"/>
                                        </p:tgtEl>
                                        <p:attrNameLst>
                                          <p:attrName>style.visibility</p:attrName>
                                        </p:attrNameLst>
                                      </p:cBhvr>
                                      <p:to>
                                        <p:strVal val="visible"/>
                                      </p:to>
                                    </p:set>
                                    <p:animEffect transition="in" filter="fade">
                                      <p:cBhvr>
                                        <p:cTn id="82" dur="500"/>
                                        <p:tgtEl>
                                          <p:spTgt spid="2388"/>
                                        </p:tgtEl>
                                      </p:cBhvr>
                                    </p:animEffect>
                                  </p:childTnLst>
                                </p:cTn>
                              </p:par>
                              <p:par>
                                <p:cTn id="83" presetID="10" presetClass="entr" presetSubtype="0" fill="hold" nodeType="withEffect">
                                  <p:stCondLst>
                                    <p:cond delay="0"/>
                                  </p:stCondLst>
                                  <p:childTnLst>
                                    <p:set>
                                      <p:cBhvr>
                                        <p:cTn id="84" dur="1" fill="hold">
                                          <p:stCondLst>
                                            <p:cond delay="0"/>
                                          </p:stCondLst>
                                        </p:cTn>
                                        <p:tgtEl>
                                          <p:spTgt spid="2389"/>
                                        </p:tgtEl>
                                        <p:attrNameLst>
                                          <p:attrName>style.visibility</p:attrName>
                                        </p:attrNameLst>
                                      </p:cBhvr>
                                      <p:to>
                                        <p:strVal val="visible"/>
                                      </p:to>
                                    </p:set>
                                    <p:animEffect transition="in" filter="fade">
                                      <p:cBhvr>
                                        <p:cTn id="85" dur="500"/>
                                        <p:tgtEl>
                                          <p:spTgt spid="2389"/>
                                        </p:tgtEl>
                                      </p:cBhvr>
                                    </p:animEffect>
                                  </p:childTnLst>
                                </p:cTn>
                              </p:par>
                              <p:par>
                                <p:cTn id="86" presetID="10" presetClass="entr" presetSubtype="0" fill="hold" nodeType="withEffect">
                                  <p:stCondLst>
                                    <p:cond delay="0"/>
                                  </p:stCondLst>
                                  <p:childTnLst>
                                    <p:set>
                                      <p:cBhvr>
                                        <p:cTn id="87" dur="1" fill="hold">
                                          <p:stCondLst>
                                            <p:cond delay="0"/>
                                          </p:stCondLst>
                                        </p:cTn>
                                        <p:tgtEl>
                                          <p:spTgt spid="2390"/>
                                        </p:tgtEl>
                                        <p:attrNameLst>
                                          <p:attrName>style.visibility</p:attrName>
                                        </p:attrNameLst>
                                      </p:cBhvr>
                                      <p:to>
                                        <p:strVal val="visible"/>
                                      </p:to>
                                    </p:set>
                                    <p:animEffect transition="in" filter="fade">
                                      <p:cBhvr>
                                        <p:cTn id="88" dur="500"/>
                                        <p:tgtEl>
                                          <p:spTgt spid="2390"/>
                                        </p:tgtEl>
                                      </p:cBhvr>
                                    </p:animEffect>
                                  </p:childTnLst>
                                </p:cTn>
                              </p:par>
                              <p:par>
                                <p:cTn id="89" presetID="10" presetClass="entr" presetSubtype="0" fill="hold" nodeType="withEffect">
                                  <p:stCondLst>
                                    <p:cond delay="0"/>
                                  </p:stCondLst>
                                  <p:childTnLst>
                                    <p:set>
                                      <p:cBhvr>
                                        <p:cTn id="90" dur="1" fill="hold">
                                          <p:stCondLst>
                                            <p:cond delay="0"/>
                                          </p:stCondLst>
                                        </p:cTn>
                                        <p:tgtEl>
                                          <p:spTgt spid="2391"/>
                                        </p:tgtEl>
                                        <p:attrNameLst>
                                          <p:attrName>style.visibility</p:attrName>
                                        </p:attrNameLst>
                                      </p:cBhvr>
                                      <p:to>
                                        <p:strVal val="visible"/>
                                      </p:to>
                                    </p:set>
                                    <p:animEffect transition="in" filter="fade">
                                      <p:cBhvr>
                                        <p:cTn id="91" dur="500"/>
                                        <p:tgtEl>
                                          <p:spTgt spid="2391"/>
                                        </p:tgtEl>
                                      </p:cBhvr>
                                    </p:animEffect>
                                  </p:childTnLst>
                                </p:cTn>
                              </p:par>
                              <p:par>
                                <p:cTn id="92" presetID="10" presetClass="entr" presetSubtype="0" fill="hold" nodeType="withEffect">
                                  <p:stCondLst>
                                    <p:cond delay="0"/>
                                  </p:stCondLst>
                                  <p:childTnLst>
                                    <p:set>
                                      <p:cBhvr>
                                        <p:cTn id="93" dur="1" fill="hold">
                                          <p:stCondLst>
                                            <p:cond delay="0"/>
                                          </p:stCondLst>
                                        </p:cTn>
                                        <p:tgtEl>
                                          <p:spTgt spid="2392"/>
                                        </p:tgtEl>
                                        <p:attrNameLst>
                                          <p:attrName>style.visibility</p:attrName>
                                        </p:attrNameLst>
                                      </p:cBhvr>
                                      <p:to>
                                        <p:strVal val="visible"/>
                                      </p:to>
                                    </p:set>
                                    <p:animEffect transition="in" filter="fade">
                                      <p:cBhvr>
                                        <p:cTn id="94" dur="500"/>
                                        <p:tgtEl>
                                          <p:spTgt spid="2392"/>
                                        </p:tgtEl>
                                      </p:cBhvr>
                                    </p:animEffect>
                                  </p:childTnLst>
                                </p:cTn>
                              </p:par>
                              <p:par>
                                <p:cTn id="95" presetID="10" presetClass="entr" presetSubtype="0" fill="hold" nodeType="withEffect">
                                  <p:stCondLst>
                                    <p:cond delay="0"/>
                                  </p:stCondLst>
                                  <p:childTnLst>
                                    <p:set>
                                      <p:cBhvr>
                                        <p:cTn id="96" dur="1" fill="hold">
                                          <p:stCondLst>
                                            <p:cond delay="0"/>
                                          </p:stCondLst>
                                        </p:cTn>
                                        <p:tgtEl>
                                          <p:spTgt spid="2393"/>
                                        </p:tgtEl>
                                        <p:attrNameLst>
                                          <p:attrName>style.visibility</p:attrName>
                                        </p:attrNameLst>
                                      </p:cBhvr>
                                      <p:to>
                                        <p:strVal val="visible"/>
                                      </p:to>
                                    </p:set>
                                    <p:animEffect transition="in" filter="fade">
                                      <p:cBhvr>
                                        <p:cTn id="97" dur="500"/>
                                        <p:tgtEl>
                                          <p:spTgt spid="2393"/>
                                        </p:tgtEl>
                                      </p:cBhvr>
                                    </p:animEffect>
                                  </p:childTnLst>
                                </p:cTn>
                              </p:par>
                              <p:par>
                                <p:cTn id="98" presetID="10" presetClass="entr" presetSubtype="0" fill="hold" nodeType="withEffect">
                                  <p:stCondLst>
                                    <p:cond delay="0"/>
                                  </p:stCondLst>
                                  <p:childTnLst>
                                    <p:set>
                                      <p:cBhvr>
                                        <p:cTn id="99" dur="1" fill="hold">
                                          <p:stCondLst>
                                            <p:cond delay="0"/>
                                          </p:stCondLst>
                                        </p:cTn>
                                        <p:tgtEl>
                                          <p:spTgt spid="2394"/>
                                        </p:tgtEl>
                                        <p:attrNameLst>
                                          <p:attrName>style.visibility</p:attrName>
                                        </p:attrNameLst>
                                      </p:cBhvr>
                                      <p:to>
                                        <p:strVal val="visible"/>
                                      </p:to>
                                    </p:set>
                                    <p:animEffect transition="in" filter="fade">
                                      <p:cBhvr>
                                        <p:cTn id="100" dur="500"/>
                                        <p:tgtEl>
                                          <p:spTgt spid="2394"/>
                                        </p:tgtEl>
                                      </p:cBhvr>
                                    </p:animEffect>
                                  </p:childTnLst>
                                </p:cTn>
                              </p:par>
                              <p:par>
                                <p:cTn id="101" presetID="10" presetClass="entr" presetSubtype="0" fill="hold" nodeType="withEffect">
                                  <p:stCondLst>
                                    <p:cond delay="0"/>
                                  </p:stCondLst>
                                  <p:childTnLst>
                                    <p:set>
                                      <p:cBhvr>
                                        <p:cTn id="102" dur="1" fill="hold">
                                          <p:stCondLst>
                                            <p:cond delay="0"/>
                                          </p:stCondLst>
                                        </p:cTn>
                                        <p:tgtEl>
                                          <p:spTgt spid="2404"/>
                                        </p:tgtEl>
                                        <p:attrNameLst>
                                          <p:attrName>style.visibility</p:attrName>
                                        </p:attrNameLst>
                                      </p:cBhvr>
                                      <p:to>
                                        <p:strVal val="visible"/>
                                      </p:to>
                                    </p:set>
                                    <p:animEffect transition="in" filter="fade">
                                      <p:cBhvr>
                                        <p:cTn id="103" dur="500"/>
                                        <p:tgtEl>
                                          <p:spTgt spid="2404"/>
                                        </p:tgtEl>
                                      </p:cBhvr>
                                    </p:animEffect>
                                  </p:childTnLst>
                                </p:cTn>
                              </p:par>
                              <p:par>
                                <p:cTn id="104" presetID="10" presetClass="entr" presetSubtype="0" fill="hold" nodeType="withEffect">
                                  <p:stCondLst>
                                    <p:cond delay="0"/>
                                  </p:stCondLst>
                                  <p:childTnLst>
                                    <p:set>
                                      <p:cBhvr>
                                        <p:cTn id="105" dur="1" fill="hold">
                                          <p:stCondLst>
                                            <p:cond delay="0"/>
                                          </p:stCondLst>
                                        </p:cTn>
                                        <p:tgtEl>
                                          <p:spTgt spid="2407"/>
                                        </p:tgtEl>
                                        <p:attrNameLst>
                                          <p:attrName>style.visibility</p:attrName>
                                        </p:attrNameLst>
                                      </p:cBhvr>
                                      <p:to>
                                        <p:strVal val="visible"/>
                                      </p:to>
                                    </p:set>
                                    <p:animEffect transition="in" filter="fade">
                                      <p:cBhvr>
                                        <p:cTn id="106" dur="500"/>
                                        <p:tgtEl>
                                          <p:spTgt spid="2407"/>
                                        </p:tgtEl>
                                      </p:cBhvr>
                                    </p:animEffect>
                                  </p:childTnLst>
                                </p:cTn>
                              </p:par>
                              <p:par>
                                <p:cTn id="107" presetID="10" presetClass="entr" presetSubtype="0" fill="hold" nodeType="withEffect">
                                  <p:stCondLst>
                                    <p:cond delay="0"/>
                                  </p:stCondLst>
                                  <p:childTnLst>
                                    <p:set>
                                      <p:cBhvr>
                                        <p:cTn id="108" dur="1" fill="hold">
                                          <p:stCondLst>
                                            <p:cond delay="0"/>
                                          </p:stCondLst>
                                        </p:cTn>
                                        <p:tgtEl>
                                          <p:spTgt spid="2410"/>
                                        </p:tgtEl>
                                        <p:attrNameLst>
                                          <p:attrName>style.visibility</p:attrName>
                                        </p:attrNameLst>
                                      </p:cBhvr>
                                      <p:to>
                                        <p:strVal val="visible"/>
                                      </p:to>
                                    </p:set>
                                    <p:animEffect transition="in" filter="fade">
                                      <p:cBhvr>
                                        <p:cTn id="109" dur="500"/>
                                        <p:tgtEl>
                                          <p:spTgt spid="2410"/>
                                        </p:tgtEl>
                                      </p:cBhvr>
                                    </p:animEffect>
                                  </p:childTnLst>
                                </p:cTn>
                              </p:par>
                              <p:par>
                                <p:cTn id="110" presetID="10" presetClass="entr" presetSubtype="0" fill="hold" nodeType="withEffect">
                                  <p:stCondLst>
                                    <p:cond delay="0"/>
                                  </p:stCondLst>
                                  <p:childTnLst>
                                    <p:set>
                                      <p:cBhvr>
                                        <p:cTn id="111" dur="1" fill="hold">
                                          <p:stCondLst>
                                            <p:cond delay="0"/>
                                          </p:stCondLst>
                                        </p:cTn>
                                        <p:tgtEl>
                                          <p:spTgt spid="2413"/>
                                        </p:tgtEl>
                                        <p:attrNameLst>
                                          <p:attrName>style.visibility</p:attrName>
                                        </p:attrNameLst>
                                      </p:cBhvr>
                                      <p:to>
                                        <p:strVal val="visible"/>
                                      </p:to>
                                    </p:set>
                                    <p:animEffect transition="in" filter="fade">
                                      <p:cBhvr>
                                        <p:cTn id="112" dur="500"/>
                                        <p:tgtEl>
                                          <p:spTgt spid="2413"/>
                                        </p:tgtEl>
                                      </p:cBhvr>
                                    </p:animEffect>
                                  </p:childTnLst>
                                </p:cTn>
                              </p:par>
                              <p:par>
                                <p:cTn id="113" presetID="10" presetClass="entr" presetSubtype="0" fill="hold" nodeType="withEffect">
                                  <p:stCondLst>
                                    <p:cond delay="0"/>
                                  </p:stCondLst>
                                  <p:childTnLst>
                                    <p:set>
                                      <p:cBhvr>
                                        <p:cTn id="114" dur="1" fill="hold">
                                          <p:stCondLst>
                                            <p:cond delay="0"/>
                                          </p:stCondLst>
                                        </p:cTn>
                                        <p:tgtEl>
                                          <p:spTgt spid="2416"/>
                                        </p:tgtEl>
                                        <p:attrNameLst>
                                          <p:attrName>style.visibility</p:attrName>
                                        </p:attrNameLst>
                                      </p:cBhvr>
                                      <p:to>
                                        <p:strVal val="visible"/>
                                      </p:to>
                                    </p:set>
                                    <p:animEffect transition="in" filter="fade">
                                      <p:cBhvr>
                                        <p:cTn id="115" dur="500"/>
                                        <p:tgtEl>
                                          <p:spTgt spid="2416"/>
                                        </p:tgtEl>
                                      </p:cBhvr>
                                    </p:animEffect>
                                  </p:childTnLst>
                                </p:cTn>
                              </p:par>
                            </p:childTnLst>
                          </p:cTn>
                        </p:par>
                        <p:par>
                          <p:cTn id="116" fill="hold">
                            <p:stCondLst>
                              <p:cond delay="2000"/>
                            </p:stCondLst>
                            <p:childTnLst>
                              <p:par>
                                <p:cTn id="117" presetID="10" presetClass="entr" presetSubtype="0" fill="hold" nodeType="afterEffect">
                                  <p:stCondLst>
                                    <p:cond delay="0"/>
                                  </p:stCondLst>
                                  <p:childTnLst>
                                    <p:set>
                                      <p:cBhvr>
                                        <p:cTn id="118" dur="1" fill="hold">
                                          <p:stCondLst>
                                            <p:cond delay="0"/>
                                          </p:stCondLst>
                                        </p:cTn>
                                        <p:tgtEl>
                                          <p:spTgt spid="2382"/>
                                        </p:tgtEl>
                                        <p:attrNameLst>
                                          <p:attrName>style.visibility</p:attrName>
                                        </p:attrNameLst>
                                      </p:cBhvr>
                                      <p:to>
                                        <p:strVal val="visible"/>
                                      </p:to>
                                    </p:set>
                                    <p:animEffect transition="in" filter="fade">
                                      <p:cBhvr>
                                        <p:cTn id="119" dur="500"/>
                                        <p:tgtEl>
                                          <p:spTgt spid="23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2422"/>
        <p:cNvGrpSpPr/>
        <p:nvPr/>
      </p:nvGrpSpPr>
      <p:grpSpPr>
        <a:xfrm>
          <a:off x="0" y="0"/>
          <a:ext cx="0" cy="0"/>
          <a:chOff x="0" y="0"/>
          <a:chExt cx="0" cy="0"/>
        </a:xfrm>
      </p:grpSpPr>
      <p:sp>
        <p:nvSpPr>
          <p:cNvPr id="2423" name="Google Shape;2423;p113"/>
          <p:cNvSpPr/>
          <p:nvPr/>
        </p:nvSpPr>
        <p:spPr>
          <a:xfrm>
            <a:off x="0" y="812351"/>
            <a:ext cx="12192000" cy="5531005"/>
          </a:xfrm>
          <a:prstGeom prst="rect">
            <a:avLst/>
          </a:prstGeom>
          <a:solidFill>
            <a:srgbClr val="C7EDF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424" name="Google Shape;2424;p113"/>
          <p:cNvSpPr txBox="1"/>
          <p:nvPr/>
        </p:nvSpPr>
        <p:spPr>
          <a:xfrm>
            <a:off x="201705" y="199493"/>
            <a:ext cx="5726313"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AAC8D"/>
              </a:buClr>
              <a:buSzPts val="2400"/>
              <a:buFont typeface="Arial"/>
              <a:buNone/>
            </a:pPr>
            <a:r>
              <a:rPr lang="ja-JP" sz="2400" b="1" i="0" u="none" strike="noStrike" cap="none">
                <a:solidFill>
                  <a:srgbClr val="2AAC8D"/>
                </a:solidFill>
                <a:latin typeface="Arial"/>
                <a:ea typeface="Arial"/>
                <a:cs typeface="Arial"/>
                <a:sym typeface="Arial"/>
              </a:rPr>
              <a:t>5. 税金のしくみ</a:t>
            </a:r>
            <a:endParaRPr sz="1400" b="0" i="0" u="none" strike="noStrike" cap="none">
              <a:solidFill>
                <a:srgbClr val="000000"/>
              </a:solidFill>
              <a:latin typeface="Arial"/>
              <a:ea typeface="Arial"/>
              <a:cs typeface="Arial"/>
              <a:sym typeface="Arial"/>
            </a:endParaRPr>
          </a:p>
        </p:txBody>
      </p:sp>
      <p:sp>
        <p:nvSpPr>
          <p:cNvPr id="2425" name="Google Shape;2425;p113"/>
          <p:cNvSpPr/>
          <p:nvPr/>
        </p:nvSpPr>
        <p:spPr>
          <a:xfrm>
            <a:off x="4459076" y="533187"/>
            <a:ext cx="3273849" cy="557706"/>
          </a:xfrm>
          <a:prstGeom prst="roundRect">
            <a:avLst>
              <a:gd name="adj" fmla="val 50000"/>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426" name="Google Shape;2426;p113"/>
          <p:cNvSpPr txBox="1"/>
          <p:nvPr/>
        </p:nvSpPr>
        <p:spPr>
          <a:xfrm>
            <a:off x="4563543" y="612687"/>
            <a:ext cx="30648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2000"/>
              <a:buFont typeface="Arial"/>
              <a:buNone/>
            </a:pPr>
            <a:r>
              <a:rPr lang="ja-JP" sz="2000" b="1" i="0" u="none" strike="noStrike" cap="none">
                <a:solidFill>
                  <a:schemeClr val="lt1"/>
                </a:solidFill>
                <a:latin typeface="Arial"/>
                <a:ea typeface="Arial"/>
                <a:cs typeface="Arial"/>
                <a:sym typeface="Arial"/>
              </a:rPr>
              <a:t>県、市町の予算の決め方</a:t>
            </a:r>
            <a:endParaRPr sz="1400" b="0" i="0" u="none" strike="noStrike" cap="none">
              <a:solidFill>
                <a:srgbClr val="000000"/>
              </a:solidFill>
              <a:latin typeface="Arial"/>
              <a:ea typeface="Arial"/>
              <a:cs typeface="Arial"/>
              <a:sym typeface="Arial"/>
            </a:endParaRPr>
          </a:p>
        </p:txBody>
      </p:sp>
      <p:sp>
        <p:nvSpPr>
          <p:cNvPr id="2427" name="Google Shape;2427;p113"/>
          <p:cNvSpPr txBox="1"/>
          <p:nvPr/>
        </p:nvSpPr>
        <p:spPr>
          <a:xfrm>
            <a:off x="579983" y="1211471"/>
            <a:ext cx="11032034" cy="75709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800"/>
              <a:buFont typeface="Arial"/>
              <a:buNone/>
            </a:pPr>
            <a:r>
              <a:rPr lang="ja-JP" sz="1800" b="0" i="0" u="none" strike="noStrike" cap="none">
                <a:solidFill>
                  <a:schemeClr val="dk1"/>
                </a:solidFill>
                <a:latin typeface="Arial"/>
                <a:ea typeface="Arial"/>
                <a:cs typeface="Arial"/>
                <a:sym typeface="Arial"/>
              </a:rPr>
              <a:t>長崎県や、わたしたちが住んでいる市町に納められた税金の使われ方も、国と同じように住民の代表が</a:t>
            </a:r>
            <a:endParaRPr sz="1800" b="0" i="0" u="none" strike="noStrike" cap="none">
              <a:solidFill>
                <a:schemeClr val="dk1"/>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800"/>
              <a:buFont typeface="Arial"/>
              <a:buNone/>
            </a:pPr>
            <a:r>
              <a:rPr lang="ja-JP" sz="1800" b="0" i="0" u="none" strike="noStrike" cap="none">
                <a:solidFill>
                  <a:schemeClr val="dk1"/>
                </a:solidFill>
                <a:latin typeface="Arial"/>
                <a:ea typeface="Arial"/>
                <a:cs typeface="Arial"/>
                <a:sym typeface="Arial"/>
              </a:rPr>
              <a:t>議会で決めています。</a:t>
            </a:r>
            <a:endParaRPr sz="1400" b="0" i="0" u="none" strike="noStrike" cap="none">
              <a:solidFill>
                <a:srgbClr val="000000"/>
              </a:solidFill>
              <a:latin typeface="Arial"/>
              <a:ea typeface="Arial"/>
              <a:cs typeface="Arial"/>
              <a:sym typeface="Arial"/>
            </a:endParaRPr>
          </a:p>
        </p:txBody>
      </p:sp>
      <p:sp>
        <p:nvSpPr>
          <p:cNvPr id="2428" name="Google Shape;2428;p113"/>
          <p:cNvSpPr/>
          <p:nvPr/>
        </p:nvSpPr>
        <p:spPr>
          <a:xfrm>
            <a:off x="812363" y="2575431"/>
            <a:ext cx="3194638" cy="2821577"/>
          </a:xfrm>
          <a:prstGeom prst="roundRect">
            <a:avLst>
              <a:gd name="adj" fmla="val 4325"/>
            </a:avLst>
          </a:prstGeom>
          <a:solidFill>
            <a:schemeClr val="lt1"/>
          </a:solidFill>
          <a:ln w="25400" cap="flat" cmpd="sng">
            <a:solidFill>
              <a:srgbClr val="E9546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429" name="Google Shape;2429;p113"/>
          <p:cNvPicPr preferRelativeResize="0"/>
          <p:nvPr/>
        </p:nvPicPr>
        <p:blipFill rotWithShape="1">
          <a:blip r:embed="rId3">
            <a:alphaModFix/>
          </a:blip>
          <a:srcRect b="40599"/>
          <a:stretch/>
        </p:blipFill>
        <p:spPr>
          <a:xfrm>
            <a:off x="1008012" y="2722453"/>
            <a:ext cx="2803341" cy="1722145"/>
          </a:xfrm>
          <a:prstGeom prst="rect">
            <a:avLst/>
          </a:prstGeom>
          <a:noFill/>
          <a:ln>
            <a:noFill/>
          </a:ln>
        </p:spPr>
      </p:pic>
      <p:sp>
        <p:nvSpPr>
          <p:cNvPr id="2430" name="Google Shape;2430;p113"/>
          <p:cNvSpPr txBox="1"/>
          <p:nvPr/>
        </p:nvSpPr>
        <p:spPr>
          <a:xfrm>
            <a:off x="1242477" y="4468325"/>
            <a:ext cx="2334410" cy="941756"/>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dk1"/>
              </a:buClr>
              <a:buSzPts val="2800"/>
              <a:buFont typeface="Arial"/>
              <a:buNone/>
            </a:pPr>
            <a:r>
              <a:rPr lang="ja-JP" sz="2800" b="1" i="0" u="none" strike="noStrike" cap="none">
                <a:solidFill>
                  <a:schemeClr val="dk1"/>
                </a:solidFill>
                <a:latin typeface="Arial"/>
                <a:ea typeface="Arial"/>
                <a:cs typeface="Arial"/>
                <a:sym typeface="Arial"/>
              </a:rPr>
              <a:t>長崎県民</a:t>
            </a:r>
            <a:endParaRPr sz="1400" b="0" i="0" u="none" strike="noStrike" cap="none">
              <a:solidFill>
                <a:srgbClr val="000000"/>
              </a:solidFill>
              <a:latin typeface="Arial"/>
              <a:ea typeface="Arial"/>
              <a:cs typeface="Arial"/>
              <a:sym typeface="Arial"/>
            </a:endParaRPr>
          </a:p>
          <a:p>
            <a:pPr marL="0" marR="0" lvl="0" indent="0" algn="ctr" rtl="0">
              <a:lnSpc>
                <a:spcPct val="110000"/>
              </a:lnSpc>
              <a:spcBef>
                <a:spcPts val="0"/>
              </a:spcBef>
              <a:spcAft>
                <a:spcPts val="0"/>
              </a:spcAft>
              <a:buClr>
                <a:schemeClr val="dk1"/>
              </a:buClr>
              <a:buSzPts val="1800"/>
              <a:buFont typeface="Arial"/>
              <a:buNone/>
            </a:pPr>
            <a:r>
              <a:rPr lang="ja-JP" sz="1800" b="1" i="0" u="none" strike="noStrike" cap="none">
                <a:solidFill>
                  <a:schemeClr val="dk1"/>
                </a:solidFill>
                <a:latin typeface="Arial"/>
                <a:ea typeface="Arial"/>
                <a:cs typeface="Arial"/>
                <a:sym typeface="Arial"/>
              </a:rPr>
              <a:t>（市民・町民）</a:t>
            </a:r>
            <a:endParaRPr sz="1800" b="1" i="0" u="none" strike="noStrike" cap="none">
              <a:solidFill>
                <a:schemeClr val="dk1"/>
              </a:solidFill>
              <a:latin typeface="Arial"/>
              <a:ea typeface="Arial"/>
              <a:cs typeface="Arial"/>
              <a:sym typeface="Arial"/>
            </a:endParaRPr>
          </a:p>
        </p:txBody>
      </p:sp>
      <p:sp>
        <p:nvSpPr>
          <p:cNvPr id="2431" name="Google Shape;2431;p113"/>
          <p:cNvSpPr/>
          <p:nvPr/>
        </p:nvSpPr>
        <p:spPr>
          <a:xfrm flipH="1">
            <a:off x="4202649" y="4700971"/>
            <a:ext cx="3783600" cy="566120"/>
          </a:xfrm>
          <a:prstGeom prst="rightArrow">
            <a:avLst>
              <a:gd name="adj1" fmla="val 57833"/>
              <a:gd name="adj2" fmla="val 46084"/>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432" name="Google Shape;2432;p113"/>
          <p:cNvSpPr txBox="1"/>
          <p:nvPr/>
        </p:nvSpPr>
        <p:spPr>
          <a:xfrm>
            <a:off x="4518377" y="4829377"/>
            <a:ext cx="3152144"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ja-JP" sz="1600" b="1" i="0" u="none" strike="noStrike" cap="none">
                <a:solidFill>
                  <a:schemeClr val="lt1"/>
                </a:solidFill>
                <a:latin typeface="Arial"/>
                <a:ea typeface="Arial"/>
                <a:cs typeface="Arial"/>
                <a:sym typeface="Arial"/>
              </a:rPr>
              <a:t>公共のサービス・公共施設</a:t>
            </a:r>
            <a:endParaRPr sz="1400" b="0" i="0" u="none" strike="noStrike" cap="none">
              <a:solidFill>
                <a:srgbClr val="000000"/>
              </a:solidFill>
              <a:latin typeface="Arial"/>
              <a:ea typeface="Arial"/>
              <a:cs typeface="Arial"/>
              <a:sym typeface="Arial"/>
            </a:endParaRPr>
          </a:p>
        </p:txBody>
      </p:sp>
      <p:sp>
        <p:nvSpPr>
          <p:cNvPr id="2433" name="Google Shape;2433;p113"/>
          <p:cNvSpPr/>
          <p:nvPr/>
        </p:nvSpPr>
        <p:spPr>
          <a:xfrm>
            <a:off x="4202649" y="4034347"/>
            <a:ext cx="3783600" cy="566120"/>
          </a:xfrm>
          <a:prstGeom prst="rightArrow">
            <a:avLst>
              <a:gd name="adj1" fmla="val 57833"/>
              <a:gd name="adj2" fmla="val 46084"/>
            </a:avLst>
          </a:prstGeom>
          <a:solidFill>
            <a:srgbClr val="E9546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434" name="Google Shape;2434;p113"/>
          <p:cNvSpPr txBox="1"/>
          <p:nvPr/>
        </p:nvSpPr>
        <p:spPr>
          <a:xfrm>
            <a:off x="5747239" y="4162753"/>
            <a:ext cx="694421"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ja-JP" sz="1600" b="1" i="0" u="none" strike="noStrike" cap="none">
                <a:solidFill>
                  <a:schemeClr val="lt1"/>
                </a:solidFill>
                <a:latin typeface="Arial"/>
                <a:ea typeface="Arial"/>
                <a:cs typeface="Arial"/>
                <a:sym typeface="Arial"/>
              </a:rPr>
              <a:t>税 金</a:t>
            </a:r>
            <a:endParaRPr sz="1600" b="1" i="0" u="none" strike="noStrike" cap="none">
              <a:solidFill>
                <a:schemeClr val="lt1"/>
              </a:solidFill>
              <a:latin typeface="Arial"/>
              <a:ea typeface="Arial"/>
              <a:cs typeface="Arial"/>
              <a:sym typeface="Arial"/>
            </a:endParaRPr>
          </a:p>
        </p:txBody>
      </p:sp>
      <p:sp>
        <p:nvSpPr>
          <p:cNvPr id="2435" name="Google Shape;2435;p113"/>
          <p:cNvSpPr/>
          <p:nvPr/>
        </p:nvSpPr>
        <p:spPr>
          <a:xfrm>
            <a:off x="4202649" y="2641766"/>
            <a:ext cx="3771602" cy="695884"/>
          </a:xfrm>
          <a:prstGeom prst="rightArrow">
            <a:avLst>
              <a:gd name="adj1" fmla="val 60108"/>
              <a:gd name="adj2" fmla="val 50000"/>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436" name="Google Shape;2436;p113"/>
          <p:cNvSpPr txBox="1"/>
          <p:nvPr/>
        </p:nvSpPr>
        <p:spPr>
          <a:xfrm>
            <a:off x="5711583" y="2818490"/>
            <a:ext cx="753733"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ja-JP" sz="1800" b="1" i="0" u="none" strike="noStrike" cap="none">
                <a:solidFill>
                  <a:schemeClr val="lt1"/>
                </a:solidFill>
                <a:latin typeface="Arial"/>
                <a:ea typeface="Arial"/>
                <a:cs typeface="Arial"/>
                <a:sym typeface="Arial"/>
              </a:rPr>
              <a:t>選 挙</a:t>
            </a:r>
            <a:endParaRPr sz="1800" b="1" i="0" u="none" strike="noStrike" cap="none">
              <a:solidFill>
                <a:schemeClr val="lt1"/>
              </a:solidFill>
              <a:latin typeface="Arial"/>
              <a:ea typeface="Arial"/>
              <a:cs typeface="Arial"/>
              <a:sym typeface="Arial"/>
            </a:endParaRPr>
          </a:p>
        </p:txBody>
      </p:sp>
      <p:sp>
        <p:nvSpPr>
          <p:cNvPr id="2437" name="Google Shape;2437;p113"/>
          <p:cNvSpPr/>
          <p:nvPr/>
        </p:nvSpPr>
        <p:spPr>
          <a:xfrm>
            <a:off x="8184999" y="2575431"/>
            <a:ext cx="3194638" cy="834055"/>
          </a:xfrm>
          <a:prstGeom prst="roundRect">
            <a:avLst>
              <a:gd name="adj" fmla="val 15509"/>
            </a:avLst>
          </a:prstGeom>
          <a:solidFill>
            <a:schemeClr val="lt1"/>
          </a:solidFill>
          <a:ln w="254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438" name="Google Shape;2438;p113"/>
          <p:cNvSpPr txBox="1"/>
          <p:nvPr/>
        </p:nvSpPr>
        <p:spPr>
          <a:xfrm>
            <a:off x="8381557" y="2580984"/>
            <a:ext cx="2801523" cy="8401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dk1"/>
              </a:buClr>
              <a:buSzPts val="2400"/>
              <a:buFont typeface="Arial"/>
              <a:buNone/>
            </a:pPr>
            <a:r>
              <a:rPr lang="ja-JP" sz="2400" b="1" i="0" u="none" strike="noStrike" cap="none">
                <a:solidFill>
                  <a:schemeClr val="dk1"/>
                </a:solidFill>
                <a:latin typeface="Arial"/>
                <a:ea typeface="Arial"/>
                <a:cs typeface="Arial"/>
                <a:sym typeface="Arial"/>
              </a:rPr>
              <a:t>長崎県議会</a:t>
            </a:r>
            <a:endParaRPr sz="1400" b="0" i="0" u="none" strike="noStrike" cap="none">
              <a:solidFill>
                <a:srgbClr val="000000"/>
              </a:solidFill>
              <a:latin typeface="Arial"/>
              <a:ea typeface="Arial"/>
              <a:cs typeface="Arial"/>
              <a:sym typeface="Arial"/>
            </a:endParaRPr>
          </a:p>
          <a:p>
            <a:pPr marL="0" marR="0" lvl="0" indent="0" algn="ctr" rtl="0">
              <a:lnSpc>
                <a:spcPct val="110000"/>
              </a:lnSpc>
              <a:spcBef>
                <a:spcPts val="0"/>
              </a:spcBef>
              <a:spcAft>
                <a:spcPts val="0"/>
              </a:spcAft>
              <a:buClr>
                <a:schemeClr val="dk1"/>
              </a:buClr>
              <a:buSzPts val="1800"/>
              <a:buFont typeface="Arial"/>
              <a:buNone/>
            </a:pPr>
            <a:r>
              <a:rPr lang="ja-JP" sz="1800" b="1" i="0" u="none" strike="noStrike" cap="none">
                <a:solidFill>
                  <a:schemeClr val="dk1"/>
                </a:solidFill>
                <a:latin typeface="Arial"/>
                <a:ea typeface="Arial"/>
                <a:cs typeface="Arial"/>
                <a:sym typeface="Arial"/>
              </a:rPr>
              <a:t>（市議会・町議会）</a:t>
            </a:r>
            <a:endParaRPr sz="2000" b="1" i="0" u="none" strike="noStrike" cap="none">
              <a:solidFill>
                <a:schemeClr val="dk1"/>
              </a:solidFill>
              <a:latin typeface="Arial"/>
              <a:ea typeface="Arial"/>
              <a:cs typeface="Arial"/>
              <a:sym typeface="Arial"/>
            </a:endParaRPr>
          </a:p>
        </p:txBody>
      </p:sp>
      <p:sp>
        <p:nvSpPr>
          <p:cNvPr id="2439" name="Google Shape;2439;p113"/>
          <p:cNvSpPr/>
          <p:nvPr/>
        </p:nvSpPr>
        <p:spPr>
          <a:xfrm rot="-5400000">
            <a:off x="8673335" y="3696662"/>
            <a:ext cx="1090369" cy="566120"/>
          </a:xfrm>
          <a:prstGeom prst="rightArrow">
            <a:avLst>
              <a:gd name="adj1" fmla="val 48983"/>
              <a:gd name="adj2" fmla="val 46084"/>
            </a:avLst>
          </a:prstGeom>
          <a:solidFill>
            <a:srgbClr val="EA7F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440" name="Google Shape;2440;p113"/>
          <p:cNvSpPr/>
          <p:nvPr/>
        </p:nvSpPr>
        <p:spPr>
          <a:xfrm>
            <a:off x="8340214" y="3773796"/>
            <a:ext cx="1756611" cy="621089"/>
          </a:xfrm>
          <a:prstGeom prst="roundRect">
            <a:avLst>
              <a:gd name="adj" fmla="val 15509"/>
            </a:avLst>
          </a:prstGeom>
          <a:solidFill>
            <a:schemeClr val="lt1"/>
          </a:solidFill>
          <a:ln w="12700" cap="flat" cmpd="sng">
            <a:solidFill>
              <a:srgbClr val="EA7F4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441" name="Google Shape;2441;p113"/>
          <p:cNvSpPr txBox="1"/>
          <p:nvPr/>
        </p:nvSpPr>
        <p:spPr>
          <a:xfrm>
            <a:off x="8340214" y="3792188"/>
            <a:ext cx="1756611" cy="609357"/>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dk1"/>
              </a:buClr>
              <a:buSzPts val="1400"/>
              <a:buFont typeface="Arial"/>
              <a:buNone/>
            </a:pPr>
            <a:r>
              <a:rPr lang="ja-JP" sz="1400" b="1" i="0" u="none" strike="noStrike" cap="none">
                <a:solidFill>
                  <a:schemeClr val="dk1"/>
                </a:solidFill>
                <a:latin typeface="Arial"/>
                <a:ea typeface="Arial"/>
                <a:cs typeface="Arial"/>
                <a:sym typeface="Arial"/>
              </a:rPr>
              <a:t>予算案・</a:t>
            </a:r>
            <a:endParaRPr sz="1400" b="0" i="0" u="none" strike="noStrike" cap="none">
              <a:solidFill>
                <a:srgbClr val="000000"/>
              </a:solidFill>
              <a:latin typeface="Arial"/>
              <a:ea typeface="Arial"/>
              <a:cs typeface="Arial"/>
              <a:sym typeface="Arial"/>
            </a:endParaRPr>
          </a:p>
          <a:p>
            <a:pPr marL="0" marR="0" lvl="0" indent="0" algn="ctr" rtl="0">
              <a:lnSpc>
                <a:spcPct val="120000"/>
              </a:lnSpc>
              <a:spcBef>
                <a:spcPts val="0"/>
              </a:spcBef>
              <a:spcAft>
                <a:spcPts val="0"/>
              </a:spcAft>
              <a:buClr>
                <a:schemeClr val="dk1"/>
              </a:buClr>
              <a:buSzPts val="1400"/>
              <a:buFont typeface="Arial"/>
              <a:buNone/>
            </a:pPr>
            <a:r>
              <a:rPr lang="ja-JP" sz="1400" b="1" i="0" u="none" strike="noStrike" cap="none">
                <a:solidFill>
                  <a:schemeClr val="dk1"/>
                </a:solidFill>
                <a:latin typeface="Arial"/>
                <a:ea typeface="Arial"/>
                <a:cs typeface="Arial"/>
                <a:sym typeface="Arial"/>
              </a:rPr>
              <a:t>税に関する法律案</a:t>
            </a:r>
            <a:endParaRPr sz="1400" b="0" i="0" u="none" strike="noStrike" cap="none">
              <a:solidFill>
                <a:srgbClr val="000000"/>
              </a:solidFill>
              <a:latin typeface="Arial"/>
              <a:ea typeface="Arial"/>
              <a:cs typeface="Arial"/>
              <a:sym typeface="Arial"/>
            </a:endParaRPr>
          </a:p>
        </p:txBody>
      </p:sp>
      <p:sp>
        <p:nvSpPr>
          <p:cNvPr id="2442" name="Google Shape;2442;p113"/>
          <p:cNvSpPr/>
          <p:nvPr/>
        </p:nvSpPr>
        <p:spPr>
          <a:xfrm rot="5400000">
            <a:off x="10182314" y="3696664"/>
            <a:ext cx="1090369" cy="566120"/>
          </a:xfrm>
          <a:prstGeom prst="rightArrow">
            <a:avLst>
              <a:gd name="adj1" fmla="val 48983"/>
              <a:gd name="adj2" fmla="val 46084"/>
            </a:avLst>
          </a:prstGeom>
          <a:solidFill>
            <a:srgbClr val="009E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443" name="Google Shape;2443;p113"/>
          <p:cNvSpPr/>
          <p:nvPr/>
        </p:nvSpPr>
        <p:spPr>
          <a:xfrm>
            <a:off x="10230573" y="3774029"/>
            <a:ext cx="993850" cy="350358"/>
          </a:xfrm>
          <a:prstGeom prst="roundRect">
            <a:avLst>
              <a:gd name="adj" fmla="val 15509"/>
            </a:avLst>
          </a:prstGeom>
          <a:solidFill>
            <a:schemeClr val="lt1"/>
          </a:solidFill>
          <a:ln w="12700" cap="flat" cmpd="sng">
            <a:solidFill>
              <a:srgbClr val="009E9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444" name="Google Shape;2444;p113"/>
          <p:cNvSpPr txBox="1"/>
          <p:nvPr/>
        </p:nvSpPr>
        <p:spPr>
          <a:xfrm>
            <a:off x="10313259" y="3798848"/>
            <a:ext cx="828478" cy="350825"/>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dk1"/>
              </a:buClr>
              <a:buSzPts val="1400"/>
              <a:buFont typeface="Arial"/>
              <a:buNone/>
            </a:pPr>
            <a:r>
              <a:rPr lang="ja-JP" sz="1400" b="1" i="0" u="none" strike="noStrike" cap="none">
                <a:solidFill>
                  <a:schemeClr val="dk1"/>
                </a:solidFill>
                <a:latin typeface="Arial"/>
                <a:ea typeface="Arial"/>
                <a:cs typeface="Arial"/>
                <a:sym typeface="Arial"/>
              </a:rPr>
              <a:t>議　決</a:t>
            </a:r>
            <a:endParaRPr sz="1400" b="0" i="0" u="none" strike="noStrike" cap="none">
              <a:solidFill>
                <a:srgbClr val="000000"/>
              </a:solidFill>
              <a:latin typeface="Arial"/>
              <a:ea typeface="Arial"/>
              <a:cs typeface="Arial"/>
              <a:sym typeface="Arial"/>
            </a:endParaRPr>
          </a:p>
        </p:txBody>
      </p:sp>
      <p:sp>
        <p:nvSpPr>
          <p:cNvPr id="2445" name="Google Shape;2445;p113"/>
          <p:cNvSpPr/>
          <p:nvPr/>
        </p:nvSpPr>
        <p:spPr>
          <a:xfrm>
            <a:off x="8184999" y="4579700"/>
            <a:ext cx="3194638" cy="834055"/>
          </a:xfrm>
          <a:prstGeom prst="roundRect">
            <a:avLst>
              <a:gd name="adj" fmla="val 15509"/>
            </a:avLst>
          </a:prstGeom>
          <a:solidFill>
            <a:schemeClr val="lt1"/>
          </a:solidFill>
          <a:ln w="254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446" name="Google Shape;2446;p113"/>
          <p:cNvSpPr txBox="1"/>
          <p:nvPr/>
        </p:nvSpPr>
        <p:spPr>
          <a:xfrm>
            <a:off x="8381557" y="4585253"/>
            <a:ext cx="2801523" cy="8401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dk1"/>
              </a:buClr>
              <a:buSzPts val="2400"/>
              <a:buFont typeface="Arial"/>
              <a:buNone/>
            </a:pPr>
            <a:r>
              <a:rPr lang="ja-JP" sz="2400" b="1" i="0" u="none" strike="noStrike" cap="none">
                <a:solidFill>
                  <a:schemeClr val="dk1"/>
                </a:solidFill>
                <a:latin typeface="Arial"/>
                <a:ea typeface="Arial"/>
                <a:cs typeface="Arial"/>
                <a:sym typeface="Arial"/>
              </a:rPr>
              <a:t>長崎県庁</a:t>
            </a:r>
            <a:endParaRPr sz="1400" b="0" i="0" u="none" strike="noStrike" cap="none">
              <a:solidFill>
                <a:srgbClr val="000000"/>
              </a:solidFill>
              <a:latin typeface="Arial"/>
              <a:ea typeface="Arial"/>
              <a:cs typeface="Arial"/>
              <a:sym typeface="Arial"/>
            </a:endParaRPr>
          </a:p>
          <a:p>
            <a:pPr marL="0" marR="0" lvl="0" indent="0" algn="ctr" rtl="0">
              <a:lnSpc>
                <a:spcPct val="110000"/>
              </a:lnSpc>
              <a:spcBef>
                <a:spcPts val="0"/>
              </a:spcBef>
              <a:spcAft>
                <a:spcPts val="0"/>
              </a:spcAft>
              <a:buClr>
                <a:schemeClr val="dk1"/>
              </a:buClr>
              <a:buSzPts val="1800"/>
              <a:buFont typeface="Arial"/>
              <a:buNone/>
            </a:pPr>
            <a:r>
              <a:rPr lang="ja-JP" sz="1800" b="1" i="0" u="none" strike="noStrike" cap="none">
                <a:solidFill>
                  <a:schemeClr val="dk1"/>
                </a:solidFill>
                <a:latin typeface="Arial"/>
                <a:ea typeface="Arial"/>
                <a:cs typeface="Arial"/>
                <a:sym typeface="Arial"/>
              </a:rPr>
              <a:t>（市役所・町役場）</a:t>
            </a:r>
            <a:endParaRPr sz="2000" b="1" i="0" u="none" strike="noStrike" cap="none">
              <a:solidFill>
                <a:schemeClr val="dk1"/>
              </a:solidFill>
              <a:latin typeface="Arial"/>
              <a:ea typeface="Arial"/>
              <a:cs typeface="Arial"/>
              <a:sym typeface="Arial"/>
            </a:endParaRPr>
          </a:p>
        </p:txBody>
      </p:sp>
      <p:sp>
        <p:nvSpPr>
          <p:cNvPr id="2447" name="Google Shape;2447;p113"/>
          <p:cNvSpPr txBox="1"/>
          <p:nvPr/>
        </p:nvSpPr>
        <p:spPr>
          <a:xfrm>
            <a:off x="1651042" y="6386521"/>
            <a:ext cx="2355959" cy="498558"/>
          </a:xfrm>
          <a:prstGeom prst="rect">
            <a:avLst/>
          </a:prstGeom>
          <a:noFill/>
          <a:ln>
            <a:noFill/>
          </a:ln>
        </p:spPr>
        <p:txBody>
          <a:bodyPr spcFirstLastPara="1" wrap="square" lIns="91425" tIns="45700" rIns="91425" bIns="45700" anchor="t" anchorCtr="0">
            <a:spAutoFit/>
          </a:bodyPr>
          <a:lstStyle/>
          <a:p>
            <a:pPr marL="0" marR="0" lvl="0" indent="0" algn="r" rtl="0">
              <a:lnSpc>
                <a:spcPct val="120000"/>
              </a:lnSpc>
              <a:spcBef>
                <a:spcPts val="0"/>
              </a:spcBef>
              <a:spcAft>
                <a:spcPts val="0"/>
              </a:spcAft>
              <a:buClr>
                <a:srgbClr val="000000"/>
              </a:buClr>
              <a:buSzPts val="1100"/>
              <a:buFont typeface="Arial"/>
              <a:buNone/>
            </a:pPr>
            <a:r>
              <a:rPr lang="ja-JP" sz="1100" b="0" i="0" u="none" strike="noStrike" cap="none">
                <a:solidFill>
                  <a:srgbClr val="747474"/>
                </a:solidFill>
                <a:latin typeface="Arial"/>
                <a:ea typeface="Arial"/>
                <a:cs typeface="Arial"/>
                <a:sym typeface="Arial"/>
              </a:rPr>
              <a:t>長崎県議会こどものページ</a:t>
            </a:r>
            <a:endParaRPr sz="1100" b="0" i="0" u="none" strike="noStrike" cap="none">
              <a:solidFill>
                <a:srgbClr val="747474"/>
              </a:solidFill>
              <a:latin typeface="Arial"/>
              <a:ea typeface="Arial"/>
              <a:cs typeface="Arial"/>
              <a:sym typeface="Arial"/>
            </a:endParaRPr>
          </a:p>
          <a:p>
            <a:pPr marL="0" marR="0" lvl="0" indent="0" algn="r" rtl="0">
              <a:lnSpc>
                <a:spcPct val="120000"/>
              </a:lnSpc>
              <a:spcBef>
                <a:spcPts val="0"/>
              </a:spcBef>
              <a:spcAft>
                <a:spcPts val="0"/>
              </a:spcAft>
              <a:buClr>
                <a:srgbClr val="000000"/>
              </a:buClr>
              <a:buSzPts val="1100"/>
              <a:buFont typeface="Arial"/>
              <a:buNone/>
            </a:pPr>
            <a:r>
              <a:rPr lang="ja-JP" sz="1100" b="0" i="0" u="none" strike="noStrike" cap="none">
                <a:solidFill>
                  <a:srgbClr val="747474"/>
                </a:solidFill>
                <a:latin typeface="Arial"/>
                <a:ea typeface="Arial"/>
                <a:cs typeface="Arial"/>
                <a:sym typeface="Arial"/>
              </a:rPr>
              <a:t>長崎県庁のしくみと仕事（仕事）</a:t>
            </a:r>
            <a:endParaRPr sz="1400" b="0" i="0" u="none" strike="noStrike" cap="none">
              <a:solidFill>
                <a:srgbClr val="000000"/>
              </a:solidFill>
              <a:latin typeface="Arial"/>
              <a:ea typeface="Arial"/>
              <a:cs typeface="Arial"/>
              <a:sym typeface="Arial"/>
            </a:endParaRPr>
          </a:p>
        </p:txBody>
      </p:sp>
      <p:sp>
        <p:nvSpPr>
          <p:cNvPr id="2448" name="Google Shape;2448;p113"/>
          <p:cNvSpPr/>
          <p:nvPr/>
        </p:nvSpPr>
        <p:spPr>
          <a:xfrm>
            <a:off x="414485" y="6439213"/>
            <a:ext cx="1195848" cy="314594"/>
          </a:xfrm>
          <a:prstGeom prst="roundRect">
            <a:avLst>
              <a:gd name="adj" fmla="val 16667"/>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449" name="Google Shape;2449;p113"/>
          <p:cNvSpPr txBox="1"/>
          <p:nvPr/>
        </p:nvSpPr>
        <p:spPr>
          <a:xfrm>
            <a:off x="389145" y="6450792"/>
            <a:ext cx="1265576"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0" i="0" u="none" strike="noStrike" cap="none">
                <a:solidFill>
                  <a:srgbClr val="0070C0"/>
                </a:solidFill>
                <a:latin typeface="Arial"/>
                <a:ea typeface="Arial"/>
                <a:cs typeface="Arial"/>
                <a:sym typeface="Arial"/>
              </a:rPr>
              <a:t>詳しく学ぼう</a:t>
            </a:r>
            <a:endParaRPr sz="1400" b="0" i="0" u="none" strike="noStrike" cap="none">
              <a:solidFill>
                <a:srgbClr val="000000"/>
              </a:solidFill>
              <a:latin typeface="Arial"/>
              <a:ea typeface="Arial"/>
              <a:cs typeface="Arial"/>
              <a:sym typeface="Arial"/>
            </a:endParaRPr>
          </a:p>
        </p:txBody>
      </p:sp>
      <p:sp>
        <p:nvSpPr>
          <p:cNvPr id="2450" name="Google Shape;2450;p113"/>
          <p:cNvSpPr txBox="1"/>
          <p:nvPr/>
        </p:nvSpPr>
        <p:spPr>
          <a:xfrm>
            <a:off x="4007001" y="6386521"/>
            <a:ext cx="4733688" cy="498558"/>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100"/>
              <a:buFont typeface="Arial"/>
              <a:buNone/>
            </a:pPr>
            <a:r>
              <a:rPr lang="ja-JP" sz="1100" b="0" i="0" u="sng" strike="noStrike" cap="none">
                <a:solidFill>
                  <a:srgbClr val="747474"/>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https://www.pref.nagasaki.jp/gikai/kids/about03/index.html</a:t>
            </a:r>
            <a:endParaRPr sz="1100" b="0" i="0" u="none" strike="noStrike" cap="none">
              <a:solidFill>
                <a:srgbClr val="747474"/>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100"/>
              <a:buFont typeface="Arial"/>
              <a:buNone/>
            </a:pPr>
            <a:r>
              <a:rPr lang="ja-JP" sz="1100" b="0" i="0" u="sng" strike="noStrike" cap="none">
                <a:solidFill>
                  <a:srgbClr val="747474"/>
                </a:solidFill>
                <a:latin typeface="Arial"/>
                <a:ea typeface="Arial"/>
                <a:cs typeface="Arial"/>
                <a:sym typeface="Arial"/>
                <a:hlinkClick r:id="rId5">
                  <a:extLst>
                    <a:ext uri="{A12FA001-AC4F-418D-AE19-62706E023703}">
                      <ahyp:hlinkClr xmlns:ahyp="http://schemas.microsoft.com/office/drawing/2018/hyperlinkcolor" val="tx"/>
                    </a:ext>
                  </a:extLst>
                </a:hlinkClick>
              </a:rPr>
              <a:t>https://www.pref.nagasaki.jp/kids/works/work.html</a:t>
            </a:r>
            <a:endParaRPr sz="1100" b="0" i="0" u="sng" strike="noStrike" cap="none">
              <a:solidFill>
                <a:srgbClr val="747474"/>
              </a:solidFill>
              <a:latin typeface="Arial"/>
              <a:ea typeface="Arial"/>
              <a:cs typeface="Arial"/>
              <a:sym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26"/>
                                        </p:tgtEl>
                                        <p:attrNameLst>
                                          <p:attrName>style.visibility</p:attrName>
                                        </p:attrNameLst>
                                      </p:cBhvr>
                                      <p:to>
                                        <p:strVal val="visible"/>
                                      </p:to>
                                    </p:set>
                                    <p:animEffect transition="in" filter="fade">
                                      <p:cBhvr>
                                        <p:cTn id="7" dur="500"/>
                                        <p:tgtEl>
                                          <p:spTgt spid="2426"/>
                                        </p:tgtEl>
                                      </p:cBhvr>
                                    </p:animEffect>
                                  </p:childTnLst>
                                </p:cTn>
                              </p:par>
                              <p:par>
                                <p:cTn id="8" presetID="10" presetClass="entr" presetSubtype="0" fill="hold" nodeType="withEffect">
                                  <p:stCondLst>
                                    <p:cond delay="0"/>
                                  </p:stCondLst>
                                  <p:childTnLst>
                                    <p:set>
                                      <p:cBhvr>
                                        <p:cTn id="9" dur="1" fill="hold">
                                          <p:stCondLst>
                                            <p:cond delay="0"/>
                                          </p:stCondLst>
                                        </p:cTn>
                                        <p:tgtEl>
                                          <p:spTgt spid="2425"/>
                                        </p:tgtEl>
                                        <p:attrNameLst>
                                          <p:attrName>style.visibility</p:attrName>
                                        </p:attrNameLst>
                                      </p:cBhvr>
                                      <p:to>
                                        <p:strVal val="visible"/>
                                      </p:to>
                                    </p:set>
                                    <p:animEffect transition="in" filter="fade">
                                      <p:cBhvr>
                                        <p:cTn id="10" dur="500"/>
                                        <p:tgtEl>
                                          <p:spTgt spid="2425"/>
                                        </p:tgtEl>
                                      </p:cBhvr>
                                    </p:animEffect>
                                  </p:childTnLst>
                                </p:cTn>
                              </p:par>
                              <p:par>
                                <p:cTn id="11" presetID="10" presetClass="entr" presetSubtype="0" fill="hold" nodeType="withEffect">
                                  <p:stCondLst>
                                    <p:cond delay="0"/>
                                  </p:stCondLst>
                                  <p:childTnLst>
                                    <p:set>
                                      <p:cBhvr>
                                        <p:cTn id="12" dur="1" fill="hold">
                                          <p:stCondLst>
                                            <p:cond delay="0"/>
                                          </p:stCondLst>
                                        </p:cTn>
                                        <p:tgtEl>
                                          <p:spTgt spid="2423"/>
                                        </p:tgtEl>
                                        <p:attrNameLst>
                                          <p:attrName>style.visibility</p:attrName>
                                        </p:attrNameLst>
                                      </p:cBhvr>
                                      <p:to>
                                        <p:strVal val="visible"/>
                                      </p:to>
                                    </p:set>
                                    <p:animEffect transition="in" filter="fade">
                                      <p:cBhvr>
                                        <p:cTn id="13" dur="500"/>
                                        <p:tgtEl>
                                          <p:spTgt spid="2423"/>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2427"/>
                                        </p:tgtEl>
                                        <p:attrNameLst>
                                          <p:attrName>style.visibility</p:attrName>
                                        </p:attrNameLst>
                                      </p:cBhvr>
                                      <p:to>
                                        <p:strVal val="visible"/>
                                      </p:to>
                                    </p:set>
                                    <p:animEffect transition="in" filter="fade">
                                      <p:cBhvr>
                                        <p:cTn id="17" dur="500"/>
                                        <p:tgtEl>
                                          <p:spTgt spid="2427"/>
                                        </p:tgtEl>
                                      </p:cBhvr>
                                    </p:animEffect>
                                  </p:childTnLst>
                                </p:cTn>
                              </p:par>
                              <p:par>
                                <p:cTn id="18" presetID="10" presetClass="entr" presetSubtype="0" fill="hold" nodeType="withEffect">
                                  <p:stCondLst>
                                    <p:cond delay="0"/>
                                  </p:stCondLst>
                                  <p:childTnLst>
                                    <p:set>
                                      <p:cBhvr>
                                        <p:cTn id="19" dur="1" fill="hold">
                                          <p:stCondLst>
                                            <p:cond delay="0"/>
                                          </p:stCondLst>
                                        </p:cTn>
                                        <p:tgtEl>
                                          <p:spTgt spid="2437"/>
                                        </p:tgtEl>
                                        <p:attrNameLst>
                                          <p:attrName>style.visibility</p:attrName>
                                        </p:attrNameLst>
                                      </p:cBhvr>
                                      <p:to>
                                        <p:strVal val="visible"/>
                                      </p:to>
                                    </p:set>
                                    <p:animEffect transition="in" filter="fade">
                                      <p:cBhvr>
                                        <p:cTn id="20" dur="500"/>
                                        <p:tgtEl>
                                          <p:spTgt spid="2437"/>
                                        </p:tgtEl>
                                      </p:cBhvr>
                                    </p:animEffect>
                                  </p:childTnLst>
                                </p:cTn>
                              </p:par>
                              <p:par>
                                <p:cTn id="21" presetID="10" presetClass="entr" presetSubtype="0" fill="hold" nodeType="withEffect">
                                  <p:stCondLst>
                                    <p:cond delay="0"/>
                                  </p:stCondLst>
                                  <p:childTnLst>
                                    <p:set>
                                      <p:cBhvr>
                                        <p:cTn id="22" dur="1" fill="hold">
                                          <p:stCondLst>
                                            <p:cond delay="0"/>
                                          </p:stCondLst>
                                        </p:cTn>
                                        <p:tgtEl>
                                          <p:spTgt spid="2438"/>
                                        </p:tgtEl>
                                        <p:attrNameLst>
                                          <p:attrName>style.visibility</p:attrName>
                                        </p:attrNameLst>
                                      </p:cBhvr>
                                      <p:to>
                                        <p:strVal val="visible"/>
                                      </p:to>
                                    </p:set>
                                    <p:animEffect transition="in" filter="fade">
                                      <p:cBhvr>
                                        <p:cTn id="23" dur="500"/>
                                        <p:tgtEl>
                                          <p:spTgt spid="2438"/>
                                        </p:tgtEl>
                                      </p:cBhvr>
                                    </p:animEffect>
                                  </p:childTnLst>
                                </p:cTn>
                              </p:par>
                              <p:par>
                                <p:cTn id="24" presetID="10" presetClass="entr" presetSubtype="0" fill="hold" nodeType="withEffect">
                                  <p:stCondLst>
                                    <p:cond delay="0"/>
                                  </p:stCondLst>
                                  <p:childTnLst>
                                    <p:set>
                                      <p:cBhvr>
                                        <p:cTn id="25" dur="1" fill="hold">
                                          <p:stCondLst>
                                            <p:cond delay="0"/>
                                          </p:stCondLst>
                                        </p:cTn>
                                        <p:tgtEl>
                                          <p:spTgt spid="2445"/>
                                        </p:tgtEl>
                                        <p:attrNameLst>
                                          <p:attrName>style.visibility</p:attrName>
                                        </p:attrNameLst>
                                      </p:cBhvr>
                                      <p:to>
                                        <p:strVal val="visible"/>
                                      </p:to>
                                    </p:set>
                                    <p:animEffect transition="in" filter="fade">
                                      <p:cBhvr>
                                        <p:cTn id="26" dur="500"/>
                                        <p:tgtEl>
                                          <p:spTgt spid="2445"/>
                                        </p:tgtEl>
                                      </p:cBhvr>
                                    </p:animEffect>
                                  </p:childTnLst>
                                </p:cTn>
                              </p:par>
                              <p:par>
                                <p:cTn id="27" presetID="10" presetClass="entr" presetSubtype="0" fill="hold" nodeType="withEffect">
                                  <p:stCondLst>
                                    <p:cond delay="0"/>
                                  </p:stCondLst>
                                  <p:childTnLst>
                                    <p:set>
                                      <p:cBhvr>
                                        <p:cTn id="28" dur="1" fill="hold">
                                          <p:stCondLst>
                                            <p:cond delay="0"/>
                                          </p:stCondLst>
                                        </p:cTn>
                                        <p:tgtEl>
                                          <p:spTgt spid="2446"/>
                                        </p:tgtEl>
                                        <p:attrNameLst>
                                          <p:attrName>style.visibility</p:attrName>
                                        </p:attrNameLst>
                                      </p:cBhvr>
                                      <p:to>
                                        <p:strVal val="visible"/>
                                      </p:to>
                                    </p:set>
                                    <p:animEffect transition="in" filter="fade">
                                      <p:cBhvr>
                                        <p:cTn id="29" dur="500"/>
                                        <p:tgtEl>
                                          <p:spTgt spid="2446"/>
                                        </p:tgtEl>
                                      </p:cBhvr>
                                    </p:animEffect>
                                  </p:childTnLst>
                                </p:cTn>
                              </p:par>
                              <p:par>
                                <p:cTn id="30" presetID="10" presetClass="entr" presetSubtype="0" fill="hold" nodeType="withEffect">
                                  <p:stCondLst>
                                    <p:cond delay="0"/>
                                  </p:stCondLst>
                                  <p:childTnLst>
                                    <p:set>
                                      <p:cBhvr>
                                        <p:cTn id="31" dur="1" fill="hold">
                                          <p:stCondLst>
                                            <p:cond delay="0"/>
                                          </p:stCondLst>
                                        </p:cTn>
                                        <p:tgtEl>
                                          <p:spTgt spid="2429"/>
                                        </p:tgtEl>
                                        <p:attrNameLst>
                                          <p:attrName>style.visibility</p:attrName>
                                        </p:attrNameLst>
                                      </p:cBhvr>
                                      <p:to>
                                        <p:strVal val="visible"/>
                                      </p:to>
                                    </p:set>
                                    <p:animEffect transition="in" filter="fade">
                                      <p:cBhvr>
                                        <p:cTn id="32" dur="500"/>
                                        <p:tgtEl>
                                          <p:spTgt spid="2429"/>
                                        </p:tgtEl>
                                      </p:cBhvr>
                                    </p:animEffect>
                                  </p:childTnLst>
                                </p:cTn>
                              </p:par>
                              <p:par>
                                <p:cTn id="33" presetID="10" presetClass="entr" presetSubtype="0" fill="hold" nodeType="withEffect">
                                  <p:stCondLst>
                                    <p:cond delay="0"/>
                                  </p:stCondLst>
                                  <p:childTnLst>
                                    <p:set>
                                      <p:cBhvr>
                                        <p:cTn id="34" dur="1" fill="hold">
                                          <p:stCondLst>
                                            <p:cond delay="0"/>
                                          </p:stCondLst>
                                        </p:cTn>
                                        <p:tgtEl>
                                          <p:spTgt spid="2430"/>
                                        </p:tgtEl>
                                        <p:attrNameLst>
                                          <p:attrName>style.visibility</p:attrName>
                                        </p:attrNameLst>
                                      </p:cBhvr>
                                      <p:to>
                                        <p:strVal val="visible"/>
                                      </p:to>
                                    </p:set>
                                    <p:animEffect transition="in" filter="fade">
                                      <p:cBhvr>
                                        <p:cTn id="35" dur="500"/>
                                        <p:tgtEl>
                                          <p:spTgt spid="2430"/>
                                        </p:tgtEl>
                                      </p:cBhvr>
                                    </p:animEffect>
                                  </p:childTnLst>
                                </p:cTn>
                              </p:par>
                              <p:par>
                                <p:cTn id="36" presetID="10" presetClass="entr" presetSubtype="0" fill="hold" nodeType="withEffect">
                                  <p:stCondLst>
                                    <p:cond delay="0"/>
                                  </p:stCondLst>
                                  <p:childTnLst>
                                    <p:set>
                                      <p:cBhvr>
                                        <p:cTn id="37" dur="1" fill="hold">
                                          <p:stCondLst>
                                            <p:cond delay="0"/>
                                          </p:stCondLst>
                                        </p:cTn>
                                        <p:tgtEl>
                                          <p:spTgt spid="2428"/>
                                        </p:tgtEl>
                                        <p:attrNameLst>
                                          <p:attrName>style.visibility</p:attrName>
                                        </p:attrNameLst>
                                      </p:cBhvr>
                                      <p:to>
                                        <p:strVal val="visible"/>
                                      </p:to>
                                    </p:set>
                                    <p:animEffect transition="in" filter="fade">
                                      <p:cBhvr>
                                        <p:cTn id="38" dur="500"/>
                                        <p:tgtEl>
                                          <p:spTgt spid="2428"/>
                                        </p:tgtEl>
                                      </p:cBhvr>
                                    </p:animEffect>
                                  </p:childTnLst>
                                </p:cTn>
                              </p:par>
                              <p:par>
                                <p:cTn id="39" presetID="10" presetClass="entr" presetSubtype="0" fill="hold" nodeType="withEffect">
                                  <p:stCondLst>
                                    <p:cond delay="0"/>
                                  </p:stCondLst>
                                  <p:childTnLst>
                                    <p:set>
                                      <p:cBhvr>
                                        <p:cTn id="40" dur="1" fill="hold">
                                          <p:stCondLst>
                                            <p:cond delay="0"/>
                                          </p:stCondLst>
                                        </p:cTn>
                                        <p:tgtEl>
                                          <p:spTgt spid="2435"/>
                                        </p:tgtEl>
                                        <p:attrNameLst>
                                          <p:attrName>style.visibility</p:attrName>
                                        </p:attrNameLst>
                                      </p:cBhvr>
                                      <p:to>
                                        <p:strVal val="visible"/>
                                      </p:to>
                                    </p:set>
                                    <p:animEffect transition="in" filter="fade">
                                      <p:cBhvr>
                                        <p:cTn id="41" dur="500"/>
                                        <p:tgtEl>
                                          <p:spTgt spid="2435"/>
                                        </p:tgtEl>
                                      </p:cBhvr>
                                    </p:animEffect>
                                  </p:childTnLst>
                                </p:cTn>
                              </p:par>
                              <p:par>
                                <p:cTn id="42" presetID="10" presetClass="entr" presetSubtype="0" fill="hold" nodeType="withEffect">
                                  <p:stCondLst>
                                    <p:cond delay="0"/>
                                  </p:stCondLst>
                                  <p:childTnLst>
                                    <p:set>
                                      <p:cBhvr>
                                        <p:cTn id="43" dur="1" fill="hold">
                                          <p:stCondLst>
                                            <p:cond delay="0"/>
                                          </p:stCondLst>
                                        </p:cTn>
                                        <p:tgtEl>
                                          <p:spTgt spid="2436"/>
                                        </p:tgtEl>
                                        <p:attrNameLst>
                                          <p:attrName>style.visibility</p:attrName>
                                        </p:attrNameLst>
                                      </p:cBhvr>
                                      <p:to>
                                        <p:strVal val="visible"/>
                                      </p:to>
                                    </p:set>
                                    <p:animEffect transition="in" filter="fade">
                                      <p:cBhvr>
                                        <p:cTn id="44" dur="500"/>
                                        <p:tgtEl>
                                          <p:spTgt spid="2436"/>
                                        </p:tgtEl>
                                      </p:cBhvr>
                                    </p:animEffect>
                                  </p:childTnLst>
                                </p:cTn>
                              </p:par>
                            </p:childTnLst>
                          </p:cTn>
                        </p:par>
                        <p:par>
                          <p:cTn id="45" fill="hold">
                            <p:stCondLst>
                              <p:cond delay="1000"/>
                            </p:stCondLst>
                            <p:childTnLst>
                              <p:par>
                                <p:cTn id="46" presetID="10" presetClass="entr" presetSubtype="0" fill="hold" nodeType="afterEffect">
                                  <p:stCondLst>
                                    <p:cond delay="0"/>
                                  </p:stCondLst>
                                  <p:childTnLst>
                                    <p:set>
                                      <p:cBhvr>
                                        <p:cTn id="47" dur="1" fill="hold">
                                          <p:stCondLst>
                                            <p:cond delay="0"/>
                                          </p:stCondLst>
                                        </p:cTn>
                                        <p:tgtEl>
                                          <p:spTgt spid="2433"/>
                                        </p:tgtEl>
                                        <p:attrNameLst>
                                          <p:attrName>style.visibility</p:attrName>
                                        </p:attrNameLst>
                                      </p:cBhvr>
                                      <p:to>
                                        <p:strVal val="visible"/>
                                      </p:to>
                                    </p:set>
                                    <p:animEffect transition="in" filter="fade">
                                      <p:cBhvr>
                                        <p:cTn id="48" dur="500"/>
                                        <p:tgtEl>
                                          <p:spTgt spid="2433"/>
                                        </p:tgtEl>
                                      </p:cBhvr>
                                    </p:animEffect>
                                  </p:childTnLst>
                                </p:cTn>
                              </p:par>
                              <p:par>
                                <p:cTn id="49" presetID="10" presetClass="entr" presetSubtype="0" fill="hold" nodeType="withEffect">
                                  <p:stCondLst>
                                    <p:cond delay="0"/>
                                  </p:stCondLst>
                                  <p:childTnLst>
                                    <p:set>
                                      <p:cBhvr>
                                        <p:cTn id="50" dur="1" fill="hold">
                                          <p:stCondLst>
                                            <p:cond delay="0"/>
                                          </p:stCondLst>
                                        </p:cTn>
                                        <p:tgtEl>
                                          <p:spTgt spid="2434"/>
                                        </p:tgtEl>
                                        <p:attrNameLst>
                                          <p:attrName>style.visibility</p:attrName>
                                        </p:attrNameLst>
                                      </p:cBhvr>
                                      <p:to>
                                        <p:strVal val="visible"/>
                                      </p:to>
                                    </p:set>
                                    <p:animEffect transition="in" filter="fade">
                                      <p:cBhvr>
                                        <p:cTn id="51" dur="500"/>
                                        <p:tgtEl>
                                          <p:spTgt spid="2434"/>
                                        </p:tgtEl>
                                      </p:cBhvr>
                                    </p:animEffect>
                                  </p:childTnLst>
                                </p:cTn>
                              </p:par>
                            </p:childTnLst>
                          </p:cTn>
                        </p:par>
                        <p:par>
                          <p:cTn id="52" fill="hold">
                            <p:stCondLst>
                              <p:cond delay="1500"/>
                            </p:stCondLst>
                            <p:childTnLst>
                              <p:par>
                                <p:cTn id="53" presetID="10" presetClass="entr" presetSubtype="0" fill="hold" nodeType="afterEffect">
                                  <p:stCondLst>
                                    <p:cond delay="0"/>
                                  </p:stCondLst>
                                  <p:childTnLst>
                                    <p:set>
                                      <p:cBhvr>
                                        <p:cTn id="54" dur="1" fill="hold">
                                          <p:stCondLst>
                                            <p:cond delay="0"/>
                                          </p:stCondLst>
                                        </p:cTn>
                                        <p:tgtEl>
                                          <p:spTgt spid="2439"/>
                                        </p:tgtEl>
                                        <p:attrNameLst>
                                          <p:attrName>style.visibility</p:attrName>
                                        </p:attrNameLst>
                                      </p:cBhvr>
                                      <p:to>
                                        <p:strVal val="visible"/>
                                      </p:to>
                                    </p:set>
                                    <p:animEffect transition="in" filter="fade">
                                      <p:cBhvr>
                                        <p:cTn id="55" dur="500"/>
                                        <p:tgtEl>
                                          <p:spTgt spid="2439"/>
                                        </p:tgtEl>
                                      </p:cBhvr>
                                    </p:animEffect>
                                  </p:childTnLst>
                                </p:cTn>
                              </p:par>
                              <p:par>
                                <p:cTn id="56" presetID="10" presetClass="entr" presetSubtype="0" fill="hold" nodeType="withEffect">
                                  <p:stCondLst>
                                    <p:cond delay="0"/>
                                  </p:stCondLst>
                                  <p:childTnLst>
                                    <p:set>
                                      <p:cBhvr>
                                        <p:cTn id="57" dur="1" fill="hold">
                                          <p:stCondLst>
                                            <p:cond delay="0"/>
                                          </p:stCondLst>
                                        </p:cTn>
                                        <p:tgtEl>
                                          <p:spTgt spid="2440"/>
                                        </p:tgtEl>
                                        <p:attrNameLst>
                                          <p:attrName>style.visibility</p:attrName>
                                        </p:attrNameLst>
                                      </p:cBhvr>
                                      <p:to>
                                        <p:strVal val="visible"/>
                                      </p:to>
                                    </p:set>
                                    <p:animEffect transition="in" filter="fade">
                                      <p:cBhvr>
                                        <p:cTn id="58" dur="500"/>
                                        <p:tgtEl>
                                          <p:spTgt spid="2440"/>
                                        </p:tgtEl>
                                      </p:cBhvr>
                                    </p:animEffect>
                                  </p:childTnLst>
                                </p:cTn>
                              </p:par>
                              <p:par>
                                <p:cTn id="59" presetID="10" presetClass="entr" presetSubtype="0" fill="hold" nodeType="withEffect">
                                  <p:stCondLst>
                                    <p:cond delay="0"/>
                                  </p:stCondLst>
                                  <p:childTnLst>
                                    <p:set>
                                      <p:cBhvr>
                                        <p:cTn id="60" dur="1" fill="hold">
                                          <p:stCondLst>
                                            <p:cond delay="0"/>
                                          </p:stCondLst>
                                        </p:cTn>
                                        <p:tgtEl>
                                          <p:spTgt spid="2441"/>
                                        </p:tgtEl>
                                        <p:attrNameLst>
                                          <p:attrName>style.visibility</p:attrName>
                                        </p:attrNameLst>
                                      </p:cBhvr>
                                      <p:to>
                                        <p:strVal val="visible"/>
                                      </p:to>
                                    </p:set>
                                    <p:animEffect transition="in" filter="fade">
                                      <p:cBhvr>
                                        <p:cTn id="61" dur="500"/>
                                        <p:tgtEl>
                                          <p:spTgt spid="2441"/>
                                        </p:tgtEl>
                                      </p:cBhvr>
                                    </p:animEffect>
                                  </p:childTnLst>
                                </p:cTn>
                              </p:par>
                              <p:par>
                                <p:cTn id="62" presetID="10" presetClass="entr" presetSubtype="0" fill="hold" nodeType="withEffect">
                                  <p:stCondLst>
                                    <p:cond delay="0"/>
                                  </p:stCondLst>
                                  <p:childTnLst>
                                    <p:set>
                                      <p:cBhvr>
                                        <p:cTn id="63" dur="1" fill="hold">
                                          <p:stCondLst>
                                            <p:cond delay="0"/>
                                          </p:stCondLst>
                                        </p:cTn>
                                        <p:tgtEl>
                                          <p:spTgt spid="2442"/>
                                        </p:tgtEl>
                                        <p:attrNameLst>
                                          <p:attrName>style.visibility</p:attrName>
                                        </p:attrNameLst>
                                      </p:cBhvr>
                                      <p:to>
                                        <p:strVal val="visible"/>
                                      </p:to>
                                    </p:set>
                                    <p:animEffect transition="in" filter="fade">
                                      <p:cBhvr>
                                        <p:cTn id="64" dur="500"/>
                                        <p:tgtEl>
                                          <p:spTgt spid="2442"/>
                                        </p:tgtEl>
                                      </p:cBhvr>
                                    </p:animEffect>
                                  </p:childTnLst>
                                </p:cTn>
                              </p:par>
                              <p:par>
                                <p:cTn id="65" presetID="10" presetClass="entr" presetSubtype="0" fill="hold" nodeType="withEffect">
                                  <p:stCondLst>
                                    <p:cond delay="0"/>
                                  </p:stCondLst>
                                  <p:childTnLst>
                                    <p:set>
                                      <p:cBhvr>
                                        <p:cTn id="66" dur="1" fill="hold">
                                          <p:stCondLst>
                                            <p:cond delay="0"/>
                                          </p:stCondLst>
                                        </p:cTn>
                                        <p:tgtEl>
                                          <p:spTgt spid="2443"/>
                                        </p:tgtEl>
                                        <p:attrNameLst>
                                          <p:attrName>style.visibility</p:attrName>
                                        </p:attrNameLst>
                                      </p:cBhvr>
                                      <p:to>
                                        <p:strVal val="visible"/>
                                      </p:to>
                                    </p:set>
                                    <p:animEffect transition="in" filter="fade">
                                      <p:cBhvr>
                                        <p:cTn id="67" dur="500"/>
                                        <p:tgtEl>
                                          <p:spTgt spid="2443"/>
                                        </p:tgtEl>
                                      </p:cBhvr>
                                    </p:animEffect>
                                  </p:childTnLst>
                                </p:cTn>
                              </p:par>
                              <p:par>
                                <p:cTn id="68" presetID="10" presetClass="entr" presetSubtype="0" fill="hold" nodeType="withEffect">
                                  <p:stCondLst>
                                    <p:cond delay="0"/>
                                  </p:stCondLst>
                                  <p:childTnLst>
                                    <p:set>
                                      <p:cBhvr>
                                        <p:cTn id="69" dur="1" fill="hold">
                                          <p:stCondLst>
                                            <p:cond delay="0"/>
                                          </p:stCondLst>
                                        </p:cTn>
                                        <p:tgtEl>
                                          <p:spTgt spid="2444"/>
                                        </p:tgtEl>
                                        <p:attrNameLst>
                                          <p:attrName>style.visibility</p:attrName>
                                        </p:attrNameLst>
                                      </p:cBhvr>
                                      <p:to>
                                        <p:strVal val="visible"/>
                                      </p:to>
                                    </p:set>
                                    <p:animEffect transition="in" filter="fade">
                                      <p:cBhvr>
                                        <p:cTn id="70" dur="500"/>
                                        <p:tgtEl>
                                          <p:spTgt spid="2444"/>
                                        </p:tgtEl>
                                      </p:cBhvr>
                                    </p:animEffect>
                                  </p:childTnLst>
                                </p:cTn>
                              </p:par>
                            </p:childTnLst>
                          </p:cTn>
                        </p:par>
                        <p:par>
                          <p:cTn id="71" fill="hold">
                            <p:stCondLst>
                              <p:cond delay="2000"/>
                            </p:stCondLst>
                            <p:childTnLst>
                              <p:par>
                                <p:cTn id="72" presetID="10" presetClass="entr" presetSubtype="0" fill="hold" nodeType="afterEffect">
                                  <p:stCondLst>
                                    <p:cond delay="0"/>
                                  </p:stCondLst>
                                  <p:childTnLst>
                                    <p:set>
                                      <p:cBhvr>
                                        <p:cTn id="73" dur="1" fill="hold">
                                          <p:stCondLst>
                                            <p:cond delay="0"/>
                                          </p:stCondLst>
                                        </p:cTn>
                                        <p:tgtEl>
                                          <p:spTgt spid="2431"/>
                                        </p:tgtEl>
                                        <p:attrNameLst>
                                          <p:attrName>style.visibility</p:attrName>
                                        </p:attrNameLst>
                                      </p:cBhvr>
                                      <p:to>
                                        <p:strVal val="visible"/>
                                      </p:to>
                                    </p:set>
                                    <p:animEffect transition="in" filter="fade">
                                      <p:cBhvr>
                                        <p:cTn id="74" dur="500"/>
                                        <p:tgtEl>
                                          <p:spTgt spid="2431"/>
                                        </p:tgtEl>
                                      </p:cBhvr>
                                    </p:animEffect>
                                  </p:childTnLst>
                                </p:cTn>
                              </p:par>
                              <p:par>
                                <p:cTn id="75" presetID="10" presetClass="entr" presetSubtype="0" fill="hold" nodeType="withEffect">
                                  <p:stCondLst>
                                    <p:cond delay="0"/>
                                  </p:stCondLst>
                                  <p:childTnLst>
                                    <p:set>
                                      <p:cBhvr>
                                        <p:cTn id="76" dur="1" fill="hold">
                                          <p:stCondLst>
                                            <p:cond delay="0"/>
                                          </p:stCondLst>
                                        </p:cTn>
                                        <p:tgtEl>
                                          <p:spTgt spid="2432"/>
                                        </p:tgtEl>
                                        <p:attrNameLst>
                                          <p:attrName>style.visibility</p:attrName>
                                        </p:attrNameLst>
                                      </p:cBhvr>
                                      <p:to>
                                        <p:strVal val="visible"/>
                                      </p:to>
                                    </p:set>
                                    <p:animEffect transition="in" filter="fade">
                                      <p:cBhvr>
                                        <p:cTn id="77" dur="500"/>
                                        <p:tgtEl>
                                          <p:spTgt spid="2432"/>
                                        </p:tgtEl>
                                      </p:cBhvr>
                                    </p:animEffect>
                                  </p:childTnLst>
                                </p:cTn>
                              </p:par>
                            </p:childTnLst>
                          </p:cTn>
                        </p:par>
                        <p:par>
                          <p:cTn id="78" fill="hold">
                            <p:stCondLst>
                              <p:cond delay="2500"/>
                            </p:stCondLst>
                            <p:childTnLst>
                              <p:par>
                                <p:cTn id="79" presetID="10" presetClass="entr" presetSubtype="0" fill="hold" nodeType="afterEffect">
                                  <p:stCondLst>
                                    <p:cond delay="0"/>
                                  </p:stCondLst>
                                  <p:childTnLst>
                                    <p:set>
                                      <p:cBhvr>
                                        <p:cTn id="80" dur="1" fill="hold">
                                          <p:stCondLst>
                                            <p:cond delay="0"/>
                                          </p:stCondLst>
                                        </p:cTn>
                                        <p:tgtEl>
                                          <p:spTgt spid="2447"/>
                                        </p:tgtEl>
                                        <p:attrNameLst>
                                          <p:attrName>style.visibility</p:attrName>
                                        </p:attrNameLst>
                                      </p:cBhvr>
                                      <p:to>
                                        <p:strVal val="visible"/>
                                      </p:to>
                                    </p:set>
                                    <p:animEffect transition="in" filter="fade">
                                      <p:cBhvr>
                                        <p:cTn id="81" dur="500"/>
                                        <p:tgtEl>
                                          <p:spTgt spid="2447"/>
                                        </p:tgtEl>
                                      </p:cBhvr>
                                    </p:animEffect>
                                  </p:childTnLst>
                                </p:cTn>
                              </p:par>
                              <p:par>
                                <p:cTn id="82" presetID="10" presetClass="entr" presetSubtype="0" fill="hold" nodeType="withEffect">
                                  <p:stCondLst>
                                    <p:cond delay="0"/>
                                  </p:stCondLst>
                                  <p:childTnLst>
                                    <p:set>
                                      <p:cBhvr>
                                        <p:cTn id="83" dur="1" fill="hold">
                                          <p:stCondLst>
                                            <p:cond delay="0"/>
                                          </p:stCondLst>
                                        </p:cTn>
                                        <p:tgtEl>
                                          <p:spTgt spid="2448"/>
                                        </p:tgtEl>
                                        <p:attrNameLst>
                                          <p:attrName>style.visibility</p:attrName>
                                        </p:attrNameLst>
                                      </p:cBhvr>
                                      <p:to>
                                        <p:strVal val="visible"/>
                                      </p:to>
                                    </p:set>
                                    <p:animEffect transition="in" filter="fade">
                                      <p:cBhvr>
                                        <p:cTn id="84" dur="500"/>
                                        <p:tgtEl>
                                          <p:spTgt spid="2448"/>
                                        </p:tgtEl>
                                      </p:cBhvr>
                                    </p:animEffect>
                                  </p:childTnLst>
                                </p:cTn>
                              </p:par>
                              <p:par>
                                <p:cTn id="85" presetID="10" presetClass="entr" presetSubtype="0" fill="hold" nodeType="withEffect">
                                  <p:stCondLst>
                                    <p:cond delay="0"/>
                                  </p:stCondLst>
                                  <p:childTnLst>
                                    <p:set>
                                      <p:cBhvr>
                                        <p:cTn id="86" dur="1" fill="hold">
                                          <p:stCondLst>
                                            <p:cond delay="0"/>
                                          </p:stCondLst>
                                        </p:cTn>
                                        <p:tgtEl>
                                          <p:spTgt spid="2449"/>
                                        </p:tgtEl>
                                        <p:attrNameLst>
                                          <p:attrName>style.visibility</p:attrName>
                                        </p:attrNameLst>
                                      </p:cBhvr>
                                      <p:to>
                                        <p:strVal val="visible"/>
                                      </p:to>
                                    </p:set>
                                    <p:animEffect transition="in" filter="fade">
                                      <p:cBhvr>
                                        <p:cTn id="87" dur="500"/>
                                        <p:tgtEl>
                                          <p:spTgt spid="2449"/>
                                        </p:tgtEl>
                                      </p:cBhvr>
                                    </p:animEffect>
                                  </p:childTnLst>
                                </p:cTn>
                              </p:par>
                              <p:par>
                                <p:cTn id="88" presetID="10" presetClass="entr" presetSubtype="0" fill="hold" nodeType="withEffect">
                                  <p:stCondLst>
                                    <p:cond delay="0"/>
                                  </p:stCondLst>
                                  <p:childTnLst>
                                    <p:set>
                                      <p:cBhvr>
                                        <p:cTn id="89" dur="1" fill="hold">
                                          <p:stCondLst>
                                            <p:cond delay="0"/>
                                          </p:stCondLst>
                                        </p:cTn>
                                        <p:tgtEl>
                                          <p:spTgt spid="2450"/>
                                        </p:tgtEl>
                                        <p:attrNameLst>
                                          <p:attrName>style.visibility</p:attrName>
                                        </p:attrNameLst>
                                      </p:cBhvr>
                                      <p:to>
                                        <p:strVal val="visible"/>
                                      </p:to>
                                    </p:set>
                                    <p:animEffect transition="in" filter="fade">
                                      <p:cBhvr>
                                        <p:cTn id="90" dur="500"/>
                                        <p:tgtEl>
                                          <p:spTgt spid="24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2454"/>
        <p:cNvGrpSpPr/>
        <p:nvPr/>
      </p:nvGrpSpPr>
      <p:grpSpPr>
        <a:xfrm>
          <a:off x="0" y="0"/>
          <a:ext cx="0" cy="0"/>
          <a:chOff x="0" y="0"/>
          <a:chExt cx="0" cy="0"/>
        </a:xfrm>
      </p:grpSpPr>
      <p:sp>
        <p:nvSpPr>
          <p:cNvPr id="2455" name="Google Shape;2455;p114"/>
          <p:cNvSpPr/>
          <p:nvPr/>
        </p:nvSpPr>
        <p:spPr>
          <a:xfrm>
            <a:off x="201706" y="859403"/>
            <a:ext cx="11674344" cy="5531005"/>
          </a:xfrm>
          <a:prstGeom prst="rect">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456" name="Google Shape;2456;p114"/>
          <p:cNvPicPr preferRelativeResize="0"/>
          <p:nvPr/>
        </p:nvPicPr>
        <p:blipFill rotWithShape="1">
          <a:blip r:embed="rId3">
            <a:alphaModFix/>
          </a:blip>
          <a:srcRect/>
          <a:stretch/>
        </p:blipFill>
        <p:spPr>
          <a:xfrm>
            <a:off x="189113" y="1617705"/>
            <a:ext cx="6082484" cy="4054990"/>
          </a:xfrm>
          <a:prstGeom prst="rect">
            <a:avLst/>
          </a:prstGeom>
          <a:noFill/>
          <a:ln>
            <a:noFill/>
          </a:ln>
        </p:spPr>
      </p:pic>
      <p:sp>
        <p:nvSpPr>
          <p:cNvPr id="2457" name="Google Shape;2457;p114"/>
          <p:cNvSpPr txBox="1"/>
          <p:nvPr/>
        </p:nvSpPr>
        <p:spPr>
          <a:xfrm>
            <a:off x="2599415" y="3261630"/>
            <a:ext cx="1261884"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a:solidFill>
                  <a:schemeClr val="dk1"/>
                </a:solidFill>
                <a:latin typeface="Arial"/>
                <a:ea typeface="Arial"/>
                <a:cs typeface="Arial"/>
                <a:sym typeface="Arial"/>
              </a:rPr>
              <a:t>歳入総額</a:t>
            </a:r>
            <a:endParaRPr sz="1400" b="0" i="0" u="none" strike="noStrike" cap="none">
              <a:solidFill>
                <a:srgbClr val="000000"/>
              </a:solidFill>
              <a:latin typeface="Arial"/>
              <a:ea typeface="Arial"/>
              <a:cs typeface="Arial"/>
              <a:sym typeface="Arial"/>
            </a:endParaRPr>
          </a:p>
        </p:txBody>
      </p:sp>
      <p:sp>
        <p:nvSpPr>
          <p:cNvPr id="2458" name="Google Shape;2458;p114"/>
          <p:cNvSpPr txBox="1"/>
          <p:nvPr/>
        </p:nvSpPr>
        <p:spPr>
          <a:xfrm>
            <a:off x="2581780" y="3661740"/>
            <a:ext cx="1297151"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ja-JP" sz="1600" b="1" i="0" u="none" strike="noStrike" cap="none">
                <a:solidFill>
                  <a:schemeClr val="dk1"/>
                </a:solidFill>
                <a:latin typeface="Arial"/>
                <a:ea typeface="Arial"/>
                <a:cs typeface="Arial"/>
                <a:sym typeface="Arial"/>
              </a:rPr>
              <a:t>7,347億円</a:t>
            </a:r>
            <a:endParaRPr sz="1400" b="0" i="0" u="none" strike="noStrike" cap="none">
              <a:solidFill>
                <a:srgbClr val="000000"/>
              </a:solidFill>
              <a:latin typeface="Arial"/>
              <a:ea typeface="Arial"/>
              <a:cs typeface="Arial"/>
              <a:sym typeface="Arial"/>
            </a:endParaRPr>
          </a:p>
        </p:txBody>
      </p:sp>
      <p:sp>
        <p:nvSpPr>
          <p:cNvPr id="2459" name="Google Shape;2459;p114"/>
          <p:cNvSpPr txBox="1"/>
          <p:nvPr/>
        </p:nvSpPr>
        <p:spPr>
          <a:xfrm>
            <a:off x="4036630" y="2933571"/>
            <a:ext cx="829074"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chemeClr val="dk1"/>
                </a:solidFill>
                <a:latin typeface="Arial"/>
                <a:ea typeface="Arial"/>
                <a:cs typeface="Arial"/>
                <a:sym typeface="Arial"/>
              </a:rPr>
              <a:t>38.6%</a:t>
            </a:r>
            <a:endParaRPr sz="1400" b="0" i="0" u="none" strike="noStrike" cap="none">
              <a:solidFill>
                <a:srgbClr val="000000"/>
              </a:solidFill>
              <a:latin typeface="Arial"/>
              <a:ea typeface="Arial"/>
              <a:cs typeface="Arial"/>
              <a:sym typeface="Arial"/>
            </a:endParaRPr>
          </a:p>
        </p:txBody>
      </p:sp>
      <p:pic>
        <p:nvPicPr>
          <p:cNvPr id="2460" name="Google Shape;2460;p114"/>
          <p:cNvPicPr preferRelativeResize="0"/>
          <p:nvPr/>
        </p:nvPicPr>
        <p:blipFill rotWithShape="1">
          <a:blip r:embed="rId4">
            <a:alphaModFix/>
          </a:blip>
          <a:srcRect/>
          <a:stretch/>
        </p:blipFill>
        <p:spPr>
          <a:xfrm>
            <a:off x="5921786" y="1617705"/>
            <a:ext cx="6082484" cy="4054990"/>
          </a:xfrm>
          <a:prstGeom prst="rect">
            <a:avLst/>
          </a:prstGeom>
          <a:noFill/>
          <a:ln>
            <a:noFill/>
          </a:ln>
        </p:spPr>
      </p:pic>
      <p:sp>
        <p:nvSpPr>
          <p:cNvPr id="2461" name="Google Shape;2461;p114"/>
          <p:cNvSpPr txBox="1"/>
          <p:nvPr/>
        </p:nvSpPr>
        <p:spPr>
          <a:xfrm>
            <a:off x="8332086" y="3261630"/>
            <a:ext cx="1261884"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a:solidFill>
                  <a:schemeClr val="dk1"/>
                </a:solidFill>
                <a:latin typeface="Arial"/>
                <a:ea typeface="Arial"/>
                <a:cs typeface="Arial"/>
                <a:sym typeface="Arial"/>
              </a:rPr>
              <a:t>歳出総額</a:t>
            </a:r>
            <a:endParaRPr sz="1400" b="0" i="0" u="none" strike="noStrike" cap="none">
              <a:solidFill>
                <a:srgbClr val="000000"/>
              </a:solidFill>
              <a:latin typeface="Arial"/>
              <a:ea typeface="Arial"/>
              <a:cs typeface="Arial"/>
              <a:sym typeface="Arial"/>
            </a:endParaRPr>
          </a:p>
        </p:txBody>
      </p:sp>
      <p:sp>
        <p:nvSpPr>
          <p:cNvPr id="2462" name="Google Shape;2462;p114"/>
          <p:cNvSpPr txBox="1"/>
          <p:nvPr/>
        </p:nvSpPr>
        <p:spPr>
          <a:xfrm>
            <a:off x="8314454" y="3661740"/>
            <a:ext cx="1297151"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ja-JP" sz="1600" b="1" i="0" u="none" strike="noStrike" cap="none">
                <a:solidFill>
                  <a:schemeClr val="dk1"/>
                </a:solidFill>
                <a:latin typeface="Arial"/>
                <a:ea typeface="Arial"/>
                <a:cs typeface="Arial"/>
                <a:sym typeface="Arial"/>
              </a:rPr>
              <a:t>7,347億円</a:t>
            </a:r>
            <a:endParaRPr sz="1400" b="0" i="0" u="none" strike="noStrike" cap="none">
              <a:solidFill>
                <a:srgbClr val="000000"/>
              </a:solidFill>
              <a:latin typeface="Arial"/>
              <a:ea typeface="Arial"/>
              <a:cs typeface="Arial"/>
              <a:sym typeface="Arial"/>
            </a:endParaRPr>
          </a:p>
        </p:txBody>
      </p:sp>
      <p:sp>
        <p:nvSpPr>
          <p:cNvPr id="2463" name="Google Shape;2463;p114"/>
          <p:cNvSpPr txBox="1"/>
          <p:nvPr/>
        </p:nvSpPr>
        <p:spPr>
          <a:xfrm>
            <a:off x="9927147" y="3765412"/>
            <a:ext cx="829074"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chemeClr val="dk1"/>
                </a:solidFill>
                <a:latin typeface="Arial"/>
                <a:ea typeface="Arial"/>
                <a:cs typeface="Arial"/>
                <a:sym typeface="Arial"/>
              </a:rPr>
              <a:t>16.1%</a:t>
            </a:r>
            <a:endParaRPr sz="1400" b="0" i="0" u="none" strike="noStrike" cap="none">
              <a:solidFill>
                <a:srgbClr val="000000"/>
              </a:solidFill>
              <a:latin typeface="Arial"/>
              <a:ea typeface="Arial"/>
              <a:cs typeface="Arial"/>
              <a:sym typeface="Arial"/>
            </a:endParaRPr>
          </a:p>
        </p:txBody>
      </p:sp>
      <p:sp>
        <p:nvSpPr>
          <p:cNvPr id="2464" name="Google Shape;2464;p114"/>
          <p:cNvSpPr txBox="1"/>
          <p:nvPr/>
        </p:nvSpPr>
        <p:spPr>
          <a:xfrm>
            <a:off x="1865075" y="4534632"/>
            <a:ext cx="829074"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chemeClr val="dk1"/>
                </a:solidFill>
                <a:latin typeface="Arial"/>
                <a:ea typeface="Arial"/>
                <a:cs typeface="Arial"/>
                <a:sym typeface="Arial"/>
              </a:rPr>
              <a:t>51.5%</a:t>
            </a:r>
            <a:endParaRPr sz="1400" b="0" i="0" u="none" strike="noStrike" cap="none">
              <a:solidFill>
                <a:srgbClr val="000000"/>
              </a:solidFill>
              <a:latin typeface="Arial"/>
              <a:ea typeface="Arial"/>
              <a:cs typeface="Arial"/>
              <a:sym typeface="Arial"/>
            </a:endParaRPr>
          </a:p>
        </p:txBody>
      </p:sp>
      <p:sp>
        <p:nvSpPr>
          <p:cNvPr id="2465" name="Google Shape;2465;p114"/>
          <p:cNvSpPr txBox="1"/>
          <p:nvPr/>
        </p:nvSpPr>
        <p:spPr>
          <a:xfrm>
            <a:off x="2449341" y="2242760"/>
            <a:ext cx="697628"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chemeClr val="dk1"/>
                </a:solidFill>
                <a:latin typeface="Arial"/>
                <a:ea typeface="Arial"/>
                <a:cs typeface="Arial"/>
                <a:sym typeface="Arial"/>
              </a:rPr>
              <a:t>9.9%</a:t>
            </a:r>
            <a:endParaRPr sz="1400" b="0" i="0" u="none" strike="noStrike" cap="none">
              <a:solidFill>
                <a:srgbClr val="000000"/>
              </a:solidFill>
              <a:latin typeface="Arial"/>
              <a:ea typeface="Arial"/>
              <a:cs typeface="Arial"/>
              <a:sym typeface="Arial"/>
            </a:endParaRPr>
          </a:p>
        </p:txBody>
      </p:sp>
      <p:sp>
        <p:nvSpPr>
          <p:cNvPr id="2466" name="Google Shape;2466;p114"/>
          <p:cNvSpPr txBox="1"/>
          <p:nvPr/>
        </p:nvSpPr>
        <p:spPr>
          <a:xfrm>
            <a:off x="9874202" y="1284983"/>
            <a:ext cx="1796423" cy="596317"/>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400"/>
              <a:buFont typeface="Arial"/>
              <a:buNone/>
            </a:pPr>
            <a:r>
              <a:rPr lang="ja-JP" sz="1400" b="1" i="0" u="none" strike="noStrike" cap="none">
                <a:solidFill>
                  <a:schemeClr val="dk1"/>
                </a:solidFill>
                <a:latin typeface="Arial"/>
                <a:ea typeface="Arial"/>
                <a:cs typeface="Arial"/>
                <a:sym typeface="Arial"/>
              </a:rPr>
              <a:t>教育や科学技術を盛んにするため</a:t>
            </a:r>
            <a:endParaRPr sz="1400" b="0" i="0" u="none" strike="noStrike" cap="none">
              <a:solidFill>
                <a:srgbClr val="000000"/>
              </a:solidFill>
              <a:latin typeface="Arial"/>
              <a:ea typeface="Arial"/>
              <a:cs typeface="Arial"/>
              <a:sym typeface="Arial"/>
            </a:endParaRPr>
          </a:p>
        </p:txBody>
      </p:sp>
      <p:sp>
        <p:nvSpPr>
          <p:cNvPr id="2467" name="Google Shape;2467;p114"/>
          <p:cNvSpPr txBox="1"/>
          <p:nvPr/>
        </p:nvSpPr>
        <p:spPr>
          <a:xfrm>
            <a:off x="9319576" y="2381156"/>
            <a:ext cx="829074"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chemeClr val="dk1"/>
                </a:solidFill>
                <a:latin typeface="Arial"/>
                <a:ea typeface="Arial"/>
                <a:cs typeface="Arial"/>
                <a:sym typeface="Arial"/>
              </a:rPr>
              <a:t>19.6%</a:t>
            </a:r>
            <a:endParaRPr sz="1400" b="0" i="0" u="none" strike="noStrike" cap="none">
              <a:solidFill>
                <a:srgbClr val="000000"/>
              </a:solidFill>
              <a:latin typeface="Arial"/>
              <a:ea typeface="Arial"/>
              <a:cs typeface="Arial"/>
              <a:sym typeface="Arial"/>
            </a:endParaRPr>
          </a:p>
        </p:txBody>
      </p:sp>
      <p:sp>
        <p:nvSpPr>
          <p:cNvPr id="2468" name="Google Shape;2468;p114"/>
          <p:cNvSpPr txBox="1"/>
          <p:nvPr/>
        </p:nvSpPr>
        <p:spPr>
          <a:xfrm>
            <a:off x="9244181" y="4677602"/>
            <a:ext cx="829074"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chemeClr val="dk1"/>
                </a:solidFill>
                <a:latin typeface="Arial"/>
                <a:ea typeface="Arial"/>
                <a:cs typeface="Arial"/>
                <a:sym typeface="Arial"/>
              </a:rPr>
              <a:t>12.2%</a:t>
            </a:r>
            <a:endParaRPr sz="1400" b="0" i="0" u="none" strike="noStrike" cap="none">
              <a:solidFill>
                <a:srgbClr val="000000"/>
              </a:solidFill>
              <a:latin typeface="Arial"/>
              <a:ea typeface="Arial"/>
              <a:cs typeface="Arial"/>
              <a:sym typeface="Arial"/>
            </a:endParaRPr>
          </a:p>
        </p:txBody>
      </p:sp>
      <p:sp>
        <p:nvSpPr>
          <p:cNvPr id="2469" name="Google Shape;2469;p114"/>
          <p:cNvSpPr txBox="1"/>
          <p:nvPr/>
        </p:nvSpPr>
        <p:spPr>
          <a:xfrm>
            <a:off x="10253730" y="5056487"/>
            <a:ext cx="1683842" cy="854849"/>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400"/>
              <a:buFont typeface="Arial"/>
              <a:buNone/>
            </a:pPr>
            <a:r>
              <a:rPr lang="ja-JP" sz="1400" b="1" i="0" u="none" strike="noStrike" cap="none">
                <a:solidFill>
                  <a:schemeClr val="dk1"/>
                </a:solidFill>
                <a:latin typeface="Arial"/>
                <a:ea typeface="Arial"/>
                <a:cs typeface="Arial"/>
                <a:sym typeface="Arial"/>
              </a:rPr>
              <a:t>道路や港を整備したり、川や海岸を守るため</a:t>
            </a:r>
            <a:endParaRPr sz="1400" b="0" i="0" u="none" strike="noStrike" cap="none">
              <a:solidFill>
                <a:srgbClr val="000000"/>
              </a:solidFill>
              <a:latin typeface="Arial"/>
              <a:ea typeface="Arial"/>
              <a:cs typeface="Arial"/>
              <a:sym typeface="Arial"/>
            </a:endParaRPr>
          </a:p>
        </p:txBody>
      </p:sp>
      <p:sp>
        <p:nvSpPr>
          <p:cNvPr id="2470" name="Google Shape;2470;p114"/>
          <p:cNvSpPr txBox="1"/>
          <p:nvPr/>
        </p:nvSpPr>
        <p:spPr>
          <a:xfrm>
            <a:off x="8494795" y="5721143"/>
            <a:ext cx="2050267" cy="596317"/>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400"/>
              <a:buFont typeface="Arial"/>
              <a:buNone/>
            </a:pPr>
            <a:r>
              <a:rPr lang="ja-JP" sz="1400" b="1" i="0" u="none" strike="noStrike" cap="none">
                <a:solidFill>
                  <a:schemeClr val="dk1"/>
                </a:solidFill>
                <a:latin typeface="Arial"/>
                <a:ea typeface="Arial"/>
                <a:cs typeface="Arial"/>
                <a:sym typeface="Arial"/>
              </a:rPr>
              <a:t>農林水産業を盛んにするため</a:t>
            </a:r>
            <a:endParaRPr sz="1400" b="0" i="0" u="none" strike="noStrike" cap="none">
              <a:solidFill>
                <a:srgbClr val="000000"/>
              </a:solidFill>
              <a:latin typeface="Arial"/>
              <a:ea typeface="Arial"/>
              <a:cs typeface="Arial"/>
              <a:sym typeface="Arial"/>
            </a:endParaRPr>
          </a:p>
        </p:txBody>
      </p:sp>
      <p:sp>
        <p:nvSpPr>
          <p:cNvPr id="2471" name="Google Shape;2471;p114"/>
          <p:cNvSpPr txBox="1"/>
          <p:nvPr/>
        </p:nvSpPr>
        <p:spPr>
          <a:xfrm>
            <a:off x="5811168" y="5071958"/>
            <a:ext cx="1422152" cy="596317"/>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400"/>
              <a:buFont typeface="Arial"/>
              <a:buNone/>
            </a:pPr>
            <a:r>
              <a:rPr lang="ja-JP" sz="1400" b="1" i="0" u="none" strike="noStrike" cap="none">
                <a:solidFill>
                  <a:schemeClr val="dk1"/>
                </a:solidFill>
                <a:latin typeface="Arial"/>
                <a:ea typeface="Arial"/>
                <a:cs typeface="Arial"/>
                <a:sym typeface="Arial"/>
              </a:rPr>
              <a:t>商工業を盛んにするため</a:t>
            </a:r>
            <a:endParaRPr sz="1400" b="0" i="0" u="none" strike="noStrike" cap="none">
              <a:solidFill>
                <a:srgbClr val="000000"/>
              </a:solidFill>
              <a:latin typeface="Arial"/>
              <a:ea typeface="Arial"/>
              <a:cs typeface="Arial"/>
              <a:sym typeface="Arial"/>
            </a:endParaRPr>
          </a:p>
        </p:txBody>
      </p:sp>
      <p:sp>
        <p:nvSpPr>
          <p:cNvPr id="2472" name="Google Shape;2472;p114"/>
          <p:cNvSpPr txBox="1"/>
          <p:nvPr/>
        </p:nvSpPr>
        <p:spPr>
          <a:xfrm>
            <a:off x="4601206" y="2011453"/>
            <a:ext cx="1680832" cy="668324"/>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600"/>
              <a:buFont typeface="Arial"/>
              <a:buNone/>
            </a:pPr>
            <a:r>
              <a:rPr lang="ja-JP" sz="1600" b="1" i="0" u="none" strike="noStrike" cap="none">
                <a:solidFill>
                  <a:schemeClr val="dk1"/>
                </a:solidFill>
                <a:latin typeface="Arial"/>
                <a:ea typeface="Arial"/>
                <a:cs typeface="Arial"/>
                <a:sym typeface="Arial"/>
              </a:rPr>
              <a:t>県民が納める税金など</a:t>
            </a:r>
            <a:endParaRPr sz="1400" b="0" i="0" u="none" strike="noStrike" cap="none">
              <a:solidFill>
                <a:srgbClr val="000000"/>
              </a:solidFill>
              <a:latin typeface="Arial"/>
              <a:ea typeface="Arial"/>
              <a:cs typeface="Arial"/>
              <a:sym typeface="Arial"/>
            </a:endParaRPr>
          </a:p>
        </p:txBody>
      </p:sp>
      <p:sp>
        <p:nvSpPr>
          <p:cNvPr id="2473" name="Google Shape;2473;p114"/>
          <p:cNvSpPr txBox="1"/>
          <p:nvPr/>
        </p:nvSpPr>
        <p:spPr>
          <a:xfrm>
            <a:off x="897818" y="1846811"/>
            <a:ext cx="1130438" cy="372859"/>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600"/>
              <a:buFont typeface="Arial"/>
              <a:buNone/>
            </a:pPr>
            <a:r>
              <a:rPr lang="ja-JP" sz="1600" b="1" i="0" u="none" strike="noStrike" cap="none">
                <a:solidFill>
                  <a:schemeClr val="dk1"/>
                </a:solidFill>
                <a:latin typeface="Arial"/>
                <a:ea typeface="Arial"/>
                <a:cs typeface="Arial"/>
                <a:sym typeface="Arial"/>
              </a:rPr>
              <a:t>県の借金 </a:t>
            </a:r>
            <a:endParaRPr sz="1600" b="1" i="0" u="none" strike="noStrike" cap="none">
              <a:solidFill>
                <a:schemeClr val="dk1"/>
              </a:solidFill>
              <a:latin typeface="Arial"/>
              <a:ea typeface="Arial"/>
              <a:cs typeface="Arial"/>
              <a:sym typeface="Arial"/>
            </a:endParaRPr>
          </a:p>
        </p:txBody>
      </p:sp>
      <p:sp>
        <p:nvSpPr>
          <p:cNvPr id="2474" name="Google Shape;2474;p114"/>
          <p:cNvSpPr txBox="1"/>
          <p:nvPr/>
        </p:nvSpPr>
        <p:spPr>
          <a:xfrm>
            <a:off x="10756221" y="3205511"/>
            <a:ext cx="1167116" cy="596317"/>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400"/>
              <a:buFont typeface="Arial"/>
              <a:buNone/>
            </a:pPr>
            <a:r>
              <a:rPr lang="ja-JP" sz="1400" b="1" i="0" u="none" strike="noStrike" cap="none">
                <a:solidFill>
                  <a:schemeClr val="dk1"/>
                </a:solidFill>
                <a:latin typeface="Arial"/>
                <a:ea typeface="Arial"/>
                <a:cs typeface="Arial"/>
                <a:sym typeface="Arial"/>
              </a:rPr>
              <a:t>福祉の充実のため</a:t>
            </a:r>
            <a:endParaRPr sz="1400" b="0" i="0" u="none" strike="noStrike" cap="none">
              <a:solidFill>
                <a:srgbClr val="000000"/>
              </a:solidFill>
              <a:latin typeface="Arial"/>
              <a:ea typeface="Arial"/>
              <a:cs typeface="Arial"/>
              <a:sym typeface="Arial"/>
            </a:endParaRPr>
          </a:p>
        </p:txBody>
      </p:sp>
      <p:sp>
        <p:nvSpPr>
          <p:cNvPr id="2475" name="Google Shape;2475;p114"/>
          <p:cNvSpPr txBox="1"/>
          <p:nvPr/>
        </p:nvSpPr>
        <p:spPr>
          <a:xfrm>
            <a:off x="6730884" y="5715210"/>
            <a:ext cx="1763911" cy="596317"/>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400"/>
              <a:buFont typeface="Arial"/>
              <a:buNone/>
            </a:pPr>
            <a:r>
              <a:rPr lang="ja-JP" sz="1400" b="1" i="0" u="none" strike="noStrike" cap="none">
                <a:solidFill>
                  <a:schemeClr val="dk1"/>
                </a:solidFill>
                <a:latin typeface="Arial"/>
                <a:ea typeface="Arial"/>
                <a:cs typeface="Arial"/>
                <a:sym typeface="Arial"/>
              </a:rPr>
              <a:t>まちづくりや県庁全体の仕事のため</a:t>
            </a:r>
            <a:endParaRPr sz="1400" b="0" i="0" u="none" strike="noStrike" cap="none">
              <a:solidFill>
                <a:srgbClr val="000000"/>
              </a:solidFill>
              <a:latin typeface="Arial"/>
              <a:ea typeface="Arial"/>
              <a:cs typeface="Arial"/>
              <a:sym typeface="Arial"/>
            </a:endParaRPr>
          </a:p>
        </p:txBody>
      </p:sp>
      <p:sp>
        <p:nvSpPr>
          <p:cNvPr id="2476" name="Google Shape;2476;p114"/>
          <p:cNvSpPr txBox="1"/>
          <p:nvPr/>
        </p:nvSpPr>
        <p:spPr>
          <a:xfrm>
            <a:off x="201705" y="199493"/>
            <a:ext cx="5726313"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AAC8D"/>
              </a:buClr>
              <a:buSzPts val="2400"/>
              <a:buFont typeface="Arial"/>
              <a:buNone/>
            </a:pPr>
            <a:r>
              <a:rPr lang="ja-JP" sz="2400" b="1" i="0" u="none" strike="noStrike" cap="none">
                <a:solidFill>
                  <a:srgbClr val="2AAC8D"/>
                </a:solidFill>
                <a:latin typeface="Arial"/>
                <a:ea typeface="Arial"/>
                <a:cs typeface="Arial"/>
                <a:sym typeface="Arial"/>
              </a:rPr>
              <a:t>5. 税金のしくみ</a:t>
            </a:r>
            <a:endParaRPr sz="1400" b="0" i="0" u="none" strike="noStrike" cap="none">
              <a:solidFill>
                <a:srgbClr val="000000"/>
              </a:solidFill>
              <a:latin typeface="Arial"/>
              <a:ea typeface="Arial"/>
              <a:cs typeface="Arial"/>
              <a:sym typeface="Arial"/>
            </a:endParaRPr>
          </a:p>
        </p:txBody>
      </p:sp>
      <p:sp>
        <p:nvSpPr>
          <p:cNvPr id="2477" name="Google Shape;2477;p114"/>
          <p:cNvSpPr/>
          <p:nvPr/>
        </p:nvSpPr>
        <p:spPr>
          <a:xfrm>
            <a:off x="3880272" y="580239"/>
            <a:ext cx="4431457" cy="557706"/>
          </a:xfrm>
          <a:prstGeom prst="roundRect">
            <a:avLst>
              <a:gd name="adj" fmla="val 50000"/>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478" name="Google Shape;2478;p114"/>
          <p:cNvSpPr txBox="1"/>
          <p:nvPr/>
        </p:nvSpPr>
        <p:spPr>
          <a:xfrm>
            <a:off x="4034357" y="659739"/>
            <a:ext cx="41232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lt1"/>
              </a:buClr>
              <a:buSzPts val="2000"/>
              <a:buFont typeface="Arial"/>
              <a:buNone/>
            </a:pPr>
            <a:r>
              <a:rPr lang="ja-JP" sz="2000" b="1" i="0" u="none" strike="noStrike" cap="none">
                <a:solidFill>
                  <a:schemeClr val="lt1"/>
                </a:solidFill>
                <a:latin typeface="Arial"/>
                <a:ea typeface="Arial"/>
                <a:cs typeface="Arial"/>
                <a:sym typeface="Arial"/>
              </a:rPr>
              <a:t>長崎県の予算</a:t>
            </a:r>
            <a:r>
              <a:rPr lang="ja-JP" sz="1600" b="0" i="0" u="none" strike="noStrike" cap="none">
                <a:solidFill>
                  <a:schemeClr val="lt1"/>
                </a:solidFill>
                <a:latin typeface="Arial"/>
                <a:ea typeface="Arial"/>
                <a:cs typeface="Arial"/>
                <a:sym typeface="Arial"/>
              </a:rPr>
              <a:t>（令和7年度当初予算）</a:t>
            </a:r>
            <a:endParaRPr sz="2000" b="0" i="0" u="none" strike="noStrike" cap="none">
              <a:solidFill>
                <a:schemeClr val="lt1"/>
              </a:solidFill>
              <a:latin typeface="Arial"/>
              <a:ea typeface="Arial"/>
              <a:cs typeface="Arial"/>
              <a:sym typeface="Arial"/>
            </a:endParaRPr>
          </a:p>
        </p:txBody>
      </p:sp>
      <p:sp>
        <p:nvSpPr>
          <p:cNvPr id="2479" name="Google Shape;2479;p114"/>
          <p:cNvSpPr txBox="1"/>
          <p:nvPr/>
        </p:nvSpPr>
        <p:spPr>
          <a:xfrm>
            <a:off x="379621" y="4996812"/>
            <a:ext cx="1347885" cy="668324"/>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600"/>
              <a:buFont typeface="Arial"/>
              <a:buNone/>
            </a:pPr>
            <a:r>
              <a:rPr lang="ja-JP" sz="1600" b="1" i="0" u="none" strike="noStrike" cap="none">
                <a:solidFill>
                  <a:schemeClr val="dk1"/>
                </a:solidFill>
                <a:latin typeface="Arial"/>
                <a:ea typeface="Arial"/>
                <a:cs typeface="Arial"/>
                <a:sym typeface="Arial"/>
              </a:rPr>
              <a:t>国から交付されるお金</a:t>
            </a:r>
            <a:endParaRPr sz="1400" b="0" i="0" u="none" strike="noStrike" cap="none">
              <a:solidFill>
                <a:srgbClr val="000000"/>
              </a:solidFill>
              <a:latin typeface="Arial"/>
              <a:ea typeface="Arial"/>
              <a:cs typeface="Arial"/>
              <a:sym typeface="Arial"/>
            </a:endParaRPr>
          </a:p>
        </p:txBody>
      </p:sp>
      <p:sp>
        <p:nvSpPr>
          <p:cNvPr id="2480" name="Google Shape;2480;p114"/>
          <p:cNvSpPr txBox="1"/>
          <p:nvPr/>
        </p:nvSpPr>
        <p:spPr>
          <a:xfrm>
            <a:off x="7883455" y="4788435"/>
            <a:ext cx="697628"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chemeClr val="dk1"/>
                </a:solidFill>
                <a:latin typeface="Arial"/>
                <a:ea typeface="Arial"/>
                <a:cs typeface="Arial"/>
                <a:sym typeface="Arial"/>
              </a:rPr>
              <a:t>6.4%</a:t>
            </a:r>
            <a:endParaRPr sz="1400" b="0" i="0" u="none" strike="noStrike" cap="none">
              <a:solidFill>
                <a:srgbClr val="000000"/>
              </a:solidFill>
              <a:latin typeface="Arial"/>
              <a:ea typeface="Arial"/>
              <a:cs typeface="Arial"/>
              <a:sym typeface="Arial"/>
            </a:endParaRPr>
          </a:p>
        </p:txBody>
      </p:sp>
      <p:sp>
        <p:nvSpPr>
          <p:cNvPr id="2481" name="Google Shape;2481;p114"/>
          <p:cNvSpPr txBox="1"/>
          <p:nvPr/>
        </p:nvSpPr>
        <p:spPr>
          <a:xfrm>
            <a:off x="8494795" y="4897753"/>
            <a:ext cx="697628"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chemeClr val="dk1"/>
                </a:solidFill>
                <a:latin typeface="Arial"/>
                <a:ea typeface="Arial"/>
                <a:cs typeface="Arial"/>
                <a:sym typeface="Arial"/>
              </a:rPr>
              <a:t>7.0%</a:t>
            </a:r>
            <a:endParaRPr sz="1400" b="0" i="0" u="none" strike="noStrike" cap="none">
              <a:solidFill>
                <a:srgbClr val="000000"/>
              </a:solidFill>
              <a:latin typeface="Arial"/>
              <a:ea typeface="Arial"/>
              <a:cs typeface="Arial"/>
              <a:sym typeface="Arial"/>
            </a:endParaRPr>
          </a:p>
        </p:txBody>
      </p:sp>
      <p:sp>
        <p:nvSpPr>
          <p:cNvPr id="2482" name="Google Shape;2482;p114"/>
          <p:cNvSpPr txBox="1"/>
          <p:nvPr/>
        </p:nvSpPr>
        <p:spPr>
          <a:xfrm>
            <a:off x="7441386" y="4419291"/>
            <a:ext cx="697628"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chemeClr val="dk1"/>
                </a:solidFill>
                <a:latin typeface="Arial"/>
                <a:ea typeface="Arial"/>
                <a:cs typeface="Arial"/>
                <a:sym typeface="Arial"/>
              </a:rPr>
              <a:t>5.8%</a:t>
            </a:r>
            <a:endParaRPr sz="1400" b="0" i="0" u="none" strike="noStrike" cap="none">
              <a:solidFill>
                <a:srgbClr val="000000"/>
              </a:solidFill>
              <a:latin typeface="Arial"/>
              <a:ea typeface="Arial"/>
              <a:cs typeface="Arial"/>
              <a:sym typeface="Arial"/>
            </a:endParaRPr>
          </a:p>
        </p:txBody>
      </p:sp>
      <p:sp>
        <p:nvSpPr>
          <p:cNvPr id="2483" name="Google Shape;2483;p114"/>
          <p:cNvSpPr txBox="1"/>
          <p:nvPr/>
        </p:nvSpPr>
        <p:spPr>
          <a:xfrm>
            <a:off x="6433720" y="1418205"/>
            <a:ext cx="1529642" cy="596317"/>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400"/>
              <a:buFont typeface="Arial"/>
              <a:buNone/>
            </a:pPr>
            <a:r>
              <a:rPr lang="ja-JP" sz="1400" b="1" i="0" u="none" strike="noStrike" cap="none">
                <a:solidFill>
                  <a:schemeClr val="dk1"/>
                </a:solidFill>
                <a:latin typeface="Arial"/>
                <a:ea typeface="Arial"/>
                <a:cs typeface="Arial"/>
                <a:sym typeface="Arial"/>
              </a:rPr>
              <a:t>県の借金を返すため</a:t>
            </a:r>
            <a:endParaRPr sz="1400" b="0" i="0" u="none" strike="noStrike" cap="none">
              <a:solidFill>
                <a:srgbClr val="000000"/>
              </a:solidFill>
              <a:latin typeface="Arial"/>
              <a:ea typeface="Arial"/>
              <a:cs typeface="Arial"/>
              <a:sym typeface="Arial"/>
            </a:endParaRPr>
          </a:p>
        </p:txBody>
      </p:sp>
      <p:sp>
        <p:nvSpPr>
          <p:cNvPr id="2484" name="Google Shape;2484;p114"/>
          <p:cNvSpPr txBox="1"/>
          <p:nvPr/>
        </p:nvSpPr>
        <p:spPr>
          <a:xfrm>
            <a:off x="6862199" y="2804781"/>
            <a:ext cx="1529642" cy="337785"/>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400"/>
              <a:buFont typeface="Arial"/>
              <a:buNone/>
            </a:pPr>
            <a:r>
              <a:rPr lang="ja-JP" sz="1400" b="1" i="0" u="none" strike="noStrike" cap="none">
                <a:solidFill>
                  <a:schemeClr val="dk1"/>
                </a:solidFill>
                <a:latin typeface="Arial"/>
                <a:ea typeface="Arial"/>
                <a:cs typeface="Arial"/>
                <a:sym typeface="Arial"/>
              </a:rPr>
              <a:t>そのほか</a:t>
            </a:r>
            <a:endParaRPr sz="1400" b="0" i="0" u="none" strike="noStrike" cap="none">
              <a:solidFill>
                <a:srgbClr val="000000"/>
              </a:solidFill>
              <a:latin typeface="Arial"/>
              <a:ea typeface="Arial"/>
              <a:cs typeface="Arial"/>
              <a:sym typeface="Arial"/>
            </a:endParaRPr>
          </a:p>
        </p:txBody>
      </p:sp>
      <p:sp>
        <p:nvSpPr>
          <p:cNvPr id="2485" name="Google Shape;2485;p114"/>
          <p:cNvSpPr txBox="1"/>
          <p:nvPr/>
        </p:nvSpPr>
        <p:spPr>
          <a:xfrm>
            <a:off x="5108890" y="4236473"/>
            <a:ext cx="1809003" cy="596317"/>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400"/>
              <a:buFont typeface="Arial"/>
              <a:buNone/>
            </a:pPr>
            <a:r>
              <a:rPr lang="ja-JP" sz="1400" b="1" i="0" u="none" strike="noStrike" cap="none">
                <a:solidFill>
                  <a:schemeClr val="dk1"/>
                </a:solidFill>
                <a:latin typeface="Arial"/>
                <a:ea typeface="Arial"/>
                <a:cs typeface="Arial"/>
                <a:sym typeface="Arial"/>
              </a:rPr>
              <a:t>交通事故や犯罪のない社会をつくるため</a:t>
            </a:r>
            <a:endParaRPr sz="1400" b="0" i="0" u="none" strike="noStrike" cap="none">
              <a:solidFill>
                <a:srgbClr val="000000"/>
              </a:solidFill>
              <a:latin typeface="Arial"/>
              <a:ea typeface="Arial"/>
              <a:cs typeface="Arial"/>
              <a:sym typeface="Arial"/>
            </a:endParaRPr>
          </a:p>
        </p:txBody>
      </p:sp>
      <p:sp>
        <p:nvSpPr>
          <p:cNvPr id="2486" name="Google Shape;2486;p114"/>
          <p:cNvSpPr txBox="1"/>
          <p:nvPr/>
        </p:nvSpPr>
        <p:spPr>
          <a:xfrm>
            <a:off x="5367760" y="3124564"/>
            <a:ext cx="1757204" cy="854849"/>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400"/>
              <a:buFont typeface="Arial"/>
              <a:buNone/>
            </a:pPr>
            <a:r>
              <a:rPr lang="ja-JP" sz="1400" b="1" i="0" u="none" strike="noStrike" cap="none">
                <a:solidFill>
                  <a:schemeClr val="dk1"/>
                </a:solidFill>
                <a:latin typeface="Arial"/>
                <a:ea typeface="Arial"/>
                <a:cs typeface="Arial"/>
                <a:sym typeface="Arial"/>
              </a:rPr>
              <a:t>地球温暖化を防ぎ、健康に暮らせるようにするため</a:t>
            </a:r>
            <a:endParaRPr sz="1400" b="0" i="0" u="none" strike="noStrike" cap="none">
              <a:solidFill>
                <a:srgbClr val="000000"/>
              </a:solidFill>
              <a:latin typeface="Arial"/>
              <a:ea typeface="Arial"/>
              <a:cs typeface="Arial"/>
              <a:sym typeface="Arial"/>
            </a:endParaRPr>
          </a:p>
        </p:txBody>
      </p:sp>
      <p:sp>
        <p:nvSpPr>
          <p:cNvPr id="2487" name="Google Shape;2487;p114"/>
          <p:cNvSpPr txBox="1"/>
          <p:nvPr/>
        </p:nvSpPr>
        <p:spPr>
          <a:xfrm>
            <a:off x="7336064" y="3908901"/>
            <a:ext cx="697628"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chemeClr val="dk1"/>
                </a:solidFill>
                <a:latin typeface="Arial"/>
                <a:ea typeface="Arial"/>
                <a:cs typeface="Arial"/>
                <a:sym typeface="Arial"/>
              </a:rPr>
              <a:t>5.6%</a:t>
            </a:r>
            <a:endParaRPr sz="1400" b="0" i="0" u="none" strike="noStrike" cap="none">
              <a:solidFill>
                <a:srgbClr val="000000"/>
              </a:solidFill>
              <a:latin typeface="Arial"/>
              <a:ea typeface="Arial"/>
              <a:cs typeface="Arial"/>
              <a:sym typeface="Arial"/>
            </a:endParaRPr>
          </a:p>
        </p:txBody>
      </p:sp>
      <p:sp>
        <p:nvSpPr>
          <p:cNvPr id="2488" name="Google Shape;2488;p114"/>
          <p:cNvSpPr txBox="1"/>
          <p:nvPr/>
        </p:nvSpPr>
        <p:spPr>
          <a:xfrm>
            <a:off x="7255524" y="3557063"/>
            <a:ext cx="697628"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chemeClr val="dk1"/>
                </a:solidFill>
                <a:latin typeface="Arial"/>
                <a:ea typeface="Arial"/>
                <a:cs typeface="Arial"/>
                <a:sym typeface="Arial"/>
              </a:rPr>
              <a:t>3.3%</a:t>
            </a:r>
            <a:endParaRPr sz="1400" b="0" i="0" u="none" strike="noStrike" cap="none">
              <a:solidFill>
                <a:srgbClr val="000000"/>
              </a:solidFill>
              <a:latin typeface="Arial"/>
              <a:ea typeface="Arial"/>
              <a:cs typeface="Arial"/>
              <a:sym typeface="Arial"/>
            </a:endParaRPr>
          </a:p>
        </p:txBody>
      </p:sp>
      <p:sp>
        <p:nvSpPr>
          <p:cNvPr id="2489" name="Google Shape;2489;p114"/>
          <p:cNvSpPr txBox="1"/>
          <p:nvPr/>
        </p:nvSpPr>
        <p:spPr>
          <a:xfrm>
            <a:off x="7251120" y="3072426"/>
            <a:ext cx="829074"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chemeClr val="dk1"/>
                </a:solidFill>
                <a:latin typeface="Arial"/>
                <a:ea typeface="Arial"/>
                <a:cs typeface="Arial"/>
                <a:sym typeface="Arial"/>
              </a:rPr>
              <a:t>10.9%</a:t>
            </a:r>
            <a:endParaRPr sz="1400" b="0" i="0" u="none" strike="noStrike" cap="none">
              <a:solidFill>
                <a:srgbClr val="000000"/>
              </a:solidFill>
              <a:latin typeface="Arial"/>
              <a:ea typeface="Arial"/>
              <a:cs typeface="Arial"/>
              <a:sym typeface="Arial"/>
            </a:endParaRPr>
          </a:p>
        </p:txBody>
      </p:sp>
      <p:sp>
        <p:nvSpPr>
          <p:cNvPr id="2490" name="Google Shape;2490;p114"/>
          <p:cNvSpPr txBox="1"/>
          <p:nvPr/>
        </p:nvSpPr>
        <p:spPr>
          <a:xfrm>
            <a:off x="8009007" y="2275309"/>
            <a:ext cx="829074"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chemeClr val="dk1"/>
                </a:solidFill>
                <a:latin typeface="Arial"/>
                <a:ea typeface="Arial"/>
                <a:cs typeface="Arial"/>
                <a:sym typeface="Arial"/>
              </a:rPr>
              <a:t>13.1%</a:t>
            </a:r>
            <a:endParaRPr sz="1400" b="0" i="0" u="none" strike="noStrike" cap="none">
              <a:solidFill>
                <a:srgbClr val="000000"/>
              </a:solidFill>
              <a:latin typeface="Arial"/>
              <a:ea typeface="Arial"/>
              <a:cs typeface="Arial"/>
              <a:sym typeface="Arial"/>
            </a:endParaRPr>
          </a:p>
        </p:txBody>
      </p:sp>
      <p:sp>
        <p:nvSpPr>
          <p:cNvPr id="2491" name="Google Shape;2491;p114"/>
          <p:cNvSpPr txBox="1"/>
          <p:nvPr/>
        </p:nvSpPr>
        <p:spPr>
          <a:xfrm>
            <a:off x="678835" y="5874868"/>
            <a:ext cx="5498975"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ja-JP" sz="1200" b="0" i="0" u="none" strike="noStrike" cap="none">
                <a:solidFill>
                  <a:schemeClr val="dk1"/>
                </a:solidFill>
                <a:latin typeface="Arial"/>
                <a:ea typeface="Arial"/>
                <a:cs typeface="Arial"/>
                <a:sym typeface="Arial"/>
              </a:rPr>
              <a:t>※令和7年度の1年間に県に納められる税金などは</a:t>
            </a:r>
            <a:r>
              <a:rPr lang="ja-JP" sz="1200" b="0" i="0" u="none" strike="noStrike" cap="none">
                <a:solidFill>
                  <a:srgbClr val="FF0000"/>
                </a:solidFill>
                <a:latin typeface="Arial"/>
                <a:ea typeface="Arial"/>
                <a:cs typeface="Arial"/>
                <a:sym typeface="Arial"/>
              </a:rPr>
              <a:t>1,326億円</a:t>
            </a:r>
            <a:r>
              <a:rPr lang="ja-JP" sz="1200" b="0" i="0" u="none" strike="noStrike" cap="none">
                <a:solidFill>
                  <a:schemeClr val="dk1"/>
                </a:solidFill>
                <a:latin typeface="Arial"/>
                <a:ea typeface="Arial"/>
                <a:cs typeface="Arial"/>
                <a:sym typeface="Arial"/>
              </a:rPr>
              <a:t>の見込みです。</a:t>
            </a:r>
            <a:endParaRPr sz="1400" b="0" i="0" u="none" strike="noStrike" cap="none">
              <a:solidFill>
                <a:srgbClr val="000000"/>
              </a:solidFill>
              <a:latin typeface="Arial"/>
              <a:ea typeface="Arial"/>
              <a:cs typeface="Arial"/>
              <a:sym typeface="Arial"/>
            </a:endParaRPr>
          </a:p>
        </p:txBody>
      </p:sp>
      <p:sp>
        <p:nvSpPr>
          <p:cNvPr id="2492" name="Google Shape;2492;p114"/>
          <p:cNvSpPr/>
          <p:nvPr/>
        </p:nvSpPr>
        <p:spPr>
          <a:xfrm>
            <a:off x="414485" y="6439213"/>
            <a:ext cx="1195848" cy="314594"/>
          </a:xfrm>
          <a:prstGeom prst="roundRect">
            <a:avLst>
              <a:gd name="adj" fmla="val 16667"/>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493" name="Google Shape;2493;p114"/>
          <p:cNvSpPr txBox="1"/>
          <p:nvPr/>
        </p:nvSpPr>
        <p:spPr>
          <a:xfrm>
            <a:off x="389145" y="6450792"/>
            <a:ext cx="1265576"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0" i="0" u="none" strike="noStrike" cap="none">
                <a:solidFill>
                  <a:srgbClr val="0070C0"/>
                </a:solidFill>
                <a:latin typeface="Arial"/>
                <a:ea typeface="Arial"/>
                <a:cs typeface="Arial"/>
                <a:sym typeface="Arial"/>
              </a:rPr>
              <a:t>詳しく学ぼう</a:t>
            </a:r>
            <a:endParaRPr sz="1400" b="0" i="0" u="none" strike="noStrike" cap="none">
              <a:solidFill>
                <a:srgbClr val="000000"/>
              </a:solidFill>
              <a:latin typeface="Arial"/>
              <a:ea typeface="Arial"/>
              <a:cs typeface="Arial"/>
              <a:sym typeface="Arial"/>
            </a:endParaRPr>
          </a:p>
        </p:txBody>
      </p:sp>
      <p:sp>
        <p:nvSpPr>
          <p:cNvPr id="2494" name="Google Shape;2494;p114"/>
          <p:cNvSpPr txBox="1"/>
          <p:nvPr/>
        </p:nvSpPr>
        <p:spPr>
          <a:xfrm>
            <a:off x="1537938" y="6386521"/>
            <a:ext cx="3063267" cy="498558"/>
          </a:xfrm>
          <a:prstGeom prst="rect">
            <a:avLst/>
          </a:prstGeom>
          <a:noFill/>
          <a:ln>
            <a:noFill/>
          </a:ln>
        </p:spPr>
        <p:txBody>
          <a:bodyPr spcFirstLastPara="1" wrap="square" lIns="91425" tIns="45700" rIns="91425" bIns="45700" anchor="t" anchorCtr="0">
            <a:spAutoFit/>
          </a:bodyPr>
          <a:lstStyle/>
          <a:p>
            <a:pPr marL="0" marR="0" lvl="0" indent="0" algn="r" rtl="0">
              <a:lnSpc>
                <a:spcPct val="120000"/>
              </a:lnSpc>
              <a:spcBef>
                <a:spcPts val="0"/>
              </a:spcBef>
              <a:spcAft>
                <a:spcPts val="0"/>
              </a:spcAft>
              <a:buClr>
                <a:srgbClr val="000000"/>
              </a:buClr>
              <a:buSzPts val="1100"/>
              <a:buFont typeface="Arial"/>
              <a:buNone/>
            </a:pPr>
            <a:r>
              <a:rPr lang="ja-JP" sz="1100" b="0" i="0" u="none" strike="noStrike" cap="none">
                <a:solidFill>
                  <a:srgbClr val="747474"/>
                </a:solidFill>
                <a:latin typeface="Arial"/>
                <a:ea typeface="Arial"/>
                <a:cs typeface="Arial"/>
                <a:sym typeface="Arial"/>
              </a:rPr>
              <a:t>ながさきけんキッズルーム（長崎県の予算）</a:t>
            </a:r>
            <a:endParaRPr sz="1100" b="0" i="0" u="none" strike="noStrike" cap="none">
              <a:solidFill>
                <a:srgbClr val="747474"/>
              </a:solidFill>
              <a:latin typeface="Arial"/>
              <a:ea typeface="Arial"/>
              <a:cs typeface="Arial"/>
              <a:sym typeface="Arial"/>
            </a:endParaRPr>
          </a:p>
          <a:p>
            <a:pPr marL="0" marR="0" lvl="0" indent="0" algn="r" rtl="0">
              <a:lnSpc>
                <a:spcPct val="120000"/>
              </a:lnSpc>
              <a:spcBef>
                <a:spcPts val="0"/>
              </a:spcBef>
              <a:spcAft>
                <a:spcPts val="0"/>
              </a:spcAft>
              <a:buClr>
                <a:srgbClr val="000000"/>
              </a:buClr>
              <a:buSzPts val="1100"/>
              <a:buFont typeface="Arial"/>
              <a:buNone/>
            </a:pPr>
            <a:r>
              <a:rPr lang="ja-JP" sz="1100" b="0" i="0" u="none" strike="noStrike" cap="none">
                <a:solidFill>
                  <a:srgbClr val="747474"/>
                </a:solidFill>
                <a:latin typeface="Arial"/>
                <a:ea typeface="Arial"/>
                <a:cs typeface="Arial"/>
                <a:sym typeface="Arial"/>
              </a:rPr>
              <a:t>郷土学習資料「ふるさと長崎県」</a:t>
            </a:r>
            <a:endParaRPr sz="1400" b="0" i="0" u="none" strike="noStrike" cap="none">
              <a:solidFill>
                <a:srgbClr val="000000"/>
              </a:solidFill>
              <a:latin typeface="Arial"/>
              <a:ea typeface="Arial"/>
              <a:cs typeface="Arial"/>
              <a:sym typeface="Arial"/>
            </a:endParaRPr>
          </a:p>
        </p:txBody>
      </p:sp>
      <p:sp>
        <p:nvSpPr>
          <p:cNvPr id="2495" name="Google Shape;2495;p114"/>
          <p:cNvSpPr txBox="1"/>
          <p:nvPr/>
        </p:nvSpPr>
        <p:spPr>
          <a:xfrm>
            <a:off x="4462597" y="6386521"/>
            <a:ext cx="7651025" cy="498558"/>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100"/>
              <a:buFont typeface="Arial"/>
              <a:buNone/>
            </a:pPr>
            <a:r>
              <a:rPr lang="ja-JP" sz="1100" b="0" i="0" u="sng" strike="noStrike" cap="none">
                <a:solidFill>
                  <a:srgbClr val="747474"/>
                </a:solidFill>
                <a:latin typeface="Arial"/>
                <a:ea typeface="Arial"/>
                <a:cs typeface="Arial"/>
                <a:sym typeface="Arial"/>
                <a:hlinkClick r:id="rId5">
                  <a:extLst>
                    <a:ext uri="{A12FA001-AC4F-418D-AE19-62706E023703}">
                      <ahyp:hlinkClr xmlns:ahyp="http://schemas.microsoft.com/office/drawing/2018/hyperlinkcolor" val="tx"/>
                    </a:ext>
                  </a:extLst>
                </a:hlinkClick>
              </a:rPr>
              <a:t>https://www.pref.nagasaki.jp/kids/works/budget.html</a:t>
            </a:r>
            <a:endParaRPr sz="1100" b="0" i="0" u="sng" strike="noStrike" cap="none">
              <a:solidFill>
                <a:srgbClr val="747474"/>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100"/>
              <a:buFont typeface="Arial"/>
              <a:buNone/>
            </a:pPr>
            <a:r>
              <a:rPr lang="ja-JP" sz="1100" b="0" i="0" u="sng" strike="noStrike" cap="none">
                <a:solidFill>
                  <a:srgbClr val="747474"/>
                </a:solidFill>
                <a:latin typeface="Arial"/>
                <a:ea typeface="Arial"/>
                <a:cs typeface="Arial"/>
                <a:sym typeface="Arial"/>
                <a:hlinkClick r:id="rId6">
                  <a:extLst>
                    <a:ext uri="{A12FA001-AC4F-418D-AE19-62706E023703}">
                      <ahyp:hlinkClr xmlns:ahyp="http://schemas.microsoft.com/office/drawing/2018/hyperlinkcolor" val="tx"/>
                    </a:ext>
                  </a:extLst>
                </a:hlinkClick>
              </a:rPr>
              <a:t>https://www.pref.nagasaki.jp/bunrui/kanko-kyoiku-bunka/gakkokyoiku/gimukyoiku/jigyou-chousa-shochuko/kyoudo/</a:t>
            </a:r>
            <a:endParaRPr sz="1100" b="0" i="0" u="sng" strike="noStrike" cap="none">
              <a:solidFill>
                <a:srgbClr val="747474"/>
              </a:solidFill>
              <a:latin typeface="Arial"/>
              <a:ea typeface="Arial"/>
              <a:cs typeface="Arial"/>
              <a:sym typeface="Arial"/>
            </a:endParaRPr>
          </a:p>
        </p:txBody>
      </p:sp>
      <p:grpSp>
        <p:nvGrpSpPr>
          <p:cNvPr id="2496" name="Google Shape;2496;p114"/>
          <p:cNvGrpSpPr/>
          <p:nvPr/>
        </p:nvGrpSpPr>
        <p:grpSpPr>
          <a:xfrm flipH="1">
            <a:off x="2035048" y="1949123"/>
            <a:ext cx="641274" cy="213640"/>
            <a:chOff x="1178555" y="3347904"/>
            <a:chExt cx="589058" cy="213640"/>
          </a:xfrm>
        </p:grpSpPr>
        <p:cxnSp>
          <p:nvCxnSpPr>
            <p:cNvPr id="2497" name="Google Shape;2497;p114"/>
            <p:cNvCxnSpPr/>
            <p:nvPr/>
          </p:nvCxnSpPr>
          <p:spPr>
            <a:xfrm rot="10800000" flipH="1">
              <a:off x="1178555" y="3347904"/>
              <a:ext cx="151858" cy="213640"/>
            </a:xfrm>
            <a:prstGeom prst="straightConnector1">
              <a:avLst/>
            </a:prstGeom>
            <a:noFill/>
            <a:ln w="12700" cap="rnd" cmpd="sng">
              <a:solidFill>
                <a:schemeClr val="dk1"/>
              </a:solidFill>
              <a:prstDash val="solid"/>
              <a:round/>
              <a:headEnd type="none" w="sm" len="sm"/>
              <a:tailEnd type="none" w="sm" len="sm"/>
            </a:ln>
          </p:spPr>
        </p:cxnSp>
        <p:cxnSp>
          <p:nvCxnSpPr>
            <p:cNvPr id="2498" name="Google Shape;2498;p114"/>
            <p:cNvCxnSpPr/>
            <p:nvPr/>
          </p:nvCxnSpPr>
          <p:spPr>
            <a:xfrm>
              <a:off x="1330413" y="3347904"/>
              <a:ext cx="437200" cy="0"/>
            </a:xfrm>
            <a:prstGeom prst="straightConnector1">
              <a:avLst/>
            </a:prstGeom>
            <a:noFill/>
            <a:ln w="12700" cap="rnd" cmpd="sng">
              <a:solidFill>
                <a:schemeClr val="dk1"/>
              </a:solidFill>
              <a:prstDash val="solid"/>
              <a:round/>
              <a:headEnd type="none" w="sm" len="sm"/>
              <a:tailEnd type="none" w="sm" len="sm"/>
            </a:ln>
          </p:spPr>
        </p:cxnSp>
      </p:grpSp>
      <p:grpSp>
        <p:nvGrpSpPr>
          <p:cNvPr id="2499" name="Google Shape;2499;p114"/>
          <p:cNvGrpSpPr/>
          <p:nvPr/>
        </p:nvGrpSpPr>
        <p:grpSpPr>
          <a:xfrm rot="10800000">
            <a:off x="1727566" y="5121573"/>
            <a:ext cx="592255" cy="213640"/>
            <a:chOff x="1175358" y="3347904"/>
            <a:chExt cx="592255" cy="213640"/>
          </a:xfrm>
        </p:grpSpPr>
        <p:cxnSp>
          <p:nvCxnSpPr>
            <p:cNvPr id="2500" name="Google Shape;2500;p114"/>
            <p:cNvCxnSpPr/>
            <p:nvPr/>
          </p:nvCxnSpPr>
          <p:spPr>
            <a:xfrm rot="10800000" flipH="1">
              <a:off x="1175358" y="3347904"/>
              <a:ext cx="151858" cy="213640"/>
            </a:xfrm>
            <a:prstGeom prst="straightConnector1">
              <a:avLst/>
            </a:prstGeom>
            <a:noFill/>
            <a:ln w="12700" cap="rnd" cmpd="sng">
              <a:solidFill>
                <a:schemeClr val="dk1"/>
              </a:solidFill>
              <a:prstDash val="solid"/>
              <a:round/>
              <a:headEnd type="none" w="sm" len="sm"/>
              <a:tailEnd type="none" w="sm" len="sm"/>
            </a:ln>
          </p:spPr>
        </p:cxnSp>
        <p:cxnSp>
          <p:nvCxnSpPr>
            <p:cNvPr id="2501" name="Google Shape;2501;p114"/>
            <p:cNvCxnSpPr/>
            <p:nvPr/>
          </p:nvCxnSpPr>
          <p:spPr>
            <a:xfrm>
              <a:off x="1330413" y="3347904"/>
              <a:ext cx="437200" cy="0"/>
            </a:xfrm>
            <a:prstGeom prst="straightConnector1">
              <a:avLst/>
            </a:prstGeom>
            <a:noFill/>
            <a:ln w="12700" cap="rnd" cmpd="sng">
              <a:solidFill>
                <a:schemeClr val="dk1"/>
              </a:solidFill>
              <a:prstDash val="solid"/>
              <a:round/>
              <a:headEnd type="none" w="sm" len="sm"/>
              <a:tailEnd type="none" w="sm" len="sm"/>
            </a:ln>
          </p:spPr>
        </p:cxnSp>
      </p:grpSp>
      <p:grpSp>
        <p:nvGrpSpPr>
          <p:cNvPr id="2502" name="Google Shape;2502;p114"/>
          <p:cNvGrpSpPr/>
          <p:nvPr/>
        </p:nvGrpSpPr>
        <p:grpSpPr>
          <a:xfrm>
            <a:off x="4153396" y="2178904"/>
            <a:ext cx="592255" cy="213640"/>
            <a:chOff x="1175358" y="3347904"/>
            <a:chExt cx="592255" cy="213640"/>
          </a:xfrm>
        </p:grpSpPr>
        <p:cxnSp>
          <p:nvCxnSpPr>
            <p:cNvPr id="2503" name="Google Shape;2503;p114"/>
            <p:cNvCxnSpPr/>
            <p:nvPr/>
          </p:nvCxnSpPr>
          <p:spPr>
            <a:xfrm rot="10800000" flipH="1">
              <a:off x="1175358" y="3347904"/>
              <a:ext cx="151858" cy="213640"/>
            </a:xfrm>
            <a:prstGeom prst="straightConnector1">
              <a:avLst/>
            </a:prstGeom>
            <a:noFill/>
            <a:ln w="12700" cap="rnd" cmpd="sng">
              <a:solidFill>
                <a:schemeClr val="dk1"/>
              </a:solidFill>
              <a:prstDash val="solid"/>
              <a:round/>
              <a:headEnd type="none" w="sm" len="sm"/>
              <a:tailEnd type="none" w="sm" len="sm"/>
            </a:ln>
          </p:spPr>
        </p:cxnSp>
        <p:cxnSp>
          <p:nvCxnSpPr>
            <p:cNvPr id="2504" name="Google Shape;2504;p114"/>
            <p:cNvCxnSpPr/>
            <p:nvPr/>
          </p:nvCxnSpPr>
          <p:spPr>
            <a:xfrm>
              <a:off x="1330413" y="3347904"/>
              <a:ext cx="437200" cy="0"/>
            </a:xfrm>
            <a:prstGeom prst="straightConnector1">
              <a:avLst/>
            </a:prstGeom>
            <a:noFill/>
            <a:ln w="12700" cap="rnd" cmpd="sng">
              <a:solidFill>
                <a:schemeClr val="dk1"/>
              </a:solidFill>
              <a:prstDash val="solid"/>
              <a:round/>
              <a:headEnd type="none" w="sm" len="sm"/>
              <a:tailEnd type="none" w="sm" len="sm"/>
            </a:ln>
          </p:spPr>
        </p:cxnSp>
      </p:grpSp>
      <p:grpSp>
        <p:nvGrpSpPr>
          <p:cNvPr id="2505" name="Google Shape;2505;p114"/>
          <p:cNvGrpSpPr/>
          <p:nvPr/>
        </p:nvGrpSpPr>
        <p:grpSpPr>
          <a:xfrm>
            <a:off x="9561865" y="1477049"/>
            <a:ext cx="472154" cy="663118"/>
            <a:chOff x="1189448" y="3346374"/>
            <a:chExt cx="299248" cy="468340"/>
          </a:xfrm>
        </p:grpSpPr>
        <p:cxnSp>
          <p:nvCxnSpPr>
            <p:cNvPr id="2506" name="Google Shape;2506;p114"/>
            <p:cNvCxnSpPr/>
            <p:nvPr/>
          </p:nvCxnSpPr>
          <p:spPr>
            <a:xfrm rot="10800000" flipH="1">
              <a:off x="1189448" y="3347904"/>
              <a:ext cx="137766" cy="466810"/>
            </a:xfrm>
            <a:prstGeom prst="straightConnector1">
              <a:avLst/>
            </a:prstGeom>
            <a:noFill/>
            <a:ln w="12700" cap="rnd" cmpd="sng">
              <a:solidFill>
                <a:schemeClr val="dk1"/>
              </a:solidFill>
              <a:prstDash val="solid"/>
              <a:round/>
              <a:headEnd type="none" w="sm" len="sm"/>
              <a:tailEnd type="none" w="sm" len="sm"/>
            </a:ln>
          </p:spPr>
        </p:cxnSp>
        <p:cxnSp>
          <p:nvCxnSpPr>
            <p:cNvPr id="2507" name="Google Shape;2507;p114"/>
            <p:cNvCxnSpPr/>
            <p:nvPr/>
          </p:nvCxnSpPr>
          <p:spPr>
            <a:xfrm>
              <a:off x="1330413" y="3346374"/>
              <a:ext cx="158283" cy="0"/>
            </a:xfrm>
            <a:prstGeom prst="straightConnector1">
              <a:avLst/>
            </a:prstGeom>
            <a:noFill/>
            <a:ln w="12700" cap="rnd" cmpd="sng">
              <a:solidFill>
                <a:schemeClr val="dk1"/>
              </a:solidFill>
              <a:prstDash val="solid"/>
              <a:round/>
              <a:headEnd type="none" w="sm" len="sm"/>
              <a:tailEnd type="none" w="sm" len="sm"/>
            </a:ln>
          </p:spPr>
        </p:cxnSp>
      </p:grpSp>
      <p:grpSp>
        <p:nvGrpSpPr>
          <p:cNvPr id="2508" name="Google Shape;2508;p114"/>
          <p:cNvGrpSpPr/>
          <p:nvPr/>
        </p:nvGrpSpPr>
        <p:grpSpPr>
          <a:xfrm flipH="1">
            <a:off x="7953153" y="1626021"/>
            <a:ext cx="452395" cy="561934"/>
            <a:chOff x="1201971" y="3346374"/>
            <a:chExt cx="286725" cy="396877"/>
          </a:xfrm>
        </p:grpSpPr>
        <p:cxnSp>
          <p:nvCxnSpPr>
            <p:cNvPr id="2509" name="Google Shape;2509;p114"/>
            <p:cNvCxnSpPr/>
            <p:nvPr/>
          </p:nvCxnSpPr>
          <p:spPr>
            <a:xfrm rot="10800000" flipH="1">
              <a:off x="1201971" y="3347904"/>
              <a:ext cx="125243" cy="395347"/>
            </a:xfrm>
            <a:prstGeom prst="straightConnector1">
              <a:avLst/>
            </a:prstGeom>
            <a:noFill/>
            <a:ln w="12700" cap="rnd" cmpd="sng">
              <a:solidFill>
                <a:schemeClr val="dk1"/>
              </a:solidFill>
              <a:prstDash val="solid"/>
              <a:round/>
              <a:headEnd type="none" w="sm" len="sm"/>
              <a:tailEnd type="none" w="sm" len="sm"/>
            </a:ln>
          </p:spPr>
        </p:cxnSp>
        <p:cxnSp>
          <p:nvCxnSpPr>
            <p:cNvPr id="2510" name="Google Shape;2510;p114"/>
            <p:cNvCxnSpPr/>
            <p:nvPr/>
          </p:nvCxnSpPr>
          <p:spPr>
            <a:xfrm>
              <a:off x="1330413" y="3346374"/>
              <a:ext cx="158283" cy="0"/>
            </a:xfrm>
            <a:prstGeom prst="straightConnector1">
              <a:avLst/>
            </a:prstGeom>
            <a:noFill/>
            <a:ln w="12700" cap="rnd" cmpd="sng">
              <a:solidFill>
                <a:schemeClr val="dk1"/>
              </a:solidFill>
              <a:prstDash val="solid"/>
              <a:round/>
              <a:headEnd type="none" w="sm" len="sm"/>
              <a:tailEnd type="none" w="sm" len="sm"/>
            </a:ln>
          </p:spPr>
        </p:cxnSp>
      </p:grpSp>
      <p:grpSp>
        <p:nvGrpSpPr>
          <p:cNvPr id="2511" name="Google Shape;2511;p114"/>
          <p:cNvGrpSpPr/>
          <p:nvPr/>
        </p:nvGrpSpPr>
        <p:grpSpPr>
          <a:xfrm>
            <a:off x="10456844" y="3372478"/>
            <a:ext cx="381660" cy="359693"/>
            <a:chOff x="1225418" y="3346374"/>
            <a:chExt cx="241894" cy="254040"/>
          </a:xfrm>
        </p:grpSpPr>
        <p:cxnSp>
          <p:nvCxnSpPr>
            <p:cNvPr id="2512" name="Google Shape;2512;p114"/>
            <p:cNvCxnSpPr/>
            <p:nvPr/>
          </p:nvCxnSpPr>
          <p:spPr>
            <a:xfrm rot="10800000" flipH="1">
              <a:off x="1225418" y="3347904"/>
              <a:ext cx="101796" cy="252510"/>
            </a:xfrm>
            <a:prstGeom prst="straightConnector1">
              <a:avLst/>
            </a:prstGeom>
            <a:noFill/>
            <a:ln w="12700" cap="rnd" cmpd="sng">
              <a:solidFill>
                <a:schemeClr val="dk1"/>
              </a:solidFill>
              <a:prstDash val="solid"/>
              <a:round/>
              <a:headEnd type="none" w="sm" len="sm"/>
              <a:tailEnd type="none" w="sm" len="sm"/>
            </a:ln>
          </p:spPr>
        </p:cxnSp>
        <p:cxnSp>
          <p:nvCxnSpPr>
            <p:cNvPr id="2513" name="Google Shape;2513;p114"/>
            <p:cNvCxnSpPr/>
            <p:nvPr/>
          </p:nvCxnSpPr>
          <p:spPr>
            <a:xfrm>
              <a:off x="1330413" y="3346374"/>
              <a:ext cx="136899" cy="0"/>
            </a:xfrm>
            <a:prstGeom prst="straightConnector1">
              <a:avLst/>
            </a:prstGeom>
            <a:noFill/>
            <a:ln w="12700" cap="rnd" cmpd="sng">
              <a:solidFill>
                <a:schemeClr val="dk1"/>
              </a:solidFill>
              <a:prstDash val="solid"/>
              <a:round/>
              <a:headEnd type="none" w="sm" len="sm"/>
              <a:tailEnd type="none" w="sm" len="sm"/>
            </a:ln>
          </p:spPr>
        </p:cxnSp>
      </p:grpSp>
      <p:grpSp>
        <p:nvGrpSpPr>
          <p:cNvPr id="2514" name="Google Shape;2514;p114"/>
          <p:cNvGrpSpPr/>
          <p:nvPr/>
        </p:nvGrpSpPr>
        <p:grpSpPr>
          <a:xfrm rot="10800000" flipH="1">
            <a:off x="9803763" y="4987235"/>
            <a:ext cx="535716" cy="288280"/>
            <a:chOff x="1127778" y="3346374"/>
            <a:chExt cx="339534" cy="203603"/>
          </a:xfrm>
        </p:grpSpPr>
        <p:cxnSp>
          <p:nvCxnSpPr>
            <p:cNvPr id="2515" name="Google Shape;2515;p114"/>
            <p:cNvCxnSpPr/>
            <p:nvPr/>
          </p:nvCxnSpPr>
          <p:spPr>
            <a:xfrm rot="10800000" flipH="1">
              <a:off x="1127778" y="3347904"/>
              <a:ext cx="199437" cy="202073"/>
            </a:xfrm>
            <a:prstGeom prst="straightConnector1">
              <a:avLst/>
            </a:prstGeom>
            <a:noFill/>
            <a:ln w="12700" cap="rnd" cmpd="sng">
              <a:solidFill>
                <a:schemeClr val="dk1"/>
              </a:solidFill>
              <a:prstDash val="solid"/>
              <a:round/>
              <a:headEnd type="none" w="sm" len="sm"/>
              <a:tailEnd type="none" w="sm" len="sm"/>
            </a:ln>
          </p:spPr>
        </p:cxnSp>
        <p:cxnSp>
          <p:nvCxnSpPr>
            <p:cNvPr id="2516" name="Google Shape;2516;p114"/>
            <p:cNvCxnSpPr/>
            <p:nvPr/>
          </p:nvCxnSpPr>
          <p:spPr>
            <a:xfrm>
              <a:off x="1330413" y="3346374"/>
              <a:ext cx="136899" cy="0"/>
            </a:xfrm>
            <a:prstGeom prst="straightConnector1">
              <a:avLst/>
            </a:prstGeom>
            <a:noFill/>
            <a:ln w="12700" cap="rnd" cmpd="sng">
              <a:solidFill>
                <a:schemeClr val="dk1"/>
              </a:solidFill>
              <a:prstDash val="solid"/>
              <a:round/>
              <a:headEnd type="none" w="sm" len="sm"/>
              <a:tailEnd type="none" w="sm" len="sm"/>
            </a:ln>
          </p:spPr>
        </p:cxnSp>
      </p:grpSp>
      <p:cxnSp>
        <p:nvCxnSpPr>
          <p:cNvPr id="2517" name="Google Shape;2517;p114"/>
          <p:cNvCxnSpPr/>
          <p:nvPr/>
        </p:nvCxnSpPr>
        <p:spPr>
          <a:xfrm>
            <a:off x="8782292" y="5236691"/>
            <a:ext cx="103838" cy="462224"/>
          </a:xfrm>
          <a:prstGeom prst="straightConnector1">
            <a:avLst/>
          </a:prstGeom>
          <a:noFill/>
          <a:ln w="12700" cap="rnd" cmpd="sng">
            <a:solidFill>
              <a:schemeClr val="dk1"/>
            </a:solidFill>
            <a:prstDash val="solid"/>
            <a:round/>
            <a:headEnd type="none" w="sm" len="sm"/>
            <a:tailEnd type="none" w="sm" len="sm"/>
          </a:ln>
        </p:spPr>
      </p:cxnSp>
      <p:cxnSp>
        <p:nvCxnSpPr>
          <p:cNvPr id="2518" name="Google Shape;2518;p114"/>
          <p:cNvCxnSpPr/>
          <p:nvPr/>
        </p:nvCxnSpPr>
        <p:spPr>
          <a:xfrm flipH="1">
            <a:off x="7774228" y="5113404"/>
            <a:ext cx="361154" cy="607739"/>
          </a:xfrm>
          <a:prstGeom prst="straightConnector1">
            <a:avLst/>
          </a:prstGeom>
          <a:noFill/>
          <a:ln w="12700" cap="rnd" cmpd="sng">
            <a:solidFill>
              <a:schemeClr val="dk1"/>
            </a:solidFill>
            <a:prstDash val="solid"/>
            <a:round/>
            <a:headEnd type="none" w="sm" len="sm"/>
            <a:tailEnd type="none" w="sm" len="sm"/>
          </a:ln>
        </p:spPr>
      </p:cxnSp>
      <p:grpSp>
        <p:nvGrpSpPr>
          <p:cNvPr id="2519" name="Google Shape;2519;p114"/>
          <p:cNvGrpSpPr/>
          <p:nvPr/>
        </p:nvGrpSpPr>
        <p:grpSpPr>
          <a:xfrm rot="10800000">
            <a:off x="7159984" y="4757103"/>
            <a:ext cx="524895" cy="487376"/>
            <a:chOff x="1134636" y="3346374"/>
            <a:chExt cx="332676" cy="344218"/>
          </a:xfrm>
        </p:grpSpPr>
        <p:cxnSp>
          <p:nvCxnSpPr>
            <p:cNvPr id="2520" name="Google Shape;2520;p114"/>
            <p:cNvCxnSpPr/>
            <p:nvPr/>
          </p:nvCxnSpPr>
          <p:spPr>
            <a:xfrm rot="10800000" flipH="1">
              <a:off x="1134636" y="3347904"/>
              <a:ext cx="192579" cy="342688"/>
            </a:xfrm>
            <a:prstGeom prst="straightConnector1">
              <a:avLst/>
            </a:prstGeom>
            <a:noFill/>
            <a:ln w="12700" cap="rnd" cmpd="sng">
              <a:solidFill>
                <a:schemeClr val="dk1"/>
              </a:solidFill>
              <a:prstDash val="solid"/>
              <a:round/>
              <a:headEnd type="none" w="sm" len="sm"/>
              <a:tailEnd type="none" w="sm" len="sm"/>
            </a:ln>
          </p:spPr>
        </p:cxnSp>
        <p:cxnSp>
          <p:nvCxnSpPr>
            <p:cNvPr id="2521" name="Google Shape;2521;p114"/>
            <p:cNvCxnSpPr/>
            <p:nvPr/>
          </p:nvCxnSpPr>
          <p:spPr>
            <a:xfrm>
              <a:off x="1330413" y="3346374"/>
              <a:ext cx="136899" cy="0"/>
            </a:xfrm>
            <a:prstGeom prst="straightConnector1">
              <a:avLst/>
            </a:prstGeom>
            <a:noFill/>
            <a:ln w="12700" cap="rnd" cmpd="sng">
              <a:solidFill>
                <a:schemeClr val="dk1"/>
              </a:solidFill>
              <a:prstDash val="solid"/>
              <a:round/>
              <a:headEnd type="none" w="sm" len="sm"/>
              <a:tailEnd type="none" w="sm" len="sm"/>
            </a:ln>
          </p:spPr>
        </p:cxnSp>
      </p:grpSp>
      <p:grpSp>
        <p:nvGrpSpPr>
          <p:cNvPr id="2522" name="Google Shape;2522;p114"/>
          <p:cNvGrpSpPr/>
          <p:nvPr/>
        </p:nvGrpSpPr>
        <p:grpSpPr>
          <a:xfrm rot="10800000">
            <a:off x="6880839" y="4184421"/>
            <a:ext cx="513260" cy="257622"/>
            <a:chOff x="1142010" y="3346374"/>
            <a:chExt cx="325302" cy="181950"/>
          </a:xfrm>
        </p:grpSpPr>
        <p:cxnSp>
          <p:nvCxnSpPr>
            <p:cNvPr id="2523" name="Google Shape;2523;p114"/>
            <p:cNvCxnSpPr/>
            <p:nvPr/>
          </p:nvCxnSpPr>
          <p:spPr>
            <a:xfrm rot="10800000" flipH="1">
              <a:off x="1142010" y="3347904"/>
              <a:ext cx="185205" cy="180420"/>
            </a:xfrm>
            <a:prstGeom prst="straightConnector1">
              <a:avLst/>
            </a:prstGeom>
            <a:noFill/>
            <a:ln w="12700" cap="rnd" cmpd="sng">
              <a:solidFill>
                <a:schemeClr val="dk1"/>
              </a:solidFill>
              <a:prstDash val="solid"/>
              <a:round/>
              <a:headEnd type="none" w="sm" len="sm"/>
              <a:tailEnd type="none" w="sm" len="sm"/>
            </a:ln>
          </p:spPr>
        </p:cxnSp>
        <p:cxnSp>
          <p:nvCxnSpPr>
            <p:cNvPr id="2524" name="Google Shape;2524;p114"/>
            <p:cNvCxnSpPr/>
            <p:nvPr/>
          </p:nvCxnSpPr>
          <p:spPr>
            <a:xfrm>
              <a:off x="1330413" y="3346374"/>
              <a:ext cx="136899" cy="0"/>
            </a:xfrm>
            <a:prstGeom prst="straightConnector1">
              <a:avLst/>
            </a:prstGeom>
            <a:noFill/>
            <a:ln w="12700" cap="rnd" cmpd="sng">
              <a:solidFill>
                <a:schemeClr val="dk1"/>
              </a:solidFill>
              <a:prstDash val="solid"/>
              <a:round/>
              <a:headEnd type="none" w="sm" len="sm"/>
              <a:tailEnd type="none" w="sm" len="sm"/>
            </a:ln>
          </p:spPr>
        </p:cxnSp>
      </p:grpSp>
      <p:cxnSp>
        <p:nvCxnSpPr>
          <p:cNvPr id="2525" name="Google Shape;2525;p114"/>
          <p:cNvCxnSpPr/>
          <p:nvPr/>
        </p:nvCxnSpPr>
        <p:spPr>
          <a:xfrm>
            <a:off x="6939982" y="3661740"/>
            <a:ext cx="288854" cy="66477"/>
          </a:xfrm>
          <a:prstGeom prst="straightConnector1">
            <a:avLst/>
          </a:prstGeom>
          <a:noFill/>
          <a:ln w="12700" cap="rnd" cmpd="sng">
            <a:solidFill>
              <a:schemeClr val="dk1"/>
            </a:solidFill>
            <a:prstDash val="solid"/>
            <a:round/>
            <a:headEnd type="none" w="sm" len="sm"/>
            <a:tailEnd type="none" w="sm" len="sm"/>
          </a:ln>
        </p:spPr>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78"/>
                                        </p:tgtEl>
                                        <p:attrNameLst>
                                          <p:attrName>style.visibility</p:attrName>
                                        </p:attrNameLst>
                                      </p:cBhvr>
                                      <p:to>
                                        <p:strVal val="visible"/>
                                      </p:to>
                                    </p:set>
                                    <p:animEffect transition="in" filter="fade">
                                      <p:cBhvr>
                                        <p:cTn id="7" dur="500"/>
                                        <p:tgtEl>
                                          <p:spTgt spid="2478"/>
                                        </p:tgtEl>
                                      </p:cBhvr>
                                    </p:animEffect>
                                  </p:childTnLst>
                                </p:cTn>
                              </p:par>
                              <p:par>
                                <p:cTn id="8" presetID="10" presetClass="entr" presetSubtype="0" fill="hold" nodeType="withEffect">
                                  <p:stCondLst>
                                    <p:cond delay="0"/>
                                  </p:stCondLst>
                                  <p:childTnLst>
                                    <p:set>
                                      <p:cBhvr>
                                        <p:cTn id="9" dur="1" fill="hold">
                                          <p:stCondLst>
                                            <p:cond delay="0"/>
                                          </p:stCondLst>
                                        </p:cTn>
                                        <p:tgtEl>
                                          <p:spTgt spid="2477"/>
                                        </p:tgtEl>
                                        <p:attrNameLst>
                                          <p:attrName>style.visibility</p:attrName>
                                        </p:attrNameLst>
                                      </p:cBhvr>
                                      <p:to>
                                        <p:strVal val="visible"/>
                                      </p:to>
                                    </p:set>
                                    <p:animEffect transition="in" filter="fade">
                                      <p:cBhvr>
                                        <p:cTn id="10" dur="500"/>
                                        <p:tgtEl>
                                          <p:spTgt spid="2477"/>
                                        </p:tgtEl>
                                      </p:cBhvr>
                                    </p:animEffect>
                                  </p:childTnLst>
                                </p:cTn>
                              </p:par>
                              <p:par>
                                <p:cTn id="11" presetID="10" presetClass="entr" presetSubtype="0" fill="hold" nodeType="withEffect">
                                  <p:stCondLst>
                                    <p:cond delay="0"/>
                                  </p:stCondLst>
                                  <p:childTnLst>
                                    <p:set>
                                      <p:cBhvr>
                                        <p:cTn id="12" dur="1" fill="hold">
                                          <p:stCondLst>
                                            <p:cond delay="0"/>
                                          </p:stCondLst>
                                        </p:cTn>
                                        <p:tgtEl>
                                          <p:spTgt spid="2455"/>
                                        </p:tgtEl>
                                        <p:attrNameLst>
                                          <p:attrName>style.visibility</p:attrName>
                                        </p:attrNameLst>
                                      </p:cBhvr>
                                      <p:to>
                                        <p:strVal val="visible"/>
                                      </p:to>
                                    </p:set>
                                    <p:animEffect transition="in" filter="fade">
                                      <p:cBhvr>
                                        <p:cTn id="13" dur="500"/>
                                        <p:tgtEl>
                                          <p:spTgt spid="245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457"/>
                                        </p:tgtEl>
                                        <p:attrNameLst>
                                          <p:attrName>style.visibility</p:attrName>
                                        </p:attrNameLst>
                                      </p:cBhvr>
                                      <p:to>
                                        <p:strVal val="visible"/>
                                      </p:to>
                                    </p:set>
                                    <p:animEffect transition="in" filter="fade">
                                      <p:cBhvr>
                                        <p:cTn id="18" dur="500"/>
                                        <p:tgtEl>
                                          <p:spTgt spid="2457"/>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2456"/>
                                        </p:tgtEl>
                                        <p:attrNameLst>
                                          <p:attrName>style.visibility</p:attrName>
                                        </p:attrNameLst>
                                      </p:cBhvr>
                                      <p:to>
                                        <p:strVal val="visible"/>
                                      </p:to>
                                    </p:set>
                                    <p:animEffect transition="in" filter="fade">
                                      <p:cBhvr>
                                        <p:cTn id="22" dur="1000"/>
                                        <p:tgtEl>
                                          <p:spTgt spid="2456"/>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2459"/>
                                        </p:tgtEl>
                                        <p:attrNameLst>
                                          <p:attrName>style.visibility</p:attrName>
                                        </p:attrNameLst>
                                      </p:cBhvr>
                                      <p:to>
                                        <p:strVal val="visible"/>
                                      </p:to>
                                    </p:set>
                                    <p:animEffect transition="in" filter="fade">
                                      <p:cBhvr>
                                        <p:cTn id="26" dur="500"/>
                                        <p:tgtEl>
                                          <p:spTgt spid="2459"/>
                                        </p:tgtEl>
                                      </p:cBhvr>
                                    </p:animEffect>
                                  </p:childTnLst>
                                </p:cTn>
                              </p:par>
                              <p:par>
                                <p:cTn id="27" presetID="10" presetClass="entr" presetSubtype="0" fill="hold" nodeType="withEffect">
                                  <p:stCondLst>
                                    <p:cond delay="0"/>
                                  </p:stCondLst>
                                  <p:childTnLst>
                                    <p:set>
                                      <p:cBhvr>
                                        <p:cTn id="28" dur="1" fill="hold">
                                          <p:stCondLst>
                                            <p:cond delay="0"/>
                                          </p:stCondLst>
                                        </p:cTn>
                                        <p:tgtEl>
                                          <p:spTgt spid="2464"/>
                                        </p:tgtEl>
                                        <p:attrNameLst>
                                          <p:attrName>style.visibility</p:attrName>
                                        </p:attrNameLst>
                                      </p:cBhvr>
                                      <p:to>
                                        <p:strVal val="visible"/>
                                      </p:to>
                                    </p:set>
                                    <p:animEffect transition="in" filter="fade">
                                      <p:cBhvr>
                                        <p:cTn id="29" dur="500"/>
                                        <p:tgtEl>
                                          <p:spTgt spid="2464"/>
                                        </p:tgtEl>
                                      </p:cBhvr>
                                    </p:animEffect>
                                  </p:childTnLst>
                                </p:cTn>
                              </p:par>
                              <p:par>
                                <p:cTn id="30" presetID="10" presetClass="entr" presetSubtype="0" fill="hold" nodeType="withEffect">
                                  <p:stCondLst>
                                    <p:cond delay="0"/>
                                  </p:stCondLst>
                                  <p:childTnLst>
                                    <p:set>
                                      <p:cBhvr>
                                        <p:cTn id="31" dur="1" fill="hold">
                                          <p:stCondLst>
                                            <p:cond delay="0"/>
                                          </p:stCondLst>
                                        </p:cTn>
                                        <p:tgtEl>
                                          <p:spTgt spid="2465"/>
                                        </p:tgtEl>
                                        <p:attrNameLst>
                                          <p:attrName>style.visibility</p:attrName>
                                        </p:attrNameLst>
                                      </p:cBhvr>
                                      <p:to>
                                        <p:strVal val="visible"/>
                                      </p:to>
                                    </p:set>
                                    <p:animEffect transition="in" filter="fade">
                                      <p:cBhvr>
                                        <p:cTn id="32" dur="500"/>
                                        <p:tgtEl>
                                          <p:spTgt spid="2465"/>
                                        </p:tgtEl>
                                      </p:cBhvr>
                                    </p:animEffect>
                                  </p:childTnLst>
                                </p:cTn>
                              </p:par>
                              <p:par>
                                <p:cTn id="33" presetID="10" presetClass="entr" presetSubtype="0" fill="hold" nodeType="withEffect">
                                  <p:stCondLst>
                                    <p:cond delay="0"/>
                                  </p:stCondLst>
                                  <p:childTnLst>
                                    <p:set>
                                      <p:cBhvr>
                                        <p:cTn id="34" dur="1" fill="hold">
                                          <p:stCondLst>
                                            <p:cond delay="0"/>
                                          </p:stCondLst>
                                        </p:cTn>
                                        <p:tgtEl>
                                          <p:spTgt spid="2472"/>
                                        </p:tgtEl>
                                        <p:attrNameLst>
                                          <p:attrName>style.visibility</p:attrName>
                                        </p:attrNameLst>
                                      </p:cBhvr>
                                      <p:to>
                                        <p:strVal val="visible"/>
                                      </p:to>
                                    </p:set>
                                    <p:animEffect transition="in" filter="fade">
                                      <p:cBhvr>
                                        <p:cTn id="35" dur="500"/>
                                        <p:tgtEl>
                                          <p:spTgt spid="2472"/>
                                        </p:tgtEl>
                                      </p:cBhvr>
                                    </p:animEffect>
                                  </p:childTnLst>
                                </p:cTn>
                              </p:par>
                              <p:par>
                                <p:cTn id="36" presetID="10" presetClass="entr" presetSubtype="0" fill="hold" nodeType="withEffect">
                                  <p:stCondLst>
                                    <p:cond delay="0"/>
                                  </p:stCondLst>
                                  <p:childTnLst>
                                    <p:set>
                                      <p:cBhvr>
                                        <p:cTn id="37" dur="1" fill="hold">
                                          <p:stCondLst>
                                            <p:cond delay="0"/>
                                          </p:stCondLst>
                                        </p:cTn>
                                        <p:tgtEl>
                                          <p:spTgt spid="2473"/>
                                        </p:tgtEl>
                                        <p:attrNameLst>
                                          <p:attrName>style.visibility</p:attrName>
                                        </p:attrNameLst>
                                      </p:cBhvr>
                                      <p:to>
                                        <p:strVal val="visible"/>
                                      </p:to>
                                    </p:set>
                                    <p:animEffect transition="in" filter="fade">
                                      <p:cBhvr>
                                        <p:cTn id="38" dur="500"/>
                                        <p:tgtEl>
                                          <p:spTgt spid="2473"/>
                                        </p:tgtEl>
                                      </p:cBhvr>
                                    </p:animEffect>
                                  </p:childTnLst>
                                </p:cTn>
                              </p:par>
                              <p:par>
                                <p:cTn id="39" presetID="10" presetClass="entr" presetSubtype="0" fill="hold" nodeType="withEffect">
                                  <p:stCondLst>
                                    <p:cond delay="0"/>
                                  </p:stCondLst>
                                  <p:childTnLst>
                                    <p:set>
                                      <p:cBhvr>
                                        <p:cTn id="40" dur="1" fill="hold">
                                          <p:stCondLst>
                                            <p:cond delay="0"/>
                                          </p:stCondLst>
                                        </p:cTn>
                                        <p:tgtEl>
                                          <p:spTgt spid="2479"/>
                                        </p:tgtEl>
                                        <p:attrNameLst>
                                          <p:attrName>style.visibility</p:attrName>
                                        </p:attrNameLst>
                                      </p:cBhvr>
                                      <p:to>
                                        <p:strVal val="visible"/>
                                      </p:to>
                                    </p:set>
                                    <p:animEffect transition="in" filter="fade">
                                      <p:cBhvr>
                                        <p:cTn id="41" dur="500"/>
                                        <p:tgtEl>
                                          <p:spTgt spid="2479"/>
                                        </p:tgtEl>
                                      </p:cBhvr>
                                    </p:animEffect>
                                  </p:childTnLst>
                                </p:cTn>
                              </p:par>
                              <p:par>
                                <p:cTn id="42" presetID="10" presetClass="entr" presetSubtype="0" fill="hold" nodeType="withEffect">
                                  <p:stCondLst>
                                    <p:cond delay="0"/>
                                  </p:stCondLst>
                                  <p:childTnLst>
                                    <p:set>
                                      <p:cBhvr>
                                        <p:cTn id="43" dur="1" fill="hold">
                                          <p:stCondLst>
                                            <p:cond delay="0"/>
                                          </p:stCondLst>
                                        </p:cTn>
                                        <p:tgtEl>
                                          <p:spTgt spid="2496"/>
                                        </p:tgtEl>
                                        <p:attrNameLst>
                                          <p:attrName>style.visibility</p:attrName>
                                        </p:attrNameLst>
                                      </p:cBhvr>
                                      <p:to>
                                        <p:strVal val="visible"/>
                                      </p:to>
                                    </p:set>
                                    <p:animEffect transition="in" filter="fade">
                                      <p:cBhvr>
                                        <p:cTn id="44" dur="500"/>
                                        <p:tgtEl>
                                          <p:spTgt spid="2496"/>
                                        </p:tgtEl>
                                      </p:cBhvr>
                                    </p:animEffect>
                                  </p:childTnLst>
                                </p:cTn>
                              </p:par>
                              <p:par>
                                <p:cTn id="45" presetID="10" presetClass="entr" presetSubtype="0" fill="hold" nodeType="withEffect">
                                  <p:stCondLst>
                                    <p:cond delay="0"/>
                                  </p:stCondLst>
                                  <p:childTnLst>
                                    <p:set>
                                      <p:cBhvr>
                                        <p:cTn id="46" dur="1" fill="hold">
                                          <p:stCondLst>
                                            <p:cond delay="0"/>
                                          </p:stCondLst>
                                        </p:cTn>
                                        <p:tgtEl>
                                          <p:spTgt spid="2499"/>
                                        </p:tgtEl>
                                        <p:attrNameLst>
                                          <p:attrName>style.visibility</p:attrName>
                                        </p:attrNameLst>
                                      </p:cBhvr>
                                      <p:to>
                                        <p:strVal val="visible"/>
                                      </p:to>
                                    </p:set>
                                    <p:animEffect transition="in" filter="fade">
                                      <p:cBhvr>
                                        <p:cTn id="47" dur="500"/>
                                        <p:tgtEl>
                                          <p:spTgt spid="2499"/>
                                        </p:tgtEl>
                                      </p:cBhvr>
                                    </p:animEffect>
                                  </p:childTnLst>
                                </p:cTn>
                              </p:par>
                              <p:par>
                                <p:cTn id="48" presetID="10" presetClass="entr" presetSubtype="0" fill="hold" nodeType="withEffect">
                                  <p:stCondLst>
                                    <p:cond delay="0"/>
                                  </p:stCondLst>
                                  <p:childTnLst>
                                    <p:set>
                                      <p:cBhvr>
                                        <p:cTn id="49" dur="1" fill="hold">
                                          <p:stCondLst>
                                            <p:cond delay="0"/>
                                          </p:stCondLst>
                                        </p:cTn>
                                        <p:tgtEl>
                                          <p:spTgt spid="2502"/>
                                        </p:tgtEl>
                                        <p:attrNameLst>
                                          <p:attrName>style.visibility</p:attrName>
                                        </p:attrNameLst>
                                      </p:cBhvr>
                                      <p:to>
                                        <p:strVal val="visible"/>
                                      </p:to>
                                    </p:set>
                                    <p:animEffect transition="in" filter="fade">
                                      <p:cBhvr>
                                        <p:cTn id="50" dur="500"/>
                                        <p:tgtEl>
                                          <p:spTgt spid="2502"/>
                                        </p:tgtEl>
                                      </p:cBhvr>
                                    </p:animEffect>
                                  </p:childTnLst>
                                </p:cTn>
                              </p:par>
                            </p:childTnLst>
                          </p:cTn>
                        </p:par>
                        <p:par>
                          <p:cTn id="51" fill="hold">
                            <p:stCondLst>
                              <p:cond delay="2000"/>
                            </p:stCondLst>
                            <p:childTnLst>
                              <p:par>
                                <p:cTn id="52" presetID="10" presetClass="entr" presetSubtype="0" fill="hold" nodeType="afterEffect">
                                  <p:stCondLst>
                                    <p:cond delay="0"/>
                                  </p:stCondLst>
                                  <p:childTnLst>
                                    <p:set>
                                      <p:cBhvr>
                                        <p:cTn id="53" dur="1" fill="hold">
                                          <p:stCondLst>
                                            <p:cond delay="0"/>
                                          </p:stCondLst>
                                        </p:cTn>
                                        <p:tgtEl>
                                          <p:spTgt spid="2458"/>
                                        </p:tgtEl>
                                        <p:attrNameLst>
                                          <p:attrName>style.visibility</p:attrName>
                                        </p:attrNameLst>
                                      </p:cBhvr>
                                      <p:to>
                                        <p:strVal val="visible"/>
                                      </p:to>
                                    </p:set>
                                    <p:animEffect transition="in" filter="fade">
                                      <p:cBhvr>
                                        <p:cTn id="54" dur="500"/>
                                        <p:tgtEl>
                                          <p:spTgt spid="2458"/>
                                        </p:tgtEl>
                                      </p:cBhvr>
                                    </p:animEffect>
                                  </p:childTnLst>
                                </p:cTn>
                              </p:par>
                              <p:par>
                                <p:cTn id="55" presetID="10" presetClass="entr" presetSubtype="0" fill="hold" nodeType="withEffect">
                                  <p:stCondLst>
                                    <p:cond delay="0"/>
                                  </p:stCondLst>
                                  <p:childTnLst>
                                    <p:set>
                                      <p:cBhvr>
                                        <p:cTn id="56" dur="1" fill="hold">
                                          <p:stCondLst>
                                            <p:cond delay="0"/>
                                          </p:stCondLst>
                                        </p:cTn>
                                        <p:tgtEl>
                                          <p:spTgt spid="2491"/>
                                        </p:tgtEl>
                                        <p:attrNameLst>
                                          <p:attrName>style.visibility</p:attrName>
                                        </p:attrNameLst>
                                      </p:cBhvr>
                                      <p:to>
                                        <p:strVal val="visible"/>
                                      </p:to>
                                    </p:set>
                                    <p:animEffect transition="in" filter="fade">
                                      <p:cBhvr>
                                        <p:cTn id="57" dur="500"/>
                                        <p:tgtEl>
                                          <p:spTgt spid="249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461"/>
                                        </p:tgtEl>
                                        <p:attrNameLst>
                                          <p:attrName>style.visibility</p:attrName>
                                        </p:attrNameLst>
                                      </p:cBhvr>
                                      <p:to>
                                        <p:strVal val="visible"/>
                                      </p:to>
                                    </p:set>
                                    <p:animEffect transition="in" filter="fade">
                                      <p:cBhvr>
                                        <p:cTn id="62" dur="500"/>
                                        <p:tgtEl>
                                          <p:spTgt spid="2461"/>
                                        </p:tgtEl>
                                      </p:cBhvr>
                                    </p:animEffect>
                                  </p:childTnLst>
                                </p:cTn>
                              </p:par>
                            </p:childTnLst>
                          </p:cTn>
                        </p:par>
                        <p:par>
                          <p:cTn id="63" fill="hold">
                            <p:stCondLst>
                              <p:cond delay="500"/>
                            </p:stCondLst>
                            <p:childTnLst>
                              <p:par>
                                <p:cTn id="64" presetID="10" presetClass="entr" presetSubtype="0" fill="hold" nodeType="afterEffect">
                                  <p:stCondLst>
                                    <p:cond delay="0"/>
                                  </p:stCondLst>
                                  <p:childTnLst>
                                    <p:set>
                                      <p:cBhvr>
                                        <p:cTn id="65" dur="1" fill="hold">
                                          <p:stCondLst>
                                            <p:cond delay="0"/>
                                          </p:stCondLst>
                                        </p:cTn>
                                        <p:tgtEl>
                                          <p:spTgt spid="2460"/>
                                        </p:tgtEl>
                                        <p:attrNameLst>
                                          <p:attrName>style.visibility</p:attrName>
                                        </p:attrNameLst>
                                      </p:cBhvr>
                                      <p:to>
                                        <p:strVal val="visible"/>
                                      </p:to>
                                    </p:set>
                                    <p:animEffect transition="in" filter="fade">
                                      <p:cBhvr>
                                        <p:cTn id="66" dur="1000"/>
                                        <p:tgtEl>
                                          <p:spTgt spid="2460"/>
                                        </p:tgtEl>
                                      </p:cBhvr>
                                    </p:animEffect>
                                  </p:childTnLst>
                                </p:cTn>
                              </p:par>
                            </p:childTnLst>
                          </p:cTn>
                        </p:par>
                        <p:par>
                          <p:cTn id="67" fill="hold">
                            <p:stCondLst>
                              <p:cond delay="1500"/>
                            </p:stCondLst>
                            <p:childTnLst>
                              <p:par>
                                <p:cTn id="68" presetID="10" presetClass="entr" presetSubtype="0" fill="hold" nodeType="afterEffect">
                                  <p:stCondLst>
                                    <p:cond delay="0"/>
                                  </p:stCondLst>
                                  <p:childTnLst>
                                    <p:set>
                                      <p:cBhvr>
                                        <p:cTn id="69" dur="1" fill="hold">
                                          <p:stCondLst>
                                            <p:cond delay="0"/>
                                          </p:stCondLst>
                                        </p:cTn>
                                        <p:tgtEl>
                                          <p:spTgt spid="2463"/>
                                        </p:tgtEl>
                                        <p:attrNameLst>
                                          <p:attrName>style.visibility</p:attrName>
                                        </p:attrNameLst>
                                      </p:cBhvr>
                                      <p:to>
                                        <p:strVal val="visible"/>
                                      </p:to>
                                    </p:set>
                                    <p:animEffect transition="in" filter="fade">
                                      <p:cBhvr>
                                        <p:cTn id="70" dur="500"/>
                                        <p:tgtEl>
                                          <p:spTgt spid="2463"/>
                                        </p:tgtEl>
                                      </p:cBhvr>
                                    </p:animEffect>
                                  </p:childTnLst>
                                </p:cTn>
                              </p:par>
                              <p:par>
                                <p:cTn id="71" presetID="10" presetClass="entr" presetSubtype="0" fill="hold" nodeType="withEffect">
                                  <p:stCondLst>
                                    <p:cond delay="0"/>
                                  </p:stCondLst>
                                  <p:childTnLst>
                                    <p:set>
                                      <p:cBhvr>
                                        <p:cTn id="72" dur="1" fill="hold">
                                          <p:stCondLst>
                                            <p:cond delay="0"/>
                                          </p:stCondLst>
                                        </p:cTn>
                                        <p:tgtEl>
                                          <p:spTgt spid="2466"/>
                                        </p:tgtEl>
                                        <p:attrNameLst>
                                          <p:attrName>style.visibility</p:attrName>
                                        </p:attrNameLst>
                                      </p:cBhvr>
                                      <p:to>
                                        <p:strVal val="visible"/>
                                      </p:to>
                                    </p:set>
                                    <p:animEffect transition="in" filter="fade">
                                      <p:cBhvr>
                                        <p:cTn id="73" dur="500"/>
                                        <p:tgtEl>
                                          <p:spTgt spid="2466"/>
                                        </p:tgtEl>
                                      </p:cBhvr>
                                    </p:animEffect>
                                  </p:childTnLst>
                                </p:cTn>
                              </p:par>
                              <p:par>
                                <p:cTn id="74" presetID="10" presetClass="entr" presetSubtype="0" fill="hold" nodeType="withEffect">
                                  <p:stCondLst>
                                    <p:cond delay="0"/>
                                  </p:stCondLst>
                                  <p:childTnLst>
                                    <p:set>
                                      <p:cBhvr>
                                        <p:cTn id="75" dur="1" fill="hold">
                                          <p:stCondLst>
                                            <p:cond delay="0"/>
                                          </p:stCondLst>
                                        </p:cTn>
                                        <p:tgtEl>
                                          <p:spTgt spid="2467"/>
                                        </p:tgtEl>
                                        <p:attrNameLst>
                                          <p:attrName>style.visibility</p:attrName>
                                        </p:attrNameLst>
                                      </p:cBhvr>
                                      <p:to>
                                        <p:strVal val="visible"/>
                                      </p:to>
                                    </p:set>
                                    <p:animEffect transition="in" filter="fade">
                                      <p:cBhvr>
                                        <p:cTn id="76" dur="500"/>
                                        <p:tgtEl>
                                          <p:spTgt spid="2467"/>
                                        </p:tgtEl>
                                      </p:cBhvr>
                                    </p:animEffect>
                                  </p:childTnLst>
                                </p:cTn>
                              </p:par>
                              <p:par>
                                <p:cTn id="77" presetID="10" presetClass="entr" presetSubtype="0" fill="hold" nodeType="withEffect">
                                  <p:stCondLst>
                                    <p:cond delay="0"/>
                                  </p:stCondLst>
                                  <p:childTnLst>
                                    <p:set>
                                      <p:cBhvr>
                                        <p:cTn id="78" dur="1" fill="hold">
                                          <p:stCondLst>
                                            <p:cond delay="0"/>
                                          </p:stCondLst>
                                        </p:cTn>
                                        <p:tgtEl>
                                          <p:spTgt spid="2468"/>
                                        </p:tgtEl>
                                        <p:attrNameLst>
                                          <p:attrName>style.visibility</p:attrName>
                                        </p:attrNameLst>
                                      </p:cBhvr>
                                      <p:to>
                                        <p:strVal val="visible"/>
                                      </p:to>
                                    </p:set>
                                    <p:animEffect transition="in" filter="fade">
                                      <p:cBhvr>
                                        <p:cTn id="79" dur="500"/>
                                        <p:tgtEl>
                                          <p:spTgt spid="2468"/>
                                        </p:tgtEl>
                                      </p:cBhvr>
                                    </p:animEffect>
                                  </p:childTnLst>
                                </p:cTn>
                              </p:par>
                              <p:par>
                                <p:cTn id="80" presetID="10" presetClass="entr" presetSubtype="0" fill="hold" nodeType="withEffect">
                                  <p:stCondLst>
                                    <p:cond delay="0"/>
                                  </p:stCondLst>
                                  <p:childTnLst>
                                    <p:set>
                                      <p:cBhvr>
                                        <p:cTn id="81" dur="1" fill="hold">
                                          <p:stCondLst>
                                            <p:cond delay="0"/>
                                          </p:stCondLst>
                                        </p:cTn>
                                        <p:tgtEl>
                                          <p:spTgt spid="2469"/>
                                        </p:tgtEl>
                                        <p:attrNameLst>
                                          <p:attrName>style.visibility</p:attrName>
                                        </p:attrNameLst>
                                      </p:cBhvr>
                                      <p:to>
                                        <p:strVal val="visible"/>
                                      </p:to>
                                    </p:set>
                                    <p:animEffect transition="in" filter="fade">
                                      <p:cBhvr>
                                        <p:cTn id="82" dur="500"/>
                                        <p:tgtEl>
                                          <p:spTgt spid="2469"/>
                                        </p:tgtEl>
                                      </p:cBhvr>
                                    </p:animEffect>
                                  </p:childTnLst>
                                </p:cTn>
                              </p:par>
                              <p:par>
                                <p:cTn id="83" presetID="10" presetClass="entr" presetSubtype="0" fill="hold" nodeType="withEffect">
                                  <p:stCondLst>
                                    <p:cond delay="0"/>
                                  </p:stCondLst>
                                  <p:childTnLst>
                                    <p:set>
                                      <p:cBhvr>
                                        <p:cTn id="84" dur="1" fill="hold">
                                          <p:stCondLst>
                                            <p:cond delay="0"/>
                                          </p:stCondLst>
                                        </p:cTn>
                                        <p:tgtEl>
                                          <p:spTgt spid="2470"/>
                                        </p:tgtEl>
                                        <p:attrNameLst>
                                          <p:attrName>style.visibility</p:attrName>
                                        </p:attrNameLst>
                                      </p:cBhvr>
                                      <p:to>
                                        <p:strVal val="visible"/>
                                      </p:to>
                                    </p:set>
                                    <p:animEffect transition="in" filter="fade">
                                      <p:cBhvr>
                                        <p:cTn id="85" dur="500"/>
                                        <p:tgtEl>
                                          <p:spTgt spid="2470"/>
                                        </p:tgtEl>
                                      </p:cBhvr>
                                    </p:animEffect>
                                  </p:childTnLst>
                                </p:cTn>
                              </p:par>
                              <p:par>
                                <p:cTn id="86" presetID="10" presetClass="entr" presetSubtype="0" fill="hold" nodeType="withEffect">
                                  <p:stCondLst>
                                    <p:cond delay="0"/>
                                  </p:stCondLst>
                                  <p:childTnLst>
                                    <p:set>
                                      <p:cBhvr>
                                        <p:cTn id="87" dur="1" fill="hold">
                                          <p:stCondLst>
                                            <p:cond delay="0"/>
                                          </p:stCondLst>
                                        </p:cTn>
                                        <p:tgtEl>
                                          <p:spTgt spid="2471"/>
                                        </p:tgtEl>
                                        <p:attrNameLst>
                                          <p:attrName>style.visibility</p:attrName>
                                        </p:attrNameLst>
                                      </p:cBhvr>
                                      <p:to>
                                        <p:strVal val="visible"/>
                                      </p:to>
                                    </p:set>
                                    <p:animEffect transition="in" filter="fade">
                                      <p:cBhvr>
                                        <p:cTn id="88" dur="500"/>
                                        <p:tgtEl>
                                          <p:spTgt spid="2471"/>
                                        </p:tgtEl>
                                      </p:cBhvr>
                                    </p:animEffect>
                                  </p:childTnLst>
                                </p:cTn>
                              </p:par>
                              <p:par>
                                <p:cTn id="89" presetID="10" presetClass="entr" presetSubtype="0" fill="hold" nodeType="withEffect">
                                  <p:stCondLst>
                                    <p:cond delay="0"/>
                                  </p:stCondLst>
                                  <p:childTnLst>
                                    <p:set>
                                      <p:cBhvr>
                                        <p:cTn id="90" dur="1" fill="hold">
                                          <p:stCondLst>
                                            <p:cond delay="0"/>
                                          </p:stCondLst>
                                        </p:cTn>
                                        <p:tgtEl>
                                          <p:spTgt spid="2474"/>
                                        </p:tgtEl>
                                        <p:attrNameLst>
                                          <p:attrName>style.visibility</p:attrName>
                                        </p:attrNameLst>
                                      </p:cBhvr>
                                      <p:to>
                                        <p:strVal val="visible"/>
                                      </p:to>
                                    </p:set>
                                    <p:animEffect transition="in" filter="fade">
                                      <p:cBhvr>
                                        <p:cTn id="91" dur="500"/>
                                        <p:tgtEl>
                                          <p:spTgt spid="2474"/>
                                        </p:tgtEl>
                                      </p:cBhvr>
                                    </p:animEffect>
                                  </p:childTnLst>
                                </p:cTn>
                              </p:par>
                              <p:par>
                                <p:cTn id="92" presetID="10" presetClass="entr" presetSubtype="0" fill="hold" nodeType="withEffect">
                                  <p:stCondLst>
                                    <p:cond delay="0"/>
                                  </p:stCondLst>
                                  <p:childTnLst>
                                    <p:set>
                                      <p:cBhvr>
                                        <p:cTn id="93" dur="1" fill="hold">
                                          <p:stCondLst>
                                            <p:cond delay="0"/>
                                          </p:stCondLst>
                                        </p:cTn>
                                        <p:tgtEl>
                                          <p:spTgt spid="2475"/>
                                        </p:tgtEl>
                                        <p:attrNameLst>
                                          <p:attrName>style.visibility</p:attrName>
                                        </p:attrNameLst>
                                      </p:cBhvr>
                                      <p:to>
                                        <p:strVal val="visible"/>
                                      </p:to>
                                    </p:set>
                                    <p:animEffect transition="in" filter="fade">
                                      <p:cBhvr>
                                        <p:cTn id="94" dur="500"/>
                                        <p:tgtEl>
                                          <p:spTgt spid="2475"/>
                                        </p:tgtEl>
                                      </p:cBhvr>
                                    </p:animEffect>
                                  </p:childTnLst>
                                </p:cTn>
                              </p:par>
                              <p:par>
                                <p:cTn id="95" presetID="10" presetClass="entr" presetSubtype="0" fill="hold" nodeType="withEffect">
                                  <p:stCondLst>
                                    <p:cond delay="0"/>
                                  </p:stCondLst>
                                  <p:childTnLst>
                                    <p:set>
                                      <p:cBhvr>
                                        <p:cTn id="96" dur="1" fill="hold">
                                          <p:stCondLst>
                                            <p:cond delay="0"/>
                                          </p:stCondLst>
                                        </p:cTn>
                                        <p:tgtEl>
                                          <p:spTgt spid="2480"/>
                                        </p:tgtEl>
                                        <p:attrNameLst>
                                          <p:attrName>style.visibility</p:attrName>
                                        </p:attrNameLst>
                                      </p:cBhvr>
                                      <p:to>
                                        <p:strVal val="visible"/>
                                      </p:to>
                                    </p:set>
                                    <p:animEffect transition="in" filter="fade">
                                      <p:cBhvr>
                                        <p:cTn id="97" dur="500"/>
                                        <p:tgtEl>
                                          <p:spTgt spid="2480"/>
                                        </p:tgtEl>
                                      </p:cBhvr>
                                    </p:animEffect>
                                  </p:childTnLst>
                                </p:cTn>
                              </p:par>
                              <p:par>
                                <p:cTn id="98" presetID="10" presetClass="entr" presetSubtype="0" fill="hold" nodeType="withEffect">
                                  <p:stCondLst>
                                    <p:cond delay="0"/>
                                  </p:stCondLst>
                                  <p:childTnLst>
                                    <p:set>
                                      <p:cBhvr>
                                        <p:cTn id="99" dur="1" fill="hold">
                                          <p:stCondLst>
                                            <p:cond delay="0"/>
                                          </p:stCondLst>
                                        </p:cTn>
                                        <p:tgtEl>
                                          <p:spTgt spid="2481"/>
                                        </p:tgtEl>
                                        <p:attrNameLst>
                                          <p:attrName>style.visibility</p:attrName>
                                        </p:attrNameLst>
                                      </p:cBhvr>
                                      <p:to>
                                        <p:strVal val="visible"/>
                                      </p:to>
                                    </p:set>
                                    <p:animEffect transition="in" filter="fade">
                                      <p:cBhvr>
                                        <p:cTn id="100" dur="500"/>
                                        <p:tgtEl>
                                          <p:spTgt spid="2481"/>
                                        </p:tgtEl>
                                      </p:cBhvr>
                                    </p:animEffect>
                                  </p:childTnLst>
                                </p:cTn>
                              </p:par>
                              <p:par>
                                <p:cTn id="101" presetID="10" presetClass="entr" presetSubtype="0" fill="hold" nodeType="withEffect">
                                  <p:stCondLst>
                                    <p:cond delay="0"/>
                                  </p:stCondLst>
                                  <p:childTnLst>
                                    <p:set>
                                      <p:cBhvr>
                                        <p:cTn id="102" dur="1" fill="hold">
                                          <p:stCondLst>
                                            <p:cond delay="0"/>
                                          </p:stCondLst>
                                        </p:cTn>
                                        <p:tgtEl>
                                          <p:spTgt spid="2482"/>
                                        </p:tgtEl>
                                        <p:attrNameLst>
                                          <p:attrName>style.visibility</p:attrName>
                                        </p:attrNameLst>
                                      </p:cBhvr>
                                      <p:to>
                                        <p:strVal val="visible"/>
                                      </p:to>
                                    </p:set>
                                    <p:animEffect transition="in" filter="fade">
                                      <p:cBhvr>
                                        <p:cTn id="103" dur="500"/>
                                        <p:tgtEl>
                                          <p:spTgt spid="2482"/>
                                        </p:tgtEl>
                                      </p:cBhvr>
                                    </p:animEffect>
                                  </p:childTnLst>
                                </p:cTn>
                              </p:par>
                              <p:par>
                                <p:cTn id="104" presetID="10" presetClass="entr" presetSubtype="0" fill="hold" nodeType="withEffect">
                                  <p:stCondLst>
                                    <p:cond delay="0"/>
                                  </p:stCondLst>
                                  <p:childTnLst>
                                    <p:set>
                                      <p:cBhvr>
                                        <p:cTn id="105" dur="1" fill="hold">
                                          <p:stCondLst>
                                            <p:cond delay="0"/>
                                          </p:stCondLst>
                                        </p:cTn>
                                        <p:tgtEl>
                                          <p:spTgt spid="2483"/>
                                        </p:tgtEl>
                                        <p:attrNameLst>
                                          <p:attrName>style.visibility</p:attrName>
                                        </p:attrNameLst>
                                      </p:cBhvr>
                                      <p:to>
                                        <p:strVal val="visible"/>
                                      </p:to>
                                    </p:set>
                                    <p:animEffect transition="in" filter="fade">
                                      <p:cBhvr>
                                        <p:cTn id="106" dur="500"/>
                                        <p:tgtEl>
                                          <p:spTgt spid="2483"/>
                                        </p:tgtEl>
                                      </p:cBhvr>
                                    </p:animEffect>
                                  </p:childTnLst>
                                </p:cTn>
                              </p:par>
                              <p:par>
                                <p:cTn id="107" presetID="10" presetClass="entr" presetSubtype="0" fill="hold" nodeType="withEffect">
                                  <p:stCondLst>
                                    <p:cond delay="0"/>
                                  </p:stCondLst>
                                  <p:childTnLst>
                                    <p:set>
                                      <p:cBhvr>
                                        <p:cTn id="108" dur="1" fill="hold">
                                          <p:stCondLst>
                                            <p:cond delay="0"/>
                                          </p:stCondLst>
                                        </p:cTn>
                                        <p:tgtEl>
                                          <p:spTgt spid="2484"/>
                                        </p:tgtEl>
                                        <p:attrNameLst>
                                          <p:attrName>style.visibility</p:attrName>
                                        </p:attrNameLst>
                                      </p:cBhvr>
                                      <p:to>
                                        <p:strVal val="visible"/>
                                      </p:to>
                                    </p:set>
                                    <p:animEffect transition="in" filter="fade">
                                      <p:cBhvr>
                                        <p:cTn id="109" dur="500"/>
                                        <p:tgtEl>
                                          <p:spTgt spid="2484"/>
                                        </p:tgtEl>
                                      </p:cBhvr>
                                    </p:animEffect>
                                  </p:childTnLst>
                                </p:cTn>
                              </p:par>
                              <p:par>
                                <p:cTn id="110" presetID="10" presetClass="entr" presetSubtype="0" fill="hold" nodeType="withEffect">
                                  <p:stCondLst>
                                    <p:cond delay="0"/>
                                  </p:stCondLst>
                                  <p:childTnLst>
                                    <p:set>
                                      <p:cBhvr>
                                        <p:cTn id="111" dur="1" fill="hold">
                                          <p:stCondLst>
                                            <p:cond delay="0"/>
                                          </p:stCondLst>
                                        </p:cTn>
                                        <p:tgtEl>
                                          <p:spTgt spid="2485"/>
                                        </p:tgtEl>
                                        <p:attrNameLst>
                                          <p:attrName>style.visibility</p:attrName>
                                        </p:attrNameLst>
                                      </p:cBhvr>
                                      <p:to>
                                        <p:strVal val="visible"/>
                                      </p:to>
                                    </p:set>
                                    <p:animEffect transition="in" filter="fade">
                                      <p:cBhvr>
                                        <p:cTn id="112" dur="500"/>
                                        <p:tgtEl>
                                          <p:spTgt spid="2485"/>
                                        </p:tgtEl>
                                      </p:cBhvr>
                                    </p:animEffect>
                                  </p:childTnLst>
                                </p:cTn>
                              </p:par>
                              <p:par>
                                <p:cTn id="113" presetID="10" presetClass="entr" presetSubtype="0" fill="hold" nodeType="withEffect">
                                  <p:stCondLst>
                                    <p:cond delay="0"/>
                                  </p:stCondLst>
                                  <p:childTnLst>
                                    <p:set>
                                      <p:cBhvr>
                                        <p:cTn id="114" dur="1" fill="hold">
                                          <p:stCondLst>
                                            <p:cond delay="0"/>
                                          </p:stCondLst>
                                        </p:cTn>
                                        <p:tgtEl>
                                          <p:spTgt spid="2486"/>
                                        </p:tgtEl>
                                        <p:attrNameLst>
                                          <p:attrName>style.visibility</p:attrName>
                                        </p:attrNameLst>
                                      </p:cBhvr>
                                      <p:to>
                                        <p:strVal val="visible"/>
                                      </p:to>
                                    </p:set>
                                    <p:animEffect transition="in" filter="fade">
                                      <p:cBhvr>
                                        <p:cTn id="115" dur="500"/>
                                        <p:tgtEl>
                                          <p:spTgt spid="2486"/>
                                        </p:tgtEl>
                                      </p:cBhvr>
                                    </p:animEffect>
                                  </p:childTnLst>
                                </p:cTn>
                              </p:par>
                              <p:par>
                                <p:cTn id="116" presetID="10" presetClass="entr" presetSubtype="0" fill="hold" nodeType="withEffect">
                                  <p:stCondLst>
                                    <p:cond delay="0"/>
                                  </p:stCondLst>
                                  <p:childTnLst>
                                    <p:set>
                                      <p:cBhvr>
                                        <p:cTn id="117" dur="1" fill="hold">
                                          <p:stCondLst>
                                            <p:cond delay="0"/>
                                          </p:stCondLst>
                                        </p:cTn>
                                        <p:tgtEl>
                                          <p:spTgt spid="2487"/>
                                        </p:tgtEl>
                                        <p:attrNameLst>
                                          <p:attrName>style.visibility</p:attrName>
                                        </p:attrNameLst>
                                      </p:cBhvr>
                                      <p:to>
                                        <p:strVal val="visible"/>
                                      </p:to>
                                    </p:set>
                                    <p:animEffect transition="in" filter="fade">
                                      <p:cBhvr>
                                        <p:cTn id="118" dur="500"/>
                                        <p:tgtEl>
                                          <p:spTgt spid="2487"/>
                                        </p:tgtEl>
                                      </p:cBhvr>
                                    </p:animEffect>
                                  </p:childTnLst>
                                </p:cTn>
                              </p:par>
                              <p:par>
                                <p:cTn id="119" presetID="10" presetClass="entr" presetSubtype="0" fill="hold" nodeType="withEffect">
                                  <p:stCondLst>
                                    <p:cond delay="0"/>
                                  </p:stCondLst>
                                  <p:childTnLst>
                                    <p:set>
                                      <p:cBhvr>
                                        <p:cTn id="120" dur="1" fill="hold">
                                          <p:stCondLst>
                                            <p:cond delay="0"/>
                                          </p:stCondLst>
                                        </p:cTn>
                                        <p:tgtEl>
                                          <p:spTgt spid="2488"/>
                                        </p:tgtEl>
                                        <p:attrNameLst>
                                          <p:attrName>style.visibility</p:attrName>
                                        </p:attrNameLst>
                                      </p:cBhvr>
                                      <p:to>
                                        <p:strVal val="visible"/>
                                      </p:to>
                                    </p:set>
                                    <p:animEffect transition="in" filter="fade">
                                      <p:cBhvr>
                                        <p:cTn id="121" dur="500"/>
                                        <p:tgtEl>
                                          <p:spTgt spid="2488"/>
                                        </p:tgtEl>
                                      </p:cBhvr>
                                    </p:animEffect>
                                  </p:childTnLst>
                                </p:cTn>
                              </p:par>
                              <p:par>
                                <p:cTn id="122" presetID="10" presetClass="entr" presetSubtype="0" fill="hold" nodeType="withEffect">
                                  <p:stCondLst>
                                    <p:cond delay="0"/>
                                  </p:stCondLst>
                                  <p:childTnLst>
                                    <p:set>
                                      <p:cBhvr>
                                        <p:cTn id="123" dur="1" fill="hold">
                                          <p:stCondLst>
                                            <p:cond delay="0"/>
                                          </p:stCondLst>
                                        </p:cTn>
                                        <p:tgtEl>
                                          <p:spTgt spid="2489"/>
                                        </p:tgtEl>
                                        <p:attrNameLst>
                                          <p:attrName>style.visibility</p:attrName>
                                        </p:attrNameLst>
                                      </p:cBhvr>
                                      <p:to>
                                        <p:strVal val="visible"/>
                                      </p:to>
                                    </p:set>
                                    <p:animEffect transition="in" filter="fade">
                                      <p:cBhvr>
                                        <p:cTn id="124" dur="500"/>
                                        <p:tgtEl>
                                          <p:spTgt spid="2489"/>
                                        </p:tgtEl>
                                      </p:cBhvr>
                                    </p:animEffect>
                                  </p:childTnLst>
                                </p:cTn>
                              </p:par>
                              <p:par>
                                <p:cTn id="125" presetID="10" presetClass="entr" presetSubtype="0" fill="hold" nodeType="withEffect">
                                  <p:stCondLst>
                                    <p:cond delay="0"/>
                                  </p:stCondLst>
                                  <p:childTnLst>
                                    <p:set>
                                      <p:cBhvr>
                                        <p:cTn id="126" dur="1" fill="hold">
                                          <p:stCondLst>
                                            <p:cond delay="0"/>
                                          </p:stCondLst>
                                        </p:cTn>
                                        <p:tgtEl>
                                          <p:spTgt spid="2490"/>
                                        </p:tgtEl>
                                        <p:attrNameLst>
                                          <p:attrName>style.visibility</p:attrName>
                                        </p:attrNameLst>
                                      </p:cBhvr>
                                      <p:to>
                                        <p:strVal val="visible"/>
                                      </p:to>
                                    </p:set>
                                    <p:animEffect transition="in" filter="fade">
                                      <p:cBhvr>
                                        <p:cTn id="127" dur="500"/>
                                        <p:tgtEl>
                                          <p:spTgt spid="2490"/>
                                        </p:tgtEl>
                                      </p:cBhvr>
                                    </p:animEffect>
                                  </p:childTnLst>
                                </p:cTn>
                              </p:par>
                              <p:par>
                                <p:cTn id="128" presetID="10" presetClass="entr" presetSubtype="0" fill="hold" nodeType="withEffect">
                                  <p:stCondLst>
                                    <p:cond delay="0"/>
                                  </p:stCondLst>
                                  <p:childTnLst>
                                    <p:set>
                                      <p:cBhvr>
                                        <p:cTn id="129" dur="1" fill="hold">
                                          <p:stCondLst>
                                            <p:cond delay="0"/>
                                          </p:stCondLst>
                                        </p:cTn>
                                        <p:tgtEl>
                                          <p:spTgt spid="2505"/>
                                        </p:tgtEl>
                                        <p:attrNameLst>
                                          <p:attrName>style.visibility</p:attrName>
                                        </p:attrNameLst>
                                      </p:cBhvr>
                                      <p:to>
                                        <p:strVal val="visible"/>
                                      </p:to>
                                    </p:set>
                                    <p:animEffect transition="in" filter="fade">
                                      <p:cBhvr>
                                        <p:cTn id="130" dur="500"/>
                                        <p:tgtEl>
                                          <p:spTgt spid="2505"/>
                                        </p:tgtEl>
                                      </p:cBhvr>
                                    </p:animEffect>
                                  </p:childTnLst>
                                </p:cTn>
                              </p:par>
                              <p:par>
                                <p:cTn id="131" presetID="10" presetClass="entr" presetSubtype="0" fill="hold" nodeType="withEffect">
                                  <p:stCondLst>
                                    <p:cond delay="0"/>
                                  </p:stCondLst>
                                  <p:childTnLst>
                                    <p:set>
                                      <p:cBhvr>
                                        <p:cTn id="132" dur="1" fill="hold">
                                          <p:stCondLst>
                                            <p:cond delay="0"/>
                                          </p:stCondLst>
                                        </p:cTn>
                                        <p:tgtEl>
                                          <p:spTgt spid="2508"/>
                                        </p:tgtEl>
                                        <p:attrNameLst>
                                          <p:attrName>style.visibility</p:attrName>
                                        </p:attrNameLst>
                                      </p:cBhvr>
                                      <p:to>
                                        <p:strVal val="visible"/>
                                      </p:to>
                                    </p:set>
                                    <p:animEffect transition="in" filter="fade">
                                      <p:cBhvr>
                                        <p:cTn id="133" dur="500"/>
                                        <p:tgtEl>
                                          <p:spTgt spid="2508"/>
                                        </p:tgtEl>
                                      </p:cBhvr>
                                    </p:animEffect>
                                  </p:childTnLst>
                                </p:cTn>
                              </p:par>
                              <p:par>
                                <p:cTn id="134" presetID="10" presetClass="entr" presetSubtype="0" fill="hold" nodeType="withEffect">
                                  <p:stCondLst>
                                    <p:cond delay="0"/>
                                  </p:stCondLst>
                                  <p:childTnLst>
                                    <p:set>
                                      <p:cBhvr>
                                        <p:cTn id="135" dur="1" fill="hold">
                                          <p:stCondLst>
                                            <p:cond delay="0"/>
                                          </p:stCondLst>
                                        </p:cTn>
                                        <p:tgtEl>
                                          <p:spTgt spid="2511"/>
                                        </p:tgtEl>
                                        <p:attrNameLst>
                                          <p:attrName>style.visibility</p:attrName>
                                        </p:attrNameLst>
                                      </p:cBhvr>
                                      <p:to>
                                        <p:strVal val="visible"/>
                                      </p:to>
                                    </p:set>
                                    <p:animEffect transition="in" filter="fade">
                                      <p:cBhvr>
                                        <p:cTn id="136" dur="500"/>
                                        <p:tgtEl>
                                          <p:spTgt spid="2511"/>
                                        </p:tgtEl>
                                      </p:cBhvr>
                                    </p:animEffect>
                                  </p:childTnLst>
                                </p:cTn>
                              </p:par>
                              <p:par>
                                <p:cTn id="137" presetID="10" presetClass="entr" presetSubtype="0" fill="hold" nodeType="withEffect">
                                  <p:stCondLst>
                                    <p:cond delay="0"/>
                                  </p:stCondLst>
                                  <p:childTnLst>
                                    <p:set>
                                      <p:cBhvr>
                                        <p:cTn id="138" dur="1" fill="hold">
                                          <p:stCondLst>
                                            <p:cond delay="0"/>
                                          </p:stCondLst>
                                        </p:cTn>
                                        <p:tgtEl>
                                          <p:spTgt spid="2514"/>
                                        </p:tgtEl>
                                        <p:attrNameLst>
                                          <p:attrName>style.visibility</p:attrName>
                                        </p:attrNameLst>
                                      </p:cBhvr>
                                      <p:to>
                                        <p:strVal val="visible"/>
                                      </p:to>
                                    </p:set>
                                    <p:animEffect transition="in" filter="fade">
                                      <p:cBhvr>
                                        <p:cTn id="139" dur="500"/>
                                        <p:tgtEl>
                                          <p:spTgt spid="2514"/>
                                        </p:tgtEl>
                                      </p:cBhvr>
                                    </p:animEffect>
                                  </p:childTnLst>
                                </p:cTn>
                              </p:par>
                              <p:par>
                                <p:cTn id="140" presetID="10" presetClass="entr" presetSubtype="0" fill="hold" nodeType="withEffect">
                                  <p:stCondLst>
                                    <p:cond delay="0"/>
                                  </p:stCondLst>
                                  <p:childTnLst>
                                    <p:set>
                                      <p:cBhvr>
                                        <p:cTn id="141" dur="1" fill="hold">
                                          <p:stCondLst>
                                            <p:cond delay="0"/>
                                          </p:stCondLst>
                                        </p:cTn>
                                        <p:tgtEl>
                                          <p:spTgt spid="2517"/>
                                        </p:tgtEl>
                                        <p:attrNameLst>
                                          <p:attrName>style.visibility</p:attrName>
                                        </p:attrNameLst>
                                      </p:cBhvr>
                                      <p:to>
                                        <p:strVal val="visible"/>
                                      </p:to>
                                    </p:set>
                                    <p:animEffect transition="in" filter="fade">
                                      <p:cBhvr>
                                        <p:cTn id="142" dur="500"/>
                                        <p:tgtEl>
                                          <p:spTgt spid="2517"/>
                                        </p:tgtEl>
                                      </p:cBhvr>
                                    </p:animEffect>
                                  </p:childTnLst>
                                </p:cTn>
                              </p:par>
                              <p:par>
                                <p:cTn id="143" presetID="10" presetClass="entr" presetSubtype="0" fill="hold" nodeType="withEffect">
                                  <p:stCondLst>
                                    <p:cond delay="0"/>
                                  </p:stCondLst>
                                  <p:childTnLst>
                                    <p:set>
                                      <p:cBhvr>
                                        <p:cTn id="144" dur="1" fill="hold">
                                          <p:stCondLst>
                                            <p:cond delay="0"/>
                                          </p:stCondLst>
                                        </p:cTn>
                                        <p:tgtEl>
                                          <p:spTgt spid="2518"/>
                                        </p:tgtEl>
                                        <p:attrNameLst>
                                          <p:attrName>style.visibility</p:attrName>
                                        </p:attrNameLst>
                                      </p:cBhvr>
                                      <p:to>
                                        <p:strVal val="visible"/>
                                      </p:to>
                                    </p:set>
                                    <p:animEffect transition="in" filter="fade">
                                      <p:cBhvr>
                                        <p:cTn id="145" dur="500"/>
                                        <p:tgtEl>
                                          <p:spTgt spid="2518"/>
                                        </p:tgtEl>
                                      </p:cBhvr>
                                    </p:animEffect>
                                  </p:childTnLst>
                                </p:cTn>
                              </p:par>
                              <p:par>
                                <p:cTn id="146" presetID="10" presetClass="entr" presetSubtype="0" fill="hold" nodeType="withEffect">
                                  <p:stCondLst>
                                    <p:cond delay="0"/>
                                  </p:stCondLst>
                                  <p:childTnLst>
                                    <p:set>
                                      <p:cBhvr>
                                        <p:cTn id="147" dur="1" fill="hold">
                                          <p:stCondLst>
                                            <p:cond delay="0"/>
                                          </p:stCondLst>
                                        </p:cTn>
                                        <p:tgtEl>
                                          <p:spTgt spid="2519"/>
                                        </p:tgtEl>
                                        <p:attrNameLst>
                                          <p:attrName>style.visibility</p:attrName>
                                        </p:attrNameLst>
                                      </p:cBhvr>
                                      <p:to>
                                        <p:strVal val="visible"/>
                                      </p:to>
                                    </p:set>
                                    <p:animEffect transition="in" filter="fade">
                                      <p:cBhvr>
                                        <p:cTn id="148" dur="500"/>
                                        <p:tgtEl>
                                          <p:spTgt spid="2519"/>
                                        </p:tgtEl>
                                      </p:cBhvr>
                                    </p:animEffect>
                                  </p:childTnLst>
                                </p:cTn>
                              </p:par>
                              <p:par>
                                <p:cTn id="149" presetID="10" presetClass="entr" presetSubtype="0" fill="hold" nodeType="withEffect">
                                  <p:stCondLst>
                                    <p:cond delay="0"/>
                                  </p:stCondLst>
                                  <p:childTnLst>
                                    <p:set>
                                      <p:cBhvr>
                                        <p:cTn id="150" dur="1" fill="hold">
                                          <p:stCondLst>
                                            <p:cond delay="0"/>
                                          </p:stCondLst>
                                        </p:cTn>
                                        <p:tgtEl>
                                          <p:spTgt spid="2522"/>
                                        </p:tgtEl>
                                        <p:attrNameLst>
                                          <p:attrName>style.visibility</p:attrName>
                                        </p:attrNameLst>
                                      </p:cBhvr>
                                      <p:to>
                                        <p:strVal val="visible"/>
                                      </p:to>
                                    </p:set>
                                    <p:animEffect transition="in" filter="fade">
                                      <p:cBhvr>
                                        <p:cTn id="151" dur="500"/>
                                        <p:tgtEl>
                                          <p:spTgt spid="2522"/>
                                        </p:tgtEl>
                                      </p:cBhvr>
                                    </p:animEffect>
                                  </p:childTnLst>
                                </p:cTn>
                              </p:par>
                              <p:par>
                                <p:cTn id="152" presetID="10" presetClass="entr" presetSubtype="0" fill="hold" nodeType="withEffect">
                                  <p:stCondLst>
                                    <p:cond delay="0"/>
                                  </p:stCondLst>
                                  <p:childTnLst>
                                    <p:set>
                                      <p:cBhvr>
                                        <p:cTn id="153" dur="1" fill="hold">
                                          <p:stCondLst>
                                            <p:cond delay="0"/>
                                          </p:stCondLst>
                                        </p:cTn>
                                        <p:tgtEl>
                                          <p:spTgt spid="2525"/>
                                        </p:tgtEl>
                                        <p:attrNameLst>
                                          <p:attrName>style.visibility</p:attrName>
                                        </p:attrNameLst>
                                      </p:cBhvr>
                                      <p:to>
                                        <p:strVal val="visible"/>
                                      </p:to>
                                    </p:set>
                                    <p:animEffect transition="in" filter="fade">
                                      <p:cBhvr>
                                        <p:cTn id="154" dur="500"/>
                                        <p:tgtEl>
                                          <p:spTgt spid="2525"/>
                                        </p:tgtEl>
                                      </p:cBhvr>
                                    </p:animEffect>
                                  </p:childTnLst>
                                </p:cTn>
                              </p:par>
                            </p:childTnLst>
                          </p:cTn>
                        </p:par>
                        <p:par>
                          <p:cTn id="155" fill="hold">
                            <p:stCondLst>
                              <p:cond delay="2000"/>
                            </p:stCondLst>
                            <p:childTnLst>
                              <p:par>
                                <p:cTn id="156" presetID="10" presetClass="entr" presetSubtype="0" fill="hold" nodeType="afterEffect">
                                  <p:stCondLst>
                                    <p:cond delay="0"/>
                                  </p:stCondLst>
                                  <p:childTnLst>
                                    <p:set>
                                      <p:cBhvr>
                                        <p:cTn id="157" dur="1" fill="hold">
                                          <p:stCondLst>
                                            <p:cond delay="0"/>
                                          </p:stCondLst>
                                        </p:cTn>
                                        <p:tgtEl>
                                          <p:spTgt spid="2462"/>
                                        </p:tgtEl>
                                        <p:attrNameLst>
                                          <p:attrName>style.visibility</p:attrName>
                                        </p:attrNameLst>
                                      </p:cBhvr>
                                      <p:to>
                                        <p:strVal val="visible"/>
                                      </p:to>
                                    </p:set>
                                    <p:animEffect transition="in" filter="fade">
                                      <p:cBhvr>
                                        <p:cTn id="158" dur="500"/>
                                        <p:tgtEl>
                                          <p:spTgt spid="2462"/>
                                        </p:tgtEl>
                                      </p:cBhvr>
                                    </p:animEffect>
                                  </p:childTnLst>
                                </p:cTn>
                              </p:par>
                              <p:par>
                                <p:cTn id="159" presetID="10" presetClass="entr" presetSubtype="0" fill="hold" nodeType="withEffect">
                                  <p:stCondLst>
                                    <p:cond delay="0"/>
                                  </p:stCondLst>
                                  <p:childTnLst>
                                    <p:set>
                                      <p:cBhvr>
                                        <p:cTn id="160" dur="1" fill="hold">
                                          <p:stCondLst>
                                            <p:cond delay="0"/>
                                          </p:stCondLst>
                                        </p:cTn>
                                        <p:tgtEl>
                                          <p:spTgt spid="2492"/>
                                        </p:tgtEl>
                                        <p:attrNameLst>
                                          <p:attrName>style.visibility</p:attrName>
                                        </p:attrNameLst>
                                      </p:cBhvr>
                                      <p:to>
                                        <p:strVal val="visible"/>
                                      </p:to>
                                    </p:set>
                                    <p:animEffect transition="in" filter="fade">
                                      <p:cBhvr>
                                        <p:cTn id="161" dur="500"/>
                                        <p:tgtEl>
                                          <p:spTgt spid="2492"/>
                                        </p:tgtEl>
                                      </p:cBhvr>
                                    </p:animEffect>
                                  </p:childTnLst>
                                </p:cTn>
                              </p:par>
                              <p:par>
                                <p:cTn id="162" presetID="10" presetClass="entr" presetSubtype="0" fill="hold" nodeType="withEffect">
                                  <p:stCondLst>
                                    <p:cond delay="0"/>
                                  </p:stCondLst>
                                  <p:childTnLst>
                                    <p:set>
                                      <p:cBhvr>
                                        <p:cTn id="163" dur="1" fill="hold">
                                          <p:stCondLst>
                                            <p:cond delay="0"/>
                                          </p:stCondLst>
                                        </p:cTn>
                                        <p:tgtEl>
                                          <p:spTgt spid="2493"/>
                                        </p:tgtEl>
                                        <p:attrNameLst>
                                          <p:attrName>style.visibility</p:attrName>
                                        </p:attrNameLst>
                                      </p:cBhvr>
                                      <p:to>
                                        <p:strVal val="visible"/>
                                      </p:to>
                                    </p:set>
                                    <p:animEffect transition="in" filter="fade">
                                      <p:cBhvr>
                                        <p:cTn id="164" dur="500"/>
                                        <p:tgtEl>
                                          <p:spTgt spid="2493"/>
                                        </p:tgtEl>
                                      </p:cBhvr>
                                    </p:animEffect>
                                  </p:childTnLst>
                                </p:cTn>
                              </p:par>
                            </p:childTnLst>
                          </p:cTn>
                        </p:par>
                        <p:par>
                          <p:cTn id="165" fill="hold">
                            <p:stCondLst>
                              <p:cond delay="2500"/>
                            </p:stCondLst>
                            <p:childTnLst>
                              <p:par>
                                <p:cTn id="166" presetID="10" presetClass="entr" presetSubtype="0" fill="hold" nodeType="afterEffect">
                                  <p:stCondLst>
                                    <p:cond delay="0"/>
                                  </p:stCondLst>
                                  <p:childTnLst>
                                    <p:set>
                                      <p:cBhvr>
                                        <p:cTn id="167" dur="1" fill="hold">
                                          <p:stCondLst>
                                            <p:cond delay="0"/>
                                          </p:stCondLst>
                                        </p:cTn>
                                        <p:tgtEl>
                                          <p:spTgt spid="2494"/>
                                        </p:tgtEl>
                                        <p:attrNameLst>
                                          <p:attrName>style.visibility</p:attrName>
                                        </p:attrNameLst>
                                      </p:cBhvr>
                                      <p:to>
                                        <p:strVal val="visible"/>
                                      </p:to>
                                    </p:set>
                                    <p:animEffect transition="in" filter="fade">
                                      <p:cBhvr>
                                        <p:cTn id="168" dur="500"/>
                                        <p:tgtEl>
                                          <p:spTgt spid="2494"/>
                                        </p:tgtEl>
                                      </p:cBhvr>
                                    </p:animEffect>
                                  </p:childTnLst>
                                </p:cTn>
                              </p:par>
                              <p:par>
                                <p:cTn id="169" presetID="10" presetClass="entr" presetSubtype="0" fill="hold" nodeType="withEffect">
                                  <p:stCondLst>
                                    <p:cond delay="0"/>
                                  </p:stCondLst>
                                  <p:childTnLst>
                                    <p:set>
                                      <p:cBhvr>
                                        <p:cTn id="170" dur="1" fill="hold">
                                          <p:stCondLst>
                                            <p:cond delay="0"/>
                                          </p:stCondLst>
                                        </p:cTn>
                                        <p:tgtEl>
                                          <p:spTgt spid="2495"/>
                                        </p:tgtEl>
                                        <p:attrNameLst>
                                          <p:attrName>style.visibility</p:attrName>
                                        </p:attrNameLst>
                                      </p:cBhvr>
                                      <p:to>
                                        <p:strVal val="visible"/>
                                      </p:to>
                                    </p:set>
                                    <p:animEffect transition="in" filter="fade">
                                      <p:cBhvr>
                                        <p:cTn id="171" dur="500"/>
                                        <p:tgtEl>
                                          <p:spTgt spid="24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2529"/>
        <p:cNvGrpSpPr/>
        <p:nvPr/>
      </p:nvGrpSpPr>
      <p:grpSpPr>
        <a:xfrm>
          <a:off x="0" y="0"/>
          <a:ext cx="0" cy="0"/>
          <a:chOff x="0" y="0"/>
          <a:chExt cx="0" cy="0"/>
        </a:xfrm>
      </p:grpSpPr>
      <p:pic>
        <p:nvPicPr>
          <p:cNvPr id="2530" name="Google Shape;2530;p115"/>
          <p:cNvPicPr preferRelativeResize="0"/>
          <p:nvPr/>
        </p:nvPicPr>
        <p:blipFill rotWithShape="1">
          <a:blip r:embed="rId3">
            <a:alphaModFix/>
          </a:blip>
          <a:srcRect/>
          <a:stretch/>
        </p:blipFill>
        <p:spPr>
          <a:xfrm>
            <a:off x="5072814" y="277419"/>
            <a:ext cx="5065887" cy="6409394"/>
          </a:xfrm>
          <a:prstGeom prst="rect">
            <a:avLst/>
          </a:prstGeom>
          <a:noFill/>
          <a:ln>
            <a:noFill/>
          </a:ln>
          <a:effectLst>
            <a:outerShdw blurRad="50800" dist="38100" dir="2700000" algn="tl" rotWithShape="0">
              <a:srgbClr val="000000">
                <a:alpha val="40000"/>
              </a:srgbClr>
            </a:outerShdw>
          </a:effectLst>
        </p:spPr>
      </p:pic>
      <p:sp>
        <p:nvSpPr>
          <p:cNvPr id="2531" name="Google Shape;2531;p115"/>
          <p:cNvSpPr txBox="1"/>
          <p:nvPr/>
        </p:nvSpPr>
        <p:spPr>
          <a:xfrm>
            <a:off x="201705" y="199493"/>
            <a:ext cx="5726313"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AAC8D"/>
              </a:buClr>
              <a:buSzPts val="2400"/>
              <a:buFont typeface="Arial"/>
              <a:buNone/>
            </a:pPr>
            <a:r>
              <a:rPr lang="ja-JP" sz="2400" b="1" i="0" u="none" strike="noStrike" cap="none">
                <a:solidFill>
                  <a:srgbClr val="2AAC8D"/>
                </a:solidFill>
                <a:latin typeface="Arial"/>
                <a:ea typeface="Arial"/>
                <a:cs typeface="Arial"/>
                <a:sym typeface="Arial"/>
              </a:rPr>
              <a:t>5. 税金のしくみ</a:t>
            </a:r>
            <a:endParaRPr sz="1400" b="0" i="0" u="none" strike="noStrike" cap="none">
              <a:solidFill>
                <a:srgbClr val="000000"/>
              </a:solidFill>
              <a:latin typeface="Arial"/>
              <a:ea typeface="Arial"/>
              <a:cs typeface="Arial"/>
              <a:sym typeface="Arial"/>
            </a:endParaRPr>
          </a:p>
        </p:txBody>
      </p:sp>
      <p:sp>
        <p:nvSpPr>
          <p:cNvPr id="2532" name="Google Shape;2532;p115"/>
          <p:cNvSpPr txBox="1"/>
          <p:nvPr/>
        </p:nvSpPr>
        <p:spPr>
          <a:xfrm>
            <a:off x="580863" y="973857"/>
            <a:ext cx="433965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1" i="0" u="none" strike="noStrike" cap="none">
                <a:solidFill>
                  <a:schemeClr val="dk1"/>
                </a:solidFill>
                <a:latin typeface="Arial"/>
                <a:ea typeface="Arial"/>
                <a:cs typeface="Arial"/>
                <a:sym typeface="Arial"/>
              </a:rPr>
              <a:t>インターネットでもアクセスできます。</a:t>
            </a:r>
            <a:endParaRPr sz="1400" b="0" i="0" u="none" strike="noStrike" cap="none">
              <a:solidFill>
                <a:srgbClr val="000000"/>
              </a:solidFill>
              <a:latin typeface="Arial"/>
              <a:ea typeface="Arial"/>
              <a:cs typeface="Arial"/>
              <a:sym typeface="Arial"/>
            </a:endParaRPr>
          </a:p>
        </p:txBody>
      </p:sp>
      <p:sp>
        <p:nvSpPr>
          <p:cNvPr id="2533" name="Google Shape;2533;p115"/>
          <p:cNvSpPr/>
          <p:nvPr/>
        </p:nvSpPr>
        <p:spPr>
          <a:xfrm>
            <a:off x="652287" y="1389182"/>
            <a:ext cx="1910152" cy="369332"/>
          </a:xfrm>
          <a:prstGeom prst="rect">
            <a:avLst/>
          </a:prstGeom>
          <a:noFill/>
          <a:ln w="1905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534" name="Google Shape;2534;p115"/>
          <p:cNvSpPr/>
          <p:nvPr/>
        </p:nvSpPr>
        <p:spPr>
          <a:xfrm>
            <a:off x="2629270" y="1389182"/>
            <a:ext cx="1149901" cy="369332"/>
          </a:xfrm>
          <a:prstGeom prst="roundRect">
            <a:avLst>
              <a:gd name="adj" fmla="val 16667"/>
            </a:avLst>
          </a:prstGeom>
          <a:solidFill>
            <a:srgbClr val="F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535" name="Google Shape;2535;p115"/>
          <p:cNvSpPr txBox="1"/>
          <p:nvPr/>
        </p:nvSpPr>
        <p:spPr>
          <a:xfrm>
            <a:off x="2855407" y="1389182"/>
            <a:ext cx="69762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a:solidFill>
                  <a:schemeClr val="dk1"/>
                </a:solidFill>
                <a:latin typeface="Arial"/>
                <a:ea typeface="Arial"/>
                <a:cs typeface="Arial"/>
                <a:sym typeface="Arial"/>
              </a:rPr>
              <a:t>検索</a:t>
            </a:r>
            <a:endParaRPr sz="1400" b="0" i="0" u="none" strike="noStrike" cap="none">
              <a:solidFill>
                <a:srgbClr val="000000"/>
              </a:solidFill>
              <a:latin typeface="Arial"/>
              <a:ea typeface="Arial"/>
              <a:cs typeface="Arial"/>
              <a:sym typeface="Arial"/>
            </a:endParaRPr>
          </a:p>
        </p:txBody>
      </p:sp>
      <p:sp>
        <p:nvSpPr>
          <p:cNvPr id="2536" name="Google Shape;2536;p115"/>
          <p:cNvSpPr txBox="1"/>
          <p:nvPr/>
        </p:nvSpPr>
        <p:spPr>
          <a:xfrm>
            <a:off x="804588" y="1389182"/>
            <a:ext cx="95410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a:solidFill>
                  <a:schemeClr val="dk1"/>
                </a:solidFill>
                <a:latin typeface="Arial"/>
                <a:ea typeface="Arial"/>
                <a:cs typeface="Arial"/>
                <a:sym typeface="Arial"/>
              </a:rPr>
              <a:t>国税庁</a:t>
            </a:r>
            <a:endParaRPr sz="1400" b="0" i="0" u="none" strike="noStrike" cap="none">
              <a:solidFill>
                <a:srgbClr val="000000"/>
              </a:solidFill>
              <a:latin typeface="Arial"/>
              <a:ea typeface="Arial"/>
              <a:cs typeface="Arial"/>
              <a:sym typeface="Arial"/>
            </a:endParaRPr>
          </a:p>
        </p:txBody>
      </p:sp>
      <p:pic>
        <p:nvPicPr>
          <p:cNvPr id="2537" name="Google Shape;2537;p115" descr="カーソル 単色塗りつぶし"/>
          <p:cNvPicPr preferRelativeResize="0"/>
          <p:nvPr/>
        </p:nvPicPr>
        <p:blipFill rotWithShape="1">
          <a:blip r:embed="rId4">
            <a:alphaModFix/>
          </a:blip>
          <a:srcRect/>
          <a:stretch/>
        </p:blipFill>
        <p:spPr>
          <a:xfrm>
            <a:off x="3395374" y="1409537"/>
            <a:ext cx="697953" cy="697953"/>
          </a:xfrm>
          <a:prstGeom prst="rect">
            <a:avLst/>
          </a:prstGeom>
          <a:noFill/>
          <a:ln>
            <a:noFill/>
          </a:ln>
        </p:spPr>
      </p:pic>
      <p:sp>
        <p:nvSpPr>
          <p:cNvPr id="2538" name="Google Shape;2538;p115"/>
          <p:cNvSpPr txBox="1"/>
          <p:nvPr/>
        </p:nvSpPr>
        <p:spPr>
          <a:xfrm>
            <a:off x="580863" y="1804507"/>
            <a:ext cx="2937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JP" sz="1600" b="1" i="0" u="sng" strike="noStrike" cap="none">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https://www.nta.go.jp</a:t>
            </a:r>
            <a:endParaRPr sz="1600" b="1" i="0" u="none" strike="noStrike" cap="none">
              <a:solidFill>
                <a:schemeClr val="dk1"/>
              </a:solidFill>
              <a:latin typeface="Arial"/>
              <a:ea typeface="Arial"/>
              <a:cs typeface="Arial"/>
              <a:sym typeface="Arial"/>
            </a:endParaRPr>
          </a:p>
        </p:txBody>
      </p:sp>
      <p:sp>
        <p:nvSpPr>
          <p:cNvPr id="2539" name="Google Shape;2539;p115"/>
          <p:cNvSpPr/>
          <p:nvPr/>
        </p:nvSpPr>
        <p:spPr>
          <a:xfrm>
            <a:off x="5173100" y="5857989"/>
            <a:ext cx="714033" cy="177552"/>
          </a:xfrm>
          <a:prstGeom prst="roundRect">
            <a:avLst>
              <a:gd name="adj" fmla="val 16667"/>
            </a:avLst>
          </a:prstGeom>
          <a:noFill/>
          <a:ln w="38100" cap="flat" cmpd="sng">
            <a:solidFill>
              <a:srgbClr val="C8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540" name="Google Shape;2540;p115"/>
          <p:cNvPicPr preferRelativeResize="0"/>
          <p:nvPr/>
        </p:nvPicPr>
        <p:blipFill rotWithShape="1">
          <a:blip r:embed="rId6">
            <a:alphaModFix/>
          </a:blip>
          <a:srcRect/>
          <a:stretch/>
        </p:blipFill>
        <p:spPr>
          <a:xfrm>
            <a:off x="3406747" y="5111286"/>
            <a:ext cx="1230630" cy="868680"/>
          </a:xfrm>
          <a:prstGeom prst="rect">
            <a:avLst/>
          </a:prstGeom>
          <a:noFill/>
          <a:ln>
            <a:noFill/>
          </a:ln>
        </p:spPr>
      </p:pic>
      <p:sp>
        <p:nvSpPr>
          <p:cNvPr id="2541" name="Google Shape;2541;p115"/>
          <p:cNvSpPr/>
          <p:nvPr/>
        </p:nvSpPr>
        <p:spPr>
          <a:xfrm rot="6845358">
            <a:off x="4698372" y="5472241"/>
            <a:ext cx="233994" cy="608925"/>
          </a:xfrm>
          <a:prstGeom prst="triangle">
            <a:avLst>
              <a:gd name="adj" fmla="val 50000"/>
            </a:avLst>
          </a:prstGeom>
          <a:solidFill>
            <a:srgbClr val="C80000"/>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33"/>
                                        </p:tgtEl>
                                        <p:attrNameLst>
                                          <p:attrName>style.visibility</p:attrName>
                                        </p:attrNameLst>
                                      </p:cBhvr>
                                      <p:to>
                                        <p:strVal val="visible"/>
                                      </p:to>
                                    </p:set>
                                    <p:animEffect transition="in" filter="fade">
                                      <p:cBhvr>
                                        <p:cTn id="7" dur="500"/>
                                        <p:tgtEl>
                                          <p:spTgt spid="2533"/>
                                        </p:tgtEl>
                                      </p:cBhvr>
                                    </p:animEffect>
                                  </p:childTnLst>
                                </p:cTn>
                              </p:par>
                              <p:par>
                                <p:cTn id="8" presetID="10" presetClass="entr" presetSubtype="0" fill="hold" nodeType="withEffect">
                                  <p:stCondLst>
                                    <p:cond delay="0"/>
                                  </p:stCondLst>
                                  <p:childTnLst>
                                    <p:set>
                                      <p:cBhvr>
                                        <p:cTn id="9" dur="1" fill="hold">
                                          <p:stCondLst>
                                            <p:cond delay="0"/>
                                          </p:stCondLst>
                                        </p:cTn>
                                        <p:tgtEl>
                                          <p:spTgt spid="2534"/>
                                        </p:tgtEl>
                                        <p:attrNameLst>
                                          <p:attrName>style.visibility</p:attrName>
                                        </p:attrNameLst>
                                      </p:cBhvr>
                                      <p:to>
                                        <p:strVal val="visible"/>
                                      </p:to>
                                    </p:set>
                                    <p:animEffect transition="in" filter="fade">
                                      <p:cBhvr>
                                        <p:cTn id="10" dur="500"/>
                                        <p:tgtEl>
                                          <p:spTgt spid="2534"/>
                                        </p:tgtEl>
                                      </p:cBhvr>
                                    </p:animEffect>
                                  </p:childTnLst>
                                </p:cTn>
                              </p:par>
                              <p:par>
                                <p:cTn id="11" presetID="10" presetClass="entr" presetSubtype="0" fill="hold" nodeType="withEffect">
                                  <p:stCondLst>
                                    <p:cond delay="0"/>
                                  </p:stCondLst>
                                  <p:childTnLst>
                                    <p:set>
                                      <p:cBhvr>
                                        <p:cTn id="12" dur="1" fill="hold">
                                          <p:stCondLst>
                                            <p:cond delay="0"/>
                                          </p:stCondLst>
                                        </p:cTn>
                                        <p:tgtEl>
                                          <p:spTgt spid="2535"/>
                                        </p:tgtEl>
                                        <p:attrNameLst>
                                          <p:attrName>style.visibility</p:attrName>
                                        </p:attrNameLst>
                                      </p:cBhvr>
                                      <p:to>
                                        <p:strVal val="visible"/>
                                      </p:to>
                                    </p:set>
                                    <p:animEffect transition="in" filter="fade">
                                      <p:cBhvr>
                                        <p:cTn id="13" dur="500"/>
                                        <p:tgtEl>
                                          <p:spTgt spid="2535"/>
                                        </p:tgtEl>
                                      </p:cBhvr>
                                    </p:animEffect>
                                  </p:childTnLst>
                                </p:cTn>
                              </p:par>
                              <p:par>
                                <p:cTn id="14" presetID="10" presetClass="entr" presetSubtype="0" fill="hold" nodeType="withEffect">
                                  <p:stCondLst>
                                    <p:cond delay="0"/>
                                  </p:stCondLst>
                                  <p:childTnLst>
                                    <p:set>
                                      <p:cBhvr>
                                        <p:cTn id="15" dur="1" fill="hold">
                                          <p:stCondLst>
                                            <p:cond delay="0"/>
                                          </p:stCondLst>
                                        </p:cTn>
                                        <p:tgtEl>
                                          <p:spTgt spid="2536"/>
                                        </p:tgtEl>
                                        <p:attrNameLst>
                                          <p:attrName>style.visibility</p:attrName>
                                        </p:attrNameLst>
                                      </p:cBhvr>
                                      <p:to>
                                        <p:strVal val="visible"/>
                                      </p:to>
                                    </p:set>
                                    <p:animEffect transition="in" filter="fade">
                                      <p:cBhvr>
                                        <p:cTn id="16" dur="500"/>
                                        <p:tgtEl>
                                          <p:spTgt spid="2536"/>
                                        </p:tgtEl>
                                      </p:cBhvr>
                                    </p:animEffect>
                                  </p:childTnLst>
                                </p:cTn>
                              </p:par>
                              <p:par>
                                <p:cTn id="17" presetID="10" presetClass="entr" presetSubtype="0" fill="hold" nodeType="withEffect">
                                  <p:stCondLst>
                                    <p:cond delay="0"/>
                                  </p:stCondLst>
                                  <p:childTnLst>
                                    <p:set>
                                      <p:cBhvr>
                                        <p:cTn id="18" dur="1" fill="hold">
                                          <p:stCondLst>
                                            <p:cond delay="0"/>
                                          </p:stCondLst>
                                        </p:cTn>
                                        <p:tgtEl>
                                          <p:spTgt spid="2538"/>
                                        </p:tgtEl>
                                        <p:attrNameLst>
                                          <p:attrName>style.visibility</p:attrName>
                                        </p:attrNameLst>
                                      </p:cBhvr>
                                      <p:to>
                                        <p:strVal val="visible"/>
                                      </p:to>
                                    </p:set>
                                    <p:animEffect transition="in" filter="fade">
                                      <p:cBhvr>
                                        <p:cTn id="19" dur="500"/>
                                        <p:tgtEl>
                                          <p:spTgt spid="2538"/>
                                        </p:tgtEl>
                                      </p:cBhvr>
                                    </p:animEffect>
                                  </p:childTnLst>
                                </p:cTn>
                              </p:par>
                              <p:par>
                                <p:cTn id="20" presetID="10" presetClass="entr" presetSubtype="0" fill="hold" nodeType="withEffect">
                                  <p:stCondLst>
                                    <p:cond delay="0"/>
                                  </p:stCondLst>
                                  <p:childTnLst>
                                    <p:set>
                                      <p:cBhvr>
                                        <p:cTn id="21" dur="1" fill="hold">
                                          <p:stCondLst>
                                            <p:cond delay="0"/>
                                          </p:stCondLst>
                                        </p:cTn>
                                        <p:tgtEl>
                                          <p:spTgt spid="2532"/>
                                        </p:tgtEl>
                                        <p:attrNameLst>
                                          <p:attrName>style.visibility</p:attrName>
                                        </p:attrNameLst>
                                      </p:cBhvr>
                                      <p:to>
                                        <p:strVal val="visible"/>
                                      </p:to>
                                    </p:set>
                                    <p:animEffect transition="in" filter="fade">
                                      <p:cBhvr>
                                        <p:cTn id="22" dur="500"/>
                                        <p:tgtEl>
                                          <p:spTgt spid="2532"/>
                                        </p:tgtEl>
                                      </p:cBhvr>
                                    </p:animEffect>
                                  </p:childTnLst>
                                </p:cTn>
                              </p:par>
                              <p:par>
                                <p:cTn id="23" presetID="23" presetClass="entr" presetSubtype="16" fill="hold" nodeType="withEffect">
                                  <p:stCondLst>
                                    <p:cond delay="0"/>
                                  </p:stCondLst>
                                  <p:childTnLst>
                                    <p:set>
                                      <p:cBhvr>
                                        <p:cTn id="24" dur="1" fill="hold">
                                          <p:stCondLst>
                                            <p:cond delay="0"/>
                                          </p:stCondLst>
                                        </p:cTn>
                                        <p:tgtEl>
                                          <p:spTgt spid="2537"/>
                                        </p:tgtEl>
                                        <p:attrNameLst>
                                          <p:attrName>style.visibility</p:attrName>
                                        </p:attrNameLst>
                                      </p:cBhvr>
                                      <p:to>
                                        <p:strVal val="visible"/>
                                      </p:to>
                                    </p:set>
                                    <p:anim calcmode="lin" valueType="num">
                                      <p:cBhvr additive="base">
                                        <p:cTn id="25" dur="500"/>
                                        <p:tgtEl>
                                          <p:spTgt spid="2537"/>
                                        </p:tgtEl>
                                        <p:attrNameLst>
                                          <p:attrName>ppt_w</p:attrName>
                                        </p:attrNameLst>
                                      </p:cBhvr>
                                      <p:tavLst>
                                        <p:tav tm="0">
                                          <p:val>
                                            <p:strVal val="0"/>
                                          </p:val>
                                        </p:tav>
                                        <p:tav tm="100000">
                                          <p:val>
                                            <p:strVal val="#ppt_w"/>
                                          </p:val>
                                        </p:tav>
                                      </p:tavLst>
                                    </p:anim>
                                    <p:anim calcmode="lin" valueType="num">
                                      <p:cBhvr additive="base">
                                        <p:cTn id="26" dur="500"/>
                                        <p:tgtEl>
                                          <p:spTgt spid="2537"/>
                                        </p:tgtEl>
                                        <p:attrNameLst>
                                          <p:attrName>ppt_h</p:attrName>
                                        </p:attrNameLst>
                                      </p:cBhvr>
                                      <p:tavLst>
                                        <p:tav tm="0">
                                          <p:val>
                                            <p:strVal val="0"/>
                                          </p:val>
                                        </p:tav>
                                        <p:tav tm="100000">
                                          <p:val>
                                            <p:strVal val="#ppt_h"/>
                                          </p:val>
                                        </p:tav>
                                      </p:tavLst>
                                    </p:anim>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2530"/>
                                        </p:tgtEl>
                                        <p:attrNameLst>
                                          <p:attrName>style.visibility</p:attrName>
                                        </p:attrNameLst>
                                      </p:cBhvr>
                                      <p:to>
                                        <p:strVal val="visible"/>
                                      </p:to>
                                    </p:set>
                                    <p:animEffect transition="in" filter="fade">
                                      <p:cBhvr>
                                        <p:cTn id="30" dur="500"/>
                                        <p:tgtEl>
                                          <p:spTgt spid="253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540"/>
                                        </p:tgtEl>
                                        <p:attrNameLst>
                                          <p:attrName>style.visibility</p:attrName>
                                        </p:attrNameLst>
                                      </p:cBhvr>
                                      <p:to>
                                        <p:strVal val="visible"/>
                                      </p:to>
                                    </p:set>
                                    <p:animEffect transition="in" filter="fade">
                                      <p:cBhvr>
                                        <p:cTn id="35" dur="500"/>
                                        <p:tgtEl>
                                          <p:spTgt spid="2540"/>
                                        </p:tgtEl>
                                      </p:cBhvr>
                                    </p:animEffec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2541"/>
                                        </p:tgtEl>
                                        <p:attrNameLst>
                                          <p:attrName>style.visibility</p:attrName>
                                        </p:attrNameLst>
                                      </p:cBhvr>
                                      <p:to>
                                        <p:strVal val="visible"/>
                                      </p:to>
                                    </p:set>
                                    <p:animEffect transition="in" filter="fade">
                                      <p:cBhvr>
                                        <p:cTn id="39" dur="500"/>
                                        <p:tgtEl>
                                          <p:spTgt spid="2541"/>
                                        </p:tgtEl>
                                      </p:cBhvr>
                                    </p:animEffect>
                                  </p:childTnLst>
                                </p:cTn>
                              </p:par>
                            </p:childTnLst>
                          </p:cTn>
                        </p:par>
                        <p:par>
                          <p:cTn id="40" fill="hold">
                            <p:stCondLst>
                              <p:cond delay="1000"/>
                            </p:stCondLst>
                            <p:childTnLst>
                              <p:par>
                                <p:cTn id="41" presetID="10" presetClass="entr" presetSubtype="0" fill="hold" nodeType="afterEffect">
                                  <p:stCondLst>
                                    <p:cond delay="0"/>
                                  </p:stCondLst>
                                  <p:childTnLst>
                                    <p:set>
                                      <p:cBhvr>
                                        <p:cTn id="42" dur="1" fill="hold">
                                          <p:stCondLst>
                                            <p:cond delay="0"/>
                                          </p:stCondLst>
                                        </p:cTn>
                                        <p:tgtEl>
                                          <p:spTgt spid="2539"/>
                                        </p:tgtEl>
                                        <p:attrNameLst>
                                          <p:attrName>style.visibility</p:attrName>
                                        </p:attrNameLst>
                                      </p:cBhvr>
                                      <p:to>
                                        <p:strVal val="visible"/>
                                      </p:to>
                                    </p:set>
                                    <p:animEffect transition="in" filter="fade">
                                      <p:cBhvr>
                                        <p:cTn id="43" dur="500"/>
                                        <p:tgtEl>
                                          <p:spTgt spid="25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2545"/>
        <p:cNvGrpSpPr/>
        <p:nvPr/>
      </p:nvGrpSpPr>
      <p:grpSpPr>
        <a:xfrm>
          <a:off x="0" y="0"/>
          <a:ext cx="0" cy="0"/>
          <a:chOff x="0" y="0"/>
          <a:chExt cx="0" cy="0"/>
        </a:xfrm>
      </p:grpSpPr>
      <p:sp>
        <p:nvSpPr>
          <p:cNvPr id="2546" name="Google Shape;2546;p116"/>
          <p:cNvSpPr/>
          <p:nvPr/>
        </p:nvSpPr>
        <p:spPr>
          <a:xfrm>
            <a:off x="6997549" y="2604018"/>
            <a:ext cx="4985108" cy="2645546"/>
          </a:xfrm>
          <a:prstGeom prst="rect">
            <a:avLst/>
          </a:prstGeom>
          <a:solidFill>
            <a:schemeClr val="lt1"/>
          </a:solidFill>
          <a:ln w="19050" cap="flat" cmpd="sng">
            <a:solidFill>
              <a:srgbClr val="A5A5A5"/>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547" name="Google Shape;2547;p116"/>
          <p:cNvSpPr txBox="1"/>
          <p:nvPr/>
        </p:nvSpPr>
        <p:spPr>
          <a:xfrm>
            <a:off x="201705" y="199493"/>
            <a:ext cx="5726313"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AAC8D"/>
              </a:buClr>
              <a:buSzPts val="2400"/>
              <a:buFont typeface="Arial"/>
              <a:buNone/>
            </a:pPr>
            <a:r>
              <a:rPr lang="ja-JP" sz="2400" b="1" i="0" u="none" strike="noStrike" cap="none">
                <a:solidFill>
                  <a:srgbClr val="2AAC8D"/>
                </a:solidFill>
                <a:latin typeface="Arial"/>
                <a:ea typeface="Arial"/>
                <a:cs typeface="Arial"/>
                <a:sym typeface="Arial"/>
              </a:rPr>
              <a:t>5. 税金のしくみ</a:t>
            </a:r>
            <a:endParaRPr sz="1400" b="0" i="0" u="none" strike="noStrike" cap="none">
              <a:solidFill>
                <a:srgbClr val="000000"/>
              </a:solidFill>
              <a:latin typeface="Arial"/>
              <a:ea typeface="Arial"/>
              <a:cs typeface="Arial"/>
              <a:sym typeface="Arial"/>
            </a:endParaRPr>
          </a:p>
        </p:txBody>
      </p:sp>
      <p:sp>
        <p:nvSpPr>
          <p:cNvPr id="2548" name="Google Shape;2548;p116"/>
          <p:cNvSpPr txBox="1"/>
          <p:nvPr/>
        </p:nvSpPr>
        <p:spPr>
          <a:xfrm>
            <a:off x="7095963" y="459766"/>
            <a:ext cx="4471197"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ja-JP" sz="2400" b="1" i="0" u="none" strike="noStrike" cap="none">
                <a:solidFill>
                  <a:schemeClr val="dk1"/>
                </a:solidFill>
                <a:latin typeface="Arial"/>
                <a:ea typeface="Arial"/>
                <a:cs typeface="Arial"/>
                <a:sym typeface="Arial"/>
              </a:rPr>
              <a:t>「税の学習コーナー」</a:t>
            </a:r>
            <a:endParaRPr sz="2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ja-JP" sz="2400" b="1" i="0" u="none" strike="noStrike" cap="none">
                <a:solidFill>
                  <a:schemeClr val="dk1"/>
                </a:solidFill>
                <a:latin typeface="Arial"/>
                <a:ea typeface="Arial"/>
                <a:cs typeface="Arial"/>
                <a:sym typeface="Arial"/>
              </a:rPr>
              <a:t>～税について調べてみよう～</a:t>
            </a:r>
            <a:endParaRPr sz="2400" b="1" i="0" u="none" strike="noStrike" cap="none">
              <a:solidFill>
                <a:schemeClr val="dk1"/>
              </a:solidFill>
              <a:latin typeface="Arial"/>
              <a:ea typeface="Arial"/>
              <a:cs typeface="Arial"/>
              <a:sym typeface="Arial"/>
            </a:endParaRPr>
          </a:p>
        </p:txBody>
      </p:sp>
      <p:sp>
        <p:nvSpPr>
          <p:cNvPr id="2549" name="Google Shape;2549;p116"/>
          <p:cNvSpPr txBox="1"/>
          <p:nvPr/>
        </p:nvSpPr>
        <p:spPr>
          <a:xfrm>
            <a:off x="7095963" y="1290763"/>
            <a:ext cx="4796619"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JP" sz="1600" b="1" i="0" u="sng" strike="noStrike" cap="none">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https://www.nta.go.jp/taxes/kids/index.htm</a:t>
            </a:r>
            <a:endParaRPr sz="1600" b="1" i="0" u="none" strike="noStrike" cap="none">
              <a:solidFill>
                <a:schemeClr val="dk1"/>
              </a:solidFill>
              <a:latin typeface="Arial"/>
              <a:ea typeface="Arial"/>
              <a:cs typeface="Arial"/>
              <a:sym typeface="Arial"/>
            </a:endParaRPr>
          </a:p>
        </p:txBody>
      </p:sp>
      <p:pic>
        <p:nvPicPr>
          <p:cNvPr id="2550" name="Google Shape;2550;p116"/>
          <p:cNvPicPr preferRelativeResize="0"/>
          <p:nvPr/>
        </p:nvPicPr>
        <p:blipFill rotWithShape="1">
          <a:blip r:embed="rId4">
            <a:alphaModFix/>
          </a:blip>
          <a:srcRect/>
          <a:stretch/>
        </p:blipFill>
        <p:spPr>
          <a:xfrm>
            <a:off x="397180" y="753898"/>
            <a:ext cx="6412532" cy="5904609"/>
          </a:xfrm>
          <a:prstGeom prst="rect">
            <a:avLst/>
          </a:prstGeom>
          <a:noFill/>
          <a:ln>
            <a:noFill/>
          </a:ln>
          <a:effectLst>
            <a:outerShdw blurRad="50800" dist="38100" dir="2700000" algn="tl" rotWithShape="0">
              <a:srgbClr val="000000">
                <a:alpha val="40000"/>
              </a:srgbClr>
            </a:outerShdw>
          </a:effectLst>
        </p:spPr>
      </p:pic>
      <p:pic>
        <p:nvPicPr>
          <p:cNvPr id="2551" name="Google Shape;2551;p116"/>
          <p:cNvPicPr preferRelativeResize="0"/>
          <p:nvPr/>
        </p:nvPicPr>
        <p:blipFill rotWithShape="1">
          <a:blip r:embed="rId5">
            <a:alphaModFix/>
          </a:blip>
          <a:srcRect/>
          <a:stretch/>
        </p:blipFill>
        <p:spPr>
          <a:xfrm>
            <a:off x="7095311" y="2703305"/>
            <a:ext cx="1706267" cy="2446973"/>
          </a:xfrm>
          <a:prstGeom prst="rect">
            <a:avLst/>
          </a:prstGeom>
          <a:noFill/>
          <a:ln>
            <a:noFill/>
          </a:ln>
        </p:spPr>
      </p:pic>
      <p:sp>
        <p:nvSpPr>
          <p:cNvPr id="2552" name="Google Shape;2552;p116"/>
          <p:cNvSpPr txBox="1"/>
          <p:nvPr/>
        </p:nvSpPr>
        <p:spPr>
          <a:xfrm>
            <a:off x="8932423" y="2772555"/>
            <a:ext cx="276550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1" i="0" u="none" strike="noStrike" cap="none">
                <a:solidFill>
                  <a:srgbClr val="0070C0"/>
                </a:solidFill>
                <a:latin typeface="Arial"/>
                <a:ea typeface="Arial"/>
                <a:cs typeface="Arial"/>
                <a:sym typeface="Arial"/>
              </a:rPr>
              <a:t>税金についてのDVDなど</a:t>
            </a:r>
            <a:endParaRPr sz="1800" b="1" i="0" u="none" strike="noStrike" cap="none">
              <a:solidFill>
                <a:srgbClr val="0070C0"/>
              </a:solidFill>
              <a:latin typeface="Arial"/>
              <a:ea typeface="Arial"/>
              <a:cs typeface="Arial"/>
              <a:sym typeface="Arial"/>
            </a:endParaRPr>
          </a:p>
        </p:txBody>
      </p:sp>
      <p:sp>
        <p:nvSpPr>
          <p:cNvPr id="2553" name="Google Shape;2553;p116"/>
          <p:cNvSpPr txBox="1"/>
          <p:nvPr/>
        </p:nvSpPr>
        <p:spPr>
          <a:xfrm>
            <a:off x="8672484" y="3241175"/>
            <a:ext cx="3313800" cy="538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600"/>
              <a:buFont typeface="Arial"/>
              <a:buNone/>
            </a:pPr>
            <a:r>
              <a:rPr lang="ja-JP" sz="1500" b="1" i="0" u="none" strike="noStrike" cap="none">
                <a:solidFill>
                  <a:schemeClr val="dk1"/>
                </a:solidFill>
                <a:latin typeface="Arial"/>
                <a:ea typeface="Arial"/>
                <a:cs typeface="Arial"/>
                <a:sym typeface="Arial"/>
              </a:rPr>
              <a:t>｢マリンとヤマト～不思議な日曜日｣</a:t>
            </a:r>
            <a:r>
              <a:rPr lang="ja-JP" sz="1400" b="1" i="0" u="none" strike="noStrike" cap="none">
                <a:solidFill>
                  <a:schemeClr val="dk1"/>
                </a:solidFill>
                <a:latin typeface="Arial"/>
                <a:ea typeface="Arial"/>
                <a:cs typeface="Arial"/>
                <a:sym typeface="Arial"/>
              </a:rPr>
              <a:t>（17分）</a:t>
            </a:r>
            <a:endParaRPr sz="1400" b="1" i="0" u="none" strike="noStrike" cap="none">
              <a:solidFill>
                <a:schemeClr val="dk1"/>
              </a:solidFill>
              <a:latin typeface="Arial"/>
              <a:ea typeface="Arial"/>
              <a:cs typeface="Arial"/>
              <a:sym typeface="Arial"/>
            </a:endParaRPr>
          </a:p>
        </p:txBody>
      </p:sp>
      <p:sp>
        <p:nvSpPr>
          <p:cNvPr id="2554" name="Google Shape;2554;p116"/>
          <p:cNvSpPr txBox="1"/>
          <p:nvPr/>
        </p:nvSpPr>
        <p:spPr>
          <a:xfrm>
            <a:off x="8846941" y="3863681"/>
            <a:ext cx="3090352" cy="116955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公園で不思議な妖精を助けた小学生の姉弟、マリンとヤマト。</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「何でも願いを叶えよう！」</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大地の妖精コッピとクッピの言葉に2人が考えたことは…？</a:t>
            </a:r>
            <a:endParaRPr sz="1400" b="0" i="0" u="none" strike="noStrike" cap="none">
              <a:solidFill>
                <a:schemeClr val="dk1"/>
              </a:solidFill>
              <a:latin typeface="Arial"/>
              <a:ea typeface="Arial"/>
              <a:cs typeface="Arial"/>
              <a:sym typeface="Arial"/>
            </a:endParaRPr>
          </a:p>
        </p:txBody>
      </p:sp>
      <p:sp>
        <p:nvSpPr>
          <p:cNvPr id="2555" name="Google Shape;2555;p116"/>
          <p:cNvSpPr/>
          <p:nvPr/>
        </p:nvSpPr>
        <p:spPr>
          <a:xfrm>
            <a:off x="3424236" y="2625969"/>
            <a:ext cx="1540669" cy="961293"/>
          </a:xfrm>
          <a:prstGeom prst="roundRect">
            <a:avLst>
              <a:gd name="adj" fmla="val 7255"/>
            </a:avLst>
          </a:prstGeom>
          <a:noFill/>
          <a:ln w="5715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556" name="Google Shape;2556;p116"/>
          <p:cNvSpPr/>
          <p:nvPr/>
        </p:nvSpPr>
        <p:spPr>
          <a:xfrm>
            <a:off x="5062667" y="2625969"/>
            <a:ext cx="1540800" cy="2231781"/>
          </a:xfrm>
          <a:prstGeom prst="roundRect">
            <a:avLst>
              <a:gd name="adj" fmla="val 4319"/>
            </a:avLst>
          </a:prstGeom>
          <a:noFill/>
          <a:ln w="5715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557" name="Google Shape;2557;p116"/>
          <p:cNvSpPr/>
          <p:nvPr/>
        </p:nvSpPr>
        <p:spPr>
          <a:xfrm>
            <a:off x="5066000" y="4754375"/>
            <a:ext cx="2068551" cy="1199562"/>
          </a:xfrm>
          <a:custGeom>
            <a:avLst/>
            <a:gdLst/>
            <a:ahLst/>
            <a:cxnLst/>
            <a:rect l="l" t="t" r="r" b="b"/>
            <a:pathLst>
              <a:path w="2027991" h="1199562" extrusionOk="0">
                <a:moveTo>
                  <a:pt x="1344536" y="0"/>
                </a:moveTo>
                <a:lnTo>
                  <a:pt x="1566932" y="634221"/>
                </a:lnTo>
                <a:lnTo>
                  <a:pt x="1968670" y="634221"/>
                </a:lnTo>
                <a:cubicBezTo>
                  <a:pt x="2001432" y="634221"/>
                  <a:pt x="2027991" y="660780"/>
                  <a:pt x="2027991" y="693542"/>
                </a:cubicBezTo>
                <a:lnTo>
                  <a:pt x="2027991" y="1140241"/>
                </a:lnTo>
                <a:cubicBezTo>
                  <a:pt x="2027991" y="1173003"/>
                  <a:pt x="2001432" y="1199562"/>
                  <a:pt x="1968670" y="1199562"/>
                </a:cubicBezTo>
                <a:lnTo>
                  <a:pt x="59321" y="1199562"/>
                </a:lnTo>
                <a:cubicBezTo>
                  <a:pt x="26559" y="1199562"/>
                  <a:pt x="0" y="1173003"/>
                  <a:pt x="0" y="1140241"/>
                </a:cubicBezTo>
                <a:lnTo>
                  <a:pt x="0" y="693542"/>
                </a:lnTo>
                <a:cubicBezTo>
                  <a:pt x="0" y="660780"/>
                  <a:pt x="26559" y="634221"/>
                  <a:pt x="59321" y="634221"/>
                </a:cubicBezTo>
                <a:lnTo>
                  <a:pt x="1344536" y="634221"/>
                </a:lnTo>
                <a:close/>
              </a:path>
            </a:pathLst>
          </a:custGeom>
          <a:solidFill>
            <a:srgbClr val="FFFBD6"/>
          </a:solidFill>
          <a:ln w="1905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558" name="Google Shape;2558;p116"/>
          <p:cNvSpPr txBox="1"/>
          <p:nvPr/>
        </p:nvSpPr>
        <p:spPr>
          <a:xfrm>
            <a:off x="5062676" y="5409650"/>
            <a:ext cx="22461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rgbClr val="0070C0"/>
                </a:solidFill>
                <a:latin typeface="Arial"/>
                <a:ea typeface="Arial"/>
                <a:cs typeface="Arial"/>
                <a:sym typeface="Arial"/>
              </a:rPr>
              <a:t>租税教育用教材</a:t>
            </a:r>
            <a:endParaRPr sz="1400" b="0" i="0" u="none" strike="noStrike" cap="none">
              <a:solidFill>
                <a:srgbClr val="0070C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rgbClr val="0070C0"/>
                </a:solidFill>
                <a:latin typeface="Arial"/>
                <a:ea typeface="Arial"/>
                <a:cs typeface="Arial"/>
                <a:sym typeface="Arial"/>
              </a:rPr>
              <a:t>(</a:t>
            </a:r>
            <a:r>
              <a:rPr lang="ja-JP" sz="1400" b="0" i="0" u="none" strike="noStrike" cap="none">
                <a:solidFill>
                  <a:srgbClr val="FF0000"/>
                </a:solidFill>
                <a:latin typeface="Arial"/>
                <a:ea typeface="Arial"/>
                <a:cs typeface="Arial"/>
                <a:sym typeface="Arial"/>
              </a:rPr>
              <a:t>パワーポイント</a:t>
            </a:r>
            <a:r>
              <a:rPr lang="ja-JP" sz="1400" b="0" i="0" u="none" strike="noStrike" cap="none">
                <a:solidFill>
                  <a:srgbClr val="0070C0"/>
                </a:solidFill>
                <a:latin typeface="Arial"/>
                <a:ea typeface="Arial"/>
                <a:cs typeface="Arial"/>
                <a:sym typeface="Arial"/>
              </a:rPr>
              <a:t>)を提供</a:t>
            </a:r>
            <a:endParaRPr sz="1400" b="0" i="0" u="none" strike="noStrike" cap="none">
              <a:solidFill>
                <a:srgbClr val="0070C0"/>
              </a:solidFill>
              <a:latin typeface="Arial"/>
              <a:ea typeface="Arial"/>
              <a:cs typeface="Arial"/>
              <a:sym typeface="Arial"/>
            </a:endParaRPr>
          </a:p>
        </p:txBody>
      </p:sp>
      <p:sp>
        <p:nvSpPr>
          <p:cNvPr id="2559" name="Google Shape;2559;p116"/>
          <p:cNvSpPr/>
          <p:nvPr/>
        </p:nvSpPr>
        <p:spPr>
          <a:xfrm>
            <a:off x="3424236" y="4927053"/>
            <a:ext cx="1540669" cy="1292515"/>
          </a:xfrm>
          <a:prstGeom prst="roundRect">
            <a:avLst>
              <a:gd name="adj" fmla="val 7255"/>
            </a:avLst>
          </a:prstGeom>
          <a:noFill/>
          <a:ln w="5715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560" name="Google Shape;2560;p116"/>
          <p:cNvSpPr/>
          <p:nvPr/>
        </p:nvSpPr>
        <p:spPr>
          <a:xfrm rot="10800000" flipH="1">
            <a:off x="2782271" y="4292122"/>
            <a:ext cx="1952307" cy="683530"/>
          </a:xfrm>
          <a:custGeom>
            <a:avLst/>
            <a:gdLst/>
            <a:ahLst/>
            <a:cxnLst/>
            <a:rect l="l" t="t" r="r" b="b"/>
            <a:pathLst>
              <a:path w="1952307" h="683530" extrusionOk="0">
                <a:moveTo>
                  <a:pt x="62735" y="683530"/>
                </a:moveTo>
                <a:lnTo>
                  <a:pt x="1889572" y="683530"/>
                </a:lnTo>
                <a:cubicBezTo>
                  <a:pt x="1924220" y="683530"/>
                  <a:pt x="1952307" y="655443"/>
                  <a:pt x="1952307" y="620795"/>
                </a:cubicBezTo>
                <a:lnTo>
                  <a:pt x="1952307" y="369862"/>
                </a:lnTo>
                <a:cubicBezTo>
                  <a:pt x="1952307" y="335214"/>
                  <a:pt x="1924220" y="307127"/>
                  <a:pt x="1889572" y="307127"/>
                </a:cubicBezTo>
                <a:lnTo>
                  <a:pt x="1764546" y="307127"/>
                </a:lnTo>
                <a:lnTo>
                  <a:pt x="1714530" y="0"/>
                </a:lnTo>
                <a:lnTo>
                  <a:pt x="1560772" y="307127"/>
                </a:lnTo>
                <a:lnTo>
                  <a:pt x="62735" y="307127"/>
                </a:lnTo>
                <a:cubicBezTo>
                  <a:pt x="28087" y="307127"/>
                  <a:pt x="0" y="335214"/>
                  <a:pt x="0" y="369862"/>
                </a:cubicBezTo>
                <a:lnTo>
                  <a:pt x="0" y="620795"/>
                </a:lnTo>
                <a:cubicBezTo>
                  <a:pt x="0" y="655443"/>
                  <a:pt x="28087" y="683530"/>
                  <a:pt x="62735" y="683530"/>
                </a:cubicBezTo>
                <a:close/>
              </a:path>
            </a:pathLst>
          </a:custGeom>
          <a:solidFill>
            <a:srgbClr val="FFFBD6"/>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561" name="Google Shape;2561;p116"/>
          <p:cNvSpPr txBox="1"/>
          <p:nvPr/>
        </p:nvSpPr>
        <p:spPr>
          <a:xfrm>
            <a:off x="2782271" y="4326436"/>
            <a:ext cx="199569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rgbClr val="0070C0"/>
                </a:solidFill>
                <a:latin typeface="Arial"/>
                <a:ea typeface="Arial"/>
                <a:cs typeface="Arial"/>
                <a:sym typeface="Arial"/>
              </a:rPr>
              <a:t>作文の入賞作品を紹介</a:t>
            </a:r>
            <a:endParaRPr sz="1400" b="0" i="0" u="none" strike="noStrike" cap="none">
              <a:solidFill>
                <a:srgbClr val="0070C0"/>
              </a:solidFill>
              <a:latin typeface="Arial"/>
              <a:ea typeface="Arial"/>
              <a:cs typeface="Arial"/>
              <a:sym typeface="Arial"/>
            </a:endParaRPr>
          </a:p>
        </p:txBody>
      </p:sp>
      <p:pic>
        <p:nvPicPr>
          <p:cNvPr id="2562" name="Google Shape;2562;p116" descr="パソコンの画面&#10;&#10;AI 生成コンテンツは誤りを含む可能性があります。"/>
          <p:cNvPicPr preferRelativeResize="0"/>
          <p:nvPr/>
        </p:nvPicPr>
        <p:blipFill rotWithShape="1">
          <a:blip r:embed="rId6">
            <a:alphaModFix/>
          </a:blip>
          <a:srcRect/>
          <a:stretch/>
        </p:blipFill>
        <p:spPr>
          <a:xfrm>
            <a:off x="9701070" y="1756004"/>
            <a:ext cx="2191512" cy="707136"/>
          </a:xfrm>
          <a:prstGeom prst="rect">
            <a:avLst/>
          </a:prstGeom>
          <a:noFill/>
          <a:ln>
            <a:noFill/>
          </a:ln>
        </p:spPr>
      </p:pic>
      <p:sp>
        <p:nvSpPr>
          <p:cNvPr id="2563" name="Google Shape;2563;p116"/>
          <p:cNvSpPr/>
          <p:nvPr/>
        </p:nvSpPr>
        <p:spPr>
          <a:xfrm rot="10800000" flipH="1">
            <a:off x="7814802" y="2424593"/>
            <a:ext cx="252847" cy="217972"/>
          </a:xfrm>
          <a:prstGeom prst="triangle">
            <a:avLst>
              <a:gd name="adj" fmla="val 50000"/>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564" name="Google Shape;2564;p116"/>
          <p:cNvSpPr/>
          <p:nvPr/>
        </p:nvSpPr>
        <p:spPr>
          <a:xfrm>
            <a:off x="2782275" y="2029300"/>
            <a:ext cx="3313728" cy="649235"/>
          </a:xfrm>
          <a:custGeom>
            <a:avLst/>
            <a:gdLst/>
            <a:ahLst/>
            <a:cxnLst/>
            <a:rect l="l" t="t" r="r" b="b"/>
            <a:pathLst>
              <a:path w="3313728" h="649235" extrusionOk="0">
                <a:moveTo>
                  <a:pt x="62524" y="0"/>
                </a:moveTo>
                <a:lnTo>
                  <a:pt x="3251204" y="0"/>
                </a:lnTo>
                <a:cubicBezTo>
                  <a:pt x="3285735" y="0"/>
                  <a:pt x="3313728" y="27993"/>
                  <a:pt x="3313728" y="62524"/>
                </a:cubicBezTo>
                <a:lnTo>
                  <a:pt x="3313728" y="312614"/>
                </a:lnTo>
                <a:cubicBezTo>
                  <a:pt x="3313728" y="347145"/>
                  <a:pt x="3285735" y="375138"/>
                  <a:pt x="3251204" y="375138"/>
                </a:cubicBezTo>
                <a:lnTo>
                  <a:pt x="886855" y="375138"/>
                </a:lnTo>
                <a:lnTo>
                  <a:pt x="886855" y="649235"/>
                </a:lnTo>
                <a:lnTo>
                  <a:pt x="624891" y="375138"/>
                </a:lnTo>
                <a:lnTo>
                  <a:pt x="62524" y="375138"/>
                </a:lnTo>
                <a:cubicBezTo>
                  <a:pt x="27993" y="375138"/>
                  <a:pt x="0" y="347145"/>
                  <a:pt x="0" y="312614"/>
                </a:cubicBezTo>
                <a:lnTo>
                  <a:pt x="0" y="62524"/>
                </a:lnTo>
                <a:cubicBezTo>
                  <a:pt x="0" y="27993"/>
                  <a:pt x="27993" y="0"/>
                  <a:pt x="62524" y="0"/>
                </a:cubicBezTo>
                <a:close/>
              </a:path>
            </a:pathLst>
          </a:custGeom>
          <a:solidFill>
            <a:srgbClr val="FFFBD6"/>
          </a:solidFill>
          <a:ln w="1905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565" name="Google Shape;2565;p116"/>
          <p:cNvSpPr txBox="1"/>
          <p:nvPr/>
        </p:nvSpPr>
        <p:spPr>
          <a:xfrm>
            <a:off x="2782281" y="2063000"/>
            <a:ext cx="3626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rgbClr val="0070C0"/>
                </a:solidFill>
                <a:latin typeface="Arial"/>
                <a:ea typeface="Arial"/>
                <a:cs typeface="Arial"/>
                <a:sym typeface="Arial"/>
              </a:rPr>
              <a:t>小･中学生用ビデオ(</a:t>
            </a:r>
            <a:r>
              <a:rPr lang="ja-JP" sz="1400" b="0" i="0" u="none" strike="noStrike" cap="none">
                <a:solidFill>
                  <a:srgbClr val="FF0000"/>
                </a:solidFill>
                <a:latin typeface="Arial"/>
                <a:ea typeface="Arial"/>
                <a:cs typeface="Arial"/>
                <a:sym typeface="Arial"/>
              </a:rPr>
              <a:t>アニメ</a:t>
            </a:r>
            <a:r>
              <a:rPr lang="ja-JP" sz="1200" b="0" i="0" u="none" strike="noStrike" cap="none">
                <a:solidFill>
                  <a:srgbClr val="FF0000"/>
                </a:solidFill>
                <a:latin typeface="Arial"/>
                <a:ea typeface="Arial"/>
                <a:cs typeface="Arial"/>
                <a:sym typeface="Arial"/>
              </a:rPr>
              <a:t>(動画)</a:t>
            </a:r>
            <a:r>
              <a:rPr lang="ja-JP" sz="1400" b="0" i="0" u="none" strike="noStrike" cap="none">
                <a:solidFill>
                  <a:srgbClr val="0070C0"/>
                </a:solidFill>
                <a:latin typeface="Arial"/>
                <a:ea typeface="Arial"/>
                <a:cs typeface="Arial"/>
                <a:sym typeface="Arial"/>
              </a:rPr>
              <a:t>)を提供</a:t>
            </a:r>
            <a:endParaRPr sz="1400" b="0" i="0" u="none" strike="noStrike" cap="none">
              <a:solidFill>
                <a:srgbClr val="0070C0"/>
              </a:solidFill>
              <a:latin typeface="Arial"/>
              <a:ea typeface="Arial"/>
              <a:cs typeface="Arial"/>
              <a:sym typeface="Arial"/>
            </a:endParaRPr>
          </a:p>
        </p:txBody>
      </p:sp>
      <p:sp>
        <p:nvSpPr>
          <p:cNvPr id="2566" name="Google Shape;2566;p116"/>
          <p:cNvSpPr/>
          <p:nvPr/>
        </p:nvSpPr>
        <p:spPr>
          <a:xfrm>
            <a:off x="4777969" y="1492114"/>
            <a:ext cx="3178091" cy="2095148"/>
          </a:xfrm>
          <a:prstGeom prst="arc">
            <a:avLst>
              <a:gd name="adj1" fmla="val 11812551"/>
              <a:gd name="adj2" fmla="val 21410600"/>
            </a:avLst>
          </a:prstGeom>
          <a:noFill/>
          <a:ln w="825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48"/>
                                        </p:tgtEl>
                                        <p:attrNameLst>
                                          <p:attrName>style.visibility</p:attrName>
                                        </p:attrNameLst>
                                      </p:cBhvr>
                                      <p:to>
                                        <p:strVal val="visible"/>
                                      </p:to>
                                    </p:set>
                                    <p:animEffect transition="in" filter="fade">
                                      <p:cBhvr>
                                        <p:cTn id="7" dur="500"/>
                                        <p:tgtEl>
                                          <p:spTgt spid="2548"/>
                                        </p:tgtEl>
                                      </p:cBhvr>
                                    </p:animEffect>
                                  </p:childTnLst>
                                </p:cTn>
                              </p:par>
                              <p:par>
                                <p:cTn id="8" presetID="10" presetClass="entr" presetSubtype="0" fill="hold" nodeType="withEffect">
                                  <p:stCondLst>
                                    <p:cond delay="0"/>
                                  </p:stCondLst>
                                  <p:childTnLst>
                                    <p:set>
                                      <p:cBhvr>
                                        <p:cTn id="9" dur="1" fill="hold">
                                          <p:stCondLst>
                                            <p:cond delay="0"/>
                                          </p:stCondLst>
                                        </p:cTn>
                                        <p:tgtEl>
                                          <p:spTgt spid="2549"/>
                                        </p:tgtEl>
                                        <p:attrNameLst>
                                          <p:attrName>style.visibility</p:attrName>
                                        </p:attrNameLst>
                                      </p:cBhvr>
                                      <p:to>
                                        <p:strVal val="visible"/>
                                      </p:to>
                                    </p:set>
                                    <p:animEffect transition="in" filter="fade">
                                      <p:cBhvr>
                                        <p:cTn id="10" dur="500"/>
                                        <p:tgtEl>
                                          <p:spTgt spid="2549"/>
                                        </p:tgtEl>
                                      </p:cBhvr>
                                    </p:animEffect>
                                  </p:childTnLst>
                                </p:cTn>
                              </p:par>
                              <p:par>
                                <p:cTn id="11" presetID="10" presetClass="entr" presetSubtype="0" fill="hold" nodeType="withEffect">
                                  <p:stCondLst>
                                    <p:cond delay="0"/>
                                  </p:stCondLst>
                                  <p:childTnLst>
                                    <p:set>
                                      <p:cBhvr>
                                        <p:cTn id="12" dur="1" fill="hold">
                                          <p:stCondLst>
                                            <p:cond delay="0"/>
                                          </p:stCondLst>
                                        </p:cTn>
                                        <p:tgtEl>
                                          <p:spTgt spid="2550"/>
                                        </p:tgtEl>
                                        <p:attrNameLst>
                                          <p:attrName>style.visibility</p:attrName>
                                        </p:attrNameLst>
                                      </p:cBhvr>
                                      <p:to>
                                        <p:strVal val="visible"/>
                                      </p:to>
                                    </p:set>
                                    <p:animEffect transition="in" filter="fade">
                                      <p:cBhvr>
                                        <p:cTn id="13" dur="500"/>
                                        <p:tgtEl>
                                          <p:spTgt spid="2550"/>
                                        </p:tgtEl>
                                      </p:cBhvr>
                                    </p:animEffect>
                                  </p:childTnLst>
                                </p:cTn>
                              </p:par>
                              <p:par>
                                <p:cTn id="14" presetID="10" presetClass="entr" presetSubtype="0" fill="hold" nodeType="withEffect">
                                  <p:stCondLst>
                                    <p:cond delay="0"/>
                                  </p:stCondLst>
                                  <p:childTnLst>
                                    <p:set>
                                      <p:cBhvr>
                                        <p:cTn id="15" dur="1" fill="hold">
                                          <p:stCondLst>
                                            <p:cond delay="0"/>
                                          </p:stCondLst>
                                        </p:cTn>
                                        <p:tgtEl>
                                          <p:spTgt spid="2562"/>
                                        </p:tgtEl>
                                        <p:attrNameLst>
                                          <p:attrName>style.visibility</p:attrName>
                                        </p:attrNameLst>
                                      </p:cBhvr>
                                      <p:to>
                                        <p:strVal val="visible"/>
                                      </p:to>
                                    </p:set>
                                    <p:animEffect transition="in" filter="fade">
                                      <p:cBhvr>
                                        <p:cTn id="16" dur="500"/>
                                        <p:tgtEl>
                                          <p:spTgt spid="256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555"/>
                                        </p:tgtEl>
                                        <p:attrNameLst>
                                          <p:attrName>style.visibility</p:attrName>
                                        </p:attrNameLst>
                                      </p:cBhvr>
                                      <p:to>
                                        <p:strVal val="visible"/>
                                      </p:to>
                                    </p:set>
                                    <p:animEffect transition="in" filter="fade">
                                      <p:cBhvr>
                                        <p:cTn id="21" dur="500"/>
                                        <p:tgtEl>
                                          <p:spTgt spid="2555"/>
                                        </p:tgtEl>
                                      </p:cBhvr>
                                    </p:animEffect>
                                  </p:childTnLst>
                                </p:cTn>
                              </p:par>
                              <p:par>
                                <p:cTn id="22" presetID="10" presetClass="entr" presetSubtype="0" fill="hold" nodeType="withEffect">
                                  <p:stCondLst>
                                    <p:cond delay="0"/>
                                  </p:stCondLst>
                                  <p:childTnLst>
                                    <p:set>
                                      <p:cBhvr>
                                        <p:cTn id="23" dur="1" fill="hold">
                                          <p:stCondLst>
                                            <p:cond delay="0"/>
                                          </p:stCondLst>
                                        </p:cTn>
                                        <p:tgtEl>
                                          <p:spTgt spid="2556"/>
                                        </p:tgtEl>
                                        <p:attrNameLst>
                                          <p:attrName>style.visibility</p:attrName>
                                        </p:attrNameLst>
                                      </p:cBhvr>
                                      <p:to>
                                        <p:strVal val="visible"/>
                                      </p:to>
                                    </p:set>
                                    <p:animEffect transition="in" filter="fade">
                                      <p:cBhvr>
                                        <p:cTn id="24" dur="500"/>
                                        <p:tgtEl>
                                          <p:spTgt spid="2556"/>
                                        </p:tgtEl>
                                      </p:cBhvr>
                                    </p:animEffect>
                                  </p:childTnLst>
                                </p:cTn>
                              </p:par>
                              <p:par>
                                <p:cTn id="25" presetID="10" presetClass="entr" presetSubtype="0" fill="hold" nodeType="withEffect">
                                  <p:stCondLst>
                                    <p:cond delay="0"/>
                                  </p:stCondLst>
                                  <p:childTnLst>
                                    <p:set>
                                      <p:cBhvr>
                                        <p:cTn id="26" dur="1" fill="hold">
                                          <p:stCondLst>
                                            <p:cond delay="0"/>
                                          </p:stCondLst>
                                        </p:cTn>
                                        <p:tgtEl>
                                          <p:spTgt spid="2559"/>
                                        </p:tgtEl>
                                        <p:attrNameLst>
                                          <p:attrName>style.visibility</p:attrName>
                                        </p:attrNameLst>
                                      </p:cBhvr>
                                      <p:to>
                                        <p:strVal val="visible"/>
                                      </p:to>
                                    </p:set>
                                    <p:animEffect transition="in" filter="fade">
                                      <p:cBhvr>
                                        <p:cTn id="27" dur="500"/>
                                        <p:tgtEl>
                                          <p:spTgt spid="2559"/>
                                        </p:tgtEl>
                                      </p:cBhvr>
                                    </p:animEffect>
                                  </p:childTnLst>
                                </p:cTn>
                              </p:par>
                              <p:par>
                                <p:cTn id="28" presetID="10" presetClass="entr" presetSubtype="0" fill="hold" nodeType="withEffect">
                                  <p:stCondLst>
                                    <p:cond delay="0"/>
                                  </p:stCondLst>
                                  <p:childTnLst>
                                    <p:set>
                                      <p:cBhvr>
                                        <p:cTn id="29" dur="1" fill="hold">
                                          <p:stCondLst>
                                            <p:cond delay="0"/>
                                          </p:stCondLst>
                                        </p:cTn>
                                        <p:tgtEl>
                                          <p:spTgt spid="2565"/>
                                        </p:tgtEl>
                                        <p:attrNameLst>
                                          <p:attrName>style.visibility</p:attrName>
                                        </p:attrNameLst>
                                      </p:cBhvr>
                                      <p:to>
                                        <p:strVal val="visible"/>
                                      </p:to>
                                    </p:set>
                                    <p:animEffect transition="in" filter="fade">
                                      <p:cBhvr>
                                        <p:cTn id="30" dur="500"/>
                                        <p:tgtEl>
                                          <p:spTgt spid="2565"/>
                                        </p:tgtEl>
                                      </p:cBhvr>
                                    </p:animEffect>
                                  </p:childTnLst>
                                </p:cTn>
                              </p:par>
                              <p:par>
                                <p:cTn id="31" presetID="10" presetClass="entr" presetSubtype="0" fill="hold" nodeType="withEffect">
                                  <p:stCondLst>
                                    <p:cond delay="0"/>
                                  </p:stCondLst>
                                  <p:childTnLst>
                                    <p:set>
                                      <p:cBhvr>
                                        <p:cTn id="32" dur="1" fill="hold">
                                          <p:stCondLst>
                                            <p:cond delay="0"/>
                                          </p:stCondLst>
                                        </p:cTn>
                                        <p:tgtEl>
                                          <p:spTgt spid="2564"/>
                                        </p:tgtEl>
                                        <p:attrNameLst>
                                          <p:attrName>style.visibility</p:attrName>
                                        </p:attrNameLst>
                                      </p:cBhvr>
                                      <p:to>
                                        <p:strVal val="visible"/>
                                      </p:to>
                                    </p:set>
                                    <p:animEffect transition="in" filter="fade">
                                      <p:cBhvr>
                                        <p:cTn id="33" dur="500"/>
                                        <p:tgtEl>
                                          <p:spTgt spid="2564"/>
                                        </p:tgtEl>
                                      </p:cBhvr>
                                    </p:animEffect>
                                  </p:childTnLst>
                                </p:cTn>
                              </p:par>
                              <p:par>
                                <p:cTn id="34" presetID="10" presetClass="entr" presetSubtype="0" fill="hold" nodeType="withEffect">
                                  <p:stCondLst>
                                    <p:cond delay="0"/>
                                  </p:stCondLst>
                                  <p:childTnLst>
                                    <p:set>
                                      <p:cBhvr>
                                        <p:cTn id="35" dur="1" fill="hold">
                                          <p:stCondLst>
                                            <p:cond delay="0"/>
                                          </p:stCondLst>
                                        </p:cTn>
                                        <p:tgtEl>
                                          <p:spTgt spid="2561"/>
                                        </p:tgtEl>
                                        <p:attrNameLst>
                                          <p:attrName>style.visibility</p:attrName>
                                        </p:attrNameLst>
                                      </p:cBhvr>
                                      <p:to>
                                        <p:strVal val="visible"/>
                                      </p:to>
                                    </p:set>
                                    <p:animEffect transition="in" filter="fade">
                                      <p:cBhvr>
                                        <p:cTn id="36" dur="500"/>
                                        <p:tgtEl>
                                          <p:spTgt spid="2561"/>
                                        </p:tgtEl>
                                      </p:cBhvr>
                                    </p:animEffect>
                                  </p:childTnLst>
                                </p:cTn>
                              </p:par>
                              <p:par>
                                <p:cTn id="37" presetID="10" presetClass="entr" presetSubtype="0" fill="hold" nodeType="withEffect">
                                  <p:stCondLst>
                                    <p:cond delay="0"/>
                                  </p:stCondLst>
                                  <p:childTnLst>
                                    <p:set>
                                      <p:cBhvr>
                                        <p:cTn id="38" dur="1" fill="hold">
                                          <p:stCondLst>
                                            <p:cond delay="0"/>
                                          </p:stCondLst>
                                        </p:cTn>
                                        <p:tgtEl>
                                          <p:spTgt spid="2560"/>
                                        </p:tgtEl>
                                        <p:attrNameLst>
                                          <p:attrName>style.visibility</p:attrName>
                                        </p:attrNameLst>
                                      </p:cBhvr>
                                      <p:to>
                                        <p:strVal val="visible"/>
                                      </p:to>
                                    </p:set>
                                    <p:animEffect transition="in" filter="fade">
                                      <p:cBhvr>
                                        <p:cTn id="39" dur="500"/>
                                        <p:tgtEl>
                                          <p:spTgt spid="2560"/>
                                        </p:tgtEl>
                                      </p:cBhvr>
                                    </p:animEffect>
                                  </p:childTnLst>
                                </p:cTn>
                              </p:par>
                              <p:par>
                                <p:cTn id="40" presetID="10" presetClass="entr" presetSubtype="0" fill="hold" nodeType="withEffect">
                                  <p:stCondLst>
                                    <p:cond delay="0"/>
                                  </p:stCondLst>
                                  <p:childTnLst>
                                    <p:set>
                                      <p:cBhvr>
                                        <p:cTn id="41" dur="1" fill="hold">
                                          <p:stCondLst>
                                            <p:cond delay="0"/>
                                          </p:stCondLst>
                                        </p:cTn>
                                        <p:tgtEl>
                                          <p:spTgt spid="2557"/>
                                        </p:tgtEl>
                                        <p:attrNameLst>
                                          <p:attrName>style.visibility</p:attrName>
                                        </p:attrNameLst>
                                      </p:cBhvr>
                                      <p:to>
                                        <p:strVal val="visible"/>
                                      </p:to>
                                    </p:set>
                                    <p:animEffect transition="in" filter="fade">
                                      <p:cBhvr>
                                        <p:cTn id="42" dur="500"/>
                                        <p:tgtEl>
                                          <p:spTgt spid="2557"/>
                                        </p:tgtEl>
                                      </p:cBhvr>
                                    </p:animEffect>
                                  </p:childTnLst>
                                </p:cTn>
                              </p:par>
                              <p:par>
                                <p:cTn id="43" presetID="10" presetClass="entr" presetSubtype="0" fill="hold" nodeType="withEffect">
                                  <p:stCondLst>
                                    <p:cond delay="0"/>
                                  </p:stCondLst>
                                  <p:childTnLst>
                                    <p:set>
                                      <p:cBhvr>
                                        <p:cTn id="44" dur="1" fill="hold">
                                          <p:stCondLst>
                                            <p:cond delay="0"/>
                                          </p:stCondLst>
                                        </p:cTn>
                                        <p:tgtEl>
                                          <p:spTgt spid="2558"/>
                                        </p:tgtEl>
                                        <p:attrNameLst>
                                          <p:attrName>style.visibility</p:attrName>
                                        </p:attrNameLst>
                                      </p:cBhvr>
                                      <p:to>
                                        <p:strVal val="visible"/>
                                      </p:to>
                                    </p:set>
                                    <p:animEffect transition="in" filter="fade">
                                      <p:cBhvr>
                                        <p:cTn id="45" dur="500"/>
                                        <p:tgtEl>
                                          <p:spTgt spid="2558"/>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566"/>
                                        </p:tgtEl>
                                        <p:attrNameLst>
                                          <p:attrName>style.visibility</p:attrName>
                                        </p:attrNameLst>
                                      </p:cBhvr>
                                      <p:to>
                                        <p:strVal val="visible"/>
                                      </p:to>
                                    </p:set>
                                    <p:animEffect transition="in" filter="fade">
                                      <p:cBhvr>
                                        <p:cTn id="50" dur="500"/>
                                        <p:tgtEl>
                                          <p:spTgt spid="2566"/>
                                        </p:tgtEl>
                                      </p:cBhvr>
                                    </p:animEffect>
                                  </p:childTnLst>
                                </p:cTn>
                              </p:par>
                              <p:par>
                                <p:cTn id="51" presetID="10" presetClass="entr" presetSubtype="0" fill="hold" nodeType="withEffect">
                                  <p:stCondLst>
                                    <p:cond delay="0"/>
                                  </p:stCondLst>
                                  <p:childTnLst>
                                    <p:set>
                                      <p:cBhvr>
                                        <p:cTn id="52" dur="1" fill="hold">
                                          <p:stCondLst>
                                            <p:cond delay="0"/>
                                          </p:stCondLst>
                                        </p:cTn>
                                        <p:tgtEl>
                                          <p:spTgt spid="2563"/>
                                        </p:tgtEl>
                                        <p:attrNameLst>
                                          <p:attrName>style.visibility</p:attrName>
                                        </p:attrNameLst>
                                      </p:cBhvr>
                                      <p:to>
                                        <p:strVal val="visible"/>
                                      </p:to>
                                    </p:set>
                                    <p:animEffect transition="in" filter="fade">
                                      <p:cBhvr>
                                        <p:cTn id="53" dur="500"/>
                                        <p:tgtEl>
                                          <p:spTgt spid="2563"/>
                                        </p:tgtEl>
                                      </p:cBhvr>
                                    </p:animEffect>
                                  </p:childTnLst>
                                </p:cTn>
                              </p:par>
                            </p:childTnLst>
                          </p:cTn>
                        </p:par>
                        <p:par>
                          <p:cTn id="54" fill="hold">
                            <p:stCondLst>
                              <p:cond delay="500"/>
                            </p:stCondLst>
                            <p:childTnLst>
                              <p:par>
                                <p:cTn id="55" presetID="10" presetClass="entr" presetSubtype="0" fill="hold" nodeType="afterEffect">
                                  <p:stCondLst>
                                    <p:cond delay="0"/>
                                  </p:stCondLst>
                                  <p:childTnLst>
                                    <p:set>
                                      <p:cBhvr>
                                        <p:cTn id="56" dur="1" fill="hold">
                                          <p:stCondLst>
                                            <p:cond delay="0"/>
                                          </p:stCondLst>
                                        </p:cTn>
                                        <p:tgtEl>
                                          <p:spTgt spid="2546"/>
                                        </p:tgtEl>
                                        <p:attrNameLst>
                                          <p:attrName>style.visibility</p:attrName>
                                        </p:attrNameLst>
                                      </p:cBhvr>
                                      <p:to>
                                        <p:strVal val="visible"/>
                                      </p:to>
                                    </p:set>
                                    <p:animEffect transition="in" filter="fade">
                                      <p:cBhvr>
                                        <p:cTn id="57" dur="500"/>
                                        <p:tgtEl>
                                          <p:spTgt spid="2546"/>
                                        </p:tgtEl>
                                      </p:cBhvr>
                                    </p:animEffect>
                                  </p:childTnLst>
                                </p:cTn>
                              </p:par>
                              <p:par>
                                <p:cTn id="58" presetID="10" presetClass="entr" presetSubtype="0" fill="hold" nodeType="withEffect">
                                  <p:stCondLst>
                                    <p:cond delay="0"/>
                                  </p:stCondLst>
                                  <p:childTnLst>
                                    <p:set>
                                      <p:cBhvr>
                                        <p:cTn id="59" dur="1" fill="hold">
                                          <p:stCondLst>
                                            <p:cond delay="0"/>
                                          </p:stCondLst>
                                        </p:cTn>
                                        <p:tgtEl>
                                          <p:spTgt spid="2551"/>
                                        </p:tgtEl>
                                        <p:attrNameLst>
                                          <p:attrName>style.visibility</p:attrName>
                                        </p:attrNameLst>
                                      </p:cBhvr>
                                      <p:to>
                                        <p:strVal val="visible"/>
                                      </p:to>
                                    </p:set>
                                    <p:animEffect transition="in" filter="fade">
                                      <p:cBhvr>
                                        <p:cTn id="60" dur="500"/>
                                        <p:tgtEl>
                                          <p:spTgt spid="2551"/>
                                        </p:tgtEl>
                                      </p:cBhvr>
                                    </p:animEffect>
                                  </p:childTnLst>
                                </p:cTn>
                              </p:par>
                              <p:par>
                                <p:cTn id="61" presetID="10" presetClass="entr" presetSubtype="0" fill="hold" nodeType="withEffect">
                                  <p:stCondLst>
                                    <p:cond delay="0"/>
                                  </p:stCondLst>
                                  <p:childTnLst>
                                    <p:set>
                                      <p:cBhvr>
                                        <p:cTn id="62" dur="1" fill="hold">
                                          <p:stCondLst>
                                            <p:cond delay="0"/>
                                          </p:stCondLst>
                                        </p:cTn>
                                        <p:tgtEl>
                                          <p:spTgt spid="2552"/>
                                        </p:tgtEl>
                                        <p:attrNameLst>
                                          <p:attrName>style.visibility</p:attrName>
                                        </p:attrNameLst>
                                      </p:cBhvr>
                                      <p:to>
                                        <p:strVal val="visible"/>
                                      </p:to>
                                    </p:set>
                                    <p:animEffect transition="in" filter="fade">
                                      <p:cBhvr>
                                        <p:cTn id="63" dur="500"/>
                                        <p:tgtEl>
                                          <p:spTgt spid="2552"/>
                                        </p:tgtEl>
                                      </p:cBhvr>
                                    </p:animEffect>
                                  </p:childTnLst>
                                </p:cTn>
                              </p:par>
                              <p:par>
                                <p:cTn id="64" presetID="10" presetClass="entr" presetSubtype="0" fill="hold" nodeType="withEffect">
                                  <p:stCondLst>
                                    <p:cond delay="0"/>
                                  </p:stCondLst>
                                  <p:childTnLst>
                                    <p:set>
                                      <p:cBhvr>
                                        <p:cTn id="65" dur="1" fill="hold">
                                          <p:stCondLst>
                                            <p:cond delay="0"/>
                                          </p:stCondLst>
                                        </p:cTn>
                                        <p:tgtEl>
                                          <p:spTgt spid="2553"/>
                                        </p:tgtEl>
                                        <p:attrNameLst>
                                          <p:attrName>style.visibility</p:attrName>
                                        </p:attrNameLst>
                                      </p:cBhvr>
                                      <p:to>
                                        <p:strVal val="visible"/>
                                      </p:to>
                                    </p:set>
                                    <p:animEffect transition="in" filter="fade">
                                      <p:cBhvr>
                                        <p:cTn id="66" dur="500"/>
                                        <p:tgtEl>
                                          <p:spTgt spid="2553"/>
                                        </p:tgtEl>
                                      </p:cBhvr>
                                    </p:animEffect>
                                  </p:childTnLst>
                                </p:cTn>
                              </p:par>
                              <p:par>
                                <p:cTn id="67" presetID="10" presetClass="entr" presetSubtype="0" fill="hold" nodeType="withEffect">
                                  <p:stCondLst>
                                    <p:cond delay="0"/>
                                  </p:stCondLst>
                                  <p:childTnLst>
                                    <p:set>
                                      <p:cBhvr>
                                        <p:cTn id="68" dur="1" fill="hold">
                                          <p:stCondLst>
                                            <p:cond delay="0"/>
                                          </p:stCondLst>
                                        </p:cTn>
                                        <p:tgtEl>
                                          <p:spTgt spid="2554"/>
                                        </p:tgtEl>
                                        <p:attrNameLst>
                                          <p:attrName>style.visibility</p:attrName>
                                        </p:attrNameLst>
                                      </p:cBhvr>
                                      <p:to>
                                        <p:strVal val="visible"/>
                                      </p:to>
                                    </p:set>
                                    <p:animEffect transition="in" filter="fade">
                                      <p:cBhvr>
                                        <p:cTn id="69" dur="500"/>
                                        <p:tgtEl>
                                          <p:spTgt spid="2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2570"/>
        <p:cNvGrpSpPr/>
        <p:nvPr/>
      </p:nvGrpSpPr>
      <p:grpSpPr>
        <a:xfrm>
          <a:off x="0" y="0"/>
          <a:ext cx="0" cy="0"/>
          <a:chOff x="0" y="0"/>
          <a:chExt cx="0" cy="0"/>
        </a:xfrm>
      </p:grpSpPr>
      <p:pic>
        <p:nvPicPr>
          <p:cNvPr id="2571" name="Google Shape;2571;p117"/>
          <p:cNvPicPr preferRelativeResize="0"/>
          <p:nvPr/>
        </p:nvPicPr>
        <p:blipFill rotWithShape="1">
          <a:blip r:embed="rId3">
            <a:alphaModFix/>
          </a:blip>
          <a:srcRect/>
          <a:stretch/>
        </p:blipFill>
        <p:spPr>
          <a:xfrm>
            <a:off x="1632504" y="1645168"/>
            <a:ext cx="1930645" cy="1260000"/>
          </a:xfrm>
          <a:prstGeom prst="rect">
            <a:avLst/>
          </a:prstGeom>
          <a:noFill/>
          <a:ln>
            <a:noFill/>
          </a:ln>
        </p:spPr>
      </p:pic>
      <p:sp>
        <p:nvSpPr>
          <p:cNvPr id="2572" name="Google Shape;2572;p117"/>
          <p:cNvSpPr/>
          <p:nvPr/>
        </p:nvSpPr>
        <p:spPr>
          <a:xfrm>
            <a:off x="3859999" y="4597310"/>
            <a:ext cx="4483901" cy="1268232"/>
          </a:xfrm>
          <a:prstGeom prst="roundRect">
            <a:avLst>
              <a:gd name="adj" fmla="val 10701"/>
            </a:avLst>
          </a:prstGeom>
          <a:solidFill>
            <a:schemeClr val="lt1"/>
          </a:solidFill>
          <a:ln w="31750" cap="flat" cmpd="sng">
            <a:solidFill>
              <a:srgbClr val="73B0E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573" name="Google Shape;2573;p117"/>
          <p:cNvSpPr txBox="1"/>
          <p:nvPr/>
        </p:nvSpPr>
        <p:spPr>
          <a:xfrm>
            <a:off x="5285522" y="4424308"/>
            <a:ext cx="1620957"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sz="2000" b="0" i="0" u="none" strike="noStrike" cap="none">
                <a:solidFill>
                  <a:schemeClr val="dk1"/>
                </a:solidFill>
                <a:latin typeface="Arial"/>
                <a:ea typeface="Arial"/>
                <a:cs typeface="Arial"/>
                <a:sym typeface="Arial"/>
              </a:rPr>
              <a:t> 編集・発行</a:t>
            </a:r>
            <a:endParaRPr sz="1400" b="0" i="0" u="none" strike="noStrike" cap="none">
              <a:solidFill>
                <a:srgbClr val="000000"/>
              </a:solidFill>
              <a:latin typeface="Arial"/>
              <a:ea typeface="Arial"/>
              <a:cs typeface="Arial"/>
              <a:sym typeface="Arial"/>
            </a:endParaRPr>
          </a:p>
        </p:txBody>
      </p:sp>
      <p:pic>
        <p:nvPicPr>
          <p:cNvPr id="2574" name="Google Shape;2574;p117"/>
          <p:cNvPicPr preferRelativeResize="0"/>
          <p:nvPr/>
        </p:nvPicPr>
        <p:blipFill rotWithShape="1">
          <a:blip r:embed="rId4">
            <a:alphaModFix/>
          </a:blip>
          <a:srcRect t="81911"/>
          <a:stretch/>
        </p:blipFill>
        <p:spPr>
          <a:xfrm>
            <a:off x="1437394" y="3146228"/>
            <a:ext cx="2211557" cy="332433"/>
          </a:xfrm>
          <a:prstGeom prst="rect">
            <a:avLst/>
          </a:prstGeom>
          <a:noFill/>
          <a:ln>
            <a:noFill/>
          </a:ln>
        </p:spPr>
      </p:pic>
      <p:pic>
        <p:nvPicPr>
          <p:cNvPr id="2575" name="Google Shape;2575;p117"/>
          <p:cNvPicPr preferRelativeResize="0"/>
          <p:nvPr/>
        </p:nvPicPr>
        <p:blipFill rotWithShape="1">
          <a:blip r:embed="rId5">
            <a:alphaModFix/>
          </a:blip>
          <a:srcRect/>
          <a:stretch/>
        </p:blipFill>
        <p:spPr>
          <a:xfrm>
            <a:off x="5100265" y="1640890"/>
            <a:ext cx="1993516" cy="1837773"/>
          </a:xfrm>
          <a:prstGeom prst="rect">
            <a:avLst/>
          </a:prstGeom>
          <a:noFill/>
          <a:ln>
            <a:noFill/>
          </a:ln>
        </p:spPr>
      </p:pic>
      <p:pic>
        <p:nvPicPr>
          <p:cNvPr id="2576" name="Google Shape;2576;p117"/>
          <p:cNvPicPr preferRelativeResize="0"/>
          <p:nvPr/>
        </p:nvPicPr>
        <p:blipFill rotWithShape="1">
          <a:blip r:embed="rId6">
            <a:alphaModFix/>
          </a:blip>
          <a:srcRect/>
          <a:stretch/>
        </p:blipFill>
        <p:spPr>
          <a:xfrm>
            <a:off x="8545095" y="1344977"/>
            <a:ext cx="2336152" cy="2429598"/>
          </a:xfrm>
          <a:prstGeom prst="rect">
            <a:avLst/>
          </a:prstGeom>
          <a:noFill/>
          <a:ln>
            <a:noFill/>
          </a:ln>
        </p:spPr>
      </p:pic>
      <p:sp>
        <p:nvSpPr>
          <p:cNvPr id="2577" name="Google Shape;2577;p117"/>
          <p:cNvSpPr txBox="1"/>
          <p:nvPr/>
        </p:nvSpPr>
        <p:spPr>
          <a:xfrm>
            <a:off x="4027942" y="4931633"/>
            <a:ext cx="4136115"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ja-JP" sz="2400" b="1" i="0" u="none" strike="noStrike" cap="none">
                <a:solidFill>
                  <a:schemeClr val="dk1"/>
                </a:solidFill>
                <a:latin typeface="Arial"/>
                <a:ea typeface="Arial"/>
                <a:cs typeface="Arial"/>
                <a:sym typeface="Arial"/>
              </a:rPr>
              <a:t>長崎県租税教育推進協議会</a:t>
            </a:r>
            <a:endParaRPr sz="1400" b="0" i="0" u="none" strike="noStrike" cap="none">
              <a:solidFill>
                <a:srgbClr val="000000"/>
              </a:solidFill>
              <a:latin typeface="Arial"/>
              <a:ea typeface="Arial"/>
              <a:cs typeface="Arial"/>
              <a:sym typeface="Arial"/>
            </a:endParaRPr>
          </a:p>
        </p:txBody>
      </p:sp>
      <p:sp>
        <p:nvSpPr>
          <p:cNvPr id="2578" name="Google Shape;2578;p117"/>
          <p:cNvSpPr txBox="1"/>
          <p:nvPr/>
        </p:nvSpPr>
        <p:spPr>
          <a:xfrm>
            <a:off x="3947873" y="5372278"/>
            <a:ext cx="4296253"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ja-JP" sz="1600" b="1" i="0" u="none" strike="noStrike" cap="none">
                <a:solidFill>
                  <a:schemeClr val="dk1"/>
                </a:solidFill>
                <a:latin typeface="Arial"/>
                <a:ea typeface="Arial"/>
                <a:cs typeface="Arial"/>
                <a:sym typeface="Arial"/>
              </a:rPr>
              <a:t>【事務局】長崎税務署（税務広報広聴官）</a:t>
            </a:r>
            <a:endParaRPr sz="1600" b="1" i="0" u="none" strike="noStrike" cap="none">
              <a:solidFill>
                <a:schemeClr val="dk1"/>
              </a:solidFill>
              <a:latin typeface="Arial"/>
              <a:ea typeface="Arial"/>
              <a:cs typeface="Arial"/>
              <a:sym typeface="Arial"/>
            </a:endParaRPr>
          </a:p>
        </p:txBody>
      </p:sp>
      <p:sp>
        <p:nvSpPr>
          <p:cNvPr id="2579" name="Google Shape;2579;p117"/>
          <p:cNvSpPr/>
          <p:nvPr/>
        </p:nvSpPr>
        <p:spPr>
          <a:xfrm>
            <a:off x="10813775" y="251189"/>
            <a:ext cx="1084631" cy="358231"/>
          </a:xfrm>
          <a:prstGeom prst="rect">
            <a:avLst/>
          </a:prstGeom>
          <a:solidFill>
            <a:srgbClr val="C80000">
              <a:alpha val="1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2580" name="Google Shape;2580;p117"/>
          <p:cNvSpPr txBox="1"/>
          <p:nvPr/>
        </p:nvSpPr>
        <p:spPr>
          <a:xfrm>
            <a:off x="11009589" y="299499"/>
            <a:ext cx="604653" cy="26161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3F3F3F"/>
              </a:buClr>
              <a:buSzPts val="1100"/>
              <a:buFont typeface="Arial"/>
              <a:buNone/>
            </a:pPr>
            <a:r>
              <a:rPr lang="ja-JP" sz="1100" b="0" i="0" u="none" strike="noStrike" cap="none">
                <a:solidFill>
                  <a:srgbClr val="3F3F3F"/>
                </a:solidFill>
                <a:latin typeface="Arial"/>
                <a:ea typeface="Arial"/>
                <a:cs typeface="Arial"/>
                <a:sym typeface="Arial"/>
              </a:rPr>
              <a:t>目次へ</a:t>
            </a:r>
            <a:endParaRPr sz="1800" b="0" i="0" u="none" strike="noStrike" cap="none">
              <a:solidFill>
                <a:schemeClr val="dk1"/>
              </a:solidFill>
              <a:latin typeface="Arial"/>
              <a:ea typeface="Arial"/>
              <a:cs typeface="Arial"/>
              <a:sym typeface="Arial"/>
            </a:endParaRPr>
          </a:p>
        </p:txBody>
      </p:sp>
      <p:sp>
        <p:nvSpPr>
          <p:cNvPr id="2581" name="Google Shape;2581;p117"/>
          <p:cNvSpPr/>
          <p:nvPr/>
        </p:nvSpPr>
        <p:spPr>
          <a:xfrm rot="5400000">
            <a:off x="11580577" y="373816"/>
            <a:ext cx="131053" cy="112977"/>
          </a:xfrm>
          <a:prstGeom prst="triangle">
            <a:avLst>
              <a:gd name="adj" fmla="val 50000"/>
            </a:avLst>
          </a:prstGeom>
          <a:solidFill>
            <a:srgbClr val="3F3F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2582" name="Google Shape;2582;p117">
            <a:hlinkClick r:id="rId7" action="ppaction://hlinksldjump"/>
          </p:cNvPr>
          <p:cNvSpPr/>
          <p:nvPr/>
        </p:nvSpPr>
        <p:spPr>
          <a:xfrm>
            <a:off x="10813775" y="251189"/>
            <a:ext cx="1084631" cy="358231"/>
          </a:xfrm>
          <a:prstGeom prst="rect">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72"/>
                                        </p:tgtEl>
                                        <p:attrNameLst>
                                          <p:attrName>style.visibility</p:attrName>
                                        </p:attrNameLst>
                                      </p:cBhvr>
                                      <p:to>
                                        <p:strVal val="visible"/>
                                      </p:to>
                                    </p:set>
                                    <p:animEffect transition="in" filter="fade">
                                      <p:cBhvr>
                                        <p:cTn id="7" dur="500"/>
                                        <p:tgtEl>
                                          <p:spTgt spid="2572"/>
                                        </p:tgtEl>
                                      </p:cBhvr>
                                    </p:animEffect>
                                  </p:childTnLst>
                                </p:cTn>
                              </p:par>
                              <p:par>
                                <p:cTn id="8" presetID="10" presetClass="entr" presetSubtype="0" fill="hold" nodeType="withEffect">
                                  <p:stCondLst>
                                    <p:cond delay="0"/>
                                  </p:stCondLst>
                                  <p:childTnLst>
                                    <p:set>
                                      <p:cBhvr>
                                        <p:cTn id="9" dur="1" fill="hold">
                                          <p:stCondLst>
                                            <p:cond delay="0"/>
                                          </p:stCondLst>
                                        </p:cTn>
                                        <p:tgtEl>
                                          <p:spTgt spid="2573"/>
                                        </p:tgtEl>
                                        <p:attrNameLst>
                                          <p:attrName>style.visibility</p:attrName>
                                        </p:attrNameLst>
                                      </p:cBhvr>
                                      <p:to>
                                        <p:strVal val="visible"/>
                                      </p:to>
                                    </p:set>
                                    <p:animEffect transition="in" filter="fade">
                                      <p:cBhvr>
                                        <p:cTn id="10" dur="500"/>
                                        <p:tgtEl>
                                          <p:spTgt spid="2573"/>
                                        </p:tgtEl>
                                      </p:cBhvr>
                                    </p:animEffect>
                                  </p:childTnLst>
                                </p:cTn>
                              </p:par>
                              <p:par>
                                <p:cTn id="11" presetID="10" presetClass="entr" presetSubtype="0" fill="hold" nodeType="withEffect">
                                  <p:stCondLst>
                                    <p:cond delay="0"/>
                                  </p:stCondLst>
                                  <p:childTnLst>
                                    <p:set>
                                      <p:cBhvr>
                                        <p:cTn id="12" dur="1" fill="hold">
                                          <p:stCondLst>
                                            <p:cond delay="0"/>
                                          </p:stCondLst>
                                        </p:cTn>
                                        <p:tgtEl>
                                          <p:spTgt spid="2574"/>
                                        </p:tgtEl>
                                        <p:attrNameLst>
                                          <p:attrName>style.visibility</p:attrName>
                                        </p:attrNameLst>
                                      </p:cBhvr>
                                      <p:to>
                                        <p:strVal val="visible"/>
                                      </p:to>
                                    </p:set>
                                    <p:animEffect transition="in" filter="fade">
                                      <p:cBhvr>
                                        <p:cTn id="13" dur="500"/>
                                        <p:tgtEl>
                                          <p:spTgt spid="2574"/>
                                        </p:tgtEl>
                                      </p:cBhvr>
                                    </p:animEffect>
                                  </p:childTnLst>
                                </p:cTn>
                              </p:par>
                              <p:par>
                                <p:cTn id="14" presetID="10" presetClass="entr" presetSubtype="0" fill="hold" nodeType="withEffect">
                                  <p:stCondLst>
                                    <p:cond delay="0"/>
                                  </p:stCondLst>
                                  <p:childTnLst>
                                    <p:set>
                                      <p:cBhvr>
                                        <p:cTn id="15" dur="1" fill="hold">
                                          <p:stCondLst>
                                            <p:cond delay="0"/>
                                          </p:stCondLst>
                                        </p:cTn>
                                        <p:tgtEl>
                                          <p:spTgt spid="2575"/>
                                        </p:tgtEl>
                                        <p:attrNameLst>
                                          <p:attrName>style.visibility</p:attrName>
                                        </p:attrNameLst>
                                      </p:cBhvr>
                                      <p:to>
                                        <p:strVal val="visible"/>
                                      </p:to>
                                    </p:set>
                                    <p:animEffect transition="in" filter="fade">
                                      <p:cBhvr>
                                        <p:cTn id="16" dur="500"/>
                                        <p:tgtEl>
                                          <p:spTgt spid="2575"/>
                                        </p:tgtEl>
                                      </p:cBhvr>
                                    </p:animEffect>
                                  </p:childTnLst>
                                </p:cTn>
                              </p:par>
                              <p:par>
                                <p:cTn id="17" presetID="10" presetClass="entr" presetSubtype="0" fill="hold" nodeType="withEffect">
                                  <p:stCondLst>
                                    <p:cond delay="0"/>
                                  </p:stCondLst>
                                  <p:childTnLst>
                                    <p:set>
                                      <p:cBhvr>
                                        <p:cTn id="18" dur="1" fill="hold">
                                          <p:stCondLst>
                                            <p:cond delay="0"/>
                                          </p:stCondLst>
                                        </p:cTn>
                                        <p:tgtEl>
                                          <p:spTgt spid="2576"/>
                                        </p:tgtEl>
                                        <p:attrNameLst>
                                          <p:attrName>style.visibility</p:attrName>
                                        </p:attrNameLst>
                                      </p:cBhvr>
                                      <p:to>
                                        <p:strVal val="visible"/>
                                      </p:to>
                                    </p:set>
                                    <p:animEffect transition="in" filter="fade">
                                      <p:cBhvr>
                                        <p:cTn id="19" dur="500"/>
                                        <p:tgtEl>
                                          <p:spTgt spid="2576"/>
                                        </p:tgtEl>
                                      </p:cBhvr>
                                    </p:animEffect>
                                  </p:childTnLst>
                                </p:cTn>
                              </p:par>
                              <p:par>
                                <p:cTn id="20" presetID="10" presetClass="entr" presetSubtype="0" fill="hold" nodeType="withEffect">
                                  <p:stCondLst>
                                    <p:cond delay="0"/>
                                  </p:stCondLst>
                                  <p:childTnLst>
                                    <p:set>
                                      <p:cBhvr>
                                        <p:cTn id="21" dur="1" fill="hold">
                                          <p:stCondLst>
                                            <p:cond delay="0"/>
                                          </p:stCondLst>
                                        </p:cTn>
                                        <p:tgtEl>
                                          <p:spTgt spid="2577"/>
                                        </p:tgtEl>
                                        <p:attrNameLst>
                                          <p:attrName>style.visibility</p:attrName>
                                        </p:attrNameLst>
                                      </p:cBhvr>
                                      <p:to>
                                        <p:strVal val="visible"/>
                                      </p:to>
                                    </p:set>
                                    <p:animEffect transition="in" filter="fade">
                                      <p:cBhvr>
                                        <p:cTn id="22" dur="500"/>
                                        <p:tgtEl>
                                          <p:spTgt spid="2577"/>
                                        </p:tgtEl>
                                      </p:cBhvr>
                                    </p:animEffect>
                                  </p:childTnLst>
                                </p:cTn>
                              </p:par>
                              <p:par>
                                <p:cTn id="23" presetID="10" presetClass="entr" presetSubtype="0" fill="hold" nodeType="withEffect">
                                  <p:stCondLst>
                                    <p:cond delay="0"/>
                                  </p:stCondLst>
                                  <p:childTnLst>
                                    <p:set>
                                      <p:cBhvr>
                                        <p:cTn id="24" dur="1" fill="hold">
                                          <p:stCondLst>
                                            <p:cond delay="0"/>
                                          </p:stCondLst>
                                        </p:cTn>
                                        <p:tgtEl>
                                          <p:spTgt spid="2578"/>
                                        </p:tgtEl>
                                        <p:attrNameLst>
                                          <p:attrName>style.visibility</p:attrName>
                                        </p:attrNameLst>
                                      </p:cBhvr>
                                      <p:to>
                                        <p:strVal val="visible"/>
                                      </p:to>
                                    </p:set>
                                    <p:animEffect transition="in" filter="fade">
                                      <p:cBhvr>
                                        <p:cTn id="25" dur="500"/>
                                        <p:tgtEl>
                                          <p:spTgt spid="2578"/>
                                        </p:tgtEl>
                                      </p:cBhvr>
                                    </p:animEffect>
                                  </p:childTnLst>
                                </p:cTn>
                              </p:par>
                              <p:par>
                                <p:cTn id="26" presetID="10" presetClass="entr" presetSubtype="0" fill="hold" nodeType="withEffect">
                                  <p:stCondLst>
                                    <p:cond delay="0"/>
                                  </p:stCondLst>
                                  <p:childTnLst>
                                    <p:set>
                                      <p:cBhvr>
                                        <p:cTn id="27" dur="1" fill="hold">
                                          <p:stCondLst>
                                            <p:cond delay="0"/>
                                          </p:stCondLst>
                                        </p:cTn>
                                        <p:tgtEl>
                                          <p:spTgt spid="2579"/>
                                        </p:tgtEl>
                                        <p:attrNameLst>
                                          <p:attrName>style.visibility</p:attrName>
                                        </p:attrNameLst>
                                      </p:cBhvr>
                                      <p:to>
                                        <p:strVal val="visible"/>
                                      </p:to>
                                    </p:set>
                                    <p:animEffect transition="in" filter="fade">
                                      <p:cBhvr>
                                        <p:cTn id="28" dur="500"/>
                                        <p:tgtEl>
                                          <p:spTgt spid="2579"/>
                                        </p:tgtEl>
                                      </p:cBhvr>
                                    </p:animEffect>
                                  </p:childTnLst>
                                </p:cTn>
                              </p:par>
                              <p:par>
                                <p:cTn id="29" presetID="10" presetClass="entr" presetSubtype="0" fill="hold" nodeType="withEffect">
                                  <p:stCondLst>
                                    <p:cond delay="0"/>
                                  </p:stCondLst>
                                  <p:childTnLst>
                                    <p:set>
                                      <p:cBhvr>
                                        <p:cTn id="30" dur="1" fill="hold">
                                          <p:stCondLst>
                                            <p:cond delay="0"/>
                                          </p:stCondLst>
                                        </p:cTn>
                                        <p:tgtEl>
                                          <p:spTgt spid="2580"/>
                                        </p:tgtEl>
                                        <p:attrNameLst>
                                          <p:attrName>style.visibility</p:attrName>
                                        </p:attrNameLst>
                                      </p:cBhvr>
                                      <p:to>
                                        <p:strVal val="visible"/>
                                      </p:to>
                                    </p:set>
                                    <p:animEffect transition="in" filter="fade">
                                      <p:cBhvr>
                                        <p:cTn id="31" dur="500"/>
                                        <p:tgtEl>
                                          <p:spTgt spid="2580"/>
                                        </p:tgtEl>
                                      </p:cBhvr>
                                    </p:animEffect>
                                  </p:childTnLst>
                                </p:cTn>
                              </p:par>
                              <p:par>
                                <p:cTn id="32" presetID="10" presetClass="entr" presetSubtype="0" fill="hold" nodeType="withEffect">
                                  <p:stCondLst>
                                    <p:cond delay="0"/>
                                  </p:stCondLst>
                                  <p:childTnLst>
                                    <p:set>
                                      <p:cBhvr>
                                        <p:cTn id="33" dur="1" fill="hold">
                                          <p:stCondLst>
                                            <p:cond delay="0"/>
                                          </p:stCondLst>
                                        </p:cTn>
                                        <p:tgtEl>
                                          <p:spTgt spid="2581"/>
                                        </p:tgtEl>
                                        <p:attrNameLst>
                                          <p:attrName>style.visibility</p:attrName>
                                        </p:attrNameLst>
                                      </p:cBhvr>
                                      <p:to>
                                        <p:strVal val="visible"/>
                                      </p:to>
                                    </p:set>
                                    <p:animEffect transition="in" filter="fade">
                                      <p:cBhvr>
                                        <p:cTn id="34" dur="500"/>
                                        <p:tgtEl>
                                          <p:spTgt spid="2581"/>
                                        </p:tgtEl>
                                      </p:cBhvr>
                                    </p:animEffect>
                                  </p:childTnLst>
                                </p:cTn>
                              </p:par>
                              <p:par>
                                <p:cTn id="35" presetID="10" presetClass="entr" presetSubtype="0" fill="hold" nodeType="withEffect">
                                  <p:stCondLst>
                                    <p:cond delay="0"/>
                                  </p:stCondLst>
                                  <p:childTnLst>
                                    <p:set>
                                      <p:cBhvr>
                                        <p:cTn id="36" dur="1" fill="hold">
                                          <p:stCondLst>
                                            <p:cond delay="0"/>
                                          </p:stCondLst>
                                        </p:cTn>
                                        <p:tgtEl>
                                          <p:spTgt spid="2571"/>
                                        </p:tgtEl>
                                        <p:attrNameLst>
                                          <p:attrName>style.visibility</p:attrName>
                                        </p:attrNameLst>
                                      </p:cBhvr>
                                      <p:to>
                                        <p:strVal val="visible"/>
                                      </p:to>
                                    </p:set>
                                    <p:animEffect transition="in" filter="fade">
                                      <p:cBhvr>
                                        <p:cTn id="37" dur="500"/>
                                        <p:tgtEl>
                                          <p:spTgt spid="2571"/>
                                        </p:tgtEl>
                                      </p:cBhvr>
                                    </p:animEffect>
                                  </p:childTnLst>
                                </p:cTn>
                              </p:par>
                            </p:childTnLst>
                          </p:cTn>
                        </p:par>
                        <p:par>
                          <p:cTn id="38" fill="hold">
                            <p:stCondLst>
                              <p:cond delay="500"/>
                            </p:stCondLst>
                            <p:childTnLst>
                              <p:par>
                                <p:cTn id="39" presetID="1" presetClass="entr" presetSubtype="0" fill="hold" nodeType="afterEffect">
                                  <p:stCondLst>
                                    <p:cond delay="0"/>
                                  </p:stCondLst>
                                  <p:childTnLst>
                                    <p:set>
                                      <p:cBhvr>
                                        <p:cTn id="40" dur="1" fill="hold">
                                          <p:stCondLst>
                                            <p:cond delay="0"/>
                                          </p:stCondLst>
                                        </p:cTn>
                                        <p:tgtEl>
                                          <p:spTgt spid="25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23">
            <a:hlinkClick r:id="rId3" action="ppaction://hlinksldjump"/>
          </p:cNvPr>
          <p:cNvSpPr/>
          <p:nvPr/>
        </p:nvSpPr>
        <p:spPr>
          <a:xfrm>
            <a:off x="10267057" y="198968"/>
            <a:ext cx="1159916" cy="405807"/>
          </a:xfrm>
          <a:prstGeom prst="roundRect">
            <a:avLst>
              <a:gd name="adj" fmla="val 0"/>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0" name="Google Shape;420;p23">
            <a:hlinkClick r:id="rId4" action="ppaction://hlinksldjump"/>
          </p:cNvPr>
          <p:cNvSpPr/>
          <p:nvPr/>
        </p:nvSpPr>
        <p:spPr>
          <a:xfrm>
            <a:off x="828832" y="4907046"/>
            <a:ext cx="1900800"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1" name="Google Shape;421;p23">
            <a:hlinkClick r:id="rId5" action="ppaction://hlinksldjump"/>
          </p:cNvPr>
          <p:cNvSpPr/>
          <p:nvPr/>
        </p:nvSpPr>
        <p:spPr>
          <a:xfrm>
            <a:off x="3317970" y="6362519"/>
            <a:ext cx="983838"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2" name="Google Shape;422;p23">
            <a:hlinkClick r:id="rId6" action="ppaction://hlinksldjump"/>
          </p:cNvPr>
          <p:cNvSpPr/>
          <p:nvPr/>
        </p:nvSpPr>
        <p:spPr>
          <a:xfrm>
            <a:off x="4729708" y="6362519"/>
            <a:ext cx="158039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3" name="Google Shape;423;p23">
            <a:hlinkClick r:id="rId7" action="ppaction://hlinksldjump"/>
          </p:cNvPr>
          <p:cNvSpPr/>
          <p:nvPr/>
        </p:nvSpPr>
        <p:spPr>
          <a:xfrm>
            <a:off x="840806" y="3716531"/>
            <a:ext cx="60008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4" name="Google Shape;424;p23">
            <a:hlinkClick r:id="rId8" action="ppaction://hlinksldjump"/>
          </p:cNvPr>
          <p:cNvSpPr/>
          <p:nvPr/>
        </p:nvSpPr>
        <p:spPr>
          <a:xfrm>
            <a:off x="1819909" y="3559921"/>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5" name="Google Shape;425;p23">
            <a:hlinkClick r:id="rId9" action="ppaction://hlinksldjump"/>
          </p:cNvPr>
          <p:cNvSpPr/>
          <p:nvPr/>
        </p:nvSpPr>
        <p:spPr>
          <a:xfrm>
            <a:off x="1548575" y="2626672"/>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6" name="Google Shape;426;p23">
            <a:hlinkClick r:id="rId10" action="ppaction://hlinksldjump"/>
          </p:cNvPr>
          <p:cNvSpPr/>
          <p:nvPr/>
        </p:nvSpPr>
        <p:spPr>
          <a:xfrm>
            <a:off x="3704524" y="1069420"/>
            <a:ext cx="983838"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7" name="Google Shape;427;p23">
            <a:hlinkClick r:id="rId11" action="ppaction://hlinksldjump"/>
          </p:cNvPr>
          <p:cNvSpPr/>
          <p:nvPr/>
        </p:nvSpPr>
        <p:spPr>
          <a:xfrm>
            <a:off x="3017927" y="3974625"/>
            <a:ext cx="60008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8" name="Google Shape;428;p23">
            <a:hlinkClick r:id="rId12" action="ppaction://hlinksldjump"/>
          </p:cNvPr>
          <p:cNvSpPr/>
          <p:nvPr/>
        </p:nvSpPr>
        <p:spPr>
          <a:xfrm>
            <a:off x="3704524" y="2866520"/>
            <a:ext cx="1471747"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9" name="Google Shape;429;p23">
            <a:hlinkClick r:id="rId13" action="ppaction://hlinksldjump"/>
          </p:cNvPr>
          <p:cNvSpPr/>
          <p:nvPr/>
        </p:nvSpPr>
        <p:spPr>
          <a:xfrm>
            <a:off x="4872505" y="2400798"/>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30" name="Google Shape;430;p23">
            <a:hlinkClick r:id="rId14" action="ppaction://hlinksldjump"/>
          </p:cNvPr>
          <p:cNvSpPr/>
          <p:nvPr/>
        </p:nvSpPr>
        <p:spPr>
          <a:xfrm>
            <a:off x="3809889" y="4907046"/>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31" name="Google Shape;431;p23">
            <a:hlinkClick r:id="rId15" action="ppaction://hlinksldjump"/>
          </p:cNvPr>
          <p:cNvSpPr/>
          <p:nvPr/>
        </p:nvSpPr>
        <p:spPr>
          <a:xfrm>
            <a:off x="5973247" y="3259326"/>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32" name="Google Shape;432;p23">
            <a:hlinkClick r:id="rId16" action="ppaction://hlinksldjump"/>
          </p:cNvPr>
          <p:cNvSpPr/>
          <p:nvPr/>
        </p:nvSpPr>
        <p:spPr>
          <a:xfrm>
            <a:off x="5917521" y="2619326"/>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33" name="Google Shape;433;p23">
            <a:hlinkClick r:id="rId17" action="ppaction://hlinksldjump"/>
          </p:cNvPr>
          <p:cNvSpPr/>
          <p:nvPr/>
        </p:nvSpPr>
        <p:spPr>
          <a:xfrm>
            <a:off x="6193323" y="1128168"/>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34" name="Google Shape;434;p23">
            <a:hlinkClick r:id="rId18" action="ppaction://hlinksldjump"/>
          </p:cNvPr>
          <p:cNvSpPr/>
          <p:nvPr/>
        </p:nvSpPr>
        <p:spPr>
          <a:xfrm>
            <a:off x="7360172" y="1340354"/>
            <a:ext cx="128664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35" name="Google Shape;435;p23">
            <a:hlinkClick r:id="rId19" action="ppaction://hlinksldjump"/>
          </p:cNvPr>
          <p:cNvSpPr/>
          <p:nvPr/>
        </p:nvSpPr>
        <p:spPr>
          <a:xfrm>
            <a:off x="8763694" y="2002670"/>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36" name="Google Shape;436;p23">
            <a:hlinkClick r:id="rId20" action="ppaction://hlinksldjump"/>
          </p:cNvPr>
          <p:cNvSpPr/>
          <p:nvPr/>
        </p:nvSpPr>
        <p:spPr>
          <a:xfrm>
            <a:off x="10231939" y="919122"/>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37" name="Google Shape;437;p23">
            <a:hlinkClick r:id="rId21" action="ppaction://hlinksldjump"/>
          </p:cNvPr>
          <p:cNvSpPr/>
          <p:nvPr/>
        </p:nvSpPr>
        <p:spPr>
          <a:xfrm>
            <a:off x="10177256" y="2597011"/>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38" name="Google Shape;438;p23">
            <a:hlinkClick r:id="rId22" action="ppaction://hlinksldjump"/>
          </p:cNvPr>
          <p:cNvSpPr/>
          <p:nvPr/>
        </p:nvSpPr>
        <p:spPr>
          <a:xfrm>
            <a:off x="7578905" y="2619325"/>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39" name="Google Shape;439;p23">
            <a:hlinkClick r:id="rId23" action="ppaction://hlinksldjump"/>
          </p:cNvPr>
          <p:cNvSpPr/>
          <p:nvPr/>
        </p:nvSpPr>
        <p:spPr>
          <a:xfrm>
            <a:off x="9079876" y="3259325"/>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0" name="Google Shape;440;p23">
            <a:hlinkClick r:id="rId24" action="ppaction://hlinksldjump"/>
          </p:cNvPr>
          <p:cNvSpPr/>
          <p:nvPr/>
        </p:nvSpPr>
        <p:spPr>
          <a:xfrm>
            <a:off x="9531991" y="3748781"/>
            <a:ext cx="174125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1" name="Google Shape;441;p23">
            <a:hlinkClick r:id="rId25" action="ppaction://hlinksldjump"/>
          </p:cNvPr>
          <p:cNvSpPr/>
          <p:nvPr/>
        </p:nvSpPr>
        <p:spPr>
          <a:xfrm>
            <a:off x="9843253" y="4769530"/>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2" name="Google Shape;442;p23">
            <a:hlinkClick r:id="rId26" action="ppaction://hlinksldjump"/>
          </p:cNvPr>
          <p:cNvSpPr/>
          <p:nvPr/>
        </p:nvSpPr>
        <p:spPr>
          <a:xfrm>
            <a:off x="6310104" y="4907046"/>
            <a:ext cx="983838"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3" name="Google Shape;443;p23">
            <a:hlinkClick r:id="rId27" action="ppaction://hlinksldjump"/>
          </p:cNvPr>
          <p:cNvSpPr/>
          <p:nvPr/>
        </p:nvSpPr>
        <p:spPr>
          <a:xfrm>
            <a:off x="7046527" y="3725950"/>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4" name="Google Shape;444;p23">
            <a:hlinkClick r:id="rId28" action="ppaction://hlinksldjump"/>
          </p:cNvPr>
          <p:cNvSpPr/>
          <p:nvPr/>
        </p:nvSpPr>
        <p:spPr>
          <a:xfrm>
            <a:off x="1959817" y="948784"/>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24"/>
          <p:cNvSpPr/>
          <p:nvPr/>
        </p:nvSpPr>
        <p:spPr>
          <a:xfrm>
            <a:off x="3809889" y="1724941"/>
            <a:ext cx="1858464" cy="1238211"/>
          </a:xfrm>
          <a:prstGeom prst="roundRect">
            <a:avLst>
              <a:gd name="adj" fmla="val 4281"/>
            </a:avLst>
          </a:prstGeom>
          <a:solidFill>
            <a:schemeClr val="lt1"/>
          </a:solid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1" name="Google Shape;451;p24"/>
          <p:cNvSpPr txBox="1"/>
          <p:nvPr/>
        </p:nvSpPr>
        <p:spPr>
          <a:xfrm>
            <a:off x="3858242" y="1796749"/>
            <a:ext cx="17617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ja-JP" sz="3600" b="1" i="0" u="none" strike="noStrike" cap="none">
                <a:solidFill>
                  <a:srgbClr val="FF0000"/>
                </a:solidFill>
                <a:latin typeface="Arial"/>
                <a:ea typeface="Arial"/>
                <a:cs typeface="Arial"/>
                <a:sym typeface="Arial"/>
              </a:rPr>
              <a:t>不正解</a:t>
            </a:r>
            <a:endParaRPr sz="3600" b="1" i="0" u="none" strike="noStrike" cap="none">
              <a:solidFill>
                <a:srgbClr val="FF0000"/>
              </a:solidFill>
              <a:latin typeface="Arial"/>
              <a:ea typeface="Arial"/>
              <a:cs typeface="Arial"/>
              <a:sym typeface="Arial"/>
            </a:endParaRPr>
          </a:p>
        </p:txBody>
      </p:sp>
      <p:sp>
        <p:nvSpPr>
          <p:cNvPr id="452" name="Google Shape;452;p24"/>
          <p:cNvSpPr/>
          <p:nvPr/>
        </p:nvSpPr>
        <p:spPr>
          <a:xfrm>
            <a:off x="4058009" y="2456409"/>
            <a:ext cx="1365227"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3" name="Google Shape;453;p24"/>
          <p:cNvSpPr txBox="1"/>
          <p:nvPr/>
        </p:nvSpPr>
        <p:spPr>
          <a:xfrm>
            <a:off x="4120504" y="2489629"/>
            <a:ext cx="1636484" cy="387758"/>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600"/>
              <a:buFont typeface="Arial"/>
              <a:buNone/>
            </a:pPr>
            <a:r>
              <a:rPr lang="ja-JP" sz="1600" b="1" i="0" u="none" strike="noStrike" cap="none">
                <a:solidFill>
                  <a:schemeClr val="lt1"/>
                </a:solidFill>
                <a:latin typeface="Arial"/>
                <a:ea typeface="Arial"/>
                <a:cs typeface="Arial"/>
                <a:sym typeface="Arial"/>
              </a:rPr>
              <a:t>図に戻る ▶</a:t>
            </a:r>
            <a:endParaRPr sz="1600" b="1" i="0" u="none" strike="noStrike" cap="none">
              <a:solidFill>
                <a:schemeClr val="lt1"/>
              </a:solidFill>
              <a:latin typeface="Arial"/>
              <a:ea typeface="Arial"/>
              <a:cs typeface="Arial"/>
              <a:sym typeface="Arial"/>
            </a:endParaRPr>
          </a:p>
        </p:txBody>
      </p:sp>
      <p:sp>
        <p:nvSpPr>
          <p:cNvPr id="454" name="Google Shape;454;p24"/>
          <p:cNvSpPr/>
          <p:nvPr/>
        </p:nvSpPr>
        <p:spPr>
          <a:xfrm>
            <a:off x="4131908" y="627893"/>
            <a:ext cx="1291664" cy="1291664"/>
          </a:xfrm>
          <a:prstGeom prst="mathMultiply">
            <a:avLst>
              <a:gd name="adj1" fmla="val 8197"/>
            </a:avLst>
          </a:prstGeom>
          <a:solidFill>
            <a:srgbClr val="FF000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5" name="Google Shape;455;p24"/>
          <p:cNvSpPr/>
          <p:nvPr/>
        </p:nvSpPr>
        <p:spPr>
          <a:xfrm>
            <a:off x="3704524" y="1069420"/>
            <a:ext cx="983838"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6" name="Google Shape;456;p24"/>
          <p:cNvSpPr txBox="1"/>
          <p:nvPr/>
        </p:nvSpPr>
        <p:spPr>
          <a:xfrm>
            <a:off x="3704815" y="1058144"/>
            <a:ext cx="1168843" cy="3138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テレビ塔 ▶</a:t>
            </a:r>
            <a:endParaRPr sz="1200" b="1" i="0" u="none" strike="noStrike" cap="none">
              <a:solidFill>
                <a:schemeClr val="lt1"/>
              </a:solidFill>
              <a:latin typeface="Arial"/>
              <a:ea typeface="Arial"/>
              <a:cs typeface="Arial"/>
              <a:sym typeface="Arial"/>
            </a:endParaRPr>
          </a:p>
        </p:txBody>
      </p:sp>
      <p:sp>
        <p:nvSpPr>
          <p:cNvPr id="457" name="Google Shape;457;p24">
            <a:hlinkClick r:id="rId3" action="ppaction://hlinksldjump"/>
          </p:cNvPr>
          <p:cNvSpPr/>
          <p:nvPr/>
        </p:nvSpPr>
        <p:spPr>
          <a:xfrm>
            <a:off x="3809889" y="1724941"/>
            <a:ext cx="1858464" cy="1238211"/>
          </a:xfrm>
          <a:prstGeom prst="roundRect">
            <a:avLst>
              <a:gd name="adj" fmla="val 4281"/>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25">
            <a:hlinkClick r:id="rId3" action="ppaction://hlinksldjump"/>
          </p:cNvPr>
          <p:cNvSpPr/>
          <p:nvPr/>
        </p:nvSpPr>
        <p:spPr>
          <a:xfrm>
            <a:off x="10267057" y="198968"/>
            <a:ext cx="1159916" cy="405807"/>
          </a:xfrm>
          <a:prstGeom prst="roundRect">
            <a:avLst>
              <a:gd name="adj" fmla="val 0"/>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464" name="Google Shape;464;p25">
            <a:hlinkClick r:id="rId4" action="ppaction://hlinksldjump"/>
          </p:cNvPr>
          <p:cNvSpPr/>
          <p:nvPr/>
        </p:nvSpPr>
        <p:spPr>
          <a:xfrm>
            <a:off x="828832" y="4907046"/>
            <a:ext cx="1900800"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65" name="Google Shape;465;p25">
            <a:hlinkClick r:id="rId5" action="ppaction://hlinksldjump"/>
          </p:cNvPr>
          <p:cNvSpPr/>
          <p:nvPr/>
        </p:nvSpPr>
        <p:spPr>
          <a:xfrm>
            <a:off x="3317970" y="6362519"/>
            <a:ext cx="983838"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66" name="Google Shape;466;p25">
            <a:hlinkClick r:id="rId6" action="ppaction://hlinksldjump"/>
          </p:cNvPr>
          <p:cNvSpPr/>
          <p:nvPr/>
        </p:nvSpPr>
        <p:spPr>
          <a:xfrm>
            <a:off x="4729708" y="6362519"/>
            <a:ext cx="158039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67" name="Google Shape;467;p25">
            <a:hlinkClick r:id="rId7" action="ppaction://hlinksldjump"/>
          </p:cNvPr>
          <p:cNvSpPr/>
          <p:nvPr/>
        </p:nvSpPr>
        <p:spPr>
          <a:xfrm>
            <a:off x="840806" y="3716531"/>
            <a:ext cx="60008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68" name="Google Shape;468;p25">
            <a:hlinkClick r:id="rId8" action="ppaction://hlinksldjump"/>
          </p:cNvPr>
          <p:cNvSpPr/>
          <p:nvPr/>
        </p:nvSpPr>
        <p:spPr>
          <a:xfrm>
            <a:off x="1819909" y="3559921"/>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69" name="Google Shape;469;p25">
            <a:hlinkClick r:id="rId9" action="ppaction://hlinksldjump"/>
          </p:cNvPr>
          <p:cNvSpPr/>
          <p:nvPr/>
        </p:nvSpPr>
        <p:spPr>
          <a:xfrm>
            <a:off x="1548575" y="2626672"/>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70" name="Google Shape;470;p25">
            <a:hlinkClick r:id="rId10" action="ppaction://hlinksldjump"/>
          </p:cNvPr>
          <p:cNvSpPr/>
          <p:nvPr/>
        </p:nvSpPr>
        <p:spPr>
          <a:xfrm>
            <a:off x="3704524" y="1069420"/>
            <a:ext cx="983838"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71" name="Google Shape;471;p25">
            <a:hlinkClick r:id="rId11" action="ppaction://hlinksldjump"/>
          </p:cNvPr>
          <p:cNvSpPr/>
          <p:nvPr/>
        </p:nvSpPr>
        <p:spPr>
          <a:xfrm>
            <a:off x="3017927" y="3974625"/>
            <a:ext cx="60008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72" name="Google Shape;472;p25">
            <a:hlinkClick r:id="rId12" action="ppaction://hlinksldjump"/>
          </p:cNvPr>
          <p:cNvSpPr/>
          <p:nvPr/>
        </p:nvSpPr>
        <p:spPr>
          <a:xfrm>
            <a:off x="3704524" y="2866520"/>
            <a:ext cx="1471747"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73" name="Google Shape;473;p25">
            <a:hlinkClick r:id="rId13" action="ppaction://hlinksldjump"/>
          </p:cNvPr>
          <p:cNvSpPr/>
          <p:nvPr/>
        </p:nvSpPr>
        <p:spPr>
          <a:xfrm>
            <a:off x="4872505" y="2400798"/>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74" name="Google Shape;474;p25">
            <a:hlinkClick r:id="rId14" action="ppaction://hlinksldjump"/>
          </p:cNvPr>
          <p:cNvSpPr/>
          <p:nvPr/>
        </p:nvSpPr>
        <p:spPr>
          <a:xfrm>
            <a:off x="3809889" y="4907046"/>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75" name="Google Shape;475;p25">
            <a:hlinkClick r:id="rId15" action="ppaction://hlinksldjump"/>
          </p:cNvPr>
          <p:cNvSpPr/>
          <p:nvPr/>
        </p:nvSpPr>
        <p:spPr>
          <a:xfrm>
            <a:off x="5973247" y="3259326"/>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76" name="Google Shape;476;p25">
            <a:hlinkClick r:id="rId16" action="ppaction://hlinksldjump"/>
          </p:cNvPr>
          <p:cNvSpPr/>
          <p:nvPr/>
        </p:nvSpPr>
        <p:spPr>
          <a:xfrm>
            <a:off x="5917521" y="2619326"/>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77" name="Google Shape;477;p25">
            <a:hlinkClick r:id="rId17" action="ppaction://hlinksldjump"/>
          </p:cNvPr>
          <p:cNvSpPr/>
          <p:nvPr/>
        </p:nvSpPr>
        <p:spPr>
          <a:xfrm>
            <a:off x="6193323" y="1128168"/>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78" name="Google Shape;478;p25">
            <a:hlinkClick r:id="rId18" action="ppaction://hlinksldjump"/>
          </p:cNvPr>
          <p:cNvSpPr/>
          <p:nvPr/>
        </p:nvSpPr>
        <p:spPr>
          <a:xfrm>
            <a:off x="7360172" y="1340354"/>
            <a:ext cx="128664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79" name="Google Shape;479;p25">
            <a:hlinkClick r:id="rId19" action="ppaction://hlinksldjump"/>
          </p:cNvPr>
          <p:cNvSpPr/>
          <p:nvPr/>
        </p:nvSpPr>
        <p:spPr>
          <a:xfrm>
            <a:off x="8763694" y="2002670"/>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80" name="Google Shape;480;p25">
            <a:hlinkClick r:id="rId20" action="ppaction://hlinksldjump"/>
          </p:cNvPr>
          <p:cNvSpPr/>
          <p:nvPr/>
        </p:nvSpPr>
        <p:spPr>
          <a:xfrm>
            <a:off x="10231939" y="919122"/>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81" name="Google Shape;481;p25">
            <a:hlinkClick r:id="rId21" action="ppaction://hlinksldjump"/>
          </p:cNvPr>
          <p:cNvSpPr/>
          <p:nvPr/>
        </p:nvSpPr>
        <p:spPr>
          <a:xfrm>
            <a:off x="10177256" y="2597011"/>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82" name="Google Shape;482;p25">
            <a:hlinkClick r:id="rId22" action="ppaction://hlinksldjump"/>
          </p:cNvPr>
          <p:cNvSpPr/>
          <p:nvPr/>
        </p:nvSpPr>
        <p:spPr>
          <a:xfrm>
            <a:off x="7578905" y="2619325"/>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83" name="Google Shape;483;p25">
            <a:hlinkClick r:id="rId23" action="ppaction://hlinksldjump"/>
          </p:cNvPr>
          <p:cNvSpPr/>
          <p:nvPr/>
        </p:nvSpPr>
        <p:spPr>
          <a:xfrm>
            <a:off x="9079876" y="3259325"/>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84" name="Google Shape;484;p25">
            <a:hlinkClick r:id="rId24" action="ppaction://hlinksldjump"/>
          </p:cNvPr>
          <p:cNvSpPr/>
          <p:nvPr/>
        </p:nvSpPr>
        <p:spPr>
          <a:xfrm>
            <a:off x="9531991" y="3748781"/>
            <a:ext cx="174125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85" name="Google Shape;485;p25">
            <a:hlinkClick r:id="rId25" action="ppaction://hlinksldjump"/>
          </p:cNvPr>
          <p:cNvSpPr/>
          <p:nvPr/>
        </p:nvSpPr>
        <p:spPr>
          <a:xfrm>
            <a:off x="9843253" y="4769530"/>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86" name="Google Shape;486;p25">
            <a:hlinkClick r:id="rId26" action="ppaction://hlinksldjump"/>
          </p:cNvPr>
          <p:cNvSpPr/>
          <p:nvPr/>
        </p:nvSpPr>
        <p:spPr>
          <a:xfrm>
            <a:off x="6310104" y="4907046"/>
            <a:ext cx="983838"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87" name="Google Shape;487;p25">
            <a:hlinkClick r:id="rId27" action="ppaction://hlinksldjump"/>
          </p:cNvPr>
          <p:cNvSpPr/>
          <p:nvPr/>
        </p:nvSpPr>
        <p:spPr>
          <a:xfrm>
            <a:off x="7046527" y="3725950"/>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88" name="Google Shape;488;p25">
            <a:hlinkClick r:id="rId28" action="ppaction://hlinksldjump"/>
          </p:cNvPr>
          <p:cNvSpPr/>
          <p:nvPr/>
        </p:nvSpPr>
        <p:spPr>
          <a:xfrm>
            <a:off x="1959817" y="948784"/>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26"/>
          <p:cNvSpPr/>
          <p:nvPr/>
        </p:nvSpPr>
        <p:spPr>
          <a:xfrm>
            <a:off x="5648917" y="2172743"/>
            <a:ext cx="1858464" cy="1238211"/>
          </a:xfrm>
          <a:prstGeom prst="roundRect">
            <a:avLst>
              <a:gd name="adj" fmla="val 4281"/>
            </a:avLst>
          </a:prstGeom>
          <a:solidFill>
            <a:schemeClr val="lt1"/>
          </a:solid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95" name="Google Shape;495;p26"/>
          <p:cNvSpPr txBox="1"/>
          <p:nvPr/>
        </p:nvSpPr>
        <p:spPr>
          <a:xfrm>
            <a:off x="5697270" y="2244551"/>
            <a:ext cx="17617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ja-JP" sz="3600" b="1" i="0" u="none" strike="noStrike" cap="none">
                <a:solidFill>
                  <a:srgbClr val="FF0000"/>
                </a:solidFill>
                <a:latin typeface="Arial"/>
                <a:ea typeface="Arial"/>
                <a:cs typeface="Arial"/>
                <a:sym typeface="Arial"/>
              </a:rPr>
              <a:t>不正解</a:t>
            </a:r>
            <a:endParaRPr sz="3600" b="1" i="0" u="none" strike="noStrike" cap="none">
              <a:solidFill>
                <a:srgbClr val="FF0000"/>
              </a:solidFill>
              <a:latin typeface="Arial"/>
              <a:ea typeface="Arial"/>
              <a:cs typeface="Arial"/>
              <a:sym typeface="Arial"/>
            </a:endParaRPr>
          </a:p>
        </p:txBody>
      </p:sp>
      <p:sp>
        <p:nvSpPr>
          <p:cNvPr id="496" name="Google Shape;496;p26"/>
          <p:cNvSpPr/>
          <p:nvPr/>
        </p:nvSpPr>
        <p:spPr>
          <a:xfrm>
            <a:off x="5897037" y="2904211"/>
            <a:ext cx="1365227"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497" name="Google Shape;497;p26"/>
          <p:cNvSpPr txBox="1"/>
          <p:nvPr/>
        </p:nvSpPr>
        <p:spPr>
          <a:xfrm>
            <a:off x="5959531" y="2937431"/>
            <a:ext cx="1547849" cy="387758"/>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600"/>
              <a:buFont typeface="Arial"/>
              <a:buNone/>
            </a:pPr>
            <a:r>
              <a:rPr lang="ja-JP" sz="1600" b="1" i="0" u="none" strike="noStrike" cap="none">
                <a:solidFill>
                  <a:schemeClr val="lt1"/>
                </a:solidFill>
                <a:latin typeface="Arial"/>
                <a:ea typeface="Arial"/>
                <a:cs typeface="Arial"/>
                <a:sym typeface="Arial"/>
              </a:rPr>
              <a:t>図に戻る ▶</a:t>
            </a:r>
            <a:endParaRPr sz="1600" b="1" i="0" u="none" strike="noStrike" cap="none">
              <a:solidFill>
                <a:schemeClr val="lt1"/>
              </a:solidFill>
              <a:latin typeface="Arial"/>
              <a:ea typeface="Arial"/>
              <a:cs typeface="Arial"/>
              <a:sym typeface="Arial"/>
            </a:endParaRPr>
          </a:p>
        </p:txBody>
      </p:sp>
      <p:sp>
        <p:nvSpPr>
          <p:cNvPr id="498" name="Google Shape;498;p26"/>
          <p:cNvSpPr/>
          <p:nvPr/>
        </p:nvSpPr>
        <p:spPr>
          <a:xfrm>
            <a:off x="5959532" y="1068888"/>
            <a:ext cx="1291664" cy="1291664"/>
          </a:xfrm>
          <a:prstGeom prst="mathMultiply">
            <a:avLst>
              <a:gd name="adj1" fmla="val 8197"/>
            </a:avLst>
          </a:prstGeom>
          <a:solidFill>
            <a:srgbClr val="FF000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99" name="Google Shape;499;p26"/>
          <p:cNvSpPr/>
          <p:nvPr/>
        </p:nvSpPr>
        <p:spPr>
          <a:xfrm>
            <a:off x="6193323" y="1128168"/>
            <a:ext cx="824083"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00" name="Google Shape;500;p26"/>
          <p:cNvSpPr txBox="1"/>
          <p:nvPr/>
        </p:nvSpPr>
        <p:spPr>
          <a:xfrm>
            <a:off x="6193567" y="1116892"/>
            <a:ext cx="1006201" cy="3138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田・畑 ▶</a:t>
            </a:r>
            <a:endParaRPr sz="1200" b="1" i="0" u="none" strike="noStrike" cap="none">
              <a:solidFill>
                <a:schemeClr val="lt1"/>
              </a:solidFill>
              <a:latin typeface="Arial"/>
              <a:ea typeface="Arial"/>
              <a:cs typeface="Arial"/>
              <a:sym typeface="Arial"/>
            </a:endParaRPr>
          </a:p>
        </p:txBody>
      </p:sp>
      <p:sp>
        <p:nvSpPr>
          <p:cNvPr id="501" name="Google Shape;501;p26">
            <a:hlinkClick r:id="rId3" action="ppaction://hlinksldjump"/>
          </p:cNvPr>
          <p:cNvSpPr/>
          <p:nvPr/>
        </p:nvSpPr>
        <p:spPr>
          <a:xfrm>
            <a:off x="5648917" y="2172743"/>
            <a:ext cx="1858464" cy="1238211"/>
          </a:xfrm>
          <a:prstGeom prst="roundRect">
            <a:avLst>
              <a:gd name="adj" fmla="val 4281"/>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27">
            <a:hlinkClick r:id="rId3" action="ppaction://hlinksldjump"/>
          </p:cNvPr>
          <p:cNvSpPr/>
          <p:nvPr/>
        </p:nvSpPr>
        <p:spPr>
          <a:xfrm>
            <a:off x="10267057" y="198968"/>
            <a:ext cx="1159916" cy="405807"/>
          </a:xfrm>
          <a:prstGeom prst="roundRect">
            <a:avLst>
              <a:gd name="adj" fmla="val 0"/>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508" name="Google Shape;508;p27">
            <a:hlinkClick r:id="rId4" action="ppaction://hlinksldjump"/>
          </p:cNvPr>
          <p:cNvSpPr/>
          <p:nvPr/>
        </p:nvSpPr>
        <p:spPr>
          <a:xfrm>
            <a:off x="828832" y="4907046"/>
            <a:ext cx="1900800"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09" name="Google Shape;509;p27">
            <a:hlinkClick r:id="rId5" action="ppaction://hlinksldjump"/>
          </p:cNvPr>
          <p:cNvSpPr/>
          <p:nvPr/>
        </p:nvSpPr>
        <p:spPr>
          <a:xfrm>
            <a:off x="3317970" y="6362519"/>
            <a:ext cx="983838"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10" name="Google Shape;510;p27">
            <a:hlinkClick r:id="rId6" action="ppaction://hlinksldjump"/>
          </p:cNvPr>
          <p:cNvSpPr/>
          <p:nvPr/>
        </p:nvSpPr>
        <p:spPr>
          <a:xfrm>
            <a:off x="4729708" y="6362519"/>
            <a:ext cx="158039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11" name="Google Shape;511;p27">
            <a:hlinkClick r:id="rId7" action="ppaction://hlinksldjump"/>
          </p:cNvPr>
          <p:cNvSpPr/>
          <p:nvPr/>
        </p:nvSpPr>
        <p:spPr>
          <a:xfrm>
            <a:off x="840806" y="3716531"/>
            <a:ext cx="60008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12" name="Google Shape;512;p27">
            <a:hlinkClick r:id="rId8" action="ppaction://hlinksldjump"/>
          </p:cNvPr>
          <p:cNvSpPr/>
          <p:nvPr/>
        </p:nvSpPr>
        <p:spPr>
          <a:xfrm>
            <a:off x="1819909" y="3559921"/>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13" name="Google Shape;513;p27">
            <a:hlinkClick r:id="rId9" action="ppaction://hlinksldjump"/>
          </p:cNvPr>
          <p:cNvSpPr/>
          <p:nvPr/>
        </p:nvSpPr>
        <p:spPr>
          <a:xfrm>
            <a:off x="1548575" y="2626672"/>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14" name="Google Shape;514;p27">
            <a:hlinkClick r:id="rId10" action="ppaction://hlinksldjump"/>
          </p:cNvPr>
          <p:cNvSpPr/>
          <p:nvPr/>
        </p:nvSpPr>
        <p:spPr>
          <a:xfrm>
            <a:off x="3704524" y="1069420"/>
            <a:ext cx="983838"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15" name="Google Shape;515;p27">
            <a:hlinkClick r:id="rId11" action="ppaction://hlinksldjump"/>
          </p:cNvPr>
          <p:cNvSpPr/>
          <p:nvPr/>
        </p:nvSpPr>
        <p:spPr>
          <a:xfrm>
            <a:off x="3017927" y="3974625"/>
            <a:ext cx="60008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16" name="Google Shape;516;p27">
            <a:hlinkClick r:id="rId12" action="ppaction://hlinksldjump"/>
          </p:cNvPr>
          <p:cNvSpPr/>
          <p:nvPr/>
        </p:nvSpPr>
        <p:spPr>
          <a:xfrm>
            <a:off x="3704524" y="2866520"/>
            <a:ext cx="1471747"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17" name="Google Shape;517;p27">
            <a:hlinkClick r:id="rId13" action="ppaction://hlinksldjump"/>
          </p:cNvPr>
          <p:cNvSpPr/>
          <p:nvPr/>
        </p:nvSpPr>
        <p:spPr>
          <a:xfrm>
            <a:off x="4872505" y="2400798"/>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18" name="Google Shape;518;p27">
            <a:hlinkClick r:id="rId14" action="ppaction://hlinksldjump"/>
          </p:cNvPr>
          <p:cNvSpPr/>
          <p:nvPr/>
        </p:nvSpPr>
        <p:spPr>
          <a:xfrm>
            <a:off x="3809889" y="4907046"/>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19" name="Google Shape;519;p27">
            <a:hlinkClick r:id="rId15" action="ppaction://hlinksldjump"/>
          </p:cNvPr>
          <p:cNvSpPr/>
          <p:nvPr/>
        </p:nvSpPr>
        <p:spPr>
          <a:xfrm>
            <a:off x="5973247" y="3259326"/>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20" name="Google Shape;520;p27">
            <a:hlinkClick r:id="rId16" action="ppaction://hlinksldjump"/>
          </p:cNvPr>
          <p:cNvSpPr/>
          <p:nvPr/>
        </p:nvSpPr>
        <p:spPr>
          <a:xfrm>
            <a:off x="5917521" y="2619326"/>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21" name="Google Shape;521;p27">
            <a:hlinkClick r:id="rId17" action="ppaction://hlinksldjump"/>
          </p:cNvPr>
          <p:cNvSpPr/>
          <p:nvPr/>
        </p:nvSpPr>
        <p:spPr>
          <a:xfrm>
            <a:off x="6193323" y="1128168"/>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22" name="Google Shape;522;p27">
            <a:hlinkClick r:id="rId18" action="ppaction://hlinksldjump"/>
          </p:cNvPr>
          <p:cNvSpPr/>
          <p:nvPr/>
        </p:nvSpPr>
        <p:spPr>
          <a:xfrm>
            <a:off x="7360172" y="1340354"/>
            <a:ext cx="128664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23" name="Google Shape;523;p27">
            <a:hlinkClick r:id="rId19" action="ppaction://hlinksldjump"/>
          </p:cNvPr>
          <p:cNvSpPr/>
          <p:nvPr/>
        </p:nvSpPr>
        <p:spPr>
          <a:xfrm>
            <a:off x="8763694" y="2002670"/>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24" name="Google Shape;524;p27">
            <a:hlinkClick r:id="rId20" action="ppaction://hlinksldjump"/>
          </p:cNvPr>
          <p:cNvSpPr/>
          <p:nvPr/>
        </p:nvSpPr>
        <p:spPr>
          <a:xfrm>
            <a:off x="10231939" y="919122"/>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25" name="Google Shape;525;p27">
            <a:hlinkClick r:id="rId21" action="ppaction://hlinksldjump"/>
          </p:cNvPr>
          <p:cNvSpPr/>
          <p:nvPr/>
        </p:nvSpPr>
        <p:spPr>
          <a:xfrm>
            <a:off x="10177256" y="2597011"/>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26" name="Google Shape;526;p27">
            <a:hlinkClick r:id="rId22" action="ppaction://hlinksldjump"/>
          </p:cNvPr>
          <p:cNvSpPr/>
          <p:nvPr/>
        </p:nvSpPr>
        <p:spPr>
          <a:xfrm>
            <a:off x="7578905" y="2619325"/>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27" name="Google Shape;527;p27">
            <a:hlinkClick r:id="rId23" action="ppaction://hlinksldjump"/>
          </p:cNvPr>
          <p:cNvSpPr/>
          <p:nvPr/>
        </p:nvSpPr>
        <p:spPr>
          <a:xfrm>
            <a:off x="9079876" y="3259325"/>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28" name="Google Shape;528;p27">
            <a:hlinkClick r:id="rId24" action="ppaction://hlinksldjump"/>
          </p:cNvPr>
          <p:cNvSpPr/>
          <p:nvPr/>
        </p:nvSpPr>
        <p:spPr>
          <a:xfrm>
            <a:off x="9531991" y="3748781"/>
            <a:ext cx="174125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29" name="Google Shape;529;p27">
            <a:hlinkClick r:id="rId25" action="ppaction://hlinksldjump"/>
          </p:cNvPr>
          <p:cNvSpPr/>
          <p:nvPr/>
        </p:nvSpPr>
        <p:spPr>
          <a:xfrm>
            <a:off x="9843253" y="4769530"/>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30" name="Google Shape;530;p27">
            <a:hlinkClick r:id="rId26" action="ppaction://hlinksldjump"/>
          </p:cNvPr>
          <p:cNvSpPr/>
          <p:nvPr/>
        </p:nvSpPr>
        <p:spPr>
          <a:xfrm>
            <a:off x="6310104" y="4907046"/>
            <a:ext cx="983838"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31" name="Google Shape;531;p27">
            <a:hlinkClick r:id="rId27" action="ppaction://hlinksldjump"/>
          </p:cNvPr>
          <p:cNvSpPr/>
          <p:nvPr/>
        </p:nvSpPr>
        <p:spPr>
          <a:xfrm>
            <a:off x="7046527" y="3725950"/>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32" name="Google Shape;532;p27">
            <a:hlinkClick r:id="rId28" action="ppaction://hlinksldjump"/>
          </p:cNvPr>
          <p:cNvSpPr/>
          <p:nvPr/>
        </p:nvSpPr>
        <p:spPr>
          <a:xfrm>
            <a:off x="1959817" y="948784"/>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28"/>
          <p:cNvSpPr/>
          <p:nvPr/>
        </p:nvSpPr>
        <p:spPr>
          <a:xfrm>
            <a:off x="7480832" y="1398969"/>
            <a:ext cx="939265" cy="939265"/>
          </a:xfrm>
          <a:prstGeom prst="donut">
            <a:avLst>
              <a:gd name="adj" fmla="val 11639"/>
            </a:avLst>
          </a:prstGeom>
          <a:solidFill>
            <a:srgbClr val="0070C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39" name="Google Shape;539;p28"/>
          <p:cNvSpPr/>
          <p:nvPr/>
        </p:nvSpPr>
        <p:spPr>
          <a:xfrm>
            <a:off x="7398544" y="1340354"/>
            <a:ext cx="1145879"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40" name="Google Shape;540;p28"/>
          <p:cNvSpPr/>
          <p:nvPr/>
        </p:nvSpPr>
        <p:spPr>
          <a:xfrm>
            <a:off x="7025510" y="2440562"/>
            <a:ext cx="1858464" cy="1238211"/>
          </a:xfrm>
          <a:prstGeom prst="roundRect">
            <a:avLst>
              <a:gd name="adj" fmla="val 4281"/>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41" name="Google Shape;541;p28"/>
          <p:cNvSpPr txBox="1"/>
          <p:nvPr/>
        </p:nvSpPr>
        <p:spPr>
          <a:xfrm>
            <a:off x="7073863" y="2512370"/>
            <a:ext cx="17617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ja-JP" sz="3600" b="1" i="0" u="none" strike="noStrike" cap="none">
                <a:solidFill>
                  <a:srgbClr val="0070C0"/>
                </a:solidFill>
                <a:latin typeface="Arial"/>
                <a:ea typeface="Arial"/>
                <a:cs typeface="Arial"/>
                <a:sym typeface="Arial"/>
              </a:rPr>
              <a:t>正解</a:t>
            </a:r>
            <a:endParaRPr sz="3600" b="1" i="0" u="none" strike="noStrike" cap="none">
              <a:solidFill>
                <a:srgbClr val="0070C0"/>
              </a:solidFill>
              <a:latin typeface="Arial"/>
              <a:ea typeface="Arial"/>
              <a:cs typeface="Arial"/>
              <a:sym typeface="Arial"/>
            </a:endParaRPr>
          </a:p>
        </p:txBody>
      </p:sp>
      <p:sp>
        <p:nvSpPr>
          <p:cNvPr id="542" name="Google Shape;542;p28"/>
          <p:cNvSpPr/>
          <p:nvPr/>
        </p:nvSpPr>
        <p:spPr>
          <a:xfrm>
            <a:off x="7273630" y="3172030"/>
            <a:ext cx="1365227"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543" name="Google Shape;543;p28"/>
          <p:cNvSpPr txBox="1"/>
          <p:nvPr/>
        </p:nvSpPr>
        <p:spPr>
          <a:xfrm>
            <a:off x="7336124" y="3205250"/>
            <a:ext cx="1547849" cy="387758"/>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600"/>
              <a:buFont typeface="Arial"/>
              <a:buNone/>
            </a:pPr>
            <a:r>
              <a:rPr lang="ja-JP" sz="1600" b="1" i="0" u="none" strike="noStrike" cap="none">
                <a:solidFill>
                  <a:schemeClr val="lt1"/>
                </a:solidFill>
                <a:latin typeface="Arial"/>
                <a:ea typeface="Arial"/>
                <a:cs typeface="Arial"/>
                <a:sym typeface="Arial"/>
              </a:rPr>
              <a:t>図に戻る ▶</a:t>
            </a:r>
            <a:endParaRPr sz="1600" b="1" i="0" u="none" strike="noStrike" cap="none">
              <a:solidFill>
                <a:schemeClr val="lt1"/>
              </a:solidFill>
              <a:latin typeface="Arial"/>
              <a:ea typeface="Arial"/>
              <a:cs typeface="Arial"/>
              <a:sym typeface="Arial"/>
            </a:endParaRPr>
          </a:p>
        </p:txBody>
      </p:sp>
      <p:sp>
        <p:nvSpPr>
          <p:cNvPr id="544" name="Google Shape;544;p28">
            <a:hlinkClick r:id="rId3" action="ppaction://hlinksldjump"/>
          </p:cNvPr>
          <p:cNvSpPr/>
          <p:nvPr/>
        </p:nvSpPr>
        <p:spPr>
          <a:xfrm>
            <a:off x="7025510" y="2440562"/>
            <a:ext cx="1858464" cy="1238211"/>
          </a:xfrm>
          <a:prstGeom prst="roundRect">
            <a:avLst>
              <a:gd name="adj" fmla="val 4281"/>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45" name="Google Shape;545;p28"/>
          <p:cNvSpPr txBox="1"/>
          <p:nvPr/>
        </p:nvSpPr>
        <p:spPr>
          <a:xfrm>
            <a:off x="7398544" y="1329078"/>
            <a:ext cx="1145879" cy="300595"/>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県営庭球場 ▶</a:t>
            </a:r>
            <a:endParaRPr sz="1200" b="1"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29">
            <a:hlinkClick r:id="rId3" action="ppaction://hlinksldjump"/>
          </p:cNvPr>
          <p:cNvSpPr/>
          <p:nvPr/>
        </p:nvSpPr>
        <p:spPr>
          <a:xfrm>
            <a:off x="10267057" y="198968"/>
            <a:ext cx="1159916" cy="405807"/>
          </a:xfrm>
          <a:prstGeom prst="roundRect">
            <a:avLst>
              <a:gd name="adj" fmla="val 0"/>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552" name="Google Shape;552;p29">
            <a:hlinkClick r:id="rId4" action="ppaction://hlinksldjump"/>
          </p:cNvPr>
          <p:cNvSpPr/>
          <p:nvPr/>
        </p:nvSpPr>
        <p:spPr>
          <a:xfrm>
            <a:off x="828832" y="4907046"/>
            <a:ext cx="1900800"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53" name="Google Shape;553;p29">
            <a:hlinkClick r:id="rId5" action="ppaction://hlinksldjump"/>
          </p:cNvPr>
          <p:cNvSpPr/>
          <p:nvPr/>
        </p:nvSpPr>
        <p:spPr>
          <a:xfrm>
            <a:off x="3317970" y="6362519"/>
            <a:ext cx="983838"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54" name="Google Shape;554;p29">
            <a:hlinkClick r:id="rId6" action="ppaction://hlinksldjump"/>
          </p:cNvPr>
          <p:cNvSpPr/>
          <p:nvPr/>
        </p:nvSpPr>
        <p:spPr>
          <a:xfrm>
            <a:off x="4729708" y="6362519"/>
            <a:ext cx="158039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55" name="Google Shape;555;p29">
            <a:hlinkClick r:id="rId7" action="ppaction://hlinksldjump"/>
          </p:cNvPr>
          <p:cNvSpPr/>
          <p:nvPr/>
        </p:nvSpPr>
        <p:spPr>
          <a:xfrm>
            <a:off x="840806" y="3716531"/>
            <a:ext cx="60008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56" name="Google Shape;556;p29">
            <a:hlinkClick r:id="rId8" action="ppaction://hlinksldjump"/>
          </p:cNvPr>
          <p:cNvSpPr/>
          <p:nvPr/>
        </p:nvSpPr>
        <p:spPr>
          <a:xfrm>
            <a:off x="1819909" y="3559921"/>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57" name="Google Shape;557;p29">
            <a:hlinkClick r:id="rId9" action="ppaction://hlinksldjump"/>
          </p:cNvPr>
          <p:cNvSpPr/>
          <p:nvPr/>
        </p:nvSpPr>
        <p:spPr>
          <a:xfrm>
            <a:off x="1548575" y="2626672"/>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58" name="Google Shape;558;p29">
            <a:hlinkClick r:id="rId10" action="ppaction://hlinksldjump"/>
          </p:cNvPr>
          <p:cNvSpPr/>
          <p:nvPr/>
        </p:nvSpPr>
        <p:spPr>
          <a:xfrm>
            <a:off x="3704524" y="1069420"/>
            <a:ext cx="983838"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59" name="Google Shape;559;p29">
            <a:hlinkClick r:id="rId11" action="ppaction://hlinksldjump"/>
          </p:cNvPr>
          <p:cNvSpPr/>
          <p:nvPr/>
        </p:nvSpPr>
        <p:spPr>
          <a:xfrm>
            <a:off x="3017927" y="3974625"/>
            <a:ext cx="60008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60" name="Google Shape;560;p29">
            <a:hlinkClick r:id="rId12" action="ppaction://hlinksldjump"/>
          </p:cNvPr>
          <p:cNvSpPr/>
          <p:nvPr/>
        </p:nvSpPr>
        <p:spPr>
          <a:xfrm>
            <a:off x="3704524" y="2866520"/>
            <a:ext cx="1471747"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61" name="Google Shape;561;p29">
            <a:hlinkClick r:id="rId13" action="ppaction://hlinksldjump"/>
          </p:cNvPr>
          <p:cNvSpPr/>
          <p:nvPr/>
        </p:nvSpPr>
        <p:spPr>
          <a:xfrm>
            <a:off x="4872505" y="2400798"/>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62" name="Google Shape;562;p29">
            <a:hlinkClick r:id="rId14" action="ppaction://hlinksldjump"/>
          </p:cNvPr>
          <p:cNvSpPr/>
          <p:nvPr/>
        </p:nvSpPr>
        <p:spPr>
          <a:xfrm>
            <a:off x="3809889" y="4907046"/>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63" name="Google Shape;563;p29">
            <a:hlinkClick r:id="rId15" action="ppaction://hlinksldjump"/>
          </p:cNvPr>
          <p:cNvSpPr/>
          <p:nvPr/>
        </p:nvSpPr>
        <p:spPr>
          <a:xfrm>
            <a:off x="5973247" y="3259326"/>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64" name="Google Shape;564;p29">
            <a:hlinkClick r:id="rId16" action="ppaction://hlinksldjump"/>
          </p:cNvPr>
          <p:cNvSpPr/>
          <p:nvPr/>
        </p:nvSpPr>
        <p:spPr>
          <a:xfrm>
            <a:off x="5917521" y="2619326"/>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65" name="Google Shape;565;p29">
            <a:hlinkClick r:id="rId17" action="ppaction://hlinksldjump"/>
          </p:cNvPr>
          <p:cNvSpPr/>
          <p:nvPr/>
        </p:nvSpPr>
        <p:spPr>
          <a:xfrm>
            <a:off x="6193323" y="1128168"/>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66" name="Google Shape;566;p29">
            <a:hlinkClick r:id="rId18" action="ppaction://hlinksldjump"/>
          </p:cNvPr>
          <p:cNvSpPr/>
          <p:nvPr/>
        </p:nvSpPr>
        <p:spPr>
          <a:xfrm>
            <a:off x="7360172" y="1340354"/>
            <a:ext cx="128664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67" name="Google Shape;567;p29">
            <a:hlinkClick r:id="rId19" action="ppaction://hlinksldjump"/>
          </p:cNvPr>
          <p:cNvSpPr/>
          <p:nvPr/>
        </p:nvSpPr>
        <p:spPr>
          <a:xfrm>
            <a:off x="8763694" y="2002670"/>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68" name="Google Shape;568;p29">
            <a:hlinkClick r:id="rId20" action="ppaction://hlinksldjump"/>
          </p:cNvPr>
          <p:cNvSpPr/>
          <p:nvPr/>
        </p:nvSpPr>
        <p:spPr>
          <a:xfrm>
            <a:off x="10231939" y="919122"/>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69" name="Google Shape;569;p29">
            <a:hlinkClick r:id="rId21" action="ppaction://hlinksldjump"/>
          </p:cNvPr>
          <p:cNvSpPr/>
          <p:nvPr/>
        </p:nvSpPr>
        <p:spPr>
          <a:xfrm>
            <a:off x="10177256" y="2597011"/>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70" name="Google Shape;570;p29">
            <a:hlinkClick r:id="rId22" action="ppaction://hlinksldjump"/>
          </p:cNvPr>
          <p:cNvSpPr/>
          <p:nvPr/>
        </p:nvSpPr>
        <p:spPr>
          <a:xfrm>
            <a:off x="7578905" y="2619325"/>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71" name="Google Shape;571;p29">
            <a:hlinkClick r:id="rId23" action="ppaction://hlinksldjump"/>
          </p:cNvPr>
          <p:cNvSpPr/>
          <p:nvPr/>
        </p:nvSpPr>
        <p:spPr>
          <a:xfrm>
            <a:off x="9079876" y="3259325"/>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72" name="Google Shape;572;p29">
            <a:hlinkClick r:id="rId24" action="ppaction://hlinksldjump"/>
          </p:cNvPr>
          <p:cNvSpPr/>
          <p:nvPr/>
        </p:nvSpPr>
        <p:spPr>
          <a:xfrm>
            <a:off x="9531991" y="3748781"/>
            <a:ext cx="174125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73" name="Google Shape;573;p29">
            <a:hlinkClick r:id="rId25" action="ppaction://hlinksldjump"/>
          </p:cNvPr>
          <p:cNvSpPr/>
          <p:nvPr/>
        </p:nvSpPr>
        <p:spPr>
          <a:xfrm>
            <a:off x="9843253" y="4769530"/>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74" name="Google Shape;574;p29">
            <a:hlinkClick r:id="rId26" action="ppaction://hlinksldjump"/>
          </p:cNvPr>
          <p:cNvSpPr/>
          <p:nvPr/>
        </p:nvSpPr>
        <p:spPr>
          <a:xfrm>
            <a:off x="6310104" y="4907046"/>
            <a:ext cx="983838"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75" name="Google Shape;575;p29">
            <a:hlinkClick r:id="rId27" action="ppaction://hlinksldjump"/>
          </p:cNvPr>
          <p:cNvSpPr/>
          <p:nvPr/>
        </p:nvSpPr>
        <p:spPr>
          <a:xfrm>
            <a:off x="7046527" y="3725950"/>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76" name="Google Shape;576;p29">
            <a:hlinkClick r:id="rId28" action="ppaction://hlinksldjump"/>
          </p:cNvPr>
          <p:cNvSpPr/>
          <p:nvPr/>
        </p:nvSpPr>
        <p:spPr>
          <a:xfrm>
            <a:off x="1959817" y="948784"/>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30"/>
          <p:cNvSpPr/>
          <p:nvPr/>
        </p:nvSpPr>
        <p:spPr>
          <a:xfrm>
            <a:off x="8477793" y="2652882"/>
            <a:ext cx="1858464" cy="1238211"/>
          </a:xfrm>
          <a:prstGeom prst="roundRect">
            <a:avLst>
              <a:gd name="adj" fmla="val 4281"/>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83" name="Google Shape;583;p30"/>
          <p:cNvSpPr txBox="1"/>
          <p:nvPr/>
        </p:nvSpPr>
        <p:spPr>
          <a:xfrm>
            <a:off x="8526146" y="2724690"/>
            <a:ext cx="17617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ja-JP" sz="3600" b="1" i="0" u="none" strike="noStrike" cap="none">
                <a:solidFill>
                  <a:srgbClr val="0070C0"/>
                </a:solidFill>
                <a:latin typeface="Arial"/>
                <a:ea typeface="Arial"/>
                <a:cs typeface="Arial"/>
                <a:sym typeface="Arial"/>
              </a:rPr>
              <a:t>正解</a:t>
            </a:r>
            <a:endParaRPr sz="3600" b="1" i="0" u="none" strike="noStrike" cap="none">
              <a:solidFill>
                <a:srgbClr val="0070C0"/>
              </a:solidFill>
              <a:latin typeface="Arial"/>
              <a:ea typeface="Arial"/>
              <a:cs typeface="Arial"/>
              <a:sym typeface="Arial"/>
            </a:endParaRPr>
          </a:p>
        </p:txBody>
      </p:sp>
      <p:sp>
        <p:nvSpPr>
          <p:cNvPr id="584" name="Google Shape;584;p30"/>
          <p:cNvSpPr/>
          <p:nvPr/>
        </p:nvSpPr>
        <p:spPr>
          <a:xfrm>
            <a:off x="8725913" y="3384350"/>
            <a:ext cx="1365227"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585" name="Google Shape;585;p30"/>
          <p:cNvSpPr txBox="1"/>
          <p:nvPr/>
        </p:nvSpPr>
        <p:spPr>
          <a:xfrm>
            <a:off x="8788407" y="3417570"/>
            <a:ext cx="1547849" cy="387758"/>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600"/>
              <a:buFont typeface="Arial"/>
              <a:buNone/>
            </a:pPr>
            <a:r>
              <a:rPr lang="ja-JP" sz="1600" b="1" i="0" u="none" strike="noStrike" cap="none">
                <a:solidFill>
                  <a:schemeClr val="lt1"/>
                </a:solidFill>
                <a:latin typeface="Arial"/>
                <a:ea typeface="Arial"/>
                <a:cs typeface="Arial"/>
                <a:sym typeface="Arial"/>
              </a:rPr>
              <a:t>図に戻る ▶</a:t>
            </a:r>
            <a:endParaRPr sz="1600" b="1" i="0" u="none" strike="noStrike" cap="none">
              <a:solidFill>
                <a:schemeClr val="lt1"/>
              </a:solidFill>
              <a:latin typeface="Arial"/>
              <a:ea typeface="Arial"/>
              <a:cs typeface="Arial"/>
              <a:sym typeface="Arial"/>
            </a:endParaRPr>
          </a:p>
        </p:txBody>
      </p:sp>
      <p:sp>
        <p:nvSpPr>
          <p:cNvPr id="586" name="Google Shape;586;p30"/>
          <p:cNvSpPr/>
          <p:nvPr/>
        </p:nvSpPr>
        <p:spPr>
          <a:xfrm>
            <a:off x="8933115" y="1611289"/>
            <a:ext cx="939265" cy="939265"/>
          </a:xfrm>
          <a:prstGeom prst="donut">
            <a:avLst>
              <a:gd name="adj" fmla="val 11639"/>
            </a:avLst>
          </a:prstGeom>
          <a:solidFill>
            <a:srgbClr val="0070C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87" name="Google Shape;587;p30"/>
          <p:cNvSpPr/>
          <p:nvPr/>
        </p:nvSpPr>
        <p:spPr>
          <a:xfrm>
            <a:off x="8763694" y="2002670"/>
            <a:ext cx="1129006"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88" name="Google Shape;588;p30"/>
          <p:cNvSpPr txBox="1"/>
          <p:nvPr/>
        </p:nvSpPr>
        <p:spPr>
          <a:xfrm>
            <a:off x="8764028" y="1991394"/>
            <a:ext cx="1327112" cy="3138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県営野球場 ▶</a:t>
            </a:r>
            <a:endParaRPr sz="1200" b="1" i="0" u="none" strike="noStrike" cap="none">
              <a:solidFill>
                <a:schemeClr val="lt1"/>
              </a:solidFill>
              <a:latin typeface="Arial"/>
              <a:ea typeface="Arial"/>
              <a:cs typeface="Arial"/>
              <a:sym typeface="Arial"/>
            </a:endParaRPr>
          </a:p>
        </p:txBody>
      </p:sp>
      <p:sp>
        <p:nvSpPr>
          <p:cNvPr id="589" name="Google Shape;589;p30">
            <a:hlinkClick r:id="rId3" action="ppaction://hlinksldjump"/>
          </p:cNvPr>
          <p:cNvSpPr/>
          <p:nvPr/>
        </p:nvSpPr>
        <p:spPr>
          <a:xfrm>
            <a:off x="8477793" y="2652882"/>
            <a:ext cx="1858464" cy="1238211"/>
          </a:xfrm>
          <a:prstGeom prst="roundRect">
            <a:avLst>
              <a:gd name="adj" fmla="val 4281"/>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31">
            <a:hlinkClick r:id="rId3" action="ppaction://hlinksldjump"/>
          </p:cNvPr>
          <p:cNvSpPr/>
          <p:nvPr/>
        </p:nvSpPr>
        <p:spPr>
          <a:xfrm>
            <a:off x="10267057" y="198968"/>
            <a:ext cx="1159916" cy="405807"/>
          </a:xfrm>
          <a:prstGeom prst="roundRect">
            <a:avLst>
              <a:gd name="adj" fmla="val 0"/>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596" name="Google Shape;596;p31">
            <a:hlinkClick r:id="rId4" action="ppaction://hlinksldjump"/>
          </p:cNvPr>
          <p:cNvSpPr/>
          <p:nvPr/>
        </p:nvSpPr>
        <p:spPr>
          <a:xfrm>
            <a:off x="828832" y="4907046"/>
            <a:ext cx="1900800"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97" name="Google Shape;597;p31">
            <a:hlinkClick r:id="rId5" action="ppaction://hlinksldjump"/>
          </p:cNvPr>
          <p:cNvSpPr/>
          <p:nvPr/>
        </p:nvSpPr>
        <p:spPr>
          <a:xfrm>
            <a:off x="3317970" y="6362519"/>
            <a:ext cx="983838"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98" name="Google Shape;598;p31">
            <a:hlinkClick r:id="rId6" action="ppaction://hlinksldjump"/>
          </p:cNvPr>
          <p:cNvSpPr/>
          <p:nvPr/>
        </p:nvSpPr>
        <p:spPr>
          <a:xfrm>
            <a:off x="4729708" y="6362519"/>
            <a:ext cx="158039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99" name="Google Shape;599;p31">
            <a:hlinkClick r:id="rId7" action="ppaction://hlinksldjump"/>
          </p:cNvPr>
          <p:cNvSpPr/>
          <p:nvPr/>
        </p:nvSpPr>
        <p:spPr>
          <a:xfrm>
            <a:off x="840806" y="3716531"/>
            <a:ext cx="60008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00" name="Google Shape;600;p31">
            <a:hlinkClick r:id="rId8" action="ppaction://hlinksldjump"/>
          </p:cNvPr>
          <p:cNvSpPr/>
          <p:nvPr/>
        </p:nvSpPr>
        <p:spPr>
          <a:xfrm>
            <a:off x="1819909" y="3559921"/>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01" name="Google Shape;601;p31">
            <a:hlinkClick r:id="rId9" action="ppaction://hlinksldjump"/>
          </p:cNvPr>
          <p:cNvSpPr/>
          <p:nvPr/>
        </p:nvSpPr>
        <p:spPr>
          <a:xfrm>
            <a:off x="1548575" y="2626672"/>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02" name="Google Shape;602;p31">
            <a:hlinkClick r:id="rId10" action="ppaction://hlinksldjump"/>
          </p:cNvPr>
          <p:cNvSpPr/>
          <p:nvPr/>
        </p:nvSpPr>
        <p:spPr>
          <a:xfrm>
            <a:off x="3704524" y="1069420"/>
            <a:ext cx="983838"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03" name="Google Shape;603;p31">
            <a:hlinkClick r:id="rId11" action="ppaction://hlinksldjump"/>
          </p:cNvPr>
          <p:cNvSpPr/>
          <p:nvPr/>
        </p:nvSpPr>
        <p:spPr>
          <a:xfrm>
            <a:off x="3017927" y="3974625"/>
            <a:ext cx="60008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04" name="Google Shape;604;p31">
            <a:hlinkClick r:id="rId12" action="ppaction://hlinksldjump"/>
          </p:cNvPr>
          <p:cNvSpPr/>
          <p:nvPr/>
        </p:nvSpPr>
        <p:spPr>
          <a:xfrm>
            <a:off x="3704524" y="2866520"/>
            <a:ext cx="1471747"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05" name="Google Shape;605;p31">
            <a:hlinkClick r:id="rId13" action="ppaction://hlinksldjump"/>
          </p:cNvPr>
          <p:cNvSpPr/>
          <p:nvPr/>
        </p:nvSpPr>
        <p:spPr>
          <a:xfrm>
            <a:off x="4872505" y="2400798"/>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06" name="Google Shape;606;p31">
            <a:hlinkClick r:id="rId14" action="ppaction://hlinksldjump"/>
          </p:cNvPr>
          <p:cNvSpPr/>
          <p:nvPr/>
        </p:nvSpPr>
        <p:spPr>
          <a:xfrm>
            <a:off x="3809889" y="4907046"/>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07" name="Google Shape;607;p31">
            <a:hlinkClick r:id="rId15" action="ppaction://hlinksldjump"/>
          </p:cNvPr>
          <p:cNvSpPr/>
          <p:nvPr/>
        </p:nvSpPr>
        <p:spPr>
          <a:xfrm>
            <a:off x="5973247" y="3259326"/>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08" name="Google Shape;608;p31">
            <a:hlinkClick r:id="rId16" action="ppaction://hlinksldjump"/>
          </p:cNvPr>
          <p:cNvSpPr/>
          <p:nvPr/>
        </p:nvSpPr>
        <p:spPr>
          <a:xfrm>
            <a:off x="5917521" y="2619326"/>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09" name="Google Shape;609;p31">
            <a:hlinkClick r:id="rId17" action="ppaction://hlinksldjump"/>
          </p:cNvPr>
          <p:cNvSpPr/>
          <p:nvPr/>
        </p:nvSpPr>
        <p:spPr>
          <a:xfrm>
            <a:off x="6193323" y="1128168"/>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10" name="Google Shape;610;p31">
            <a:hlinkClick r:id="rId18" action="ppaction://hlinksldjump"/>
          </p:cNvPr>
          <p:cNvSpPr/>
          <p:nvPr/>
        </p:nvSpPr>
        <p:spPr>
          <a:xfrm>
            <a:off x="7360172" y="1340354"/>
            <a:ext cx="128664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11" name="Google Shape;611;p31">
            <a:hlinkClick r:id="rId19" action="ppaction://hlinksldjump"/>
          </p:cNvPr>
          <p:cNvSpPr/>
          <p:nvPr/>
        </p:nvSpPr>
        <p:spPr>
          <a:xfrm>
            <a:off x="8763694" y="2002670"/>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12" name="Google Shape;612;p31">
            <a:hlinkClick r:id="rId20" action="ppaction://hlinksldjump"/>
          </p:cNvPr>
          <p:cNvSpPr/>
          <p:nvPr/>
        </p:nvSpPr>
        <p:spPr>
          <a:xfrm>
            <a:off x="10231939" y="919122"/>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13" name="Google Shape;613;p31">
            <a:hlinkClick r:id="rId21" action="ppaction://hlinksldjump"/>
          </p:cNvPr>
          <p:cNvSpPr/>
          <p:nvPr/>
        </p:nvSpPr>
        <p:spPr>
          <a:xfrm>
            <a:off x="10177256" y="2597011"/>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14" name="Google Shape;614;p31">
            <a:hlinkClick r:id="rId22" action="ppaction://hlinksldjump"/>
          </p:cNvPr>
          <p:cNvSpPr/>
          <p:nvPr/>
        </p:nvSpPr>
        <p:spPr>
          <a:xfrm>
            <a:off x="7578905" y="2619325"/>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15" name="Google Shape;615;p31">
            <a:hlinkClick r:id="rId23" action="ppaction://hlinksldjump"/>
          </p:cNvPr>
          <p:cNvSpPr/>
          <p:nvPr/>
        </p:nvSpPr>
        <p:spPr>
          <a:xfrm>
            <a:off x="9079876" y="3259325"/>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16" name="Google Shape;616;p31">
            <a:hlinkClick r:id="rId24" action="ppaction://hlinksldjump"/>
          </p:cNvPr>
          <p:cNvSpPr/>
          <p:nvPr/>
        </p:nvSpPr>
        <p:spPr>
          <a:xfrm>
            <a:off x="9531991" y="3748781"/>
            <a:ext cx="174125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17" name="Google Shape;617;p31">
            <a:hlinkClick r:id="rId25" action="ppaction://hlinksldjump"/>
          </p:cNvPr>
          <p:cNvSpPr/>
          <p:nvPr/>
        </p:nvSpPr>
        <p:spPr>
          <a:xfrm>
            <a:off x="9843253" y="4769530"/>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18" name="Google Shape;618;p31">
            <a:hlinkClick r:id="rId26" action="ppaction://hlinksldjump"/>
          </p:cNvPr>
          <p:cNvSpPr/>
          <p:nvPr/>
        </p:nvSpPr>
        <p:spPr>
          <a:xfrm>
            <a:off x="6310104" y="4907046"/>
            <a:ext cx="983838"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19" name="Google Shape;619;p31">
            <a:hlinkClick r:id="rId27" action="ppaction://hlinksldjump"/>
          </p:cNvPr>
          <p:cNvSpPr/>
          <p:nvPr/>
        </p:nvSpPr>
        <p:spPr>
          <a:xfrm>
            <a:off x="7046527" y="3725950"/>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20" name="Google Shape;620;p31">
            <a:hlinkClick r:id="rId28" action="ppaction://hlinksldjump"/>
          </p:cNvPr>
          <p:cNvSpPr/>
          <p:nvPr/>
        </p:nvSpPr>
        <p:spPr>
          <a:xfrm>
            <a:off x="1959817" y="948784"/>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14"/>
          <p:cNvSpPr/>
          <p:nvPr/>
        </p:nvSpPr>
        <p:spPr>
          <a:xfrm>
            <a:off x="217458" y="701564"/>
            <a:ext cx="5745600" cy="5828400"/>
          </a:xfrm>
          <a:prstGeom prst="roundRect">
            <a:avLst>
              <a:gd name="adj" fmla="val 3497"/>
            </a:avLst>
          </a:prstGeom>
          <a:solidFill>
            <a:srgbClr val="FFFBD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6" name="Google Shape;186;p14"/>
          <p:cNvSpPr txBox="1"/>
          <p:nvPr/>
        </p:nvSpPr>
        <p:spPr>
          <a:xfrm>
            <a:off x="1048892" y="922792"/>
            <a:ext cx="4082732" cy="695535"/>
          </a:xfrm>
          <a:prstGeom prst="rect">
            <a:avLst/>
          </a:prstGeom>
          <a:noFill/>
          <a:ln>
            <a:noFill/>
          </a:ln>
        </p:spPr>
        <p:txBody>
          <a:bodyPr spcFirstLastPara="1" wrap="square" lIns="91425" tIns="45700" rIns="91425" bIns="45700" anchor="t" anchorCtr="0">
            <a:spAutoFit/>
          </a:bodyPr>
          <a:lstStyle/>
          <a:p>
            <a:pPr marL="0" marR="0" lvl="0" indent="0" algn="ctr" rtl="0">
              <a:lnSpc>
                <a:spcPct val="140000"/>
              </a:lnSpc>
              <a:spcBef>
                <a:spcPts val="0"/>
              </a:spcBef>
              <a:spcAft>
                <a:spcPts val="0"/>
              </a:spcAft>
              <a:buClr>
                <a:srgbClr val="000000"/>
              </a:buClr>
              <a:buSzPts val="2800"/>
              <a:buFont typeface="Arial"/>
              <a:buNone/>
            </a:pPr>
            <a:r>
              <a:rPr lang="ja-JP" sz="2800" b="1" i="0" u="none" strike="noStrike" cap="none">
                <a:solidFill>
                  <a:schemeClr val="dk1"/>
                </a:solidFill>
                <a:latin typeface="Arial"/>
                <a:ea typeface="Arial"/>
                <a:cs typeface="Arial"/>
                <a:sym typeface="Arial"/>
              </a:rPr>
              <a:t>児童のみなさんへ</a:t>
            </a:r>
            <a:endParaRPr sz="2800" b="1" i="0" u="none" strike="noStrike" cap="none">
              <a:solidFill>
                <a:schemeClr val="dk1"/>
              </a:solidFill>
              <a:latin typeface="Arial"/>
              <a:ea typeface="Arial"/>
              <a:cs typeface="Arial"/>
              <a:sym typeface="Arial"/>
            </a:endParaRPr>
          </a:p>
        </p:txBody>
      </p:sp>
      <p:cxnSp>
        <p:nvCxnSpPr>
          <p:cNvPr id="187" name="Google Shape;187;p14"/>
          <p:cNvCxnSpPr/>
          <p:nvPr/>
        </p:nvCxnSpPr>
        <p:spPr>
          <a:xfrm>
            <a:off x="751707" y="1710559"/>
            <a:ext cx="4677103" cy="0"/>
          </a:xfrm>
          <a:prstGeom prst="straightConnector1">
            <a:avLst/>
          </a:prstGeom>
          <a:noFill/>
          <a:ln w="9525" cap="flat" cmpd="sng">
            <a:solidFill>
              <a:schemeClr val="dk1"/>
            </a:solidFill>
            <a:prstDash val="solid"/>
            <a:miter lim="800000"/>
            <a:headEnd type="none" w="sm" len="sm"/>
            <a:tailEnd type="none" w="sm" len="sm"/>
          </a:ln>
        </p:spPr>
      </p:cxnSp>
      <p:sp>
        <p:nvSpPr>
          <p:cNvPr id="188" name="Google Shape;188;p14"/>
          <p:cNvSpPr txBox="1"/>
          <p:nvPr/>
        </p:nvSpPr>
        <p:spPr>
          <a:xfrm>
            <a:off x="356058" y="1912819"/>
            <a:ext cx="5468400" cy="3819956"/>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600"/>
              <a:buFont typeface="Arial"/>
              <a:buNone/>
            </a:pPr>
            <a:r>
              <a:rPr lang="ja-JP" sz="1600" b="0" i="0" u="none" strike="noStrike" cap="none">
                <a:solidFill>
                  <a:schemeClr val="dk1"/>
                </a:solidFill>
                <a:latin typeface="Arial"/>
                <a:ea typeface="Arial"/>
                <a:cs typeface="Arial"/>
                <a:sym typeface="Arial"/>
              </a:rPr>
              <a:t>みなさんが ３・４年生のときに学習した水道・ごみ処理・警察・消防などの公共サービスや、学校・図書館・公園などの公共施設には、「税金」が使われています。</a:t>
            </a:r>
            <a:endParaRPr sz="1600" b="0" i="0" u="none" strike="noStrike" cap="none">
              <a:solidFill>
                <a:schemeClr val="dk1"/>
              </a:solidFill>
              <a:latin typeface="Arial"/>
              <a:ea typeface="Arial"/>
              <a:cs typeface="Arial"/>
              <a:sym typeface="Arial"/>
            </a:endParaRPr>
          </a:p>
          <a:p>
            <a:pPr marL="0" marR="0" lvl="0" indent="0" algn="l" rtl="0">
              <a:lnSpc>
                <a:spcPct val="140000"/>
              </a:lnSpc>
              <a:spcBef>
                <a:spcPts val="800"/>
              </a:spcBef>
              <a:spcAft>
                <a:spcPts val="0"/>
              </a:spcAft>
              <a:buClr>
                <a:srgbClr val="000000"/>
              </a:buClr>
              <a:buSzPts val="1600"/>
              <a:buFont typeface="Arial"/>
              <a:buNone/>
            </a:pPr>
            <a:r>
              <a:rPr lang="ja-JP" sz="1600" b="0" i="0" u="none" strike="noStrike" cap="none">
                <a:solidFill>
                  <a:schemeClr val="dk1"/>
                </a:solidFill>
                <a:latin typeface="Arial"/>
                <a:ea typeface="Arial"/>
                <a:cs typeface="Arial"/>
                <a:sym typeface="Arial"/>
              </a:rPr>
              <a:t>では、「税金」とは一体何なのでしょう？だれが納めているのでしょう？だれがどうやって使い方を決めているのでしょう？</a:t>
            </a:r>
            <a:endParaRPr sz="1600" b="0" i="0" u="none" strike="noStrike" cap="none">
              <a:solidFill>
                <a:schemeClr val="dk1"/>
              </a:solidFill>
              <a:latin typeface="Arial"/>
              <a:ea typeface="Arial"/>
              <a:cs typeface="Arial"/>
              <a:sym typeface="Arial"/>
            </a:endParaRPr>
          </a:p>
          <a:p>
            <a:pPr marL="0" marR="0" lvl="0" indent="0" algn="l" rtl="0">
              <a:lnSpc>
                <a:spcPct val="140000"/>
              </a:lnSpc>
              <a:spcBef>
                <a:spcPts val="800"/>
              </a:spcBef>
              <a:spcAft>
                <a:spcPts val="0"/>
              </a:spcAft>
              <a:buClr>
                <a:srgbClr val="000000"/>
              </a:buClr>
              <a:buSzPts val="1600"/>
              <a:buFont typeface="Arial"/>
              <a:buNone/>
            </a:pPr>
            <a:r>
              <a:rPr lang="ja-JP" sz="1600" b="0" i="0" u="none" strike="noStrike" cap="none">
                <a:solidFill>
                  <a:schemeClr val="dk1"/>
                </a:solidFill>
                <a:latin typeface="Arial"/>
                <a:ea typeface="Arial"/>
                <a:cs typeface="Arial"/>
                <a:sym typeface="Arial"/>
              </a:rPr>
              <a:t>この教材を使えば、短い時間で「税金」のことがよくわかります。</a:t>
            </a:r>
            <a:endParaRPr sz="1400" b="0" i="0" u="none" strike="noStrike" cap="none">
              <a:solidFill>
                <a:srgbClr val="000000"/>
              </a:solidFill>
              <a:latin typeface="Arial"/>
              <a:ea typeface="Arial"/>
              <a:cs typeface="Arial"/>
              <a:sym typeface="Arial"/>
            </a:endParaRPr>
          </a:p>
          <a:p>
            <a:pPr marL="0" marR="0" lvl="0" indent="0" algn="l" rtl="0">
              <a:lnSpc>
                <a:spcPct val="140000"/>
              </a:lnSpc>
              <a:spcBef>
                <a:spcPts val="800"/>
              </a:spcBef>
              <a:spcAft>
                <a:spcPts val="0"/>
              </a:spcAft>
              <a:buClr>
                <a:srgbClr val="000000"/>
              </a:buClr>
              <a:buSzPts val="1600"/>
              <a:buFont typeface="Arial"/>
              <a:buNone/>
            </a:pPr>
            <a:r>
              <a:rPr lang="ja-JP" sz="1600" b="0" i="0" u="none" strike="noStrike" cap="none">
                <a:solidFill>
                  <a:schemeClr val="dk1"/>
                </a:solidFill>
                <a:latin typeface="Arial"/>
                <a:ea typeface="Arial"/>
                <a:cs typeface="Arial"/>
                <a:sym typeface="Arial"/>
              </a:rPr>
              <a:t>先生やお友だち、ご家族といっしょに、税金のことを楽しく学んでくださいね。</a:t>
            </a:r>
            <a:endParaRPr sz="1400" b="0" i="0" u="none" strike="noStrike" cap="none">
              <a:solidFill>
                <a:srgbClr val="000000"/>
              </a:solidFill>
              <a:latin typeface="Arial"/>
              <a:ea typeface="Arial"/>
              <a:cs typeface="Arial"/>
              <a:sym typeface="Arial"/>
            </a:endParaRPr>
          </a:p>
        </p:txBody>
      </p:sp>
      <p:sp>
        <p:nvSpPr>
          <p:cNvPr id="189" name="Google Shape;189;p14"/>
          <p:cNvSpPr/>
          <p:nvPr/>
        </p:nvSpPr>
        <p:spPr>
          <a:xfrm>
            <a:off x="6229934" y="701564"/>
            <a:ext cx="5744609" cy="5829864"/>
          </a:xfrm>
          <a:prstGeom prst="roundRect">
            <a:avLst>
              <a:gd name="adj" fmla="val 3497"/>
            </a:avLst>
          </a:prstGeom>
          <a:solidFill>
            <a:srgbClr val="C6EA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0" name="Google Shape;190;p14"/>
          <p:cNvSpPr txBox="1"/>
          <p:nvPr/>
        </p:nvSpPr>
        <p:spPr>
          <a:xfrm>
            <a:off x="7060872" y="922791"/>
            <a:ext cx="4082732" cy="695535"/>
          </a:xfrm>
          <a:prstGeom prst="rect">
            <a:avLst/>
          </a:prstGeom>
          <a:noFill/>
          <a:ln>
            <a:noFill/>
          </a:ln>
        </p:spPr>
        <p:txBody>
          <a:bodyPr spcFirstLastPara="1" wrap="square" lIns="91425" tIns="45700" rIns="91425" bIns="45700" anchor="t" anchorCtr="0">
            <a:spAutoFit/>
          </a:bodyPr>
          <a:lstStyle/>
          <a:p>
            <a:pPr marL="0" marR="0" lvl="0" indent="0" algn="ctr" rtl="0">
              <a:lnSpc>
                <a:spcPct val="140000"/>
              </a:lnSpc>
              <a:spcBef>
                <a:spcPts val="0"/>
              </a:spcBef>
              <a:spcAft>
                <a:spcPts val="0"/>
              </a:spcAft>
              <a:buClr>
                <a:srgbClr val="000000"/>
              </a:buClr>
              <a:buSzPts val="2800"/>
              <a:buFont typeface="Arial"/>
              <a:buNone/>
            </a:pPr>
            <a:r>
              <a:rPr lang="ja-JP" sz="2800" b="1" i="0" u="none" strike="noStrike" cap="none">
                <a:solidFill>
                  <a:schemeClr val="dk1"/>
                </a:solidFill>
                <a:latin typeface="Arial"/>
                <a:ea typeface="Arial"/>
                <a:cs typeface="Arial"/>
                <a:sym typeface="Arial"/>
              </a:rPr>
              <a:t>先生方へ</a:t>
            </a:r>
            <a:endParaRPr sz="2800" b="1" i="0" u="none" strike="noStrike" cap="none">
              <a:solidFill>
                <a:schemeClr val="dk1"/>
              </a:solidFill>
              <a:latin typeface="Arial"/>
              <a:ea typeface="Arial"/>
              <a:cs typeface="Arial"/>
              <a:sym typeface="Arial"/>
            </a:endParaRPr>
          </a:p>
        </p:txBody>
      </p:sp>
      <p:cxnSp>
        <p:nvCxnSpPr>
          <p:cNvPr id="191" name="Google Shape;191;p14"/>
          <p:cNvCxnSpPr/>
          <p:nvPr/>
        </p:nvCxnSpPr>
        <p:spPr>
          <a:xfrm>
            <a:off x="6763687" y="1710558"/>
            <a:ext cx="4677103" cy="0"/>
          </a:xfrm>
          <a:prstGeom prst="straightConnector1">
            <a:avLst/>
          </a:prstGeom>
          <a:noFill/>
          <a:ln w="9525" cap="flat" cmpd="sng">
            <a:solidFill>
              <a:schemeClr val="dk1"/>
            </a:solidFill>
            <a:prstDash val="solid"/>
            <a:miter lim="800000"/>
            <a:headEnd type="none" w="sm" len="sm"/>
            <a:tailEnd type="none" w="sm" len="sm"/>
          </a:ln>
        </p:spPr>
      </p:cxnSp>
      <p:sp>
        <p:nvSpPr>
          <p:cNvPr id="192" name="Google Shape;192;p14"/>
          <p:cNvSpPr txBox="1"/>
          <p:nvPr/>
        </p:nvSpPr>
        <p:spPr>
          <a:xfrm>
            <a:off x="6367747" y="1912818"/>
            <a:ext cx="5468982" cy="4509376"/>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600"/>
              <a:buFont typeface="Arial"/>
              <a:buNone/>
            </a:pPr>
            <a:r>
              <a:rPr lang="ja-JP" sz="1600" b="0" i="0" u="none" strike="noStrike" cap="none">
                <a:solidFill>
                  <a:schemeClr val="dk1"/>
                </a:solidFill>
                <a:latin typeface="Arial"/>
                <a:ea typeface="Arial"/>
                <a:cs typeface="Arial"/>
                <a:sym typeface="Arial"/>
              </a:rPr>
              <a:t>小学校 学習指導要領 社会の〔第６学年〕「３ 内容の取扱い」では、「…租税の役割などについて扱うこと。…」と明記されています。</a:t>
            </a:r>
            <a:endParaRPr sz="1400" b="0" i="0" u="none" strike="noStrike" cap="none">
              <a:solidFill>
                <a:srgbClr val="000000"/>
              </a:solidFill>
              <a:latin typeface="Arial"/>
              <a:ea typeface="Arial"/>
              <a:cs typeface="Arial"/>
              <a:sym typeface="Arial"/>
            </a:endParaRPr>
          </a:p>
          <a:p>
            <a:pPr marL="0" marR="0" lvl="0" indent="0" algn="l" rtl="0">
              <a:lnSpc>
                <a:spcPct val="140000"/>
              </a:lnSpc>
              <a:spcBef>
                <a:spcPts val="800"/>
              </a:spcBef>
              <a:spcAft>
                <a:spcPts val="0"/>
              </a:spcAft>
              <a:buClr>
                <a:srgbClr val="000000"/>
              </a:buClr>
              <a:buSzPts val="1600"/>
              <a:buFont typeface="Arial"/>
              <a:buNone/>
            </a:pPr>
            <a:r>
              <a:rPr lang="ja-JP" sz="1600" b="0" i="0" u="none" strike="noStrike" cap="none">
                <a:solidFill>
                  <a:schemeClr val="dk1"/>
                </a:solidFill>
                <a:latin typeface="Arial"/>
                <a:ea typeface="Arial"/>
                <a:cs typeface="Arial"/>
                <a:sym typeface="Arial"/>
              </a:rPr>
              <a:t>そのため、６年生の社会科教科書の政治に関する単元では、必ず「納税の義務」について学びます。</a:t>
            </a:r>
            <a:endParaRPr sz="1400" b="0" i="0" u="none" strike="noStrike" cap="none">
              <a:solidFill>
                <a:srgbClr val="000000"/>
              </a:solidFill>
              <a:latin typeface="Arial"/>
              <a:ea typeface="Arial"/>
              <a:cs typeface="Arial"/>
              <a:sym typeface="Arial"/>
            </a:endParaRPr>
          </a:p>
          <a:p>
            <a:pPr marL="0" marR="0" lvl="0" indent="0" algn="l" rtl="0">
              <a:lnSpc>
                <a:spcPct val="140000"/>
              </a:lnSpc>
              <a:spcBef>
                <a:spcPts val="800"/>
              </a:spcBef>
              <a:spcAft>
                <a:spcPts val="0"/>
              </a:spcAft>
              <a:buClr>
                <a:srgbClr val="000000"/>
              </a:buClr>
              <a:buSzPts val="1600"/>
              <a:buFont typeface="Arial"/>
              <a:buNone/>
            </a:pPr>
            <a:r>
              <a:rPr lang="ja-JP" sz="1600" b="0" i="0" u="none" strike="noStrike" cap="none">
                <a:solidFill>
                  <a:schemeClr val="dk1"/>
                </a:solidFill>
                <a:latin typeface="Arial"/>
                <a:ea typeface="Arial"/>
                <a:cs typeface="Arial"/>
                <a:sym typeface="Arial"/>
              </a:rPr>
              <a:t>しかし、子供たちにとって税金は身近なものとは言えないため、子供たちは「税金ってなんだろう？」「誰がどうやって納めるのだろう」などの疑問を持つと思われます。</a:t>
            </a:r>
            <a:endParaRPr sz="1400" b="0" i="0" u="none" strike="noStrike" cap="none">
              <a:solidFill>
                <a:srgbClr val="000000"/>
              </a:solidFill>
              <a:latin typeface="Arial"/>
              <a:ea typeface="Arial"/>
              <a:cs typeface="Arial"/>
              <a:sym typeface="Arial"/>
            </a:endParaRPr>
          </a:p>
          <a:p>
            <a:pPr marL="0" marR="0" lvl="0" indent="0" algn="l" rtl="0">
              <a:lnSpc>
                <a:spcPct val="140000"/>
              </a:lnSpc>
              <a:spcBef>
                <a:spcPts val="800"/>
              </a:spcBef>
              <a:spcAft>
                <a:spcPts val="0"/>
              </a:spcAft>
              <a:buClr>
                <a:srgbClr val="000000"/>
              </a:buClr>
              <a:buSzPts val="1600"/>
              <a:buFont typeface="Arial"/>
              <a:buNone/>
            </a:pPr>
            <a:r>
              <a:rPr lang="ja-JP" sz="1600" b="0" i="0" u="none" strike="noStrike" cap="none">
                <a:solidFill>
                  <a:schemeClr val="dk1"/>
                </a:solidFill>
                <a:latin typeface="Arial"/>
                <a:ea typeface="Arial"/>
                <a:cs typeface="Arial"/>
                <a:sym typeface="Arial"/>
              </a:rPr>
              <a:t>私たちはそういった子供たちの疑問に先生方が答える時の一助になるようにという思いで、この教材を編集しました。税について学習する時間は限られていることと思いますが、ご活用いただけると幸いです。</a:t>
            </a:r>
            <a:endParaRPr sz="1400" b="0" i="0" u="none" strike="noStrike" cap="none">
              <a:solidFill>
                <a:srgbClr val="000000"/>
              </a:solidFill>
              <a:latin typeface="Arial"/>
              <a:ea typeface="Arial"/>
              <a:cs typeface="Arial"/>
              <a:sym typeface="Arial"/>
            </a:endParaRPr>
          </a:p>
        </p:txBody>
      </p:sp>
      <p:sp>
        <p:nvSpPr>
          <p:cNvPr id="193" name="Google Shape;193;p14"/>
          <p:cNvSpPr/>
          <p:nvPr/>
        </p:nvSpPr>
        <p:spPr>
          <a:xfrm>
            <a:off x="4784442" y="2955329"/>
            <a:ext cx="457200" cy="201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ja-JP" sz="600" b="0" i="0" u="none" strike="noStrike" cap="none">
                <a:solidFill>
                  <a:schemeClr val="dk1"/>
                </a:solidFill>
                <a:latin typeface="Arial"/>
                <a:ea typeface="Arial"/>
                <a:cs typeface="Arial"/>
                <a:sym typeface="Arial"/>
              </a:rPr>
              <a:t>おさ</a:t>
            </a:r>
            <a:endParaRPr sz="1400" b="0" i="0" u="none" strike="noStrike" cap="none">
              <a:solidFill>
                <a:srgbClr val="000000"/>
              </a:solidFill>
              <a:latin typeface="Arial"/>
              <a:ea typeface="Arial"/>
              <a:cs typeface="Arial"/>
              <a:sym typeface="Arial"/>
            </a:endParaRPr>
          </a:p>
        </p:txBody>
      </p:sp>
      <p:sp>
        <p:nvSpPr>
          <p:cNvPr id="194" name="Google Shape;194;p14"/>
          <p:cNvSpPr/>
          <p:nvPr/>
        </p:nvSpPr>
        <p:spPr>
          <a:xfrm>
            <a:off x="1202663" y="2497550"/>
            <a:ext cx="993000" cy="210300"/>
          </a:xfrm>
          <a:prstGeom prst="rect">
            <a:avLst/>
          </a:prstGeom>
          <a:no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600"/>
              <a:buFont typeface="Arial"/>
              <a:buNone/>
            </a:pPr>
            <a:r>
              <a:rPr lang="ja-JP" sz="600" b="0" i="0" u="none" strike="noStrike" cap="none">
                <a:solidFill>
                  <a:schemeClr val="dk1"/>
                </a:solidFill>
                <a:latin typeface="Arial"/>
                <a:ea typeface="Arial"/>
                <a:cs typeface="Arial"/>
                <a:sym typeface="Arial"/>
              </a:rPr>
              <a:t>こ う き ょ う し せ つ</a:t>
            </a:r>
            <a:endParaRPr sz="600" b="0" i="0" u="none" strike="noStrike" cap="none">
              <a:solidFill>
                <a:schemeClr val="dk1"/>
              </a:solidFill>
              <a:latin typeface="Arial"/>
              <a:ea typeface="Arial"/>
              <a:cs typeface="Arial"/>
              <a:sym typeface="Arial"/>
            </a:endParaRPr>
          </a:p>
        </p:txBody>
      </p:sp>
      <p:sp>
        <p:nvSpPr>
          <p:cNvPr id="195" name="Google Shape;195;p14"/>
          <p:cNvSpPr/>
          <p:nvPr/>
        </p:nvSpPr>
        <p:spPr>
          <a:xfrm>
            <a:off x="2241280" y="2167831"/>
            <a:ext cx="896100" cy="21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ja-JP" sz="600" b="0" i="0" u="none" strike="noStrike" cap="none">
                <a:solidFill>
                  <a:schemeClr val="dk1"/>
                </a:solidFill>
                <a:latin typeface="Arial"/>
                <a:ea typeface="Arial"/>
                <a:cs typeface="Arial"/>
                <a:sym typeface="Arial"/>
              </a:rPr>
              <a:t>こうきょう</a:t>
            </a:r>
            <a:endParaRPr sz="600" b="0" i="0" u="none" strike="noStrike" cap="none">
              <a:solidFill>
                <a:schemeClr val="dk1"/>
              </a:solidFill>
              <a:latin typeface="Arial"/>
              <a:ea typeface="Arial"/>
              <a:cs typeface="Arial"/>
              <a:sym typeface="Arial"/>
            </a:endParaRPr>
          </a:p>
        </p:txBody>
      </p:sp>
      <p:sp>
        <p:nvSpPr>
          <p:cNvPr id="196" name="Google Shape;196;p14"/>
          <p:cNvSpPr/>
          <p:nvPr/>
        </p:nvSpPr>
        <p:spPr>
          <a:xfrm>
            <a:off x="610286" y="4054900"/>
            <a:ext cx="896100" cy="21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ja-JP" sz="600" b="0" i="0" u="none" strike="noStrike" cap="none">
                <a:solidFill>
                  <a:schemeClr val="dk1"/>
                </a:solidFill>
                <a:latin typeface="Arial"/>
                <a:ea typeface="Arial"/>
                <a:cs typeface="Arial"/>
                <a:sym typeface="Arial"/>
              </a:rPr>
              <a:t>きょうざい</a:t>
            </a:r>
            <a:endParaRPr sz="600" b="0" i="0" u="none" strike="noStrike" cap="none">
              <a:solidFill>
                <a:schemeClr val="dk1"/>
              </a:solidFill>
              <a:latin typeface="Arial"/>
              <a:ea typeface="Arial"/>
              <a:cs typeface="Arial"/>
              <a:sym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5"/>
                                        </p:tgtEl>
                                        <p:attrNameLst>
                                          <p:attrName>style.visibility</p:attrName>
                                        </p:attrNameLst>
                                      </p:cBhvr>
                                      <p:to>
                                        <p:strVal val="visible"/>
                                      </p:to>
                                    </p:set>
                                    <p:animEffect transition="in" filter="fade">
                                      <p:cBhvr>
                                        <p:cTn id="7" dur="500"/>
                                        <p:tgtEl>
                                          <p:spTgt spid="185"/>
                                        </p:tgtEl>
                                      </p:cBhvr>
                                    </p:animEffect>
                                  </p:childTnLst>
                                </p:cTn>
                              </p:par>
                              <p:par>
                                <p:cTn id="8" presetID="10" presetClass="entr" presetSubtype="0" fill="hold" nodeType="withEffect">
                                  <p:stCondLst>
                                    <p:cond delay="0"/>
                                  </p:stCondLst>
                                  <p:childTnLst>
                                    <p:set>
                                      <p:cBhvr>
                                        <p:cTn id="9" dur="1" fill="hold">
                                          <p:stCondLst>
                                            <p:cond delay="0"/>
                                          </p:stCondLst>
                                        </p:cTn>
                                        <p:tgtEl>
                                          <p:spTgt spid="186"/>
                                        </p:tgtEl>
                                        <p:attrNameLst>
                                          <p:attrName>style.visibility</p:attrName>
                                        </p:attrNameLst>
                                      </p:cBhvr>
                                      <p:to>
                                        <p:strVal val="visible"/>
                                      </p:to>
                                    </p:set>
                                    <p:animEffect transition="in" filter="fade">
                                      <p:cBhvr>
                                        <p:cTn id="10" dur="500"/>
                                        <p:tgtEl>
                                          <p:spTgt spid="186"/>
                                        </p:tgtEl>
                                      </p:cBhvr>
                                    </p:animEffect>
                                  </p:childTnLst>
                                </p:cTn>
                              </p:par>
                              <p:par>
                                <p:cTn id="11" presetID="10" presetClass="entr" presetSubtype="0" fill="hold" nodeType="withEffect">
                                  <p:stCondLst>
                                    <p:cond delay="0"/>
                                  </p:stCondLst>
                                  <p:childTnLst>
                                    <p:set>
                                      <p:cBhvr>
                                        <p:cTn id="12" dur="1" fill="hold">
                                          <p:stCondLst>
                                            <p:cond delay="0"/>
                                          </p:stCondLst>
                                        </p:cTn>
                                        <p:tgtEl>
                                          <p:spTgt spid="187"/>
                                        </p:tgtEl>
                                        <p:attrNameLst>
                                          <p:attrName>style.visibility</p:attrName>
                                        </p:attrNameLst>
                                      </p:cBhvr>
                                      <p:to>
                                        <p:strVal val="visible"/>
                                      </p:to>
                                    </p:set>
                                    <p:animEffect transition="in" filter="fade">
                                      <p:cBhvr>
                                        <p:cTn id="13" dur="500"/>
                                        <p:tgtEl>
                                          <p:spTgt spid="187"/>
                                        </p:tgtEl>
                                      </p:cBhvr>
                                    </p:animEffect>
                                  </p:childTnLst>
                                </p:cTn>
                              </p:par>
                              <p:par>
                                <p:cTn id="14" presetID="10" presetClass="entr" presetSubtype="0" fill="hold" nodeType="withEffect">
                                  <p:stCondLst>
                                    <p:cond delay="0"/>
                                  </p:stCondLst>
                                  <p:childTnLst>
                                    <p:set>
                                      <p:cBhvr>
                                        <p:cTn id="15" dur="1" fill="hold">
                                          <p:stCondLst>
                                            <p:cond delay="0"/>
                                          </p:stCondLst>
                                        </p:cTn>
                                        <p:tgtEl>
                                          <p:spTgt spid="188"/>
                                        </p:tgtEl>
                                        <p:attrNameLst>
                                          <p:attrName>style.visibility</p:attrName>
                                        </p:attrNameLst>
                                      </p:cBhvr>
                                      <p:to>
                                        <p:strVal val="visible"/>
                                      </p:to>
                                    </p:set>
                                    <p:animEffect transition="in" filter="fade">
                                      <p:cBhvr>
                                        <p:cTn id="16" dur="500"/>
                                        <p:tgtEl>
                                          <p:spTgt spid="188"/>
                                        </p:tgtEl>
                                      </p:cBhvr>
                                    </p:animEffect>
                                  </p:childTnLst>
                                </p:cTn>
                              </p:par>
                              <p:par>
                                <p:cTn id="17" presetID="10" presetClass="entr" presetSubtype="0" fill="hold" nodeType="withEffect">
                                  <p:stCondLst>
                                    <p:cond delay="0"/>
                                  </p:stCondLst>
                                  <p:childTnLst>
                                    <p:set>
                                      <p:cBhvr>
                                        <p:cTn id="18" dur="1" fill="hold">
                                          <p:stCondLst>
                                            <p:cond delay="0"/>
                                          </p:stCondLst>
                                        </p:cTn>
                                        <p:tgtEl>
                                          <p:spTgt spid="189"/>
                                        </p:tgtEl>
                                        <p:attrNameLst>
                                          <p:attrName>style.visibility</p:attrName>
                                        </p:attrNameLst>
                                      </p:cBhvr>
                                      <p:to>
                                        <p:strVal val="visible"/>
                                      </p:to>
                                    </p:set>
                                    <p:animEffect transition="in" filter="fade">
                                      <p:cBhvr>
                                        <p:cTn id="19" dur="500"/>
                                        <p:tgtEl>
                                          <p:spTgt spid="189"/>
                                        </p:tgtEl>
                                      </p:cBhvr>
                                    </p:animEffect>
                                  </p:childTnLst>
                                </p:cTn>
                              </p:par>
                              <p:par>
                                <p:cTn id="20" presetID="10" presetClass="entr" presetSubtype="0" fill="hold" nodeType="withEffect">
                                  <p:stCondLst>
                                    <p:cond delay="0"/>
                                  </p:stCondLst>
                                  <p:childTnLst>
                                    <p:set>
                                      <p:cBhvr>
                                        <p:cTn id="21" dur="1" fill="hold">
                                          <p:stCondLst>
                                            <p:cond delay="0"/>
                                          </p:stCondLst>
                                        </p:cTn>
                                        <p:tgtEl>
                                          <p:spTgt spid="190"/>
                                        </p:tgtEl>
                                        <p:attrNameLst>
                                          <p:attrName>style.visibility</p:attrName>
                                        </p:attrNameLst>
                                      </p:cBhvr>
                                      <p:to>
                                        <p:strVal val="visible"/>
                                      </p:to>
                                    </p:set>
                                    <p:animEffect transition="in" filter="fade">
                                      <p:cBhvr>
                                        <p:cTn id="22" dur="500"/>
                                        <p:tgtEl>
                                          <p:spTgt spid="190"/>
                                        </p:tgtEl>
                                      </p:cBhvr>
                                    </p:animEffect>
                                  </p:childTnLst>
                                </p:cTn>
                              </p:par>
                              <p:par>
                                <p:cTn id="23" presetID="10" presetClass="entr" presetSubtype="0" fill="hold" nodeType="withEffect">
                                  <p:stCondLst>
                                    <p:cond delay="0"/>
                                  </p:stCondLst>
                                  <p:childTnLst>
                                    <p:set>
                                      <p:cBhvr>
                                        <p:cTn id="24" dur="1" fill="hold">
                                          <p:stCondLst>
                                            <p:cond delay="0"/>
                                          </p:stCondLst>
                                        </p:cTn>
                                        <p:tgtEl>
                                          <p:spTgt spid="191"/>
                                        </p:tgtEl>
                                        <p:attrNameLst>
                                          <p:attrName>style.visibility</p:attrName>
                                        </p:attrNameLst>
                                      </p:cBhvr>
                                      <p:to>
                                        <p:strVal val="visible"/>
                                      </p:to>
                                    </p:set>
                                    <p:animEffect transition="in" filter="fade">
                                      <p:cBhvr>
                                        <p:cTn id="25" dur="500"/>
                                        <p:tgtEl>
                                          <p:spTgt spid="191"/>
                                        </p:tgtEl>
                                      </p:cBhvr>
                                    </p:animEffect>
                                  </p:childTnLst>
                                </p:cTn>
                              </p:par>
                              <p:par>
                                <p:cTn id="26" presetID="10" presetClass="entr" presetSubtype="0" fill="hold" nodeType="withEffect">
                                  <p:stCondLst>
                                    <p:cond delay="0"/>
                                  </p:stCondLst>
                                  <p:childTnLst>
                                    <p:set>
                                      <p:cBhvr>
                                        <p:cTn id="27" dur="1" fill="hold">
                                          <p:stCondLst>
                                            <p:cond delay="0"/>
                                          </p:stCondLst>
                                        </p:cTn>
                                        <p:tgtEl>
                                          <p:spTgt spid="192"/>
                                        </p:tgtEl>
                                        <p:attrNameLst>
                                          <p:attrName>style.visibility</p:attrName>
                                        </p:attrNameLst>
                                      </p:cBhvr>
                                      <p:to>
                                        <p:strVal val="visible"/>
                                      </p:to>
                                    </p:set>
                                    <p:animEffect transition="in" filter="fade">
                                      <p:cBhvr>
                                        <p:cTn id="28" dur="500"/>
                                        <p:tgtEl>
                                          <p:spTgt spid="192"/>
                                        </p:tgtEl>
                                      </p:cBhvr>
                                    </p:animEffect>
                                  </p:childTnLst>
                                </p:cTn>
                              </p:par>
                              <p:par>
                                <p:cTn id="29" presetID="10" presetClass="entr" presetSubtype="0" fill="hold" nodeType="withEffect">
                                  <p:stCondLst>
                                    <p:cond delay="0"/>
                                  </p:stCondLst>
                                  <p:childTnLst>
                                    <p:set>
                                      <p:cBhvr>
                                        <p:cTn id="30" dur="1" fill="hold">
                                          <p:stCondLst>
                                            <p:cond delay="0"/>
                                          </p:stCondLst>
                                        </p:cTn>
                                        <p:tgtEl>
                                          <p:spTgt spid="193"/>
                                        </p:tgtEl>
                                        <p:attrNameLst>
                                          <p:attrName>style.visibility</p:attrName>
                                        </p:attrNameLst>
                                      </p:cBhvr>
                                      <p:to>
                                        <p:strVal val="visible"/>
                                      </p:to>
                                    </p:set>
                                    <p:animEffect transition="in" filter="fade">
                                      <p:cBhvr>
                                        <p:cTn id="31" dur="500"/>
                                        <p:tgtEl>
                                          <p:spTgt spid="193"/>
                                        </p:tgtEl>
                                      </p:cBhvr>
                                    </p:animEffect>
                                  </p:childTnLst>
                                </p:cTn>
                              </p:par>
                              <p:par>
                                <p:cTn id="32" presetID="10" presetClass="entr" presetSubtype="0" fill="hold" nodeType="withEffect">
                                  <p:stCondLst>
                                    <p:cond delay="0"/>
                                  </p:stCondLst>
                                  <p:childTnLst>
                                    <p:set>
                                      <p:cBhvr>
                                        <p:cTn id="33" dur="1" fill="hold">
                                          <p:stCondLst>
                                            <p:cond delay="0"/>
                                          </p:stCondLst>
                                        </p:cTn>
                                        <p:tgtEl>
                                          <p:spTgt spid="194"/>
                                        </p:tgtEl>
                                        <p:attrNameLst>
                                          <p:attrName>style.visibility</p:attrName>
                                        </p:attrNameLst>
                                      </p:cBhvr>
                                      <p:to>
                                        <p:strVal val="visible"/>
                                      </p:to>
                                    </p:set>
                                    <p:animEffect transition="in" filter="fade">
                                      <p:cBhvr>
                                        <p:cTn id="34" dur="500"/>
                                        <p:tgtEl>
                                          <p:spTgt spid="194"/>
                                        </p:tgtEl>
                                      </p:cBhvr>
                                    </p:animEffect>
                                  </p:childTnLst>
                                </p:cTn>
                              </p:par>
                              <p:par>
                                <p:cTn id="35" presetID="10" presetClass="entr" presetSubtype="0" fill="hold" nodeType="withEffect">
                                  <p:stCondLst>
                                    <p:cond delay="0"/>
                                  </p:stCondLst>
                                  <p:childTnLst>
                                    <p:set>
                                      <p:cBhvr>
                                        <p:cTn id="36" dur="1" fill="hold">
                                          <p:stCondLst>
                                            <p:cond delay="0"/>
                                          </p:stCondLst>
                                        </p:cTn>
                                        <p:tgtEl>
                                          <p:spTgt spid="195"/>
                                        </p:tgtEl>
                                        <p:attrNameLst>
                                          <p:attrName>style.visibility</p:attrName>
                                        </p:attrNameLst>
                                      </p:cBhvr>
                                      <p:to>
                                        <p:strVal val="visible"/>
                                      </p:to>
                                    </p:set>
                                    <p:animEffect transition="in" filter="fade">
                                      <p:cBhvr>
                                        <p:cTn id="37" dur="500"/>
                                        <p:tgtEl>
                                          <p:spTgt spid="195"/>
                                        </p:tgtEl>
                                      </p:cBhvr>
                                    </p:animEffect>
                                  </p:childTnLst>
                                </p:cTn>
                              </p:par>
                              <p:par>
                                <p:cTn id="38" presetID="10" presetClass="entr" presetSubtype="0" fill="hold" nodeType="withEffect">
                                  <p:stCondLst>
                                    <p:cond delay="0"/>
                                  </p:stCondLst>
                                  <p:childTnLst>
                                    <p:set>
                                      <p:cBhvr>
                                        <p:cTn id="39" dur="1" fill="hold">
                                          <p:stCondLst>
                                            <p:cond delay="0"/>
                                          </p:stCondLst>
                                        </p:cTn>
                                        <p:tgtEl>
                                          <p:spTgt spid="196"/>
                                        </p:tgtEl>
                                        <p:attrNameLst>
                                          <p:attrName>style.visibility</p:attrName>
                                        </p:attrNameLst>
                                      </p:cBhvr>
                                      <p:to>
                                        <p:strVal val="visible"/>
                                      </p:to>
                                    </p:set>
                                    <p:animEffect transition="in" filter="fade">
                                      <p:cBhvr>
                                        <p:cTn id="40" dur="500"/>
                                        <p:tgtEl>
                                          <p:spTgt spid="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32"/>
          <p:cNvSpPr/>
          <p:nvPr/>
        </p:nvSpPr>
        <p:spPr>
          <a:xfrm>
            <a:off x="9638083" y="1781467"/>
            <a:ext cx="1858464" cy="1238211"/>
          </a:xfrm>
          <a:prstGeom prst="roundRect">
            <a:avLst>
              <a:gd name="adj" fmla="val 4281"/>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27" name="Google Shape;627;p32"/>
          <p:cNvSpPr txBox="1"/>
          <p:nvPr/>
        </p:nvSpPr>
        <p:spPr>
          <a:xfrm>
            <a:off x="9686436" y="1853275"/>
            <a:ext cx="17617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ja-JP" sz="3600" b="1" i="0" u="none" strike="noStrike" cap="none">
                <a:solidFill>
                  <a:srgbClr val="0070C0"/>
                </a:solidFill>
                <a:latin typeface="Arial"/>
                <a:ea typeface="Arial"/>
                <a:cs typeface="Arial"/>
                <a:sym typeface="Arial"/>
              </a:rPr>
              <a:t>正解</a:t>
            </a:r>
            <a:endParaRPr sz="3600" b="1" i="0" u="none" strike="noStrike" cap="none">
              <a:solidFill>
                <a:srgbClr val="0070C0"/>
              </a:solidFill>
              <a:latin typeface="Arial"/>
              <a:ea typeface="Arial"/>
              <a:cs typeface="Arial"/>
              <a:sym typeface="Arial"/>
            </a:endParaRPr>
          </a:p>
        </p:txBody>
      </p:sp>
      <p:sp>
        <p:nvSpPr>
          <p:cNvPr id="628" name="Google Shape;628;p32"/>
          <p:cNvSpPr/>
          <p:nvPr/>
        </p:nvSpPr>
        <p:spPr>
          <a:xfrm>
            <a:off x="9886203" y="2512935"/>
            <a:ext cx="1365227"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629" name="Google Shape;629;p32"/>
          <p:cNvSpPr txBox="1"/>
          <p:nvPr/>
        </p:nvSpPr>
        <p:spPr>
          <a:xfrm>
            <a:off x="9948697" y="2546155"/>
            <a:ext cx="1547849" cy="387758"/>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600"/>
              <a:buFont typeface="Arial"/>
              <a:buNone/>
            </a:pPr>
            <a:r>
              <a:rPr lang="ja-JP" sz="1600" b="1" i="0" u="none" strike="noStrike" cap="none">
                <a:solidFill>
                  <a:schemeClr val="lt1"/>
                </a:solidFill>
                <a:latin typeface="Arial"/>
                <a:ea typeface="Arial"/>
                <a:cs typeface="Arial"/>
                <a:sym typeface="Arial"/>
              </a:rPr>
              <a:t>図に戻る ▶</a:t>
            </a:r>
            <a:endParaRPr sz="1600" b="1" i="0" u="none" strike="noStrike" cap="none">
              <a:solidFill>
                <a:schemeClr val="lt1"/>
              </a:solidFill>
              <a:latin typeface="Arial"/>
              <a:ea typeface="Arial"/>
              <a:cs typeface="Arial"/>
              <a:sym typeface="Arial"/>
            </a:endParaRPr>
          </a:p>
        </p:txBody>
      </p:sp>
      <p:sp>
        <p:nvSpPr>
          <p:cNvPr id="630" name="Google Shape;630;p32"/>
          <p:cNvSpPr/>
          <p:nvPr/>
        </p:nvSpPr>
        <p:spPr>
          <a:xfrm>
            <a:off x="10093405" y="739874"/>
            <a:ext cx="939265" cy="939265"/>
          </a:xfrm>
          <a:prstGeom prst="donut">
            <a:avLst>
              <a:gd name="adj" fmla="val 11639"/>
            </a:avLst>
          </a:prstGeom>
          <a:solidFill>
            <a:srgbClr val="0070C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31" name="Google Shape;631;p32"/>
          <p:cNvSpPr/>
          <p:nvPr/>
        </p:nvSpPr>
        <p:spPr>
          <a:xfrm>
            <a:off x="10231939" y="919122"/>
            <a:ext cx="1129006"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32" name="Google Shape;632;p32"/>
          <p:cNvSpPr txBox="1"/>
          <p:nvPr/>
        </p:nvSpPr>
        <p:spPr>
          <a:xfrm>
            <a:off x="10232273" y="907846"/>
            <a:ext cx="1264274" cy="3138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ごみ処理場 ▶</a:t>
            </a:r>
            <a:endParaRPr sz="1200" b="1" i="0" u="none" strike="noStrike" cap="none">
              <a:solidFill>
                <a:schemeClr val="lt1"/>
              </a:solidFill>
              <a:latin typeface="Arial"/>
              <a:ea typeface="Arial"/>
              <a:cs typeface="Arial"/>
              <a:sym typeface="Arial"/>
            </a:endParaRPr>
          </a:p>
        </p:txBody>
      </p:sp>
      <p:sp>
        <p:nvSpPr>
          <p:cNvPr id="633" name="Google Shape;633;p32">
            <a:hlinkClick r:id="rId3" action="ppaction://hlinksldjump"/>
          </p:cNvPr>
          <p:cNvSpPr/>
          <p:nvPr/>
        </p:nvSpPr>
        <p:spPr>
          <a:xfrm>
            <a:off x="9638083" y="1781467"/>
            <a:ext cx="1858464" cy="1238211"/>
          </a:xfrm>
          <a:prstGeom prst="roundRect">
            <a:avLst>
              <a:gd name="adj" fmla="val 4281"/>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33">
            <a:hlinkClick r:id="rId3" action="ppaction://hlinksldjump"/>
          </p:cNvPr>
          <p:cNvSpPr/>
          <p:nvPr/>
        </p:nvSpPr>
        <p:spPr>
          <a:xfrm>
            <a:off x="10267057" y="198968"/>
            <a:ext cx="1159916" cy="405807"/>
          </a:xfrm>
          <a:prstGeom prst="roundRect">
            <a:avLst>
              <a:gd name="adj" fmla="val 0"/>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640" name="Google Shape;640;p33">
            <a:hlinkClick r:id="rId4" action="ppaction://hlinksldjump"/>
          </p:cNvPr>
          <p:cNvSpPr/>
          <p:nvPr/>
        </p:nvSpPr>
        <p:spPr>
          <a:xfrm>
            <a:off x="828832" y="4907046"/>
            <a:ext cx="1900800"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41" name="Google Shape;641;p33">
            <a:hlinkClick r:id="rId5" action="ppaction://hlinksldjump"/>
          </p:cNvPr>
          <p:cNvSpPr/>
          <p:nvPr/>
        </p:nvSpPr>
        <p:spPr>
          <a:xfrm>
            <a:off x="3317970" y="6362519"/>
            <a:ext cx="983838"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42" name="Google Shape;642;p33">
            <a:hlinkClick r:id="rId6" action="ppaction://hlinksldjump"/>
          </p:cNvPr>
          <p:cNvSpPr/>
          <p:nvPr/>
        </p:nvSpPr>
        <p:spPr>
          <a:xfrm>
            <a:off x="4729708" y="6362519"/>
            <a:ext cx="158039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43" name="Google Shape;643;p33">
            <a:hlinkClick r:id="rId7" action="ppaction://hlinksldjump"/>
          </p:cNvPr>
          <p:cNvSpPr/>
          <p:nvPr/>
        </p:nvSpPr>
        <p:spPr>
          <a:xfrm>
            <a:off x="840806" y="3716531"/>
            <a:ext cx="60008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44" name="Google Shape;644;p33">
            <a:hlinkClick r:id="rId8" action="ppaction://hlinksldjump"/>
          </p:cNvPr>
          <p:cNvSpPr/>
          <p:nvPr/>
        </p:nvSpPr>
        <p:spPr>
          <a:xfrm>
            <a:off x="1819909" y="3559921"/>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45" name="Google Shape;645;p33">
            <a:hlinkClick r:id="rId9" action="ppaction://hlinksldjump"/>
          </p:cNvPr>
          <p:cNvSpPr/>
          <p:nvPr/>
        </p:nvSpPr>
        <p:spPr>
          <a:xfrm>
            <a:off x="1548575" y="2626672"/>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46" name="Google Shape;646;p33">
            <a:hlinkClick r:id="rId10" action="ppaction://hlinksldjump"/>
          </p:cNvPr>
          <p:cNvSpPr/>
          <p:nvPr/>
        </p:nvSpPr>
        <p:spPr>
          <a:xfrm>
            <a:off x="3704524" y="1069420"/>
            <a:ext cx="983838"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47" name="Google Shape;647;p33">
            <a:hlinkClick r:id="rId11" action="ppaction://hlinksldjump"/>
          </p:cNvPr>
          <p:cNvSpPr/>
          <p:nvPr/>
        </p:nvSpPr>
        <p:spPr>
          <a:xfrm>
            <a:off x="3017927" y="3974625"/>
            <a:ext cx="60008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48" name="Google Shape;648;p33">
            <a:hlinkClick r:id="rId12" action="ppaction://hlinksldjump"/>
          </p:cNvPr>
          <p:cNvSpPr/>
          <p:nvPr/>
        </p:nvSpPr>
        <p:spPr>
          <a:xfrm>
            <a:off x="3704524" y="2866520"/>
            <a:ext cx="1471747"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49" name="Google Shape;649;p33">
            <a:hlinkClick r:id="rId13" action="ppaction://hlinksldjump"/>
          </p:cNvPr>
          <p:cNvSpPr/>
          <p:nvPr/>
        </p:nvSpPr>
        <p:spPr>
          <a:xfrm>
            <a:off x="4872505" y="2400798"/>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50" name="Google Shape;650;p33">
            <a:hlinkClick r:id="rId14" action="ppaction://hlinksldjump"/>
          </p:cNvPr>
          <p:cNvSpPr/>
          <p:nvPr/>
        </p:nvSpPr>
        <p:spPr>
          <a:xfrm>
            <a:off x="3809889" y="4907046"/>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51" name="Google Shape;651;p33">
            <a:hlinkClick r:id="rId15" action="ppaction://hlinksldjump"/>
          </p:cNvPr>
          <p:cNvSpPr/>
          <p:nvPr/>
        </p:nvSpPr>
        <p:spPr>
          <a:xfrm>
            <a:off x="5973247" y="3259326"/>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52" name="Google Shape;652;p33">
            <a:hlinkClick r:id="rId16" action="ppaction://hlinksldjump"/>
          </p:cNvPr>
          <p:cNvSpPr/>
          <p:nvPr/>
        </p:nvSpPr>
        <p:spPr>
          <a:xfrm>
            <a:off x="5917521" y="2619326"/>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53" name="Google Shape;653;p33">
            <a:hlinkClick r:id="rId17" action="ppaction://hlinksldjump"/>
          </p:cNvPr>
          <p:cNvSpPr/>
          <p:nvPr/>
        </p:nvSpPr>
        <p:spPr>
          <a:xfrm>
            <a:off x="6193323" y="1128168"/>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54" name="Google Shape;654;p33">
            <a:hlinkClick r:id="rId18" action="ppaction://hlinksldjump"/>
          </p:cNvPr>
          <p:cNvSpPr/>
          <p:nvPr/>
        </p:nvSpPr>
        <p:spPr>
          <a:xfrm>
            <a:off x="7360172" y="1340354"/>
            <a:ext cx="128664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55" name="Google Shape;655;p33">
            <a:hlinkClick r:id="rId19" action="ppaction://hlinksldjump"/>
          </p:cNvPr>
          <p:cNvSpPr/>
          <p:nvPr/>
        </p:nvSpPr>
        <p:spPr>
          <a:xfrm>
            <a:off x="8763694" y="2002670"/>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56" name="Google Shape;656;p33">
            <a:hlinkClick r:id="rId20" action="ppaction://hlinksldjump"/>
          </p:cNvPr>
          <p:cNvSpPr/>
          <p:nvPr/>
        </p:nvSpPr>
        <p:spPr>
          <a:xfrm>
            <a:off x="10231939" y="919122"/>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57" name="Google Shape;657;p33">
            <a:hlinkClick r:id="rId21" action="ppaction://hlinksldjump"/>
          </p:cNvPr>
          <p:cNvSpPr/>
          <p:nvPr/>
        </p:nvSpPr>
        <p:spPr>
          <a:xfrm>
            <a:off x="10177256" y="2597011"/>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58" name="Google Shape;658;p33">
            <a:hlinkClick r:id="rId22" action="ppaction://hlinksldjump"/>
          </p:cNvPr>
          <p:cNvSpPr/>
          <p:nvPr/>
        </p:nvSpPr>
        <p:spPr>
          <a:xfrm>
            <a:off x="7578905" y="2619325"/>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59" name="Google Shape;659;p33">
            <a:hlinkClick r:id="rId23" action="ppaction://hlinksldjump"/>
          </p:cNvPr>
          <p:cNvSpPr/>
          <p:nvPr/>
        </p:nvSpPr>
        <p:spPr>
          <a:xfrm>
            <a:off x="9079876" y="3259325"/>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60" name="Google Shape;660;p33">
            <a:hlinkClick r:id="rId24" action="ppaction://hlinksldjump"/>
          </p:cNvPr>
          <p:cNvSpPr/>
          <p:nvPr/>
        </p:nvSpPr>
        <p:spPr>
          <a:xfrm>
            <a:off x="9531991" y="3748781"/>
            <a:ext cx="174125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61" name="Google Shape;661;p33">
            <a:hlinkClick r:id="rId25" action="ppaction://hlinksldjump"/>
          </p:cNvPr>
          <p:cNvSpPr/>
          <p:nvPr/>
        </p:nvSpPr>
        <p:spPr>
          <a:xfrm>
            <a:off x="9843253" y="4769530"/>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62" name="Google Shape;662;p33">
            <a:hlinkClick r:id="rId26" action="ppaction://hlinksldjump"/>
          </p:cNvPr>
          <p:cNvSpPr/>
          <p:nvPr/>
        </p:nvSpPr>
        <p:spPr>
          <a:xfrm>
            <a:off x="6310104" y="4907046"/>
            <a:ext cx="983838"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63" name="Google Shape;663;p33">
            <a:hlinkClick r:id="rId27" action="ppaction://hlinksldjump"/>
          </p:cNvPr>
          <p:cNvSpPr/>
          <p:nvPr/>
        </p:nvSpPr>
        <p:spPr>
          <a:xfrm>
            <a:off x="7046527" y="3725950"/>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64" name="Google Shape;664;p33">
            <a:hlinkClick r:id="rId28" action="ppaction://hlinksldjump"/>
          </p:cNvPr>
          <p:cNvSpPr/>
          <p:nvPr/>
        </p:nvSpPr>
        <p:spPr>
          <a:xfrm>
            <a:off x="1959817" y="948784"/>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34"/>
          <p:cNvSpPr/>
          <p:nvPr/>
        </p:nvSpPr>
        <p:spPr>
          <a:xfrm>
            <a:off x="479126" y="3517812"/>
            <a:ext cx="1858464" cy="1238211"/>
          </a:xfrm>
          <a:prstGeom prst="roundRect">
            <a:avLst>
              <a:gd name="adj" fmla="val 4281"/>
            </a:avLst>
          </a:prstGeom>
          <a:solidFill>
            <a:schemeClr val="lt1"/>
          </a:solid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71" name="Google Shape;671;p34"/>
          <p:cNvSpPr txBox="1"/>
          <p:nvPr/>
        </p:nvSpPr>
        <p:spPr>
          <a:xfrm>
            <a:off x="527479" y="3589620"/>
            <a:ext cx="17617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ja-JP" sz="3600" b="1" i="0" u="none" strike="noStrike" cap="none">
                <a:solidFill>
                  <a:srgbClr val="FF0000"/>
                </a:solidFill>
                <a:latin typeface="Arial"/>
                <a:ea typeface="Arial"/>
                <a:cs typeface="Arial"/>
                <a:sym typeface="Arial"/>
              </a:rPr>
              <a:t>不正解</a:t>
            </a:r>
            <a:endParaRPr sz="3600" b="1" i="0" u="none" strike="noStrike" cap="none">
              <a:solidFill>
                <a:srgbClr val="FF0000"/>
              </a:solidFill>
              <a:latin typeface="Arial"/>
              <a:ea typeface="Arial"/>
              <a:cs typeface="Arial"/>
              <a:sym typeface="Arial"/>
            </a:endParaRPr>
          </a:p>
        </p:txBody>
      </p:sp>
      <p:sp>
        <p:nvSpPr>
          <p:cNvPr id="672" name="Google Shape;672;p34"/>
          <p:cNvSpPr/>
          <p:nvPr/>
        </p:nvSpPr>
        <p:spPr>
          <a:xfrm>
            <a:off x="727246" y="4249280"/>
            <a:ext cx="1365227"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673" name="Google Shape;673;p34"/>
          <p:cNvSpPr txBox="1"/>
          <p:nvPr/>
        </p:nvSpPr>
        <p:spPr>
          <a:xfrm>
            <a:off x="789740" y="4282500"/>
            <a:ext cx="1547849" cy="387758"/>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600"/>
              <a:buFont typeface="Arial"/>
              <a:buNone/>
            </a:pPr>
            <a:r>
              <a:rPr lang="ja-JP" sz="1600" b="1" i="0" u="none" strike="noStrike" cap="none">
                <a:solidFill>
                  <a:schemeClr val="lt1"/>
                </a:solidFill>
                <a:latin typeface="Arial"/>
                <a:ea typeface="Arial"/>
                <a:cs typeface="Arial"/>
                <a:sym typeface="Arial"/>
              </a:rPr>
              <a:t>図に戻る ▶</a:t>
            </a:r>
            <a:endParaRPr sz="1600" b="1" i="0" u="none" strike="noStrike" cap="none">
              <a:solidFill>
                <a:schemeClr val="lt1"/>
              </a:solidFill>
              <a:latin typeface="Arial"/>
              <a:ea typeface="Arial"/>
              <a:cs typeface="Arial"/>
              <a:sym typeface="Arial"/>
            </a:endParaRPr>
          </a:p>
        </p:txBody>
      </p:sp>
      <p:sp>
        <p:nvSpPr>
          <p:cNvPr id="674" name="Google Shape;674;p34"/>
          <p:cNvSpPr/>
          <p:nvPr/>
        </p:nvSpPr>
        <p:spPr>
          <a:xfrm>
            <a:off x="765027" y="2402913"/>
            <a:ext cx="1291664" cy="1291664"/>
          </a:xfrm>
          <a:prstGeom prst="mathMultiply">
            <a:avLst>
              <a:gd name="adj1" fmla="val 8197"/>
            </a:avLst>
          </a:prstGeom>
          <a:solidFill>
            <a:srgbClr val="FF000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75" name="Google Shape;675;p34"/>
          <p:cNvSpPr/>
          <p:nvPr/>
        </p:nvSpPr>
        <p:spPr>
          <a:xfrm>
            <a:off x="1548575" y="2626672"/>
            <a:ext cx="673714"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76" name="Google Shape;676;p34"/>
          <p:cNvSpPr txBox="1"/>
          <p:nvPr/>
        </p:nvSpPr>
        <p:spPr>
          <a:xfrm>
            <a:off x="1548774" y="2615396"/>
            <a:ext cx="855061" cy="3138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教会 ▶</a:t>
            </a:r>
            <a:endParaRPr sz="1200" b="1" i="0" u="none" strike="noStrike" cap="none">
              <a:solidFill>
                <a:schemeClr val="lt1"/>
              </a:solidFill>
              <a:latin typeface="Arial"/>
              <a:ea typeface="Arial"/>
              <a:cs typeface="Arial"/>
              <a:sym typeface="Arial"/>
            </a:endParaRPr>
          </a:p>
        </p:txBody>
      </p:sp>
      <p:sp>
        <p:nvSpPr>
          <p:cNvPr id="677" name="Google Shape;677;p34">
            <a:hlinkClick r:id="rId3" action="ppaction://hlinksldjump"/>
          </p:cNvPr>
          <p:cNvSpPr/>
          <p:nvPr/>
        </p:nvSpPr>
        <p:spPr>
          <a:xfrm>
            <a:off x="479126" y="3517812"/>
            <a:ext cx="1858464" cy="1238211"/>
          </a:xfrm>
          <a:prstGeom prst="roundRect">
            <a:avLst>
              <a:gd name="adj" fmla="val 4281"/>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35">
            <a:hlinkClick r:id="rId3" action="ppaction://hlinksldjump"/>
          </p:cNvPr>
          <p:cNvSpPr/>
          <p:nvPr/>
        </p:nvSpPr>
        <p:spPr>
          <a:xfrm>
            <a:off x="10267057" y="198968"/>
            <a:ext cx="1159916" cy="405807"/>
          </a:xfrm>
          <a:prstGeom prst="roundRect">
            <a:avLst>
              <a:gd name="adj" fmla="val 0"/>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684" name="Google Shape;684;p35">
            <a:hlinkClick r:id="rId4" action="ppaction://hlinksldjump"/>
          </p:cNvPr>
          <p:cNvSpPr/>
          <p:nvPr/>
        </p:nvSpPr>
        <p:spPr>
          <a:xfrm>
            <a:off x="828832" y="4907046"/>
            <a:ext cx="1900800"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85" name="Google Shape;685;p35">
            <a:hlinkClick r:id="rId5" action="ppaction://hlinksldjump"/>
          </p:cNvPr>
          <p:cNvSpPr/>
          <p:nvPr/>
        </p:nvSpPr>
        <p:spPr>
          <a:xfrm>
            <a:off x="3317970" y="6362519"/>
            <a:ext cx="983838"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86" name="Google Shape;686;p35">
            <a:hlinkClick r:id="rId6" action="ppaction://hlinksldjump"/>
          </p:cNvPr>
          <p:cNvSpPr/>
          <p:nvPr/>
        </p:nvSpPr>
        <p:spPr>
          <a:xfrm>
            <a:off x="4729708" y="6362519"/>
            <a:ext cx="158039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87" name="Google Shape;687;p35">
            <a:hlinkClick r:id="rId7" action="ppaction://hlinksldjump"/>
          </p:cNvPr>
          <p:cNvSpPr/>
          <p:nvPr/>
        </p:nvSpPr>
        <p:spPr>
          <a:xfrm>
            <a:off x="840806" y="3716531"/>
            <a:ext cx="60008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88" name="Google Shape;688;p35">
            <a:hlinkClick r:id="rId8" action="ppaction://hlinksldjump"/>
          </p:cNvPr>
          <p:cNvSpPr/>
          <p:nvPr/>
        </p:nvSpPr>
        <p:spPr>
          <a:xfrm>
            <a:off x="1819909" y="3559921"/>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89" name="Google Shape;689;p35">
            <a:hlinkClick r:id="rId9" action="ppaction://hlinksldjump"/>
          </p:cNvPr>
          <p:cNvSpPr/>
          <p:nvPr/>
        </p:nvSpPr>
        <p:spPr>
          <a:xfrm>
            <a:off x="1548575" y="2626672"/>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90" name="Google Shape;690;p35">
            <a:hlinkClick r:id="rId10" action="ppaction://hlinksldjump"/>
          </p:cNvPr>
          <p:cNvSpPr/>
          <p:nvPr/>
        </p:nvSpPr>
        <p:spPr>
          <a:xfrm>
            <a:off x="3704524" y="1069420"/>
            <a:ext cx="983838"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91" name="Google Shape;691;p35">
            <a:hlinkClick r:id="rId11" action="ppaction://hlinksldjump"/>
          </p:cNvPr>
          <p:cNvSpPr/>
          <p:nvPr/>
        </p:nvSpPr>
        <p:spPr>
          <a:xfrm>
            <a:off x="3017927" y="3974625"/>
            <a:ext cx="60008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92" name="Google Shape;692;p35">
            <a:hlinkClick r:id="rId12" action="ppaction://hlinksldjump"/>
          </p:cNvPr>
          <p:cNvSpPr/>
          <p:nvPr/>
        </p:nvSpPr>
        <p:spPr>
          <a:xfrm>
            <a:off x="3704524" y="2866520"/>
            <a:ext cx="1471747"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93" name="Google Shape;693;p35">
            <a:hlinkClick r:id="rId13" action="ppaction://hlinksldjump"/>
          </p:cNvPr>
          <p:cNvSpPr/>
          <p:nvPr/>
        </p:nvSpPr>
        <p:spPr>
          <a:xfrm>
            <a:off x="4872505" y="2400798"/>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94" name="Google Shape;694;p35">
            <a:hlinkClick r:id="rId14" action="ppaction://hlinksldjump"/>
          </p:cNvPr>
          <p:cNvSpPr/>
          <p:nvPr/>
        </p:nvSpPr>
        <p:spPr>
          <a:xfrm>
            <a:off x="3809889" y="4907046"/>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95" name="Google Shape;695;p35">
            <a:hlinkClick r:id="rId15" action="ppaction://hlinksldjump"/>
          </p:cNvPr>
          <p:cNvSpPr/>
          <p:nvPr/>
        </p:nvSpPr>
        <p:spPr>
          <a:xfrm>
            <a:off x="5973247" y="3259326"/>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96" name="Google Shape;696;p35">
            <a:hlinkClick r:id="rId16" action="ppaction://hlinksldjump"/>
          </p:cNvPr>
          <p:cNvSpPr/>
          <p:nvPr/>
        </p:nvSpPr>
        <p:spPr>
          <a:xfrm>
            <a:off x="5917521" y="2619326"/>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97" name="Google Shape;697;p35">
            <a:hlinkClick r:id="rId17" action="ppaction://hlinksldjump"/>
          </p:cNvPr>
          <p:cNvSpPr/>
          <p:nvPr/>
        </p:nvSpPr>
        <p:spPr>
          <a:xfrm>
            <a:off x="6193323" y="1128168"/>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98" name="Google Shape;698;p35">
            <a:hlinkClick r:id="rId18" action="ppaction://hlinksldjump"/>
          </p:cNvPr>
          <p:cNvSpPr/>
          <p:nvPr/>
        </p:nvSpPr>
        <p:spPr>
          <a:xfrm>
            <a:off x="7360172" y="1340354"/>
            <a:ext cx="128664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99" name="Google Shape;699;p35">
            <a:hlinkClick r:id="rId19" action="ppaction://hlinksldjump"/>
          </p:cNvPr>
          <p:cNvSpPr/>
          <p:nvPr/>
        </p:nvSpPr>
        <p:spPr>
          <a:xfrm>
            <a:off x="8763694" y="2002670"/>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00" name="Google Shape;700;p35">
            <a:hlinkClick r:id="rId20" action="ppaction://hlinksldjump"/>
          </p:cNvPr>
          <p:cNvSpPr/>
          <p:nvPr/>
        </p:nvSpPr>
        <p:spPr>
          <a:xfrm>
            <a:off x="10231939" y="919122"/>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01" name="Google Shape;701;p35">
            <a:hlinkClick r:id="rId21" action="ppaction://hlinksldjump"/>
          </p:cNvPr>
          <p:cNvSpPr/>
          <p:nvPr/>
        </p:nvSpPr>
        <p:spPr>
          <a:xfrm>
            <a:off x="10177256" y="2597011"/>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02" name="Google Shape;702;p35">
            <a:hlinkClick r:id="rId22" action="ppaction://hlinksldjump"/>
          </p:cNvPr>
          <p:cNvSpPr/>
          <p:nvPr/>
        </p:nvSpPr>
        <p:spPr>
          <a:xfrm>
            <a:off x="7578905" y="2619325"/>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03" name="Google Shape;703;p35">
            <a:hlinkClick r:id="rId23" action="ppaction://hlinksldjump"/>
          </p:cNvPr>
          <p:cNvSpPr/>
          <p:nvPr/>
        </p:nvSpPr>
        <p:spPr>
          <a:xfrm>
            <a:off x="9079876" y="3259325"/>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04" name="Google Shape;704;p35">
            <a:hlinkClick r:id="rId24" action="ppaction://hlinksldjump"/>
          </p:cNvPr>
          <p:cNvSpPr/>
          <p:nvPr/>
        </p:nvSpPr>
        <p:spPr>
          <a:xfrm>
            <a:off x="9531991" y="3748781"/>
            <a:ext cx="174125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05" name="Google Shape;705;p35">
            <a:hlinkClick r:id="rId25" action="ppaction://hlinksldjump"/>
          </p:cNvPr>
          <p:cNvSpPr/>
          <p:nvPr/>
        </p:nvSpPr>
        <p:spPr>
          <a:xfrm>
            <a:off x="9843253" y="4769530"/>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06" name="Google Shape;706;p35">
            <a:hlinkClick r:id="rId26" action="ppaction://hlinksldjump"/>
          </p:cNvPr>
          <p:cNvSpPr/>
          <p:nvPr/>
        </p:nvSpPr>
        <p:spPr>
          <a:xfrm>
            <a:off x="6310104" y="4907046"/>
            <a:ext cx="983838"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07" name="Google Shape;707;p35">
            <a:hlinkClick r:id="rId27" action="ppaction://hlinksldjump"/>
          </p:cNvPr>
          <p:cNvSpPr/>
          <p:nvPr/>
        </p:nvSpPr>
        <p:spPr>
          <a:xfrm>
            <a:off x="7046527" y="3725950"/>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08" name="Google Shape;708;p35">
            <a:hlinkClick r:id="rId28" action="ppaction://hlinksldjump"/>
          </p:cNvPr>
          <p:cNvSpPr/>
          <p:nvPr/>
        </p:nvSpPr>
        <p:spPr>
          <a:xfrm>
            <a:off x="1959817" y="948784"/>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p36"/>
          <p:cNvSpPr/>
          <p:nvPr/>
        </p:nvSpPr>
        <p:spPr>
          <a:xfrm>
            <a:off x="3533845" y="4155251"/>
            <a:ext cx="1858464" cy="1238211"/>
          </a:xfrm>
          <a:prstGeom prst="roundRect">
            <a:avLst>
              <a:gd name="adj" fmla="val 4281"/>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15" name="Google Shape;715;p36"/>
          <p:cNvSpPr txBox="1"/>
          <p:nvPr/>
        </p:nvSpPr>
        <p:spPr>
          <a:xfrm>
            <a:off x="3582198" y="4227059"/>
            <a:ext cx="17617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ja-JP" sz="3600" b="1" i="0" u="none" strike="noStrike" cap="none">
                <a:solidFill>
                  <a:srgbClr val="0070C0"/>
                </a:solidFill>
                <a:latin typeface="Arial"/>
                <a:ea typeface="Arial"/>
                <a:cs typeface="Arial"/>
                <a:sym typeface="Arial"/>
              </a:rPr>
              <a:t>正解</a:t>
            </a:r>
            <a:endParaRPr sz="3600" b="1" i="0" u="none" strike="noStrike" cap="none">
              <a:solidFill>
                <a:srgbClr val="0070C0"/>
              </a:solidFill>
              <a:latin typeface="Arial"/>
              <a:ea typeface="Arial"/>
              <a:cs typeface="Arial"/>
              <a:sym typeface="Arial"/>
            </a:endParaRPr>
          </a:p>
        </p:txBody>
      </p:sp>
      <p:sp>
        <p:nvSpPr>
          <p:cNvPr id="716" name="Google Shape;716;p36"/>
          <p:cNvSpPr/>
          <p:nvPr/>
        </p:nvSpPr>
        <p:spPr>
          <a:xfrm>
            <a:off x="3781965" y="4886719"/>
            <a:ext cx="1365227"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717" name="Google Shape;717;p36"/>
          <p:cNvSpPr txBox="1"/>
          <p:nvPr/>
        </p:nvSpPr>
        <p:spPr>
          <a:xfrm>
            <a:off x="3844459" y="4919939"/>
            <a:ext cx="1547849" cy="387758"/>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600"/>
              <a:buFont typeface="Arial"/>
              <a:buNone/>
            </a:pPr>
            <a:r>
              <a:rPr lang="ja-JP" sz="1600" b="1" i="0" u="none" strike="noStrike" cap="none">
                <a:solidFill>
                  <a:schemeClr val="lt1"/>
                </a:solidFill>
                <a:latin typeface="Arial"/>
                <a:ea typeface="Arial"/>
                <a:cs typeface="Arial"/>
                <a:sym typeface="Arial"/>
              </a:rPr>
              <a:t>図に戻る ▶</a:t>
            </a:r>
            <a:endParaRPr sz="1600" b="1" i="0" u="none" strike="noStrike" cap="none">
              <a:solidFill>
                <a:schemeClr val="lt1"/>
              </a:solidFill>
              <a:latin typeface="Arial"/>
              <a:ea typeface="Arial"/>
              <a:cs typeface="Arial"/>
              <a:sym typeface="Arial"/>
            </a:endParaRPr>
          </a:p>
        </p:txBody>
      </p:sp>
      <p:sp>
        <p:nvSpPr>
          <p:cNvPr id="718" name="Google Shape;718;p36"/>
          <p:cNvSpPr/>
          <p:nvPr/>
        </p:nvSpPr>
        <p:spPr>
          <a:xfrm>
            <a:off x="3989167" y="3113658"/>
            <a:ext cx="939265" cy="939265"/>
          </a:xfrm>
          <a:prstGeom prst="donut">
            <a:avLst>
              <a:gd name="adj" fmla="val 11639"/>
            </a:avLst>
          </a:prstGeom>
          <a:solidFill>
            <a:srgbClr val="0070C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19" name="Google Shape;719;p36"/>
          <p:cNvSpPr/>
          <p:nvPr/>
        </p:nvSpPr>
        <p:spPr>
          <a:xfrm>
            <a:off x="3704524" y="2866520"/>
            <a:ext cx="1471747"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20" name="Google Shape;720;p36"/>
          <p:cNvSpPr txBox="1"/>
          <p:nvPr/>
        </p:nvSpPr>
        <p:spPr>
          <a:xfrm>
            <a:off x="3704959" y="2855244"/>
            <a:ext cx="1471312" cy="300595"/>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市役所・町役場 ▶</a:t>
            </a:r>
            <a:endParaRPr sz="1200" b="1" i="0" u="none" strike="noStrike" cap="none">
              <a:solidFill>
                <a:schemeClr val="lt1"/>
              </a:solidFill>
              <a:latin typeface="Arial"/>
              <a:ea typeface="Arial"/>
              <a:cs typeface="Arial"/>
              <a:sym typeface="Arial"/>
            </a:endParaRPr>
          </a:p>
        </p:txBody>
      </p:sp>
      <p:sp>
        <p:nvSpPr>
          <p:cNvPr id="721" name="Google Shape;721;p36">
            <a:hlinkClick r:id="rId3" action="ppaction://hlinksldjump"/>
          </p:cNvPr>
          <p:cNvSpPr/>
          <p:nvPr/>
        </p:nvSpPr>
        <p:spPr>
          <a:xfrm>
            <a:off x="3533845" y="4155251"/>
            <a:ext cx="1858464" cy="1238211"/>
          </a:xfrm>
          <a:prstGeom prst="roundRect">
            <a:avLst>
              <a:gd name="adj" fmla="val 4281"/>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37">
            <a:hlinkClick r:id="rId3" action="ppaction://hlinksldjump"/>
          </p:cNvPr>
          <p:cNvSpPr/>
          <p:nvPr/>
        </p:nvSpPr>
        <p:spPr>
          <a:xfrm>
            <a:off x="10267057" y="198968"/>
            <a:ext cx="1159916" cy="405807"/>
          </a:xfrm>
          <a:prstGeom prst="roundRect">
            <a:avLst>
              <a:gd name="adj" fmla="val 0"/>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728" name="Google Shape;728;p37">
            <a:hlinkClick r:id="rId4" action="ppaction://hlinksldjump"/>
          </p:cNvPr>
          <p:cNvSpPr/>
          <p:nvPr/>
        </p:nvSpPr>
        <p:spPr>
          <a:xfrm>
            <a:off x="828832" y="4907046"/>
            <a:ext cx="1900800"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29" name="Google Shape;729;p37">
            <a:hlinkClick r:id="rId5" action="ppaction://hlinksldjump"/>
          </p:cNvPr>
          <p:cNvSpPr/>
          <p:nvPr/>
        </p:nvSpPr>
        <p:spPr>
          <a:xfrm>
            <a:off x="3317970" y="6362519"/>
            <a:ext cx="983838"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30" name="Google Shape;730;p37">
            <a:hlinkClick r:id="rId6" action="ppaction://hlinksldjump"/>
          </p:cNvPr>
          <p:cNvSpPr/>
          <p:nvPr/>
        </p:nvSpPr>
        <p:spPr>
          <a:xfrm>
            <a:off x="4729708" y="6362519"/>
            <a:ext cx="158039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31" name="Google Shape;731;p37">
            <a:hlinkClick r:id="rId7" action="ppaction://hlinksldjump"/>
          </p:cNvPr>
          <p:cNvSpPr/>
          <p:nvPr/>
        </p:nvSpPr>
        <p:spPr>
          <a:xfrm>
            <a:off x="840806" y="3716531"/>
            <a:ext cx="60008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32" name="Google Shape;732;p37">
            <a:hlinkClick r:id="rId8" action="ppaction://hlinksldjump"/>
          </p:cNvPr>
          <p:cNvSpPr/>
          <p:nvPr/>
        </p:nvSpPr>
        <p:spPr>
          <a:xfrm>
            <a:off x="1819909" y="3559921"/>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33" name="Google Shape;733;p37">
            <a:hlinkClick r:id="rId9" action="ppaction://hlinksldjump"/>
          </p:cNvPr>
          <p:cNvSpPr/>
          <p:nvPr/>
        </p:nvSpPr>
        <p:spPr>
          <a:xfrm>
            <a:off x="1548575" y="2626672"/>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34" name="Google Shape;734;p37">
            <a:hlinkClick r:id="rId10" action="ppaction://hlinksldjump"/>
          </p:cNvPr>
          <p:cNvSpPr/>
          <p:nvPr/>
        </p:nvSpPr>
        <p:spPr>
          <a:xfrm>
            <a:off x="3704524" y="1069420"/>
            <a:ext cx="983838"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35" name="Google Shape;735;p37">
            <a:hlinkClick r:id="rId11" action="ppaction://hlinksldjump"/>
          </p:cNvPr>
          <p:cNvSpPr/>
          <p:nvPr/>
        </p:nvSpPr>
        <p:spPr>
          <a:xfrm>
            <a:off x="3017927" y="3974625"/>
            <a:ext cx="60008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36" name="Google Shape;736;p37">
            <a:hlinkClick r:id="rId12" action="ppaction://hlinksldjump"/>
          </p:cNvPr>
          <p:cNvSpPr/>
          <p:nvPr/>
        </p:nvSpPr>
        <p:spPr>
          <a:xfrm>
            <a:off x="3704524" y="2866520"/>
            <a:ext cx="1471747"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37" name="Google Shape;737;p37">
            <a:hlinkClick r:id="rId13" action="ppaction://hlinksldjump"/>
          </p:cNvPr>
          <p:cNvSpPr/>
          <p:nvPr/>
        </p:nvSpPr>
        <p:spPr>
          <a:xfrm>
            <a:off x="4872505" y="2400798"/>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38" name="Google Shape;738;p37">
            <a:hlinkClick r:id="rId14" action="ppaction://hlinksldjump"/>
          </p:cNvPr>
          <p:cNvSpPr/>
          <p:nvPr/>
        </p:nvSpPr>
        <p:spPr>
          <a:xfrm>
            <a:off x="3809889" y="4907046"/>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39" name="Google Shape;739;p37">
            <a:hlinkClick r:id="rId15" action="ppaction://hlinksldjump"/>
          </p:cNvPr>
          <p:cNvSpPr/>
          <p:nvPr/>
        </p:nvSpPr>
        <p:spPr>
          <a:xfrm>
            <a:off x="5973247" y="3259326"/>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40" name="Google Shape;740;p37">
            <a:hlinkClick r:id="rId16" action="ppaction://hlinksldjump"/>
          </p:cNvPr>
          <p:cNvSpPr/>
          <p:nvPr/>
        </p:nvSpPr>
        <p:spPr>
          <a:xfrm>
            <a:off x="5917521" y="2619326"/>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41" name="Google Shape;741;p37">
            <a:hlinkClick r:id="rId17" action="ppaction://hlinksldjump"/>
          </p:cNvPr>
          <p:cNvSpPr/>
          <p:nvPr/>
        </p:nvSpPr>
        <p:spPr>
          <a:xfrm>
            <a:off x="6193323" y="1128168"/>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42" name="Google Shape;742;p37">
            <a:hlinkClick r:id="rId18" action="ppaction://hlinksldjump"/>
          </p:cNvPr>
          <p:cNvSpPr/>
          <p:nvPr/>
        </p:nvSpPr>
        <p:spPr>
          <a:xfrm>
            <a:off x="7360172" y="1340354"/>
            <a:ext cx="128664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43" name="Google Shape;743;p37">
            <a:hlinkClick r:id="rId19" action="ppaction://hlinksldjump"/>
          </p:cNvPr>
          <p:cNvSpPr/>
          <p:nvPr/>
        </p:nvSpPr>
        <p:spPr>
          <a:xfrm>
            <a:off x="8763694" y="2002670"/>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44" name="Google Shape;744;p37">
            <a:hlinkClick r:id="rId20" action="ppaction://hlinksldjump"/>
          </p:cNvPr>
          <p:cNvSpPr/>
          <p:nvPr/>
        </p:nvSpPr>
        <p:spPr>
          <a:xfrm>
            <a:off x="10231939" y="919122"/>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45" name="Google Shape;745;p37">
            <a:hlinkClick r:id="rId21" action="ppaction://hlinksldjump"/>
          </p:cNvPr>
          <p:cNvSpPr/>
          <p:nvPr/>
        </p:nvSpPr>
        <p:spPr>
          <a:xfrm>
            <a:off x="10177256" y="2597011"/>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46" name="Google Shape;746;p37">
            <a:hlinkClick r:id="rId22" action="ppaction://hlinksldjump"/>
          </p:cNvPr>
          <p:cNvSpPr/>
          <p:nvPr/>
        </p:nvSpPr>
        <p:spPr>
          <a:xfrm>
            <a:off x="7578905" y="2619325"/>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47" name="Google Shape;747;p37">
            <a:hlinkClick r:id="rId23" action="ppaction://hlinksldjump"/>
          </p:cNvPr>
          <p:cNvSpPr/>
          <p:nvPr/>
        </p:nvSpPr>
        <p:spPr>
          <a:xfrm>
            <a:off x="9079876" y="3259325"/>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48" name="Google Shape;748;p37">
            <a:hlinkClick r:id="rId24" action="ppaction://hlinksldjump"/>
          </p:cNvPr>
          <p:cNvSpPr/>
          <p:nvPr/>
        </p:nvSpPr>
        <p:spPr>
          <a:xfrm>
            <a:off x="9531991" y="3748781"/>
            <a:ext cx="174125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49" name="Google Shape;749;p37">
            <a:hlinkClick r:id="rId25" action="ppaction://hlinksldjump"/>
          </p:cNvPr>
          <p:cNvSpPr/>
          <p:nvPr/>
        </p:nvSpPr>
        <p:spPr>
          <a:xfrm>
            <a:off x="9843253" y="4769530"/>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50" name="Google Shape;750;p37">
            <a:hlinkClick r:id="rId26" action="ppaction://hlinksldjump"/>
          </p:cNvPr>
          <p:cNvSpPr/>
          <p:nvPr/>
        </p:nvSpPr>
        <p:spPr>
          <a:xfrm>
            <a:off x="6310104" y="4907046"/>
            <a:ext cx="983838"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51" name="Google Shape;751;p37">
            <a:hlinkClick r:id="rId27" action="ppaction://hlinksldjump"/>
          </p:cNvPr>
          <p:cNvSpPr/>
          <p:nvPr/>
        </p:nvSpPr>
        <p:spPr>
          <a:xfrm>
            <a:off x="7046527" y="3725950"/>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52" name="Google Shape;752;p37">
            <a:hlinkClick r:id="rId28" action="ppaction://hlinksldjump"/>
          </p:cNvPr>
          <p:cNvSpPr/>
          <p:nvPr/>
        </p:nvSpPr>
        <p:spPr>
          <a:xfrm>
            <a:off x="1959817" y="948784"/>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8" name="Google Shape;758;p38"/>
          <p:cNvSpPr/>
          <p:nvPr/>
        </p:nvSpPr>
        <p:spPr>
          <a:xfrm>
            <a:off x="4285889" y="2857792"/>
            <a:ext cx="1858464" cy="1238211"/>
          </a:xfrm>
          <a:prstGeom prst="roundRect">
            <a:avLst>
              <a:gd name="adj" fmla="val 4281"/>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59" name="Google Shape;759;p38"/>
          <p:cNvSpPr txBox="1"/>
          <p:nvPr/>
        </p:nvSpPr>
        <p:spPr>
          <a:xfrm>
            <a:off x="4334242" y="2929600"/>
            <a:ext cx="17617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ja-JP" sz="3600" b="1" i="0" u="none" strike="noStrike" cap="none">
                <a:solidFill>
                  <a:srgbClr val="0070C0"/>
                </a:solidFill>
                <a:latin typeface="Arial"/>
                <a:ea typeface="Arial"/>
                <a:cs typeface="Arial"/>
                <a:sym typeface="Arial"/>
              </a:rPr>
              <a:t>正解</a:t>
            </a:r>
            <a:endParaRPr sz="3600" b="1" i="0" u="none" strike="noStrike" cap="none">
              <a:solidFill>
                <a:srgbClr val="0070C0"/>
              </a:solidFill>
              <a:latin typeface="Arial"/>
              <a:ea typeface="Arial"/>
              <a:cs typeface="Arial"/>
              <a:sym typeface="Arial"/>
            </a:endParaRPr>
          </a:p>
        </p:txBody>
      </p:sp>
      <p:sp>
        <p:nvSpPr>
          <p:cNvPr id="760" name="Google Shape;760;p38"/>
          <p:cNvSpPr/>
          <p:nvPr/>
        </p:nvSpPr>
        <p:spPr>
          <a:xfrm>
            <a:off x="4534009" y="3589260"/>
            <a:ext cx="1365227"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761" name="Google Shape;761;p38"/>
          <p:cNvSpPr txBox="1"/>
          <p:nvPr/>
        </p:nvSpPr>
        <p:spPr>
          <a:xfrm>
            <a:off x="4596503" y="3622480"/>
            <a:ext cx="1547849" cy="387758"/>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600"/>
              <a:buFont typeface="Arial"/>
              <a:buNone/>
            </a:pPr>
            <a:r>
              <a:rPr lang="ja-JP" sz="1600" b="1" i="0" u="none" strike="noStrike" cap="none">
                <a:solidFill>
                  <a:schemeClr val="lt1"/>
                </a:solidFill>
                <a:latin typeface="Arial"/>
                <a:ea typeface="Arial"/>
                <a:cs typeface="Arial"/>
                <a:sym typeface="Arial"/>
              </a:rPr>
              <a:t>図に戻る ▶</a:t>
            </a:r>
            <a:endParaRPr sz="1600" b="1" i="0" u="none" strike="noStrike" cap="none">
              <a:solidFill>
                <a:schemeClr val="lt1"/>
              </a:solidFill>
              <a:latin typeface="Arial"/>
              <a:ea typeface="Arial"/>
              <a:cs typeface="Arial"/>
              <a:sym typeface="Arial"/>
            </a:endParaRPr>
          </a:p>
        </p:txBody>
      </p:sp>
      <p:sp>
        <p:nvSpPr>
          <p:cNvPr id="762" name="Google Shape;762;p38"/>
          <p:cNvSpPr/>
          <p:nvPr/>
        </p:nvSpPr>
        <p:spPr>
          <a:xfrm>
            <a:off x="4741211" y="1816199"/>
            <a:ext cx="939265" cy="939265"/>
          </a:xfrm>
          <a:prstGeom prst="donut">
            <a:avLst>
              <a:gd name="adj" fmla="val 11639"/>
            </a:avLst>
          </a:prstGeom>
          <a:solidFill>
            <a:srgbClr val="0070C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63" name="Google Shape;763;p38"/>
          <p:cNvSpPr/>
          <p:nvPr/>
        </p:nvSpPr>
        <p:spPr>
          <a:xfrm>
            <a:off x="4872505" y="2400798"/>
            <a:ext cx="673714"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64" name="Google Shape;764;p38"/>
          <p:cNvSpPr txBox="1"/>
          <p:nvPr/>
        </p:nvSpPr>
        <p:spPr>
          <a:xfrm>
            <a:off x="4872704" y="2389522"/>
            <a:ext cx="804809" cy="3138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交番 ▶</a:t>
            </a:r>
            <a:endParaRPr sz="1200" b="1" i="0" u="none" strike="noStrike" cap="none">
              <a:solidFill>
                <a:schemeClr val="lt1"/>
              </a:solidFill>
              <a:latin typeface="Arial"/>
              <a:ea typeface="Arial"/>
              <a:cs typeface="Arial"/>
              <a:sym typeface="Arial"/>
            </a:endParaRPr>
          </a:p>
        </p:txBody>
      </p:sp>
      <p:sp>
        <p:nvSpPr>
          <p:cNvPr id="765" name="Google Shape;765;p38">
            <a:hlinkClick r:id="rId3" action="ppaction://hlinksldjump"/>
          </p:cNvPr>
          <p:cNvSpPr/>
          <p:nvPr/>
        </p:nvSpPr>
        <p:spPr>
          <a:xfrm>
            <a:off x="4285889" y="2857792"/>
            <a:ext cx="1858464" cy="1238211"/>
          </a:xfrm>
          <a:prstGeom prst="roundRect">
            <a:avLst>
              <a:gd name="adj" fmla="val 4281"/>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1" name="Google Shape;771;p39">
            <a:hlinkClick r:id="rId3" action="ppaction://hlinksldjump"/>
          </p:cNvPr>
          <p:cNvSpPr/>
          <p:nvPr/>
        </p:nvSpPr>
        <p:spPr>
          <a:xfrm>
            <a:off x="10267057" y="198968"/>
            <a:ext cx="1159916" cy="405807"/>
          </a:xfrm>
          <a:prstGeom prst="roundRect">
            <a:avLst>
              <a:gd name="adj" fmla="val 0"/>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772" name="Google Shape;772;p39">
            <a:hlinkClick r:id="rId4" action="ppaction://hlinksldjump"/>
          </p:cNvPr>
          <p:cNvSpPr/>
          <p:nvPr/>
        </p:nvSpPr>
        <p:spPr>
          <a:xfrm>
            <a:off x="828832" y="4907046"/>
            <a:ext cx="1900800"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73" name="Google Shape;773;p39">
            <a:hlinkClick r:id="rId5" action="ppaction://hlinksldjump"/>
          </p:cNvPr>
          <p:cNvSpPr/>
          <p:nvPr/>
        </p:nvSpPr>
        <p:spPr>
          <a:xfrm>
            <a:off x="3317970" y="6362519"/>
            <a:ext cx="983838"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74" name="Google Shape;774;p39">
            <a:hlinkClick r:id="rId6" action="ppaction://hlinksldjump"/>
          </p:cNvPr>
          <p:cNvSpPr/>
          <p:nvPr/>
        </p:nvSpPr>
        <p:spPr>
          <a:xfrm>
            <a:off x="4729708" y="6362519"/>
            <a:ext cx="158039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75" name="Google Shape;775;p39">
            <a:hlinkClick r:id="rId7" action="ppaction://hlinksldjump"/>
          </p:cNvPr>
          <p:cNvSpPr/>
          <p:nvPr/>
        </p:nvSpPr>
        <p:spPr>
          <a:xfrm>
            <a:off x="840806" y="3716531"/>
            <a:ext cx="60008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76" name="Google Shape;776;p39">
            <a:hlinkClick r:id="rId8" action="ppaction://hlinksldjump"/>
          </p:cNvPr>
          <p:cNvSpPr/>
          <p:nvPr/>
        </p:nvSpPr>
        <p:spPr>
          <a:xfrm>
            <a:off x="1819909" y="3559921"/>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77" name="Google Shape;777;p39">
            <a:hlinkClick r:id="rId9" action="ppaction://hlinksldjump"/>
          </p:cNvPr>
          <p:cNvSpPr/>
          <p:nvPr/>
        </p:nvSpPr>
        <p:spPr>
          <a:xfrm>
            <a:off x="1548575" y="2626672"/>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78" name="Google Shape;778;p39">
            <a:hlinkClick r:id="rId10" action="ppaction://hlinksldjump"/>
          </p:cNvPr>
          <p:cNvSpPr/>
          <p:nvPr/>
        </p:nvSpPr>
        <p:spPr>
          <a:xfrm>
            <a:off x="3704524" y="1069420"/>
            <a:ext cx="983838"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79" name="Google Shape;779;p39">
            <a:hlinkClick r:id="rId11" action="ppaction://hlinksldjump"/>
          </p:cNvPr>
          <p:cNvSpPr/>
          <p:nvPr/>
        </p:nvSpPr>
        <p:spPr>
          <a:xfrm>
            <a:off x="3017927" y="3974625"/>
            <a:ext cx="60008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80" name="Google Shape;780;p39">
            <a:hlinkClick r:id="rId12" action="ppaction://hlinksldjump"/>
          </p:cNvPr>
          <p:cNvSpPr/>
          <p:nvPr/>
        </p:nvSpPr>
        <p:spPr>
          <a:xfrm>
            <a:off x="3704524" y="2866520"/>
            <a:ext cx="1471747"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81" name="Google Shape;781;p39">
            <a:hlinkClick r:id="rId13" action="ppaction://hlinksldjump"/>
          </p:cNvPr>
          <p:cNvSpPr/>
          <p:nvPr/>
        </p:nvSpPr>
        <p:spPr>
          <a:xfrm>
            <a:off x="4872505" y="2400798"/>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82" name="Google Shape;782;p39">
            <a:hlinkClick r:id="rId14" action="ppaction://hlinksldjump"/>
          </p:cNvPr>
          <p:cNvSpPr/>
          <p:nvPr/>
        </p:nvSpPr>
        <p:spPr>
          <a:xfrm>
            <a:off x="3809889" y="4907046"/>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83" name="Google Shape;783;p39">
            <a:hlinkClick r:id="rId15" action="ppaction://hlinksldjump"/>
          </p:cNvPr>
          <p:cNvSpPr/>
          <p:nvPr/>
        </p:nvSpPr>
        <p:spPr>
          <a:xfrm>
            <a:off x="5973247" y="3259326"/>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84" name="Google Shape;784;p39">
            <a:hlinkClick r:id="rId16" action="ppaction://hlinksldjump"/>
          </p:cNvPr>
          <p:cNvSpPr/>
          <p:nvPr/>
        </p:nvSpPr>
        <p:spPr>
          <a:xfrm>
            <a:off x="5917521" y="2619326"/>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85" name="Google Shape;785;p39">
            <a:hlinkClick r:id="rId17" action="ppaction://hlinksldjump"/>
          </p:cNvPr>
          <p:cNvSpPr/>
          <p:nvPr/>
        </p:nvSpPr>
        <p:spPr>
          <a:xfrm>
            <a:off x="6193323" y="1128168"/>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86" name="Google Shape;786;p39">
            <a:hlinkClick r:id="rId18" action="ppaction://hlinksldjump"/>
          </p:cNvPr>
          <p:cNvSpPr/>
          <p:nvPr/>
        </p:nvSpPr>
        <p:spPr>
          <a:xfrm>
            <a:off x="7360172" y="1340354"/>
            <a:ext cx="128664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87" name="Google Shape;787;p39">
            <a:hlinkClick r:id="rId19" action="ppaction://hlinksldjump"/>
          </p:cNvPr>
          <p:cNvSpPr/>
          <p:nvPr/>
        </p:nvSpPr>
        <p:spPr>
          <a:xfrm>
            <a:off x="8763694" y="2002670"/>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88" name="Google Shape;788;p39">
            <a:hlinkClick r:id="rId20" action="ppaction://hlinksldjump"/>
          </p:cNvPr>
          <p:cNvSpPr/>
          <p:nvPr/>
        </p:nvSpPr>
        <p:spPr>
          <a:xfrm>
            <a:off x="10231939" y="919122"/>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89" name="Google Shape;789;p39">
            <a:hlinkClick r:id="rId21" action="ppaction://hlinksldjump"/>
          </p:cNvPr>
          <p:cNvSpPr/>
          <p:nvPr/>
        </p:nvSpPr>
        <p:spPr>
          <a:xfrm>
            <a:off x="10177256" y="2597011"/>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90" name="Google Shape;790;p39">
            <a:hlinkClick r:id="rId22" action="ppaction://hlinksldjump"/>
          </p:cNvPr>
          <p:cNvSpPr/>
          <p:nvPr/>
        </p:nvSpPr>
        <p:spPr>
          <a:xfrm>
            <a:off x="7578905" y="2619325"/>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91" name="Google Shape;791;p39">
            <a:hlinkClick r:id="rId23" action="ppaction://hlinksldjump"/>
          </p:cNvPr>
          <p:cNvSpPr/>
          <p:nvPr/>
        </p:nvSpPr>
        <p:spPr>
          <a:xfrm>
            <a:off x="9079876" y="3259325"/>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92" name="Google Shape;792;p39">
            <a:hlinkClick r:id="rId24" action="ppaction://hlinksldjump"/>
          </p:cNvPr>
          <p:cNvSpPr/>
          <p:nvPr/>
        </p:nvSpPr>
        <p:spPr>
          <a:xfrm>
            <a:off x="9531991" y="3748781"/>
            <a:ext cx="174125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93" name="Google Shape;793;p39">
            <a:hlinkClick r:id="rId25" action="ppaction://hlinksldjump"/>
          </p:cNvPr>
          <p:cNvSpPr/>
          <p:nvPr/>
        </p:nvSpPr>
        <p:spPr>
          <a:xfrm>
            <a:off x="9843253" y="4769530"/>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94" name="Google Shape;794;p39">
            <a:hlinkClick r:id="rId26" action="ppaction://hlinksldjump"/>
          </p:cNvPr>
          <p:cNvSpPr/>
          <p:nvPr/>
        </p:nvSpPr>
        <p:spPr>
          <a:xfrm>
            <a:off x="6310104" y="4907046"/>
            <a:ext cx="983838"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95" name="Google Shape;795;p39">
            <a:hlinkClick r:id="rId27" action="ppaction://hlinksldjump"/>
          </p:cNvPr>
          <p:cNvSpPr/>
          <p:nvPr/>
        </p:nvSpPr>
        <p:spPr>
          <a:xfrm>
            <a:off x="7046527" y="3725950"/>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96" name="Google Shape;796;p39">
            <a:hlinkClick r:id="rId28" action="ppaction://hlinksldjump"/>
          </p:cNvPr>
          <p:cNvSpPr/>
          <p:nvPr/>
        </p:nvSpPr>
        <p:spPr>
          <a:xfrm>
            <a:off x="1959817" y="948784"/>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40"/>
          <p:cNvSpPr/>
          <p:nvPr/>
        </p:nvSpPr>
        <p:spPr>
          <a:xfrm>
            <a:off x="5558635" y="3255064"/>
            <a:ext cx="1858464" cy="1238211"/>
          </a:xfrm>
          <a:prstGeom prst="roundRect">
            <a:avLst>
              <a:gd name="adj" fmla="val 4281"/>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03" name="Google Shape;803;p40"/>
          <p:cNvSpPr txBox="1"/>
          <p:nvPr/>
        </p:nvSpPr>
        <p:spPr>
          <a:xfrm>
            <a:off x="5606988" y="3326872"/>
            <a:ext cx="17617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ja-JP" sz="3600" b="1" i="0" u="none" strike="noStrike" cap="none">
                <a:solidFill>
                  <a:srgbClr val="0070C0"/>
                </a:solidFill>
                <a:latin typeface="Arial"/>
                <a:ea typeface="Arial"/>
                <a:cs typeface="Arial"/>
                <a:sym typeface="Arial"/>
              </a:rPr>
              <a:t>正解</a:t>
            </a:r>
            <a:endParaRPr sz="3600" b="1" i="0" u="none" strike="noStrike" cap="none">
              <a:solidFill>
                <a:srgbClr val="0070C0"/>
              </a:solidFill>
              <a:latin typeface="Arial"/>
              <a:ea typeface="Arial"/>
              <a:cs typeface="Arial"/>
              <a:sym typeface="Arial"/>
            </a:endParaRPr>
          </a:p>
        </p:txBody>
      </p:sp>
      <p:sp>
        <p:nvSpPr>
          <p:cNvPr id="804" name="Google Shape;804;p40"/>
          <p:cNvSpPr/>
          <p:nvPr/>
        </p:nvSpPr>
        <p:spPr>
          <a:xfrm>
            <a:off x="5806755" y="3986532"/>
            <a:ext cx="1365227"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805" name="Google Shape;805;p40"/>
          <p:cNvSpPr txBox="1"/>
          <p:nvPr/>
        </p:nvSpPr>
        <p:spPr>
          <a:xfrm>
            <a:off x="5869249" y="4019752"/>
            <a:ext cx="1547849" cy="387758"/>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600"/>
              <a:buFont typeface="Arial"/>
              <a:buNone/>
            </a:pPr>
            <a:r>
              <a:rPr lang="ja-JP" sz="1600" b="1" i="0" u="none" strike="noStrike" cap="none">
                <a:solidFill>
                  <a:schemeClr val="lt1"/>
                </a:solidFill>
                <a:latin typeface="Arial"/>
                <a:ea typeface="Arial"/>
                <a:cs typeface="Arial"/>
                <a:sym typeface="Arial"/>
              </a:rPr>
              <a:t>図に戻る ▶</a:t>
            </a:r>
            <a:endParaRPr sz="1600" b="1" i="0" u="none" strike="noStrike" cap="none">
              <a:solidFill>
                <a:schemeClr val="lt1"/>
              </a:solidFill>
              <a:latin typeface="Arial"/>
              <a:ea typeface="Arial"/>
              <a:cs typeface="Arial"/>
              <a:sym typeface="Arial"/>
            </a:endParaRPr>
          </a:p>
        </p:txBody>
      </p:sp>
      <p:sp>
        <p:nvSpPr>
          <p:cNvPr id="806" name="Google Shape;806;p40"/>
          <p:cNvSpPr/>
          <p:nvPr/>
        </p:nvSpPr>
        <p:spPr>
          <a:xfrm>
            <a:off x="6013957" y="2213471"/>
            <a:ext cx="939265" cy="939265"/>
          </a:xfrm>
          <a:prstGeom prst="donut">
            <a:avLst>
              <a:gd name="adj" fmla="val 11639"/>
            </a:avLst>
          </a:prstGeom>
          <a:solidFill>
            <a:srgbClr val="0070C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07" name="Google Shape;807;p40"/>
          <p:cNvSpPr/>
          <p:nvPr/>
        </p:nvSpPr>
        <p:spPr>
          <a:xfrm>
            <a:off x="5917521" y="2619326"/>
            <a:ext cx="1129006"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08" name="Google Shape;808;p40"/>
          <p:cNvSpPr txBox="1"/>
          <p:nvPr/>
        </p:nvSpPr>
        <p:spPr>
          <a:xfrm>
            <a:off x="5917854" y="2608050"/>
            <a:ext cx="1331357" cy="3138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公立小学校 ▶</a:t>
            </a:r>
            <a:endParaRPr sz="1200" b="1" i="0" u="none" strike="noStrike" cap="none">
              <a:solidFill>
                <a:schemeClr val="lt1"/>
              </a:solidFill>
              <a:latin typeface="Arial"/>
              <a:ea typeface="Arial"/>
              <a:cs typeface="Arial"/>
              <a:sym typeface="Arial"/>
            </a:endParaRPr>
          </a:p>
        </p:txBody>
      </p:sp>
      <p:sp>
        <p:nvSpPr>
          <p:cNvPr id="809" name="Google Shape;809;p40">
            <a:hlinkClick r:id="rId3" action="ppaction://hlinksldjump"/>
          </p:cNvPr>
          <p:cNvSpPr/>
          <p:nvPr/>
        </p:nvSpPr>
        <p:spPr>
          <a:xfrm>
            <a:off x="5558635" y="3255064"/>
            <a:ext cx="1858464" cy="1238211"/>
          </a:xfrm>
          <a:prstGeom prst="roundRect">
            <a:avLst>
              <a:gd name="adj" fmla="val 4281"/>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Google Shape;815;p41">
            <a:hlinkClick r:id="rId3" action="ppaction://hlinksldjump"/>
          </p:cNvPr>
          <p:cNvSpPr/>
          <p:nvPr/>
        </p:nvSpPr>
        <p:spPr>
          <a:xfrm>
            <a:off x="10267057" y="198968"/>
            <a:ext cx="1159916" cy="405807"/>
          </a:xfrm>
          <a:prstGeom prst="roundRect">
            <a:avLst>
              <a:gd name="adj" fmla="val 0"/>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816" name="Google Shape;816;p41">
            <a:hlinkClick r:id="rId4" action="ppaction://hlinksldjump"/>
          </p:cNvPr>
          <p:cNvSpPr/>
          <p:nvPr/>
        </p:nvSpPr>
        <p:spPr>
          <a:xfrm>
            <a:off x="828832" y="4907046"/>
            <a:ext cx="1900800"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17" name="Google Shape;817;p41">
            <a:hlinkClick r:id="rId5" action="ppaction://hlinksldjump"/>
          </p:cNvPr>
          <p:cNvSpPr/>
          <p:nvPr/>
        </p:nvSpPr>
        <p:spPr>
          <a:xfrm>
            <a:off x="3317970" y="6362519"/>
            <a:ext cx="983838"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18" name="Google Shape;818;p41">
            <a:hlinkClick r:id="rId6" action="ppaction://hlinksldjump"/>
          </p:cNvPr>
          <p:cNvSpPr/>
          <p:nvPr/>
        </p:nvSpPr>
        <p:spPr>
          <a:xfrm>
            <a:off x="4729708" y="6362519"/>
            <a:ext cx="158039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19" name="Google Shape;819;p41">
            <a:hlinkClick r:id="rId7" action="ppaction://hlinksldjump"/>
          </p:cNvPr>
          <p:cNvSpPr/>
          <p:nvPr/>
        </p:nvSpPr>
        <p:spPr>
          <a:xfrm>
            <a:off x="840806" y="3716531"/>
            <a:ext cx="60008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20" name="Google Shape;820;p41">
            <a:hlinkClick r:id="rId8" action="ppaction://hlinksldjump"/>
          </p:cNvPr>
          <p:cNvSpPr/>
          <p:nvPr/>
        </p:nvSpPr>
        <p:spPr>
          <a:xfrm>
            <a:off x="1819909" y="3559921"/>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21" name="Google Shape;821;p41">
            <a:hlinkClick r:id="rId9" action="ppaction://hlinksldjump"/>
          </p:cNvPr>
          <p:cNvSpPr/>
          <p:nvPr/>
        </p:nvSpPr>
        <p:spPr>
          <a:xfrm>
            <a:off x="1548575" y="2626672"/>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22" name="Google Shape;822;p41">
            <a:hlinkClick r:id="rId10" action="ppaction://hlinksldjump"/>
          </p:cNvPr>
          <p:cNvSpPr/>
          <p:nvPr/>
        </p:nvSpPr>
        <p:spPr>
          <a:xfrm>
            <a:off x="3704524" y="1069420"/>
            <a:ext cx="983838"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23" name="Google Shape;823;p41">
            <a:hlinkClick r:id="rId11" action="ppaction://hlinksldjump"/>
          </p:cNvPr>
          <p:cNvSpPr/>
          <p:nvPr/>
        </p:nvSpPr>
        <p:spPr>
          <a:xfrm>
            <a:off x="3017927" y="3974625"/>
            <a:ext cx="60008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24" name="Google Shape;824;p41">
            <a:hlinkClick r:id="rId12" action="ppaction://hlinksldjump"/>
          </p:cNvPr>
          <p:cNvSpPr/>
          <p:nvPr/>
        </p:nvSpPr>
        <p:spPr>
          <a:xfrm>
            <a:off x="3704524" y="2866520"/>
            <a:ext cx="1471747"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25" name="Google Shape;825;p41">
            <a:hlinkClick r:id="rId13" action="ppaction://hlinksldjump"/>
          </p:cNvPr>
          <p:cNvSpPr/>
          <p:nvPr/>
        </p:nvSpPr>
        <p:spPr>
          <a:xfrm>
            <a:off x="4872505" y="2400798"/>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26" name="Google Shape;826;p41">
            <a:hlinkClick r:id="rId14" action="ppaction://hlinksldjump"/>
          </p:cNvPr>
          <p:cNvSpPr/>
          <p:nvPr/>
        </p:nvSpPr>
        <p:spPr>
          <a:xfrm>
            <a:off x="3809889" y="4907046"/>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27" name="Google Shape;827;p41">
            <a:hlinkClick r:id="rId15" action="ppaction://hlinksldjump"/>
          </p:cNvPr>
          <p:cNvSpPr/>
          <p:nvPr/>
        </p:nvSpPr>
        <p:spPr>
          <a:xfrm>
            <a:off x="5973247" y="3259326"/>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28" name="Google Shape;828;p41">
            <a:hlinkClick r:id="rId16" action="ppaction://hlinksldjump"/>
          </p:cNvPr>
          <p:cNvSpPr/>
          <p:nvPr/>
        </p:nvSpPr>
        <p:spPr>
          <a:xfrm>
            <a:off x="5917521" y="2619326"/>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29" name="Google Shape;829;p41">
            <a:hlinkClick r:id="rId17" action="ppaction://hlinksldjump"/>
          </p:cNvPr>
          <p:cNvSpPr/>
          <p:nvPr/>
        </p:nvSpPr>
        <p:spPr>
          <a:xfrm>
            <a:off x="6193323" y="1128168"/>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30" name="Google Shape;830;p41">
            <a:hlinkClick r:id="rId18" action="ppaction://hlinksldjump"/>
          </p:cNvPr>
          <p:cNvSpPr/>
          <p:nvPr/>
        </p:nvSpPr>
        <p:spPr>
          <a:xfrm>
            <a:off x="7360172" y="1340354"/>
            <a:ext cx="128664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31" name="Google Shape;831;p41">
            <a:hlinkClick r:id="rId19" action="ppaction://hlinksldjump"/>
          </p:cNvPr>
          <p:cNvSpPr/>
          <p:nvPr/>
        </p:nvSpPr>
        <p:spPr>
          <a:xfrm>
            <a:off x="8763694" y="2002670"/>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32" name="Google Shape;832;p41">
            <a:hlinkClick r:id="rId20" action="ppaction://hlinksldjump"/>
          </p:cNvPr>
          <p:cNvSpPr/>
          <p:nvPr/>
        </p:nvSpPr>
        <p:spPr>
          <a:xfrm>
            <a:off x="10231939" y="919122"/>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33" name="Google Shape;833;p41">
            <a:hlinkClick r:id="rId21" action="ppaction://hlinksldjump"/>
          </p:cNvPr>
          <p:cNvSpPr/>
          <p:nvPr/>
        </p:nvSpPr>
        <p:spPr>
          <a:xfrm>
            <a:off x="10177256" y="2597011"/>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34" name="Google Shape;834;p41">
            <a:hlinkClick r:id="rId22" action="ppaction://hlinksldjump"/>
          </p:cNvPr>
          <p:cNvSpPr/>
          <p:nvPr/>
        </p:nvSpPr>
        <p:spPr>
          <a:xfrm>
            <a:off x="7578905" y="2619325"/>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35" name="Google Shape;835;p41">
            <a:hlinkClick r:id="rId23" action="ppaction://hlinksldjump"/>
          </p:cNvPr>
          <p:cNvSpPr/>
          <p:nvPr/>
        </p:nvSpPr>
        <p:spPr>
          <a:xfrm>
            <a:off x="9079876" y="3259325"/>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36" name="Google Shape;836;p41">
            <a:hlinkClick r:id="rId24" action="ppaction://hlinksldjump"/>
          </p:cNvPr>
          <p:cNvSpPr/>
          <p:nvPr/>
        </p:nvSpPr>
        <p:spPr>
          <a:xfrm>
            <a:off x="9531991" y="3748781"/>
            <a:ext cx="174125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37" name="Google Shape;837;p41">
            <a:hlinkClick r:id="rId25" action="ppaction://hlinksldjump"/>
          </p:cNvPr>
          <p:cNvSpPr/>
          <p:nvPr/>
        </p:nvSpPr>
        <p:spPr>
          <a:xfrm>
            <a:off x="9843253" y="4769530"/>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38" name="Google Shape;838;p41">
            <a:hlinkClick r:id="rId26" action="ppaction://hlinksldjump"/>
          </p:cNvPr>
          <p:cNvSpPr/>
          <p:nvPr/>
        </p:nvSpPr>
        <p:spPr>
          <a:xfrm>
            <a:off x="6310104" y="4907046"/>
            <a:ext cx="983838"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39" name="Google Shape;839;p41">
            <a:hlinkClick r:id="rId27" action="ppaction://hlinksldjump"/>
          </p:cNvPr>
          <p:cNvSpPr/>
          <p:nvPr/>
        </p:nvSpPr>
        <p:spPr>
          <a:xfrm>
            <a:off x="7046527" y="3725950"/>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40" name="Google Shape;840;p41">
            <a:hlinkClick r:id="rId28" action="ppaction://hlinksldjump"/>
          </p:cNvPr>
          <p:cNvSpPr/>
          <p:nvPr/>
        </p:nvSpPr>
        <p:spPr>
          <a:xfrm>
            <a:off x="1959817" y="948784"/>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15"/>
          <p:cNvSpPr txBox="1"/>
          <p:nvPr/>
        </p:nvSpPr>
        <p:spPr>
          <a:xfrm>
            <a:off x="5127397" y="522845"/>
            <a:ext cx="1937207"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3600"/>
              <a:buFont typeface="Arial"/>
              <a:buNone/>
            </a:pPr>
            <a:r>
              <a:rPr lang="ja-JP" sz="3600" b="1" i="0" u="none" strike="noStrike" cap="none">
                <a:solidFill>
                  <a:schemeClr val="dk1"/>
                </a:solidFill>
                <a:latin typeface="Arial"/>
                <a:ea typeface="Arial"/>
                <a:cs typeface="Arial"/>
                <a:sym typeface="Arial"/>
              </a:rPr>
              <a:t>目　次</a:t>
            </a:r>
            <a:endParaRPr sz="4400" b="1" i="0" u="none" strike="noStrike" cap="none">
              <a:solidFill>
                <a:schemeClr val="dk1"/>
              </a:solidFill>
              <a:latin typeface="Arial"/>
              <a:ea typeface="Arial"/>
              <a:cs typeface="Arial"/>
              <a:sym typeface="Arial"/>
            </a:endParaRPr>
          </a:p>
        </p:txBody>
      </p:sp>
      <p:sp>
        <p:nvSpPr>
          <p:cNvPr id="203" name="Google Shape;203;p15"/>
          <p:cNvSpPr/>
          <p:nvPr/>
        </p:nvSpPr>
        <p:spPr>
          <a:xfrm>
            <a:off x="1506000" y="1247801"/>
            <a:ext cx="9180000" cy="104586"/>
          </a:xfrm>
          <a:prstGeom prst="rect">
            <a:avLst/>
          </a:prstGeom>
          <a:solidFill>
            <a:srgbClr val="BBD8A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4" name="Google Shape;204;p15"/>
          <p:cNvSpPr txBox="1"/>
          <p:nvPr/>
        </p:nvSpPr>
        <p:spPr>
          <a:xfrm>
            <a:off x="3926150" y="1745008"/>
            <a:ext cx="60462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2800"/>
              <a:buFont typeface="Arial"/>
              <a:buNone/>
            </a:pPr>
            <a:r>
              <a:rPr lang="ja-JP" sz="2800" b="1" i="0" u="none" strike="noStrike" cap="none">
                <a:solidFill>
                  <a:schemeClr val="dk1"/>
                </a:solidFill>
                <a:latin typeface="Arial"/>
                <a:ea typeface="Arial"/>
                <a:cs typeface="Arial"/>
                <a:sym typeface="Arial"/>
              </a:rPr>
              <a:t>税金って何だろう</a:t>
            </a:r>
            <a:endParaRPr sz="2800" b="1" i="0" u="none" strike="noStrike" cap="none">
              <a:solidFill>
                <a:schemeClr val="dk1"/>
              </a:solidFill>
              <a:latin typeface="Arial"/>
              <a:ea typeface="Arial"/>
              <a:cs typeface="Arial"/>
              <a:sym typeface="Arial"/>
            </a:endParaRPr>
          </a:p>
        </p:txBody>
      </p:sp>
      <p:sp>
        <p:nvSpPr>
          <p:cNvPr id="205" name="Google Shape;205;p15"/>
          <p:cNvSpPr txBox="1"/>
          <p:nvPr/>
        </p:nvSpPr>
        <p:spPr>
          <a:xfrm>
            <a:off x="3064305" y="1745008"/>
            <a:ext cx="869100" cy="523200"/>
          </a:xfrm>
          <a:prstGeom prst="rect">
            <a:avLst/>
          </a:prstGeom>
          <a:noFill/>
          <a:ln>
            <a:noFill/>
          </a:ln>
        </p:spPr>
        <p:txBody>
          <a:bodyPr spcFirstLastPara="1" wrap="square" lIns="91425" tIns="45700" rIns="91425" bIns="45700" anchor="t" anchorCtr="0">
            <a:spAutoFit/>
          </a:bodyPr>
          <a:lstStyle/>
          <a:p>
            <a:pPr marL="0" marR="0" lvl="0" indent="0" algn="r" rtl="0">
              <a:lnSpc>
                <a:spcPct val="140000"/>
              </a:lnSpc>
              <a:spcBef>
                <a:spcPts val="0"/>
              </a:spcBef>
              <a:spcAft>
                <a:spcPts val="0"/>
              </a:spcAft>
              <a:buClr>
                <a:srgbClr val="000000"/>
              </a:buClr>
              <a:buSzPts val="2800"/>
              <a:buFont typeface="Arial"/>
              <a:buNone/>
            </a:pPr>
            <a:r>
              <a:rPr lang="ja-JP" sz="2800" b="1" i="0" u="none" strike="noStrike" cap="none">
                <a:solidFill>
                  <a:schemeClr val="dk1"/>
                </a:solidFill>
                <a:latin typeface="Arial"/>
                <a:ea typeface="Arial"/>
                <a:cs typeface="Arial"/>
                <a:sym typeface="Arial"/>
              </a:rPr>
              <a:t>1.</a:t>
            </a:r>
            <a:endParaRPr sz="1400" b="0" i="0" u="none" strike="noStrike" cap="none">
              <a:solidFill>
                <a:srgbClr val="000000"/>
              </a:solidFill>
              <a:latin typeface="Arial"/>
              <a:ea typeface="Arial"/>
              <a:cs typeface="Arial"/>
              <a:sym typeface="Arial"/>
            </a:endParaRPr>
          </a:p>
        </p:txBody>
      </p:sp>
      <p:sp>
        <p:nvSpPr>
          <p:cNvPr id="206" name="Google Shape;206;p15"/>
          <p:cNvSpPr/>
          <p:nvPr/>
        </p:nvSpPr>
        <p:spPr>
          <a:xfrm>
            <a:off x="2314290" y="1801810"/>
            <a:ext cx="869240" cy="405807"/>
          </a:xfrm>
          <a:prstGeom prst="roundRect">
            <a:avLst>
              <a:gd name="adj" fmla="val 50000"/>
            </a:avLst>
          </a:prstGeom>
          <a:solidFill>
            <a:srgbClr val="FF0000">
              <a:alpha val="5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7" name="Google Shape;207;p15"/>
          <p:cNvSpPr txBox="1"/>
          <p:nvPr/>
        </p:nvSpPr>
        <p:spPr>
          <a:xfrm>
            <a:off x="2410512" y="1859899"/>
            <a:ext cx="578928"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ja-JP" sz="1400" b="0" i="0" u="none" strike="noStrike" cap="none">
                <a:solidFill>
                  <a:schemeClr val="lt1"/>
                </a:solidFill>
                <a:latin typeface="Arial"/>
                <a:ea typeface="Arial"/>
                <a:cs typeface="Arial"/>
                <a:sym typeface="Arial"/>
              </a:rPr>
              <a:t>進む</a:t>
            </a:r>
            <a:endParaRPr sz="2400" b="0" i="0" u="none" strike="noStrike" cap="none">
              <a:solidFill>
                <a:schemeClr val="lt1"/>
              </a:solidFill>
              <a:latin typeface="Arial"/>
              <a:ea typeface="Arial"/>
              <a:cs typeface="Arial"/>
              <a:sym typeface="Arial"/>
            </a:endParaRPr>
          </a:p>
        </p:txBody>
      </p:sp>
      <p:sp>
        <p:nvSpPr>
          <p:cNvPr id="208" name="Google Shape;208;p15"/>
          <p:cNvSpPr/>
          <p:nvPr/>
        </p:nvSpPr>
        <p:spPr>
          <a:xfrm rot="5400000">
            <a:off x="2894277" y="1915347"/>
            <a:ext cx="207329" cy="178732"/>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9" name="Google Shape;209;p15"/>
          <p:cNvSpPr txBox="1"/>
          <p:nvPr/>
        </p:nvSpPr>
        <p:spPr>
          <a:xfrm>
            <a:off x="3926055" y="2679485"/>
            <a:ext cx="60462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2800"/>
              <a:buFont typeface="Arial"/>
              <a:buNone/>
            </a:pPr>
            <a:r>
              <a:rPr lang="ja-JP" sz="2800" b="1" i="0" u="none" strike="noStrike" cap="none">
                <a:solidFill>
                  <a:schemeClr val="dk1"/>
                </a:solidFill>
                <a:latin typeface="Arial"/>
                <a:ea typeface="Arial"/>
                <a:cs typeface="Arial"/>
                <a:sym typeface="Arial"/>
              </a:rPr>
              <a:t>公共施設をたずねて</a:t>
            </a:r>
            <a:endParaRPr sz="2800" b="1" i="0" u="none" strike="noStrike" cap="none">
              <a:solidFill>
                <a:schemeClr val="dk1"/>
              </a:solidFill>
              <a:latin typeface="Arial"/>
              <a:ea typeface="Arial"/>
              <a:cs typeface="Arial"/>
              <a:sym typeface="Arial"/>
            </a:endParaRPr>
          </a:p>
        </p:txBody>
      </p:sp>
      <p:sp>
        <p:nvSpPr>
          <p:cNvPr id="210" name="Google Shape;210;p15"/>
          <p:cNvSpPr txBox="1"/>
          <p:nvPr/>
        </p:nvSpPr>
        <p:spPr>
          <a:xfrm>
            <a:off x="3064210" y="2679485"/>
            <a:ext cx="869100" cy="523200"/>
          </a:xfrm>
          <a:prstGeom prst="rect">
            <a:avLst/>
          </a:prstGeom>
          <a:noFill/>
          <a:ln>
            <a:noFill/>
          </a:ln>
        </p:spPr>
        <p:txBody>
          <a:bodyPr spcFirstLastPara="1" wrap="square" lIns="91425" tIns="45700" rIns="91425" bIns="45700" anchor="t" anchorCtr="0">
            <a:spAutoFit/>
          </a:bodyPr>
          <a:lstStyle/>
          <a:p>
            <a:pPr marL="0" marR="0" lvl="0" indent="0" algn="r" rtl="0">
              <a:lnSpc>
                <a:spcPct val="140000"/>
              </a:lnSpc>
              <a:spcBef>
                <a:spcPts val="0"/>
              </a:spcBef>
              <a:spcAft>
                <a:spcPts val="0"/>
              </a:spcAft>
              <a:buClr>
                <a:srgbClr val="000000"/>
              </a:buClr>
              <a:buSzPts val="2800"/>
              <a:buFont typeface="Arial"/>
              <a:buNone/>
            </a:pPr>
            <a:r>
              <a:rPr lang="ja-JP" sz="2800" b="1" i="0" u="none" strike="noStrike" cap="none">
                <a:solidFill>
                  <a:schemeClr val="dk1"/>
                </a:solidFill>
                <a:latin typeface="Arial"/>
                <a:ea typeface="Arial"/>
                <a:cs typeface="Arial"/>
                <a:sym typeface="Arial"/>
              </a:rPr>
              <a:t>2.</a:t>
            </a:r>
            <a:endParaRPr sz="1400" b="0" i="0" u="none" strike="noStrike" cap="none">
              <a:solidFill>
                <a:srgbClr val="000000"/>
              </a:solidFill>
              <a:latin typeface="Arial"/>
              <a:ea typeface="Arial"/>
              <a:cs typeface="Arial"/>
              <a:sym typeface="Arial"/>
            </a:endParaRPr>
          </a:p>
        </p:txBody>
      </p:sp>
      <p:sp>
        <p:nvSpPr>
          <p:cNvPr id="211" name="Google Shape;211;p15"/>
          <p:cNvSpPr txBox="1"/>
          <p:nvPr/>
        </p:nvSpPr>
        <p:spPr>
          <a:xfrm>
            <a:off x="3926150" y="3613962"/>
            <a:ext cx="60462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2800"/>
              <a:buFont typeface="Arial"/>
              <a:buNone/>
            </a:pPr>
            <a:r>
              <a:rPr lang="ja-JP" sz="2800" b="1" i="0" u="none" strike="noStrike" cap="none">
                <a:solidFill>
                  <a:schemeClr val="dk1"/>
                </a:solidFill>
                <a:latin typeface="Arial"/>
                <a:ea typeface="Arial"/>
                <a:cs typeface="Arial"/>
                <a:sym typeface="Arial"/>
              </a:rPr>
              <a:t>税金の使われ方</a:t>
            </a:r>
            <a:endParaRPr sz="2800" b="1" i="0" u="none" strike="noStrike" cap="none">
              <a:solidFill>
                <a:schemeClr val="dk1"/>
              </a:solidFill>
              <a:latin typeface="Arial"/>
              <a:ea typeface="Arial"/>
              <a:cs typeface="Arial"/>
              <a:sym typeface="Arial"/>
            </a:endParaRPr>
          </a:p>
        </p:txBody>
      </p:sp>
      <p:sp>
        <p:nvSpPr>
          <p:cNvPr id="212" name="Google Shape;212;p15"/>
          <p:cNvSpPr txBox="1"/>
          <p:nvPr/>
        </p:nvSpPr>
        <p:spPr>
          <a:xfrm>
            <a:off x="3064305" y="3613962"/>
            <a:ext cx="869100" cy="523200"/>
          </a:xfrm>
          <a:prstGeom prst="rect">
            <a:avLst/>
          </a:prstGeom>
          <a:noFill/>
          <a:ln>
            <a:noFill/>
          </a:ln>
        </p:spPr>
        <p:txBody>
          <a:bodyPr spcFirstLastPara="1" wrap="square" lIns="91425" tIns="45700" rIns="91425" bIns="45700" anchor="t" anchorCtr="0">
            <a:spAutoFit/>
          </a:bodyPr>
          <a:lstStyle/>
          <a:p>
            <a:pPr marL="0" marR="0" lvl="0" indent="0" algn="r" rtl="0">
              <a:lnSpc>
                <a:spcPct val="140000"/>
              </a:lnSpc>
              <a:spcBef>
                <a:spcPts val="0"/>
              </a:spcBef>
              <a:spcAft>
                <a:spcPts val="0"/>
              </a:spcAft>
              <a:buClr>
                <a:srgbClr val="000000"/>
              </a:buClr>
              <a:buSzPts val="2800"/>
              <a:buFont typeface="Arial"/>
              <a:buNone/>
            </a:pPr>
            <a:r>
              <a:rPr lang="ja-JP" sz="2800" b="1" i="0" u="none" strike="noStrike" cap="none">
                <a:solidFill>
                  <a:schemeClr val="dk1"/>
                </a:solidFill>
                <a:latin typeface="Arial"/>
                <a:ea typeface="Arial"/>
                <a:cs typeface="Arial"/>
                <a:sym typeface="Arial"/>
              </a:rPr>
              <a:t>3.</a:t>
            </a:r>
            <a:endParaRPr sz="1400" b="0" i="0" u="none" strike="noStrike" cap="none">
              <a:solidFill>
                <a:srgbClr val="000000"/>
              </a:solidFill>
              <a:latin typeface="Arial"/>
              <a:ea typeface="Arial"/>
              <a:cs typeface="Arial"/>
              <a:sym typeface="Arial"/>
            </a:endParaRPr>
          </a:p>
        </p:txBody>
      </p:sp>
      <p:sp>
        <p:nvSpPr>
          <p:cNvPr id="213" name="Google Shape;213;p15"/>
          <p:cNvSpPr txBox="1"/>
          <p:nvPr/>
        </p:nvSpPr>
        <p:spPr>
          <a:xfrm>
            <a:off x="3926055" y="5482917"/>
            <a:ext cx="60462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2800"/>
              <a:buFont typeface="Arial"/>
              <a:buNone/>
            </a:pPr>
            <a:r>
              <a:rPr lang="ja-JP" sz="2800" b="1" i="0" u="none" strike="noStrike" cap="none">
                <a:solidFill>
                  <a:schemeClr val="dk1"/>
                </a:solidFill>
                <a:latin typeface="Arial"/>
                <a:ea typeface="Arial"/>
                <a:cs typeface="Arial"/>
                <a:sym typeface="Arial"/>
              </a:rPr>
              <a:t>税金のしくみ</a:t>
            </a:r>
            <a:endParaRPr sz="1400" b="0" i="0" u="none" strike="noStrike" cap="none">
              <a:solidFill>
                <a:srgbClr val="000000"/>
              </a:solidFill>
              <a:latin typeface="Arial"/>
              <a:ea typeface="Arial"/>
              <a:cs typeface="Arial"/>
              <a:sym typeface="Arial"/>
            </a:endParaRPr>
          </a:p>
        </p:txBody>
      </p:sp>
      <p:sp>
        <p:nvSpPr>
          <p:cNvPr id="214" name="Google Shape;214;p15"/>
          <p:cNvSpPr txBox="1"/>
          <p:nvPr/>
        </p:nvSpPr>
        <p:spPr>
          <a:xfrm>
            <a:off x="3064305" y="5482917"/>
            <a:ext cx="869100" cy="523200"/>
          </a:xfrm>
          <a:prstGeom prst="rect">
            <a:avLst/>
          </a:prstGeom>
          <a:noFill/>
          <a:ln>
            <a:noFill/>
          </a:ln>
        </p:spPr>
        <p:txBody>
          <a:bodyPr spcFirstLastPara="1" wrap="square" lIns="91425" tIns="45700" rIns="91425" bIns="45700" anchor="t" anchorCtr="0">
            <a:spAutoFit/>
          </a:bodyPr>
          <a:lstStyle/>
          <a:p>
            <a:pPr marL="0" marR="0" lvl="0" indent="0" algn="r" rtl="0">
              <a:lnSpc>
                <a:spcPct val="140000"/>
              </a:lnSpc>
              <a:spcBef>
                <a:spcPts val="0"/>
              </a:spcBef>
              <a:spcAft>
                <a:spcPts val="0"/>
              </a:spcAft>
              <a:buClr>
                <a:srgbClr val="000000"/>
              </a:buClr>
              <a:buSzPts val="2800"/>
              <a:buFont typeface="Arial"/>
              <a:buNone/>
            </a:pPr>
            <a:r>
              <a:rPr lang="ja-JP" sz="2800" b="1" i="0" u="none" strike="noStrike" cap="none">
                <a:solidFill>
                  <a:schemeClr val="dk1"/>
                </a:solidFill>
                <a:latin typeface="Arial"/>
                <a:ea typeface="Arial"/>
                <a:cs typeface="Arial"/>
                <a:sym typeface="Arial"/>
              </a:rPr>
              <a:t>5.</a:t>
            </a:r>
            <a:endParaRPr sz="1400" b="0" i="0" u="none" strike="noStrike" cap="none">
              <a:solidFill>
                <a:srgbClr val="000000"/>
              </a:solidFill>
              <a:latin typeface="Arial"/>
              <a:ea typeface="Arial"/>
              <a:cs typeface="Arial"/>
              <a:sym typeface="Arial"/>
            </a:endParaRPr>
          </a:p>
        </p:txBody>
      </p:sp>
      <p:sp>
        <p:nvSpPr>
          <p:cNvPr id="215" name="Google Shape;215;p15"/>
          <p:cNvSpPr txBox="1"/>
          <p:nvPr/>
        </p:nvSpPr>
        <p:spPr>
          <a:xfrm>
            <a:off x="3926150" y="4548439"/>
            <a:ext cx="60462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2800"/>
              <a:buFont typeface="Arial"/>
              <a:buNone/>
            </a:pPr>
            <a:r>
              <a:rPr lang="ja-JP" sz="2800" b="1" i="0" u="none" strike="noStrike" cap="none">
                <a:solidFill>
                  <a:schemeClr val="dk1"/>
                </a:solidFill>
                <a:latin typeface="Arial"/>
                <a:ea typeface="Arial"/>
                <a:cs typeface="Arial"/>
                <a:sym typeface="Arial"/>
              </a:rPr>
              <a:t>長崎県内のいろんなところで</a:t>
            </a:r>
            <a:endParaRPr sz="1400" b="0" i="0" u="none" strike="noStrike" cap="none">
              <a:solidFill>
                <a:srgbClr val="000000"/>
              </a:solidFill>
              <a:latin typeface="Arial"/>
              <a:ea typeface="Arial"/>
              <a:cs typeface="Arial"/>
              <a:sym typeface="Arial"/>
            </a:endParaRPr>
          </a:p>
        </p:txBody>
      </p:sp>
      <p:sp>
        <p:nvSpPr>
          <p:cNvPr id="216" name="Google Shape;216;p15"/>
          <p:cNvSpPr txBox="1"/>
          <p:nvPr/>
        </p:nvSpPr>
        <p:spPr>
          <a:xfrm>
            <a:off x="3064305" y="4548439"/>
            <a:ext cx="869100" cy="523200"/>
          </a:xfrm>
          <a:prstGeom prst="rect">
            <a:avLst/>
          </a:prstGeom>
          <a:noFill/>
          <a:ln>
            <a:noFill/>
          </a:ln>
        </p:spPr>
        <p:txBody>
          <a:bodyPr spcFirstLastPara="1" wrap="square" lIns="91425" tIns="45700" rIns="91425" bIns="45700" anchor="t" anchorCtr="0">
            <a:spAutoFit/>
          </a:bodyPr>
          <a:lstStyle/>
          <a:p>
            <a:pPr marL="0" marR="0" lvl="0" indent="0" algn="r" rtl="0">
              <a:lnSpc>
                <a:spcPct val="140000"/>
              </a:lnSpc>
              <a:spcBef>
                <a:spcPts val="0"/>
              </a:spcBef>
              <a:spcAft>
                <a:spcPts val="0"/>
              </a:spcAft>
              <a:buClr>
                <a:srgbClr val="000000"/>
              </a:buClr>
              <a:buSzPts val="2800"/>
              <a:buFont typeface="Arial"/>
              <a:buNone/>
            </a:pPr>
            <a:r>
              <a:rPr lang="ja-JP" sz="2800" b="1" i="0" u="none" strike="noStrike" cap="none">
                <a:solidFill>
                  <a:schemeClr val="dk1"/>
                </a:solidFill>
                <a:latin typeface="Arial"/>
                <a:ea typeface="Arial"/>
                <a:cs typeface="Arial"/>
                <a:sym typeface="Arial"/>
              </a:rPr>
              <a:t>4.</a:t>
            </a:r>
            <a:endParaRPr sz="1400" b="0" i="0" u="none" strike="noStrike" cap="none">
              <a:solidFill>
                <a:srgbClr val="000000"/>
              </a:solidFill>
              <a:latin typeface="Arial"/>
              <a:ea typeface="Arial"/>
              <a:cs typeface="Arial"/>
              <a:sym typeface="Arial"/>
            </a:endParaRPr>
          </a:p>
        </p:txBody>
      </p:sp>
      <p:cxnSp>
        <p:nvCxnSpPr>
          <p:cNvPr id="217" name="Google Shape;217;p15"/>
          <p:cNvCxnSpPr/>
          <p:nvPr/>
        </p:nvCxnSpPr>
        <p:spPr>
          <a:xfrm>
            <a:off x="2219654" y="2346167"/>
            <a:ext cx="7754400" cy="0"/>
          </a:xfrm>
          <a:prstGeom prst="straightConnector1">
            <a:avLst/>
          </a:prstGeom>
          <a:noFill/>
          <a:ln w="9525" cap="flat" cmpd="sng">
            <a:solidFill>
              <a:srgbClr val="D8D8D8"/>
            </a:solidFill>
            <a:prstDash val="solid"/>
            <a:miter lim="800000"/>
            <a:headEnd type="none" w="sm" len="sm"/>
            <a:tailEnd type="none" w="sm" len="sm"/>
          </a:ln>
        </p:spPr>
      </p:cxnSp>
      <p:cxnSp>
        <p:nvCxnSpPr>
          <p:cNvPr id="218" name="Google Shape;218;p15"/>
          <p:cNvCxnSpPr/>
          <p:nvPr/>
        </p:nvCxnSpPr>
        <p:spPr>
          <a:xfrm>
            <a:off x="2219654" y="3280644"/>
            <a:ext cx="7754400" cy="0"/>
          </a:xfrm>
          <a:prstGeom prst="straightConnector1">
            <a:avLst/>
          </a:prstGeom>
          <a:noFill/>
          <a:ln w="9525" cap="flat" cmpd="sng">
            <a:solidFill>
              <a:srgbClr val="D8D8D8"/>
            </a:solidFill>
            <a:prstDash val="solid"/>
            <a:miter lim="800000"/>
            <a:headEnd type="none" w="sm" len="sm"/>
            <a:tailEnd type="none" w="sm" len="sm"/>
          </a:ln>
        </p:spPr>
      </p:cxnSp>
      <p:cxnSp>
        <p:nvCxnSpPr>
          <p:cNvPr id="219" name="Google Shape;219;p15"/>
          <p:cNvCxnSpPr/>
          <p:nvPr/>
        </p:nvCxnSpPr>
        <p:spPr>
          <a:xfrm>
            <a:off x="2219654" y="4215121"/>
            <a:ext cx="7754400" cy="0"/>
          </a:xfrm>
          <a:prstGeom prst="straightConnector1">
            <a:avLst/>
          </a:prstGeom>
          <a:noFill/>
          <a:ln w="9525" cap="flat" cmpd="sng">
            <a:solidFill>
              <a:srgbClr val="D8D8D8"/>
            </a:solidFill>
            <a:prstDash val="solid"/>
            <a:miter lim="800000"/>
            <a:headEnd type="none" w="sm" len="sm"/>
            <a:tailEnd type="none" w="sm" len="sm"/>
          </a:ln>
        </p:spPr>
      </p:cxnSp>
      <p:cxnSp>
        <p:nvCxnSpPr>
          <p:cNvPr id="220" name="Google Shape;220;p15"/>
          <p:cNvCxnSpPr/>
          <p:nvPr/>
        </p:nvCxnSpPr>
        <p:spPr>
          <a:xfrm>
            <a:off x="2219654" y="5149598"/>
            <a:ext cx="7752693" cy="0"/>
          </a:xfrm>
          <a:prstGeom prst="straightConnector1">
            <a:avLst/>
          </a:prstGeom>
          <a:noFill/>
          <a:ln w="9525" cap="flat" cmpd="sng">
            <a:solidFill>
              <a:srgbClr val="D8D8D8"/>
            </a:solidFill>
            <a:prstDash val="solid"/>
            <a:miter lim="800000"/>
            <a:headEnd type="none" w="sm" len="sm"/>
            <a:tailEnd type="none" w="sm" len="sm"/>
          </a:ln>
        </p:spPr>
      </p:cxnSp>
      <p:cxnSp>
        <p:nvCxnSpPr>
          <p:cNvPr id="221" name="Google Shape;221;p15"/>
          <p:cNvCxnSpPr/>
          <p:nvPr/>
        </p:nvCxnSpPr>
        <p:spPr>
          <a:xfrm>
            <a:off x="2219654" y="6084076"/>
            <a:ext cx="7754400" cy="0"/>
          </a:xfrm>
          <a:prstGeom prst="straightConnector1">
            <a:avLst/>
          </a:prstGeom>
          <a:noFill/>
          <a:ln w="9525" cap="flat" cmpd="sng">
            <a:solidFill>
              <a:srgbClr val="D8D8D8"/>
            </a:solidFill>
            <a:prstDash val="solid"/>
            <a:miter lim="800000"/>
            <a:headEnd type="none" w="sm" len="sm"/>
            <a:tailEnd type="none" w="sm" len="sm"/>
          </a:ln>
        </p:spPr>
      </p:cxnSp>
      <p:sp>
        <p:nvSpPr>
          <p:cNvPr id="222" name="Google Shape;222;p15"/>
          <p:cNvSpPr/>
          <p:nvPr/>
        </p:nvSpPr>
        <p:spPr>
          <a:xfrm>
            <a:off x="2314290" y="2736287"/>
            <a:ext cx="869240" cy="405807"/>
          </a:xfrm>
          <a:prstGeom prst="roundRect">
            <a:avLst>
              <a:gd name="adj" fmla="val 50000"/>
            </a:avLst>
          </a:prstGeom>
          <a:solidFill>
            <a:srgbClr val="FF0000">
              <a:alpha val="5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3" name="Google Shape;223;p15"/>
          <p:cNvSpPr txBox="1"/>
          <p:nvPr/>
        </p:nvSpPr>
        <p:spPr>
          <a:xfrm>
            <a:off x="2410512" y="2794376"/>
            <a:ext cx="578928"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ja-JP" sz="1400" b="0" i="0" u="none" strike="noStrike" cap="none">
                <a:solidFill>
                  <a:schemeClr val="lt1"/>
                </a:solidFill>
                <a:latin typeface="Arial"/>
                <a:ea typeface="Arial"/>
                <a:cs typeface="Arial"/>
                <a:sym typeface="Arial"/>
              </a:rPr>
              <a:t>進む</a:t>
            </a:r>
            <a:endParaRPr sz="2400" b="0" i="0" u="none" strike="noStrike" cap="none">
              <a:solidFill>
                <a:schemeClr val="lt1"/>
              </a:solidFill>
              <a:latin typeface="Arial"/>
              <a:ea typeface="Arial"/>
              <a:cs typeface="Arial"/>
              <a:sym typeface="Arial"/>
            </a:endParaRPr>
          </a:p>
        </p:txBody>
      </p:sp>
      <p:sp>
        <p:nvSpPr>
          <p:cNvPr id="224" name="Google Shape;224;p15"/>
          <p:cNvSpPr/>
          <p:nvPr/>
        </p:nvSpPr>
        <p:spPr>
          <a:xfrm rot="5400000">
            <a:off x="2894277" y="2849824"/>
            <a:ext cx="207329" cy="178732"/>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5" name="Google Shape;225;p15"/>
          <p:cNvSpPr/>
          <p:nvPr/>
        </p:nvSpPr>
        <p:spPr>
          <a:xfrm>
            <a:off x="2314290" y="3670764"/>
            <a:ext cx="869240" cy="405807"/>
          </a:xfrm>
          <a:prstGeom prst="roundRect">
            <a:avLst>
              <a:gd name="adj" fmla="val 50000"/>
            </a:avLst>
          </a:prstGeom>
          <a:solidFill>
            <a:srgbClr val="FF0000">
              <a:alpha val="5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6" name="Google Shape;226;p15"/>
          <p:cNvSpPr txBox="1"/>
          <p:nvPr/>
        </p:nvSpPr>
        <p:spPr>
          <a:xfrm>
            <a:off x="2410512" y="3728853"/>
            <a:ext cx="578928"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ja-JP" sz="1400" b="0" i="0" u="none" strike="noStrike" cap="none">
                <a:solidFill>
                  <a:schemeClr val="lt1"/>
                </a:solidFill>
                <a:latin typeface="Arial"/>
                <a:ea typeface="Arial"/>
                <a:cs typeface="Arial"/>
                <a:sym typeface="Arial"/>
              </a:rPr>
              <a:t>進む</a:t>
            </a:r>
            <a:endParaRPr sz="2400" b="0" i="0" u="none" strike="noStrike" cap="none">
              <a:solidFill>
                <a:schemeClr val="lt1"/>
              </a:solidFill>
              <a:latin typeface="Arial"/>
              <a:ea typeface="Arial"/>
              <a:cs typeface="Arial"/>
              <a:sym typeface="Arial"/>
            </a:endParaRPr>
          </a:p>
        </p:txBody>
      </p:sp>
      <p:sp>
        <p:nvSpPr>
          <p:cNvPr id="227" name="Google Shape;227;p15"/>
          <p:cNvSpPr/>
          <p:nvPr/>
        </p:nvSpPr>
        <p:spPr>
          <a:xfrm rot="5400000">
            <a:off x="2894277" y="3784301"/>
            <a:ext cx="207329" cy="178732"/>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8" name="Google Shape;228;p15"/>
          <p:cNvSpPr/>
          <p:nvPr/>
        </p:nvSpPr>
        <p:spPr>
          <a:xfrm>
            <a:off x="2314290" y="4605241"/>
            <a:ext cx="869240" cy="405807"/>
          </a:xfrm>
          <a:prstGeom prst="roundRect">
            <a:avLst>
              <a:gd name="adj" fmla="val 50000"/>
            </a:avLst>
          </a:prstGeom>
          <a:solidFill>
            <a:srgbClr val="FF0000">
              <a:alpha val="5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9" name="Google Shape;229;p15"/>
          <p:cNvSpPr txBox="1"/>
          <p:nvPr/>
        </p:nvSpPr>
        <p:spPr>
          <a:xfrm>
            <a:off x="2410512" y="4663330"/>
            <a:ext cx="578928"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ja-JP" sz="1400" b="0" i="0" u="none" strike="noStrike" cap="none">
                <a:solidFill>
                  <a:schemeClr val="lt1"/>
                </a:solidFill>
                <a:latin typeface="Arial"/>
                <a:ea typeface="Arial"/>
                <a:cs typeface="Arial"/>
                <a:sym typeface="Arial"/>
              </a:rPr>
              <a:t>進む</a:t>
            </a:r>
            <a:endParaRPr sz="2400" b="0" i="0" u="none" strike="noStrike" cap="none">
              <a:solidFill>
                <a:schemeClr val="lt1"/>
              </a:solidFill>
              <a:latin typeface="Arial"/>
              <a:ea typeface="Arial"/>
              <a:cs typeface="Arial"/>
              <a:sym typeface="Arial"/>
            </a:endParaRPr>
          </a:p>
        </p:txBody>
      </p:sp>
      <p:sp>
        <p:nvSpPr>
          <p:cNvPr id="230" name="Google Shape;230;p15"/>
          <p:cNvSpPr/>
          <p:nvPr/>
        </p:nvSpPr>
        <p:spPr>
          <a:xfrm rot="5400000">
            <a:off x="2894277" y="4718778"/>
            <a:ext cx="207329" cy="178732"/>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1" name="Google Shape;231;p15"/>
          <p:cNvSpPr/>
          <p:nvPr/>
        </p:nvSpPr>
        <p:spPr>
          <a:xfrm>
            <a:off x="2314290" y="5539719"/>
            <a:ext cx="869240" cy="405807"/>
          </a:xfrm>
          <a:prstGeom prst="roundRect">
            <a:avLst>
              <a:gd name="adj" fmla="val 50000"/>
            </a:avLst>
          </a:prstGeom>
          <a:solidFill>
            <a:srgbClr val="FF0000">
              <a:alpha val="5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2" name="Google Shape;232;p15"/>
          <p:cNvSpPr txBox="1"/>
          <p:nvPr/>
        </p:nvSpPr>
        <p:spPr>
          <a:xfrm>
            <a:off x="2410512" y="5597808"/>
            <a:ext cx="578928"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ja-JP" sz="1400" b="0" i="0" u="none" strike="noStrike" cap="none">
                <a:solidFill>
                  <a:schemeClr val="lt1"/>
                </a:solidFill>
                <a:latin typeface="Arial"/>
                <a:ea typeface="Arial"/>
                <a:cs typeface="Arial"/>
                <a:sym typeface="Arial"/>
              </a:rPr>
              <a:t>進む</a:t>
            </a:r>
            <a:endParaRPr sz="2400" b="0" i="0" u="none" strike="noStrike" cap="none">
              <a:solidFill>
                <a:schemeClr val="lt1"/>
              </a:solidFill>
              <a:latin typeface="Arial"/>
              <a:ea typeface="Arial"/>
              <a:cs typeface="Arial"/>
              <a:sym typeface="Arial"/>
            </a:endParaRPr>
          </a:p>
        </p:txBody>
      </p:sp>
      <p:sp>
        <p:nvSpPr>
          <p:cNvPr id="233" name="Google Shape;233;p15"/>
          <p:cNvSpPr/>
          <p:nvPr/>
        </p:nvSpPr>
        <p:spPr>
          <a:xfrm rot="5400000">
            <a:off x="2894277" y="5653256"/>
            <a:ext cx="207329" cy="178732"/>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4" name="Google Shape;234;p15">
            <a:hlinkClick r:id="rId3" action="ppaction://hlinksldjump"/>
          </p:cNvPr>
          <p:cNvSpPr/>
          <p:nvPr/>
        </p:nvSpPr>
        <p:spPr>
          <a:xfrm>
            <a:off x="2217970" y="1708400"/>
            <a:ext cx="7754400" cy="578400"/>
          </a:xfrm>
          <a:prstGeom prst="rect">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5" name="Google Shape;235;p15">
            <a:hlinkClick r:id="rId4" action="ppaction://hlinksldjump"/>
          </p:cNvPr>
          <p:cNvSpPr/>
          <p:nvPr/>
        </p:nvSpPr>
        <p:spPr>
          <a:xfrm>
            <a:off x="2218800" y="2640875"/>
            <a:ext cx="7754400" cy="578400"/>
          </a:xfrm>
          <a:prstGeom prst="rect">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6" name="Google Shape;236;p15">
            <a:hlinkClick r:id="rId5" action="ppaction://hlinksldjump"/>
          </p:cNvPr>
          <p:cNvSpPr/>
          <p:nvPr/>
        </p:nvSpPr>
        <p:spPr>
          <a:xfrm>
            <a:off x="2218800" y="3573375"/>
            <a:ext cx="7752600" cy="578400"/>
          </a:xfrm>
          <a:prstGeom prst="rect">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7" name="Google Shape;237;p15">
            <a:hlinkClick r:id="rId6" action="ppaction://hlinksldjump"/>
          </p:cNvPr>
          <p:cNvSpPr/>
          <p:nvPr/>
        </p:nvSpPr>
        <p:spPr>
          <a:xfrm>
            <a:off x="2218800" y="4505850"/>
            <a:ext cx="7754400" cy="578400"/>
          </a:xfrm>
          <a:prstGeom prst="rect">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8" name="Google Shape;238;p15">
            <a:hlinkClick r:id="rId7" action="ppaction://hlinksldjump"/>
          </p:cNvPr>
          <p:cNvSpPr/>
          <p:nvPr/>
        </p:nvSpPr>
        <p:spPr>
          <a:xfrm>
            <a:off x="2218800" y="5438325"/>
            <a:ext cx="7754400" cy="578400"/>
          </a:xfrm>
          <a:prstGeom prst="rect">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2"/>
                                        </p:tgtEl>
                                        <p:attrNameLst>
                                          <p:attrName>style.visibility</p:attrName>
                                        </p:attrNameLst>
                                      </p:cBhvr>
                                      <p:to>
                                        <p:strVal val="visible"/>
                                      </p:to>
                                    </p:set>
                                    <p:animEffect transition="in" filter="fade">
                                      <p:cBhvr>
                                        <p:cTn id="7" dur="500"/>
                                        <p:tgtEl>
                                          <p:spTgt spid="202"/>
                                        </p:tgtEl>
                                      </p:cBhvr>
                                    </p:animEffect>
                                  </p:childTnLst>
                                </p:cTn>
                              </p:par>
                              <p:par>
                                <p:cTn id="8" presetID="10" presetClass="entr" presetSubtype="0" fill="hold" nodeType="withEffect">
                                  <p:stCondLst>
                                    <p:cond delay="0"/>
                                  </p:stCondLst>
                                  <p:childTnLst>
                                    <p:set>
                                      <p:cBhvr>
                                        <p:cTn id="9" dur="1" fill="hold">
                                          <p:stCondLst>
                                            <p:cond delay="0"/>
                                          </p:stCondLst>
                                        </p:cTn>
                                        <p:tgtEl>
                                          <p:spTgt spid="203"/>
                                        </p:tgtEl>
                                        <p:attrNameLst>
                                          <p:attrName>style.visibility</p:attrName>
                                        </p:attrNameLst>
                                      </p:cBhvr>
                                      <p:to>
                                        <p:strVal val="visible"/>
                                      </p:to>
                                    </p:set>
                                    <p:animEffect transition="in" filter="fade">
                                      <p:cBhvr>
                                        <p:cTn id="10" dur="500"/>
                                        <p:tgtEl>
                                          <p:spTgt spid="203"/>
                                        </p:tgtEl>
                                      </p:cBhvr>
                                    </p:animEffect>
                                  </p:childTnLst>
                                </p:cTn>
                              </p:par>
                              <p:par>
                                <p:cTn id="11" presetID="10" presetClass="entr" presetSubtype="0" fill="hold" nodeType="withEffect">
                                  <p:stCondLst>
                                    <p:cond delay="0"/>
                                  </p:stCondLst>
                                  <p:childTnLst>
                                    <p:set>
                                      <p:cBhvr>
                                        <p:cTn id="12" dur="1" fill="hold">
                                          <p:stCondLst>
                                            <p:cond delay="0"/>
                                          </p:stCondLst>
                                        </p:cTn>
                                        <p:tgtEl>
                                          <p:spTgt spid="205"/>
                                        </p:tgtEl>
                                        <p:attrNameLst>
                                          <p:attrName>style.visibility</p:attrName>
                                        </p:attrNameLst>
                                      </p:cBhvr>
                                      <p:to>
                                        <p:strVal val="visible"/>
                                      </p:to>
                                    </p:set>
                                    <p:animEffect transition="in" filter="fade">
                                      <p:cBhvr>
                                        <p:cTn id="13" dur="500"/>
                                        <p:tgtEl>
                                          <p:spTgt spid="205"/>
                                        </p:tgtEl>
                                      </p:cBhvr>
                                    </p:animEffect>
                                  </p:childTnLst>
                                </p:cTn>
                              </p:par>
                              <p:par>
                                <p:cTn id="14" presetID="10" presetClass="entr" presetSubtype="0" fill="hold" nodeType="withEffect">
                                  <p:stCondLst>
                                    <p:cond delay="0"/>
                                  </p:stCondLst>
                                  <p:childTnLst>
                                    <p:set>
                                      <p:cBhvr>
                                        <p:cTn id="15" dur="1" fill="hold">
                                          <p:stCondLst>
                                            <p:cond delay="0"/>
                                          </p:stCondLst>
                                        </p:cTn>
                                        <p:tgtEl>
                                          <p:spTgt spid="206"/>
                                        </p:tgtEl>
                                        <p:attrNameLst>
                                          <p:attrName>style.visibility</p:attrName>
                                        </p:attrNameLst>
                                      </p:cBhvr>
                                      <p:to>
                                        <p:strVal val="visible"/>
                                      </p:to>
                                    </p:set>
                                    <p:animEffect transition="in" filter="fade">
                                      <p:cBhvr>
                                        <p:cTn id="16" dur="500"/>
                                        <p:tgtEl>
                                          <p:spTgt spid="206"/>
                                        </p:tgtEl>
                                      </p:cBhvr>
                                    </p:animEffect>
                                  </p:childTnLst>
                                </p:cTn>
                              </p:par>
                              <p:par>
                                <p:cTn id="17" presetID="10" presetClass="entr" presetSubtype="0" fill="hold" nodeType="withEffect">
                                  <p:stCondLst>
                                    <p:cond delay="0"/>
                                  </p:stCondLst>
                                  <p:childTnLst>
                                    <p:set>
                                      <p:cBhvr>
                                        <p:cTn id="18" dur="1" fill="hold">
                                          <p:stCondLst>
                                            <p:cond delay="0"/>
                                          </p:stCondLst>
                                        </p:cTn>
                                        <p:tgtEl>
                                          <p:spTgt spid="207"/>
                                        </p:tgtEl>
                                        <p:attrNameLst>
                                          <p:attrName>style.visibility</p:attrName>
                                        </p:attrNameLst>
                                      </p:cBhvr>
                                      <p:to>
                                        <p:strVal val="visible"/>
                                      </p:to>
                                    </p:set>
                                    <p:animEffect transition="in" filter="fade">
                                      <p:cBhvr>
                                        <p:cTn id="19" dur="500"/>
                                        <p:tgtEl>
                                          <p:spTgt spid="207"/>
                                        </p:tgtEl>
                                      </p:cBhvr>
                                    </p:animEffect>
                                  </p:childTnLst>
                                </p:cTn>
                              </p:par>
                              <p:par>
                                <p:cTn id="20" presetID="10" presetClass="entr" presetSubtype="0" fill="hold" nodeType="withEffect">
                                  <p:stCondLst>
                                    <p:cond delay="0"/>
                                  </p:stCondLst>
                                  <p:childTnLst>
                                    <p:set>
                                      <p:cBhvr>
                                        <p:cTn id="21" dur="1" fill="hold">
                                          <p:stCondLst>
                                            <p:cond delay="0"/>
                                          </p:stCondLst>
                                        </p:cTn>
                                        <p:tgtEl>
                                          <p:spTgt spid="208"/>
                                        </p:tgtEl>
                                        <p:attrNameLst>
                                          <p:attrName>style.visibility</p:attrName>
                                        </p:attrNameLst>
                                      </p:cBhvr>
                                      <p:to>
                                        <p:strVal val="visible"/>
                                      </p:to>
                                    </p:set>
                                    <p:animEffect transition="in" filter="fade">
                                      <p:cBhvr>
                                        <p:cTn id="22" dur="500"/>
                                        <p:tgtEl>
                                          <p:spTgt spid="208"/>
                                        </p:tgtEl>
                                      </p:cBhvr>
                                    </p:animEffect>
                                  </p:childTnLst>
                                </p:cTn>
                              </p:par>
                              <p:par>
                                <p:cTn id="23" presetID="10" presetClass="entr" presetSubtype="0" fill="hold" nodeType="withEffect">
                                  <p:stCondLst>
                                    <p:cond delay="0"/>
                                  </p:stCondLst>
                                  <p:childTnLst>
                                    <p:set>
                                      <p:cBhvr>
                                        <p:cTn id="24" dur="1" fill="hold">
                                          <p:stCondLst>
                                            <p:cond delay="0"/>
                                          </p:stCondLst>
                                        </p:cTn>
                                        <p:tgtEl>
                                          <p:spTgt spid="210"/>
                                        </p:tgtEl>
                                        <p:attrNameLst>
                                          <p:attrName>style.visibility</p:attrName>
                                        </p:attrNameLst>
                                      </p:cBhvr>
                                      <p:to>
                                        <p:strVal val="visible"/>
                                      </p:to>
                                    </p:set>
                                    <p:animEffect transition="in" filter="fade">
                                      <p:cBhvr>
                                        <p:cTn id="25" dur="500"/>
                                        <p:tgtEl>
                                          <p:spTgt spid="210"/>
                                        </p:tgtEl>
                                      </p:cBhvr>
                                    </p:animEffect>
                                  </p:childTnLst>
                                </p:cTn>
                              </p:par>
                              <p:par>
                                <p:cTn id="26" presetID="10" presetClass="entr" presetSubtype="0" fill="hold" nodeType="withEffect">
                                  <p:stCondLst>
                                    <p:cond delay="0"/>
                                  </p:stCondLst>
                                  <p:childTnLst>
                                    <p:set>
                                      <p:cBhvr>
                                        <p:cTn id="27" dur="1" fill="hold">
                                          <p:stCondLst>
                                            <p:cond delay="0"/>
                                          </p:stCondLst>
                                        </p:cTn>
                                        <p:tgtEl>
                                          <p:spTgt spid="212"/>
                                        </p:tgtEl>
                                        <p:attrNameLst>
                                          <p:attrName>style.visibility</p:attrName>
                                        </p:attrNameLst>
                                      </p:cBhvr>
                                      <p:to>
                                        <p:strVal val="visible"/>
                                      </p:to>
                                    </p:set>
                                    <p:animEffect transition="in" filter="fade">
                                      <p:cBhvr>
                                        <p:cTn id="28" dur="500"/>
                                        <p:tgtEl>
                                          <p:spTgt spid="212"/>
                                        </p:tgtEl>
                                      </p:cBhvr>
                                    </p:animEffect>
                                  </p:childTnLst>
                                </p:cTn>
                              </p:par>
                              <p:par>
                                <p:cTn id="29" presetID="10" presetClass="entr" presetSubtype="0" fill="hold" nodeType="withEffect">
                                  <p:stCondLst>
                                    <p:cond delay="0"/>
                                  </p:stCondLst>
                                  <p:childTnLst>
                                    <p:set>
                                      <p:cBhvr>
                                        <p:cTn id="30" dur="1" fill="hold">
                                          <p:stCondLst>
                                            <p:cond delay="0"/>
                                          </p:stCondLst>
                                        </p:cTn>
                                        <p:tgtEl>
                                          <p:spTgt spid="214"/>
                                        </p:tgtEl>
                                        <p:attrNameLst>
                                          <p:attrName>style.visibility</p:attrName>
                                        </p:attrNameLst>
                                      </p:cBhvr>
                                      <p:to>
                                        <p:strVal val="visible"/>
                                      </p:to>
                                    </p:set>
                                    <p:animEffect transition="in" filter="fade">
                                      <p:cBhvr>
                                        <p:cTn id="31" dur="500"/>
                                        <p:tgtEl>
                                          <p:spTgt spid="214"/>
                                        </p:tgtEl>
                                      </p:cBhvr>
                                    </p:animEffect>
                                  </p:childTnLst>
                                </p:cTn>
                              </p:par>
                              <p:par>
                                <p:cTn id="32" presetID="10" presetClass="entr" presetSubtype="0" fill="hold" nodeType="withEffect">
                                  <p:stCondLst>
                                    <p:cond delay="0"/>
                                  </p:stCondLst>
                                  <p:childTnLst>
                                    <p:set>
                                      <p:cBhvr>
                                        <p:cTn id="33" dur="1" fill="hold">
                                          <p:stCondLst>
                                            <p:cond delay="0"/>
                                          </p:stCondLst>
                                        </p:cTn>
                                        <p:tgtEl>
                                          <p:spTgt spid="216"/>
                                        </p:tgtEl>
                                        <p:attrNameLst>
                                          <p:attrName>style.visibility</p:attrName>
                                        </p:attrNameLst>
                                      </p:cBhvr>
                                      <p:to>
                                        <p:strVal val="visible"/>
                                      </p:to>
                                    </p:set>
                                    <p:animEffect transition="in" filter="fade">
                                      <p:cBhvr>
                                        <p:cTn id="34" dur="500"/>
                                        <p:tgtEl>
                                          <p:spTgt spid="216"/>
                                        </p:tgtEl>
                                      </p:cBhvr>
                                    </p:animEffect>
                                  </p:childTnLst>
                                </p:cTn>
                              </p:par>
                              <p:par>
                                <p:cTn id="35" presetID="10" presetClass="entr" presetSubtype="0" fill="hold" nodeType="withEffect">
                                  <p:stCondLst>
                                    <p:cond delay="0"/>
                                  </p:stCondLst>
                                  <p:childTnLst>
                                    <p:set>
                                      <p:cBhvr>
                                        <p:cTn id="36" dur="1" fill="hold">
                                          <p:stCondLst>
                                            <p:cond delay="0"/>
                                          </p:stCondLst>
                                        </p:cTn>
                                        <p:tgtEl>
                                          <p:spTgt spid="217"/>
                                        </p:tgtEl>
                                        <p:attrNameLst>
                                          <p:attrName>style.visibility</p:attrName>
                                        </p:attrNameLst>
                                      </p:cBhvr>
                                      <p:to>
                                        <p:strVal val="visible"/>
                                      </p:to>
                                    </p:set>
                                    <p:animEffect transition="in" filter="fade">
                                      <p:cBhvr>
                                        <p:cTn id="37" dur="500"/>
                                        <p:tgtEl>
                                          <p:spTgt spid="217"/>
                                        </p:tgtEl>
                                      </p:cBhvr>
                                    </p:animEffect>
                                  </p:childTnLst>
                                </p:cTn>
                              </p:par>
                              <p:par>
                                <p:cTn id="38" presetID="10" presetClass="entr" presetSubtype="0" fill="hold" nodeType="withEffect">
                                  <p:stCondLst>
                                    <p:cond delay="0"/>
                                  </p:stCondLst>
                                  <p:childTnLst>
                                    <p:set>
                                      <p:cBhvr>
                                        <p:cTn id="39" dur="1" fill="hold">
                                          <p:stCondLst>
                                            <p:cond delay="0"/>
                                          </p:stCondLst>
                                        </p:cTn>
                                        <p:tgtEl>
                                          <p:spTgt spid="218"/>
                                        </p:tgtEl>
                                        <p:attrNameLst>
                                          <p:attrName>style.visibility</p:attrName>
                                        </p:attrNameLst>
                                      </p:cBhvr>
                                      <p:to>
                                        <p:strVal val="visible"/>
                                      </p:to>
                                    </p:set>
                                    <p:animEffect transition="in" filter="fade">
                                      <p:cBhvr>
                                        <p:cTn id="40" dur="500"/>
                                        <p:tgtEl>
                                          <p:spTgt spid="218"/>
                                        </p:tgtEl>
                                      </p:cBhvr>
                                    </p:animEffect>
                                  </p:childTnLst>
                                </p:cTn>
                              </p:par>
                              <p:par>
                                <p:cTn id="41" presetID="10" presetClass="entr" presetSubtype="0" fill="hold" nodeType="withEffect">
                                  <p:stCondLst>
                                    <p:cond delay="0"/>
                                  </p:stCondLst>
                                  <p:childTnLst>
                                    <p:set>
                                      <p:cBhvr>
                                        <p:cTn id="42" dur="1" fill="hold">
                                          <p:stCondLst>
                                            <p:cond delay="0"/>
                                          </p:stCondLst>
                                        </p:cTn>
                                        <p:tgtEl>
                                          <p:spTgt spid="219"/>
                                        </p:tgtEl>
                                        <p:attrNameLst>
                                          <p:attrName>style.visibility</p:attrName>
                                        </p:attrNameLst>
                                      </p:cBhvr>
                                      <p:to>
                                        <p:strVal val="visible"/>
                                      </p:to>
                                    </p:set>
                                    <p:animEffect transition="in" filter="fade">
                                      <p:cBhvr>
                                        <p:cTn id="43" dur="500"/>
                                        <p:tgtEl>
                                          <p:spTgt spid="219"/>
                                        </p:tgtEl>
                                      </p:cBhvr>
                                    </p:animEffect>
                                  </p:childTnLst>
                                </p:cTn>
                              </p:par>
                              <p:par>
                                <p:cTn id="44" presetID="10" presetClass="entr" presetSubtype="0" fill="hold" nodeType="withEffect">
                                  <p:stCondLst>
                                    <p:cond delay="0"/>
                                  </p:stCondLst>
                                  <p:childTnLst>
                                    <p:set>
                                      <p:cBhvr>
                                        <p:cTn id="45" dur="1" fill="hold">
                                          <p:stCondLst>
                                            <p:cond delay="0"/>
                                          </p:stCondLst>
                                        </p:cTn>
                                        <p:tgtEl>
                                          <p:spTgt spid="220"/>
                                        </p:tgtEl>
                                        <p:attrNameLst>
                                          <p:attrName>style.visibility</p:attrName>
                                        </p:attrNameLst>
                                      </p:cBhvr>
                                      <p:to>
                                        <p:strVal val="visible"/>
                                      </p:to>
                                    </p:set>
                                    <p:animEffect transition="in" filter="fade">
                                      <p:cBhvr>
                                        <p:cTn id="46" dur="500"/>
                                        <p:tgtEl>
                                          <p:spTgt spid="220"/>
                                        </p:tgtEl>
                                      </p:cBhvr>
                                    </p:animEffect>
                                  </p:childTnLst>
                                </p:cTn>
                              </p:par>
                              <p:par>
                                <p:cTn id="47" presetID="10" presetClass="entr" presetSubtype="0" fill="hold" nodeType="withEffect">
                                  <p:stCondLst>
                                    <p:cond delay="0"/>
                                  </p:stCondLst>
                                  <p:childTnLst>
                                    <p:set>
                                      <p:cBhvr>
                                        <p:cTn id="48" dur="1" fill="hold">
                                          <p:stCondLst>
                                            <p:cond delay="0"/>
                                          </p:stCondLst>
                                        </p:cTn>
                                        <p:tgtEl>
                                          <p:spTgt spid="221"/>
                                        </p:tgtEl>
                                        <p:attrNameLst>
                                          <p:attrName>style.visibility</p:attrName>
                                        </p:attrNameLst>
                                      </p:cBhvr>
                                      <p:to>
                                        <p:strVal val="visible"/>
                                      </p:to>
                                    </p:set>
                                    <p:animEffect transition="in" filter="fade">
                                      <p:cBhvr>
                                        <p:cTn id="49" dur="500"/>
                                        <p:tgtEl>
                                          <p:spTgt spid="221"/>
                                        </p:tgtEl>
                                      </p:cBhvr>
                                    </p:animEffect>
                                  </p:childTnLst>
                                </p:cTn>
                              </p:par>
                              <p:par>
                                <p:cTn id="50" presetID="10" presetClass="entr" presetSubtype="0" fill="hold" nodeType="withEffect">
                                  <p:stCondLst>
                                    <p:cond delay="0"/>
                                  </p:stCondLst>
                                  <p:childTnLst>
                                    <p:set>
                                      <p:cBhvr>
                                        <p:cTn id="51" dur="1" fill="hold">
                                          <p:stCondLst>
                                            <p:cond delay="0"/>
                                          </p:stCondLst>
                                        </p:cTn>
                                        <p:tgtEl>
                                          <p:spTgt spid="222"/>
                                        </p:tgtEl>
                                        <p:attrNameLst>
                                          <p:attrName>style.visibility</p:attrName>
                                        </p:attrNameLst>
                                      </p:cBhvr>
                                      <p:to>
                                        <p:strVal val="visible"/>
                                      </p:to>
                                    </p:set>
                                    <p:animEffect transition="in" filter="fade">
                                      <p:cBhvr>
                                        <p:cTn id="52" dur="500"/>
                                        <p:tgtEl>
                                          <p:spTgt spid="222"/>
                                        </p:tgtEl>
                                      </p:cBhvr>
                                    </p:animEffect>
                                  </p:childTnLst>
                                </p:cTn>
                              </p:par>
                              <p:par>
                                <p:cTn id="53" presetID="10" presetClass="entr" presetSubtype="0" fill="hold" nodeType="withEffect">
                                  <p:stCondLst>
                                    <p:cond delay="0"/>
                                  </p:stCondLst>
                                  <p:childTnLst>
                                    <p:set>
                                      <p:cBhvr>
                                        <p:cTn id="54" dur="1" fill="hold">
                                          <p:stCondLst>
                                            <p:cond delay="0"/>
                                          </p:stCondLst>
                                        </p:cTn>
                                        <p:tgtEl>
                                          <p:spTgt spid="223"/>
                                        </p:tgtEl>
                                        <p:attrNameLst>
                                          <p:attrName>style.visibility</p:attrName>
                                        </p:attrNameLst>
                                      </p:cBhvr>
                                      <p:to>
                                        <p:strVal val="visible"/>
                                      </p:to>
                                    </p:set>
                                    <p:animEffect transition="in" filter="fade">
                                      <p:cBhvr>
                                        <p:cTn id="55" dur="500"/>
                                        <p:tgtEl>
                                          <p:spTgt spid="223"/>
                                        </p:tgtEl>
                                      </p:cBhvr>
                                    </p:animEffect>
                                  </p:childTnLst>
                                </p:cTn>
                              </p:par>
                              <p:par>
                                <p:cTn id="56" presetID="10" presetClass="entr" presetSubtype="0" fill="hold" nodeType="withEffect">
                                  <p:stCondLst>
                                    <p:cond delay="0"/>
                                  </p:stCondLst>
                                  <p:childTnLst>
                                    <p:set>
                                      <p:cBhvr>
                                        <p:cTn id="57" dur="1" fill="hold">
                                          <p:stCondLst>
                                            <p:cond delay="0"/>
                                          </p:stCondLst>
                                        </p:cTn>
                                        <p:tgtEl>
                                          <p:spTgt spid="224"/>
                                        </p:tgtEl>
                                        <p:attrNameLst>
                                          <p:attrName>style.visibility</p:attrName>
                                        </p:attrNameLst>
                                      </p:cBhvr>
                                      <p:to>
                                        <p:strVal val="visible"/>
                                      </p:to>
                                    </p:set>
                                    <p:animEffect transition="in" filter="fade">
                                      <p:cBhvr>
                                        <p:cTn id="58" dur="500"/>
                                        <p:tgtEl>
                                          <p:spTgt spid="224"/>
                                        </p:tgtEl>
                                      </p:cBhvr>
                                    </p:animEffect>
                                  </p:childTnLst>
                                </p:cTn>
                              </p:par>
                              <p:par>
                                <p:cTn id="59" presetID="10" presetClass="entr" presetSubtype="0" fill="hold" nodeType="withEffect">
                                  <p:stCondLst>
                                    <p:cond delay="0"/>
                                  </p:stCondLst>
                                  <p:childTnLst>
                                    <p:set>
                                      <p:cBhvr>
                                        <p:cTn id="60" dur="1" fill="hold">
                                          <p:stCondLst>
                                            <p:cond delay="0"/>
                                          </p:stCondLst>
                                        </p:cTn>
                                        <p:tgtEl>
                                          <p:spTgt spid="225"/>
                                        </p:tgtEl>
                                        <p:attrNameLst>
                                          <p:attrName>style.visibility</p:attrName>
                                        </p:attrNameLst>
                                      </p:cBhvr>
                                      <p:to>
                                        <p:strVal val="visible"/>
                                      </p:to>
                                    </p:set>
                                    <p:animEffect transition="in" filter="fade">
                                      <p:cBhvr>
                                        <p:cTn id="61" dur="500"/>
                                        <p:tgtEl>
                                          <p:spTgt spid="225"/>
                                        </p:tgtEl>
                                      </p:cBhvr>
                                    </p:animEffect>
                                  </p:childTnLst>
                                </p:cTn>
                              </p:par>
                              <p:par>
                                <p:cTn id="62" presetID="10" presetClass="entr" presetSubtype="0" fill="hold" nodeType="withEffect">
                                  <p:stCondLst>
                                    <p:cond delay="0"/>
                                  </p:stCondLst>
                                  <p:childTnLst>
                                    <p:set>
                                      <p:cBhvr>
                                        <p:cTn id="63" dur="1" fill="hold">
                                          <p:stCondLst>
                                            <p:cond delay="0"/>
                                          </p:stCondLst>
                                        </p:cTn>
                                        <p:tgtEl>
                                          <p:spTgt spid="226"/>
                                        </p:tgtEl>
                                        <p:attrNameLst>
                                          <p:attrName>style.visibility</p:attrName>
                                        </p:attrNameLst>
                                      </p:cBhvr>
                                      <p:to>
                                        <p:strVal val="visible"/>
                                      </p:to>
                                    </p:set>
                                    <p:animEffect transition="in" filter="fade">
                                      <p:cBhvr>
                                        <p:cTn id="64" dur="500"/>
                                        <p:tgtEl>
                                          <p:spTgt spid="226"/>
                                        </p:tgtEl>
                                      </p:cBhvr>
                                    </p:animEffect>
                                  </p:childTnLst>
                                </p:cTn>
                              </p:par>
                              <p:par>
                                <p:cTn id="65" presetID="10" presetClass="entr" presetSubtype="0" fill="hold" nodeType="withEffect">
                                  <p:stCondLst>
                                    <p:cond delay="0"/>
                                  </p:stCondLst>
                                  <p:childTnLst>
                                    <p:set>
                                      <p:cBhvr>
                                        <p:cTn id="66" dur="1" fill="hold">
                                          <p:stCondLst>
                                            <p:cond delay="0"/>
                                          </p:stCondLst>
                                        </p:cTn>
                                        <p:tgtEl>
                                          <p:spTgt spid="227"/>
                                        </p:tgtEl>
                                        <p:attrNameLst>
                                          <p:attrName>style.visibility</p:attrName>
                                        </p:attrNameLst>
                                      </p:cBhvr>
                                      <p:to>
                                        <p:strVal val="visible"/>
                                      </p:to>
                                    </p:set>
                                    <p:animEffect transition="in" filter="fade">
                                      <p:cBhvr>
                                        <p:cTn id="67" dur="500"/>
                                        <p:tgtEl>
                                          <p:spTgt spid="227"/>
                                        </p:tgtEl>
                                      </p:cBhvr>
                                    </p:animEffect>
                                  </p:childTnLst>
                                </p:cTn>
                              </p:par>
                              <p:par>
                                <p:cTn id="68" presetID="10" presetClass="entr" presetSubtype="0" fill="hold" nodeType="withEffect">
                                  <p:stCondLst>
                                    <p:cond delay="0"/>
                                  </p:stCondLst>
                                  <p:childTnLst>
                                    <p:set>
                                      <p:cBhvr>
                                        <p:cTn id="69" dur="1" fill="hold">
                                          <p:stCondLst>
                                            <p:cond delay="0"/>
                                          </p:stCondLst>
                                        </p:cTn>
                                        <p:tgtEl>
                                          <p:spTgt spid="228"/>
                                        </p:tgtEl>
                                        <p:attrNameLst>
                                          <p:attrName>style.visibility</p:attrName>
                                        </p:attrNameLst>
                                      </p:cBhvr>
                                      <p:to>
                                        <p:strVal val="visible"/>
                                      </p:to>
                                    </p:set>
                                    <p:animEffect transition="in" filter="fade">
                                      <p:cBhvr>
                                        <p:cTn id="70" dur="500"/>
                                        <p:tgtEl>
                                          <p:spTgt spid="228"/>
                                        </p:tgtEl>
                                      </p:cBhvr>
                                    </p:animEffect>
                                  </p:childTnLst>
                                </p:cTn>
                              </p:par>
                              <p:par>
                                <p:cTn id="71" presetID="10" presetClass="entr" presetSubtype="0" fill="hold" nodeType="withEffect">
                                  <p:stCondLst>
                                    <p:cond delay="0"/>
                                  </p:stCondLst>
                                  <p:childTnLst>
                                    <p:set>
                                      <p:cBhvr>
                                        <p:cTn id="72" dur="1" fill="hold">
                                          <p:stCondLst>
                                            <p:cond delay="0"/>
                                          </p:stCondLst>
                                        </p:cTn>
                                        <p:tgtEl>
                                          <p:spTgt spid="229"/>
                                        </p:tgtEl>
                                        <p:attrNameLst>
                                          <p:attrName>style.visibility</p:attrName>
                                        </p:attrNameLst>
                                      </p:cBhvr>
                                      <p:to>
                                        <p:strVal val="visible"/>
                                      </p:to>
                                    </p:set>
                                    <p:animEffect transition="in" filter="fade">
                                      <p:cBhvr>
                                        <p:cTn id="73" dur="500"/>
                                        <p:tgtEl>
                                          <p:spTgt spid="229"/>
                                        </p:tgtEl>
                                      </p:cBhvr>
                                    </p:animEffect>
                                  </p:childTnLst>
                                </p:cTn>
                              </p:par>
                              <p:par>
                                <p:cTn id="74" presetID="10" presetClass="entr" presetSubtype="0" fill="hold" nodeType="withEffect">
                                  <p:stCondLst>
                                    <p:cond delay="0"/>
                                  </p:stCondLst>
                                  <p:childTnLst>
                                    <p:set>
                                      <p:cBhvr>
                                        <p:cTn id="75" dur="1" fill="hold">
                                          <p:stCondLst>
                                            <p:cond delay="0"/>
                                          </p:stCondLst>
                                        </p:cTn>
                                        <p:tgtEl>
                                          <p:spTgt spid="230"/>
                                        </p:tgtEl>
                                        <p:attrNameLst>
                                          <p:attrName>style.visibility</p:attrName>
                                        </p:attrNameLst>
                                      </p:cBhvr>
                                      <p:to>
                                        <p:strVal val="visible"/>
                                      </p:to>
                                    </p:set>
                                    <p:animEffect transition="in" filter="fade">
                                      <p:cBhvr>
                                        <p:cTn id="76" dur="500"/>
                                        <p:tgtEl>
                                          <p:spTgt spid="230"/>
                                        </p:tgtEl>
                                      </p:cBhvr>
                                    </p:animEffect>
                                  </p:childTnLst>
                                </p:cTn>
                              </p:par>
                              <p:par>
                                <p:cTn id="77" presetID="10" presetClass="entr" presetSubtype="0" fill="hold" nodeType="withEffect">
                                  <p:stCondLst>
                                    <p:cond delay="0"/>
                                  </p:stCondLst>
                                  <p:childTnLst>
                                    <p:set>
                                      <p:cBhvr>
                                        <p:cTn id="78" dur="1" fill="hold">
                                          <p:stCondLst>
                                            <p:cond delay="0"/>
                                          </p:stCondLst>
                                        </p:cTn>
                                        <p:tgtEl>
                                          <p:spTgt spid="231"/>
                                        </p:tgtEl>
                                        <p:attrNameLst>
                                          <p:attrName>style.visibility</p:attrName>
                                        </p:attrNameLst>
                                      </p:cBhvr>
                                      <p:to>
                                        <p:strVal val="visible"/>
                                      </p:to>
                                    </p:set>
                                    <p:animEffect transition="in" filter="fade">
                                      <p:cBhvr>
                                        <p:cTn id="79" dur="500"/>
                                        <p:tgtEl>
                                          <p:spTgt spid="231"/>
                                        </p:tgtEl>
                                      </p:cBhvr>
                                    </p:animEffect>
                                  </p:childTnLst>
                                </p:cTn>
                              </p:par>
                              <p:par>
                                <p:cTn id="80" presetID="10" presetClass="entr" presetSubtype="0" fill="hold" nodeType="withEffect">
                                  <p:stCondLst>
                                    <p:cond delay="0"/>
                                  </p:stCondLst>
                                  <p:childTnLst>
                                    <p:set>
                                      <p:cBhvr>
                                        <p:cTn id="81" dur="1" fill="hold">
                                          <p:stCondLst>
                                            <p:cond delay="0"/>
                                          </p:stCondLst>
                                        </p:cTn>
                                        <p:tgtEl>
                                          <p:spTgt spid="232"/>
                                        </p:tgtEl>
                                        <p:attrNameLst>
                                          <p:attrName>style.visibility</p:attrName>
                                        </p:attrNameLst>
                                      </p:cBhvr>
                                      <p:to>
                                        <p:strVal val="visible"/>
                                      </p:to>
                                    </p:set>
                                    <p:animEffect transition="in" filter="fade">
                                      <p:cBhvr>
                                        <p:cTn id="82" dur="500"/>
                                        <p:tgtEl>
                                          <p:spTgt spid="232"/>
                                        </p:tgtEl>
                                      </p:cBhvr>
                                    </p:animEffect>
                                  </p:childTnLst>
                                </p:cTn>
                              </p:par>
                              <p:par>
                                <p:cTn id="83" presetID="10" presetClass="entr" presetSubtype="0" fill="hold" nodeType="withEffect">
                                  <p:stCondLst>
                                    <p:cond delay="0"/>
                                  </p:stCondLst>
                                  <p:childTnLst>
                                    <p:set>
                                      <p:cBhvr>
                                        <p:cTn id="84" dur="1" fill="hold">
                                          <p:stCondLst>
                                            <p:cond delay="0"/>
                                          </p:stCondLst>
                                        </p:cTn>
                                        <p:tgtEl>
                                          <p:spTgt spid="233"/>
                                        </p:tgtEl>
                                        <p:attrNameLst>
                                          <p:attrName>style.visibility</p:attrName>
                                        </p:attrNameLst>
                                      </p:cBhvr>
                                      <p:to>
                                        <p:strVal val="visible"/>
                                      </p:to>
                                    </p:set>
                                    <p:animEffect transition="in" filter="fade">
                                      <p:cBhvr>
                                        <p:cTn id="85" dur="500"/>
                                        <p:tgtEl>
                                          <p:spTgt spid="233"/>
                                        </p:tgtEl>
                                      </p:cBhvr>
                                    </p:animEffect>
                                  </p:childTnLst>
                                </p:cTn>
                              </p:par>
                              <p:par>
                                <p:cTn id="86" presetID="10" presetClass="entr" presetSubtype="0" fill="hold" nodeType="withEffect">
                                  <p:stCondLst>
                                    <p:cond delay="0"/>
                                  </p:stCondLst>
                                  <p:childTnLst>
                                    <p:set>
                                      <p:cBhvr>
                                        <p:cTn id="87" dur="1" fill="hold">
                                          <p:stCondLst>
                                            <p:cond delay="0"/>
                                          </p:stCondLst>
                                        </p:cTn>
                                        <p:tgtEl>
                                          <p:spTgt spid="204"/>
                                        </p:tgtEl>
                                        <p:attrNameLst>
                                          <p:attrName>style.visibility</p:attrName>
                                        </p:attrNameLst>
                                      </p:cBhvr>
                                      <p:to>
                                        <p:strVal val="visible"/>
                                      </p:to>
                                    </p:set>
                                    <p:animEffect transition="in" filter="fade">
                                      <p:cBhvr>
                                        <p:cTn id="88" dur="500"/>
                                        <p:tgtEl>
                                          <p:spTgt spid="204"/>
                                        </p:tgtEl>
                                      </p:cBhvr>
                                    </p:animEffect>
                                  </p:childTnLst>
                                </p:cTn>
                              </p:par>
                              <p:par>
                                <p:cTn id="89" presetID="10" presetClass="entr" presetSubtype="0" fill="hold" nodeType="withEffect">
                                  <p:stCondLst>
                                    <p:cond delay="0"/>
                                  </p:stCondLst>
                                  <p:childTnLst>
                                    <p:set>
                                      <p:cBhvr>
                                        <p:cTn id="90" dur="1" fill="hold">
                                          <p:stCondLst>
                                            <p:cond delay="0"/>
                                          </p:stCondLst>
                                        </p:cTn>
                                        <p:tgtEl>
                                          <p:spTgt spid="209"/>
                                        </p:tgtEl>
                                        <p:attrNameLst>
                                          <p:attrName>style.visibility</p:attrName>
                                        </p:attrNameLst>
                                      </p:cBhvr>
                                      <p:to>
                                        <p:strVal val="visible"/>
                                      </p:to>
                                    </p:set>
                                    <p:animEffect transition="in" filter="fade">
                                      <p:cBhvr>
                                        <p:cTn id="91" dur="500"/>
                                        <p:tgtEl>
                                          <p:spTgt spid="209"/>
                                        </p:tgtEl>
                                      </p:cBhvr>
                                    </p:animEffect>
                                  </p:childTnLst>
                                </p:cTn>
                              </p:par>
                              <p:par>
                                <p:cTn id="92" presetID="10" presetClass="entr" presetSubtype="0" fill="hold" nodeType="withEffect">
                                  <p:stCondLst>
                                    <p:cond delay="0"/>
                                  </p:stCondLst>
                                  <p:childTnLst>
                                    <p:set>
                                      <p:cBhvr>
                                        <p:cTn id="93" dur="1" fill="hold">
                                          <p:stCondLst>
                                            <p:cond delay="0"/>
                                          </p:stCondLst>
                                        </p:cTn>
                                        <p:tgtEl>
                                          <p:spTgt spid="211"/>
                                        </p:tgtEl>
                                        <p:attrNameLst>
                                          <p:attrName>style.visibility</p:attrName>
                                        </p:attrNameLst>
                                      </p:cBhvr>
                                      <p:to>
                                        <p:strVal val="visible"/>
                                      </p:to>
                                    </p:set>
                                    <p:animEffect transition="in" filter="fade">
                                      <p:cBhvr>
                                        <p:cTn id="94" dur="500"/>
                                        <p:tgtEl>
                                          <p:spTgt spid="211"/>
                                        </p:tgtEl>
                                      </p:cBhvr>
                                    </p:animEffect>
                                  </p:childTnLst>
                                </p:cTn>
                              </p:par>
                              <p:par>
                                <p:cTn id="95" presetID="10" presetClass="entr" presetSubtype="0" fill="hold" nodeType="withEffect">
                                  <p:stCondLst>
                                    <p:cond delay="0"/>
                                  </p:stCondLst>
                                  <p:childTnLst>
                                    <p:set>
                                      <p:cBhvr>
                                        <p:cTn id="96" dur="1" fill="hold">
                                          <p:stCondLst>
                                            <p:cond delay="0"/>
                                          </p:stCondLst>
                                        </p:cTn>
                                        <p:tgtEl>
                                          <p:spTgt spid="215"/>
                                        </p:tgtEl>
                                        <p:attrNameLst>
                                          <p:attrName>style.visibility</p:attrName>
                                        </p:attrNameLst>
                                      </p:cBhvr>
                                      <p:to>
                                        <p:strVal val="visible"/>
                                      </p:to>
                                    </p:set>
                                    <p:animEffect transition="in" filter="fade">
                                      <p:cBhvr>
                                        <p:cTn id="97" dur="500"/>
                                        <p:tgtEl>
                                          <p:spTgt spid="215"/>
                                        </p:tgtEl>
                                      </p:cBhvr>
                                    </p:animEffect>
                                  </p:childTnLst>
                                </p:cTn>
                              </p:par>
                              <p:par>
                                <p:cTn id="98" presetID="10" presetClass="entr" presetSubtype="0" fill="hold" nodeType="withEffect">
                                  <p:stCondLst>
                                    <p:cond delay="0"/>
                                  </p:stCondLst>
                                  <p:childTnLst>
                                    <p:set>
                                      <p:cBhvr>
                                        <p:cTn id="99" dur="1" fill="hold">
                                          <p:stCondLst>
                                            <p:cond delay="0"/>
                                          </p:stCondLst>
                                        </p:cTn>
                                        <p:tgtEl>
                                          <p:spTgt spid="213"/>
                                        </p:tgtEl>
                                        <p:attrNameLst>
                                          <p:attrName>style.visibility</p:attrName>
                                        </p:attrNameLst>
                                      </p:cBhvr>
                                      <p:to>
                                        <p:strVal val="visible"/>
                                      </p:to>
                                    </p:set>
                                    <p:animEffect transition="in" filter="fade">
                                      <p:cBhvr>
                                        <p:cTn id="100" dur="500"/>
                                        <p:tgtEl>
                                          <p:spTgt spid="213"/>
                                        </p:tgtEl>
                                      </p:cBhvr>
                                    </p:animEffect>
                                  </p:childTnLst>
                                </p:cTn>
                              </p:par>
                            </p:childTnLst>
                          </p:cTn>
                        </p:par>
                        <p:par>
                          <p:cTn id="101" fill="hold">
                            <p:stCondLst>
                              <p:cond delay="500"/>
                            </p:stCondLst>
                            <p:childTnLst>
                              <p:par>
                                <p:cTn id="102" presetID="1" presetClass="entr" presetSubtype="0" fill="hold" nodeType="afterEffect">
                                  <p:stCondLst>
                                    <p:cond delay="0"/>
                                  </p:stCondLst>
                                  <p:childTnLst>
                                    <p:set>
                                      <p:cBhvr>
                                        <p:cTn id="103" dur="1" fill="hold">
                                          <p:stCondLst>
                                            <p:cond delay="0"/>
                                          </p:stCondLst>
                                        </p:cTn>
                                        <p:tgtEl>
                                          <p:spTgt spid="234"/>
                                        </p:tgtEl>
                                        <p:attrNameLst>
                                          <p:attrName>style.visibility</p:attrName>
                                        </p:attrNameLst>
                                      </p:cBhvr>
                                      <p:to>
                                        <p:strVal val="visible"/>
                                      </p:to>
                                    </p:set>
                                  </p:childTnLst>
                                </p:cTn>
                              </p:par>
                              <p:par>
                                <p:cTn id="104" presetID="1" presetClass="entr" presetSubtype="0" fill="hold" nodeType="withEffect">
                                  <p:stCondLst>
                                    <p:cond delay="0"/>
                                  </p:stCondLst>
                                  <p:childTnLst>
                                    <p:set>
                                      <p:cBhvr>
                                        <p:cTn id="105" dur="1" fill="hold">
                                          <p:stCondLst>
                                            <p:cond delay="0"/>
                                          </p:stCondLst>
                                        </p:cTn>
                                        <p:tgtEl>
                                          <p:spTgt spid="235"/>
                                        </p:tgtEl>
                                        <p:attrNameLst>
                                          <p:attrName>style.visibility</p:attrName>
                                        </p:attrNameLst>
                                      </p:cBhvr>
                                      <p:to>
                                        <p:strVal val="visible"/>
                                      </p:to>
                                    </p:set>
                                  </p:childTnLst>
                                </p:cTn>
                              </p:par>
                              <p:par>
                                <p:cTn id="106" presetID="1" presetClass="entr" presetSubtype="0" fill="hold" nodeType="withEffect">
                                  <p:stCondLst>
                                    <p:cond delay="0"/>
                                  </p:stCondLst>
                                  <p:childTnLst>
                                    <p:set>
                                      <p:cBhvr>
                                        <p:cTn id="107" dur="1" fill="hold">
                                          <p:stCondLst>
                                            <p:cond delay="0"/>
                                          </p:stCondLst>
                                        </p:cTn>
                                        <p:tgtEl>
                                          <p:spTgt spid="236"/>
                                        </p:tgtEl>
                                        <p:attrNameLst>
                                          <p:attrName>style.visibility</p:attrName>
                                        </p:attrNameLst>
                                      </p:cBhvr>
                                      <p:to>
                                        <p:strVal val="visible"/>
                                      </p:to>
                                    </p:set>
                                  </p:childTnLst>
                                </p:cTn>
                              </p:par>
                              <p:par>
                                <p:cTn id="108" presetID="1" presetClass="entr" presetSubtype="0" fill="hold" nodeType="withEffect">
                                  <p:stCondLst>
                                    <p:cond delay="0"/>
                                  </p:stCondLst>
                                  <p:childTnLst>
                                    <p:set>
                                      <p:cBhvr>
                                        <p:cTn id="109" dur="1" fill="hold">
                                          <p:stCondLst>
                                            <p:cond delay="0"/>
                                          </p:stCondLst>
                                        </p:cTn>
                                        <p:tgtEl>
                                          <p:spTgt spid="237"/>
                                        </p:tgtEl>
                                        <p:attrNameLst>
                                          <p:attrName>style.visibility</p:attrName>
                                        </p:attrNameLst>
                                      </p:cBhvr>
                                      <p:to>
                                        <p:strVal val="visible"/>
                                      </p:to>
                                    </p:set>
                                  </p:childTnLst>
                                </p:cTn>
                              </p:par>
                              <p:par>
                                <p:cTn id="110" presetID="1" presetClass="entr" presetSubtype="0" fill="hold" nodeType="withEffect">
                                  <p:stCondLst>
                                    <p:cond delay="0"/>
                                  </p:stCondLst>
                                  <p:childTnLst>
                                    <p:set>
                                      <p:cBhvr>
                                        <p:cTn id="111" dur="1" fill="hold">
                                          <p:stCondLst>
                                            <p:cond delay="0"/>
                                          </p:stCondLst>
                                        </p:cTn>
                                        <p:tgtEl>
                                          <p:spTgt spid="2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sp>
        <p:nvSpPr>
          <p:cNvPr id="846" name="Google Shape;846;p42"/>
          <p:cNvSpPr/>
          <p:nvPr/>
        </p:nvSpPr>
        <p:spPr>
          <a:xfrm>
            <a:off x="6967305" y="3205637"/>
            <a:ext cx="1858464" cy="1238211"/>
          </a:xfrm>
          <a:prstGeom prst="roundRect">
            <a:avLst>
              <a:gd name="adj" fmla="val 4281"/>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47" name="Google Shape;847;p42"/>
          <p:cNvSpPr txBox="1"/>
          <p:nvPr/>
        </p:nvSpPr>
        <p:spPr>
          <a:xfrm>
            <a:off x="7015658" y="3277445"/>
            <a:ext cx="17617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ja-JP" sz="3600" b="1" i="0" u="none" strike="noStrike" cap="none">
                <a:solidFill>
                  <a:srgbClr val="0070C0"/>
                </a:solidFill>
                <a:latin typeface="Arial"/>
                <a:ea typeface="Arial"/>
                <a:cs typeface="Arial"/>
                <a:sym typeface="Arial"/>
              </a:rPr>
              <a:t>正解</a:t>
            </a:r>
            <a:endParaRPr sz="3600" b="1" i="0" u="none" strike="noStrike" cap="none">
              <a:solidFill>
                <a:srgbClr val="0070C0"/>
              </a:solidFill>
              <a:latin typeface="Arial"/>
              <a:ea typeface="Arial"/>
              <a:cs typeface="Arial"/>
              <a:sym typeface="Arial"/>
            </a:endParaRPr>
          </a:p>
        </p:txBody>
      </p:sp>
      <p:sp>
        <p:nvSpPr>
          <p:cNvPr id="848" name="Google Shape;848;p42"/>
          <p:cNvSpPr/>
          <p:nvPr/>
        </p:nvSpPr>
        <p:spPr>
          <a:xfrm>
            <a:off x="7213924" y="3937105"/>
            <a:ext cx="1365227"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849" name="Google Shape;849;p42"/>
          <p:cNvSpPr txBox="1"/>
          <p:nvPr/>
        </p:nvSpPr>
        <p:spPr>
          <a:xfrm>
            <a:off x="7276419" y="3970325"/>
            <a:ext cx="1549350" cy="387758"/>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600"/>
              <a:buFont typeface="Arial"/>
              <a:buNone/>
            </a:pPr>
            <a:r>
              <a:rPr lang="ja-JP" sz="1600" b="1" i="0" u="none" strike="noStrike" cap="none">
                <a:solidFill>
                  <a:schemeClr val="lt1"/>
                </a:solidFill>
                <a:latin typeface="Arial"/>
                <a:ea typeface="Arial"/>
                <a:cs typeface="Arial"/>
                <a:sym typeface="Arial"/>
              </a:rPr>
              <a:t>図に戻る ▶</a:t>
            </a:r>
            <a:endParaRPr sz="1600" b="1" i="0" u="none" strike="noStrike" cap="none">
              <a:solidFill>
                <a:schemeClr val="lt1"/>
              </a:solidFill>
              <a:latin typeface="Arial"/>
              <a:ea typeface="Arial"/>
              <a:cs typeface="Arial"/>
              <a:sym typeface="Arial"/>
            </a:endParaRPr>
          </a:p>
        </p:txBody>
      </p:sp>
      <p:sp>
        <p:nvSpPr>
          <p:cNvPr id="850" name="Google Shape;850;p42"/>
          <p:cNvSpPr/>
          <p:nvPr/>
        </p:nvSpPr>
        <p:spPr>
          <a:xfrm>
            <a:off x="7426905" y="2164044"/>
            <a:ext cx="939265" cy="939265"/>
          </a:xfrm>
          <a:prstGeom prst="donut">
            <a:avLst>
              <a:gd name="adj" fmla="val 11639"/>
            </a:avLst>
          </a:prstGeom>
          <a:solidFill>
            <a:srgbClr val="0070C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51" name="Google Shape;851;p42"/>
          <p:cNvSpPr/>
          <p:nvPr/>
        </p:nvSpPr>
        <p:spPr>
          <a:xfrm>
            <a:off x="7578905" y="2619325"/>
            <a:ext cx="673714"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52" name="Google Shape;852;p42"/>
          <p:cNvSpPr txBox="1"/>
          <p:nvPr/>
        </p:nvSpPr>
        <p:spPr>
          <a:xfrm>
            <a:off x="7579104" y="2608049"/>
            <a:ext cx="937551" cy="3138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公園 ▶</a:t>
            </a:r>
            <a:endParaRPr sz="1200" b="1" i="0" u="none" strike="noStrike" cap="none">
              <a:solidFill>
                <a:schemeClr val="lt1"/>
              </a:solidFill>
              <a:latin typeface="Arial"/>
              <a:ea typeface="Arial"/>
              <a:cs typeface="Arial"/>
              <a:sym typeface="Arial"/>
            </a:endParaRPr>
          </a:p>
        </p:txBody>
      </p:sp>
      <p:sp>
        <p:nvSpPr>
          <p:cNvPr id="853" name="Google Shape;853;p42">
            <a:hlinkClick r:id="rId3" action="ppaction://hlinksldjump"/>
          </p:cNvPr>
          <p:cNvSpPr/>
          <p:nvPr/>
        </p:nvSpPr>
        <p:spPr>
          <a:xfrm>
            <a:off x="6967305" y="3205637"/>
            <a:ext cx="1858464" cy="1238211"/>
          </a:xfrm>
          <a:prstGeom prst="roundRect">
            <a:avLst>
              <a:gd name="adj" fmla="val 4281"/>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sp>
        <p:nvSpPr>
          <p:cNvPr id="859" name="Google Shape;859;p43">
            <a:hlinkClick r:id="rId3" action="ppaction://hlinksldjump"/>
          </p:cNvPr>
          <p:cNvSpPr/>
          <p:nvPr/>
        </p:nvSpPr>
        <p:spPr>
          <a:xfrm>
            <a:off x="10267057" y="198968"/>
            <a:ext cx="1159916" cy="405807"/>
          </a:xfrm>
          <a:prstGeom prst="roundRect">
            <a:avLst>
              <a:gd name="adj" fmla="val 0"/>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860" name="Google Shape;860;p43">
            <a:hlinkClick r:id="rId4" action="ppaction://hlinksldjump"/>
          </p:cNvPr>
          <p:cNvSpPr/>
          <p:nvPr/>
        </p:nvSpPr>
        <p:spPr>
          <a:xfrm>
            <a:off x="828832" y="4907046"/>
            <a:ext cx="1900800"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61" name="Google Shape;861;p43">
            <a:hlinkClick r:id="rId5" action="ppaction://hlinksldjump"/>
          </p:cNvPr>
          <p:cNvSpPr/>
          <p:nvPr/>
        </p:nvSpPr>
        <p:spPr>
          <a:xfrm>
            <a:off x="3317970" y="6362519"/>
            <a:ext cx="983838"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62" name="Google Shape;862;p43">
            <a:hlinkClick r:id="rId6" action="ppaction://hlinksldjump"/>
          </p:cNvPr>
          <p:cNvSpPr/>
          <p:nvPr/>
        </p:nvSpPr>
        <p:spPr>
          <a:xfrm>
            <a:off x="4729708" y="6362519"/>
            <a:ext cx="158039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63" name="Google Shape;863;p43">
            <a:hlinkClick r:id="rId7" action="ppaction://hlinksldjump"/>
          </p:cNvPr>
          <p:cNvSpPr/>
          <p:nvPr/>
        </p:nvSpPr>
        <p:spPr>
          <a:xfrm>
            <a:off x="840806" y="3716531"/>
            <a:ext cx="60008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64" name="Google Shape;864;p43">
            <a:hlinkClick r:id="rId8" action="ppaction://hlinksldjump"/>
          </p:cNvPr>
          <p:cNvSpPr/>
          <p:nvPr/>
        </p:nvSpPr>
        <p:spPr>
          <a:xfrm>
            <a:off x="1819909" y="3559921"/>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65" name="Google Shape;865;p43">
            <a:hlinkClick r:id="rId9" action="ppaction://hlinksldjump"/>
          </p:cNvPr>
          <p:cNvSpPr/>
          <p:nvPr/>
        </p:nvSpPr>
        <p:spPr>
          <a:xfrm>
            <a:off x="1548575" y="2626672"/>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66" name="Google Shape;866;p43">
            <a:hlinkClick r:id="rId10" action="ppaction://hlinksldjump"/>
          </p:cNvPr>
          <p:cNvSpPr/>
          <p:nvPr/>
        </p:nvSpPr>
        <p:spPr>
          <a:xfrm>
            <a:off x="3704524" y="1069420"/>
            <a:ext cx="983838"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67" name="Google Shape;867;p43">
            <a:hlinkClick r:id="rId11" action="ppaction://hlinksldjump"/>
          </p:cNvPr>
          <p:cNvSpPr/>
          <p:nvPr/>
        </p:nvSpPr>
        <p:spPr>
          <a:xfrm>
            <a:off x="3017927" y="3974625"/>
            <a:ext cx="60008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68" name="Google Shape;868;p43">
            <a:hlinkClick r:id="rId12" action="ppaction://hlinksldjump"/>
          </p:cNvPr>
          <p:cNvSpPr/>
          <p:nvPr/>
        </p:nvSpPr>
        <p:spPr>
          <a:xfrm>
            <a:off x="3704524" y="2866520"/>
            <a:ext cx="1471747"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69" name="Google Shape;869;p43">
            <a:hlinkClick r:id="rId13" action="ppaction://hlinksldjump"/>
          </p:cNvPr>
          <p:cNvSpPr/>
          <p:nvPr/>
        </p:nvSpPr>
        <p:spPr>
          <a:xfrm>
            <a:off x="4872505" y="2400798"/>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70" name="Google Shape;870;p43">
            <a:hlinkClick r:id="rId14" action="ppaction://hlinksldjump"/>
          </p:cNvPr>
          <p:cNvSpPr/>
          <p:nvPr/>
        </p:nvSpPr>
        <p:spPr>
          <a:xfrm>
            <a:off x="3809889" y="4907046"/>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71" name="Google Shape;871;p43">
            <a:hlinkClick r:id="rId15" action="ppaction://hlinksldjump"/>
          </p:cNvPr>
          <p:cNvSpPr/>
          <p:nvPr/>
        </p:nvSpPr>
        <p:spPr>
          <a:xfrm>
            <a:off x="5973247" y="3259326"/>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72" name="Google Shape;872;p43">
            <a:hlinkClick r:id="rId16" action="ppaction://hlinksldjump"/>
          </p:cNvPr>
          <p:cNvSpPr/>
          <p:nvPr/>
        </p:nvSpPr>
        <p:spPr>
          <a:xfrm>
            <a:off x="5917521" y="2619326"/>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73" name="Google Shape;873;p43">
            <a:hlinkClick r:id="rId17" action="ppaction://hlinksldjump"/>
          </p:cNvPr>
          <p:cNvSpPr/>
          <p:nvPr/>
        </p:nvSpPr>
        <p:spPr>
          <a:xfrm>
            <a:off x="6193323" y="1128168"/>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74" name="Google Shape;874;p43">
            <a:hlinkClick r:id="rId18" action="ppaction://hlinksldjump"/>
          </p:cNvPr>
          <p:cNvSpPr/>
          <p:nvPr/>
        </p:nvSpPr>
        <p:spPr>
          <a:xfrm>
            <a:off x="7360172" y="1340354"/>
            <a:ext cx="128664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75" name="Google Shape;875;p43">
            <a:hlinkClick r:id="rId19" action="ppaction://hlinksldjump"/>
          </p:cNvPr>
          <p:cNvSpPr/>
          <p:nvPr/>
        </p:nvSpPr>
        <p:spPr>
          <a:xfrm>
            <a:off x="8763694" y="2002670"/>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76" name="Google Shape;876;p43">
            <a:hlinkClick r:id="rId20" action="ppaction://hlinksldjump"/>
          </p:cNvPr>
          <p:cNvSpPr/>
          <p:nvPr/>
        </p:nvSpPr>
        <p:spPr>
          <a:xfrm>
            <a:off x="10231939" y="919122"/>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77" name="Google Shape;877;p43">
            <a:hlinkClick r:id="rId21" action="ppaction://hlinksldjump"/>
          </p:cNvPr>
          <p:cNvSpPr/>
          <p:nvPr/>
        </p:nvSpPr>
        <p:spPr>
          <a:xfrm>
            <a:off x="10177256" y="2597011"/>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78" name="Google Shape;878;p43">
            <a:hlinkClick r:id="rId22" action="ppaction://hlinksldjump"/>
          </p:cNvPr>
          <p:cNvSpPr/>
          <p:nvPr/>
        </p:nvSpPr>
        <p:spPr>
          <a:xfrm>
            <a:off x="7578905" y="2619325"/>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79" name="Google Shape;879;p43">
            <a:hlinkClick r:id="rId23" action="ppaction://hlinksldjump"/>
          </p:cNvPr>
          <p:cNvSpPr/>
          <p:nvPr/>
        </p:nvSpPr>
        <p:spPr>
          <a:xfrm>
            <a:off x="9079876" y="3259325"/>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80" name="Google Shape;880;p43">
            <a:hlinkClick r:id="rId24" action="ppaction://hlinksldjump"/>
          </p:cNvPr>
          <p:cNvSpPr/>
          <p:nvPr/>
        </p:nvSpPr>
        <p:spPr>
          <a:xfrm>
            <a:off x="9531991" y="3748781"/>
            <a:ext cx="174125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81" name="Google Shape;881;p43">
            <a:hlinkClick r:id="rId25" action="ppaction://hlinksldjump"/>
          </p:cNvPr>
          <p:cNvSpPr/>
          <p:nvPr/>
        </p:nvSpPr>
        <p:spPr>
          <a:xfrm>
            <a:off x="9843253" y="4769530"/>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82" name="Google Shape;882;p43">
            <a:hlinkClick r:id="rId26" action="ppaction://hlinksldjump"/>
          </p:cNvPr>
          <p:cNvSpPr/>
          <p:nvPr/>
        </p:nvSpPr>
        <p:spPr>
          <a:xfrm>
            <a:off x="6310104" y="4907046"/>
            <a:ext cx="983838"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83" name="Google Shape;883;p43">
            <a:hlinkClick r:id="rId27" action="ppaction://hlinksldjump"/>
          </p:cNvPr>
          <p:cNvSpPr/>
          <p:nvPr/>
        </p:nvSpPr>
        <p:spPr>
          <a:xfrm>
            <a:off x="7046527" y="3725950"/>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84" name="Google Shape;884;p43">
            <a:hlinkClick r:id="rId28" action="ppaction://hlinksldjump"/>
          </p:cNvPr>
          <p:cNvSpPr/>
          <p:nvPr/>
        </p:nvSpPr>
        <p:spPr>
          <a:xfrm>
            <a:off x="1959817" y="948784"/>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89"/>
        <p:cNvGrpSpPr/>
        <p:nvPr/>
      </p:nvGrpSpPr>
      <p:grpSpPr>
        <a:xfrm>
          <a:off x="0" y="0"/>
          <a:ext cx="0" cy="0"/>
          <a:chOff x="0" y="0"/>
          <a:chExt cx="0" cy="0"/>
        </a:xfrm>
      </p:grpSpPr>
      <p:sp>
        <p:nvSpPr>
          <p:cNvPr id="890" name="Google Shape;890;p44"/>
          <p:cNvSpPr/>
          <p:nvPr/>
        </p:nvSpPr>
        <p:spPr>
          <a:xfrm>
            <a:off x="5372402" y="4344565"/>
            <a:ext cx="1858464" cy="1238211"/>
          </a:xfrm>
          <a:prstGeom prst="roundRect">
            <a:avLst>
              <a:gd name="adj" fmla="val 4281"/>
            </a:avLst>
          </a:prstGeom>
          <a:solidFill>
            <a:schemeClr val="lt1"/>
          </a:solid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91" name="Google Shape;891;p44"/>
          <p:cNvSpPr txBox="1"/>
          <p:nvPr/>
        </p:nvSpPr>
        <p:spPr>
          <a:xfrm>
            <a:off x="5420755" y="4416373"/>
            <a:ext cx="17617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ja-JP" sz="3600" b="1" i="0" u="none" strike="noStrike" cap="none">
                <a:solidFill>
                  <a:srgbClr val="FF0000"/>
                </a:solidFill>
                <a:latin typeface="Arial"/>
                <a:ea typeface="Arial"/>
                <a:cs typeface="Arial"/>
                <a:sym typeface="Arial"/>
              </a:rPr>
              <a:t>不正解</a:t>
            </a:r>
            <a:endParaRPr sz="3600" b="1" i="0" u="none" strike="noStrike" cap="none">
              <a:solidFill>
                <a:srgbClr val="FF0000"/>
              </a:solidFill>
              <a:latin typeface="Arial"/>
              <a:ea typeface="Arial"/>
              <a:cs typeface="Arial"/>
              <a:sym typeface="Arial"/>
            </a:endParaRPr>
          </a:p>
        </p:txBody>
      </p:sp>
      <p:sp>
        <p:nvSpPr>
          <p:cNvPr id="892" name="Google Shape;892;p44"/>
          <p:cNvSpPr/>
          <p:nvPr/>
        </p:nvSpPr>
        <p:spPr>
          <a:xfrm>
            <a:off x="5619021" y="5076033"/>
            <a:ext cx="1365227"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893" name="Google Shape;893;p44"/>
          <p:cNvSpPr txBox="1"/>
          <p:nvPr/>
        </p:nvSpPr>
        <p:spPr>
          <a:xfrm>
            <a:off x="5681516" y="5109253"/>
            <a:ext cx="1549350" cy="387758"/>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600"/>
              <a:buFont typeface="Arial"/>
              <a:buNone/>
            </a:pPr>
            <a:r>
              <a:rPr lang="ja-JP" sz="1600" b="1" i="0" u="none" strike="noStrike" cap="none">
                <a:solidFill>
                  <a:schemeClr val="lt1"/>
                </a:solidFill>
                <a:latin typeface="Arial"/>
                <a:ea typeface="Arial"/>
                <a:cs typeface="Arial"/>
                <a:sym typeface="Arial"/>
              </a:rPr>
              <a:t>図に戻る ▶</a:t>
            </a:r>
            <a:endParaRPr sz="1600" b="1" i="0" u="none" strike="noStrike" cap="none">
              <a:solidFill>
                <a:schemeClr val="lt1"/>
              </a:solidFill>
              <a:latin typeface="Arial"/>
              <a:ea typeface="Arial"/>
              <a:cs typeface="Arial"/>
              <a:sym typeface="Arial"/>
            </a:endParaRPr>
          </a:p>
        </p:txBody>
      </p:sp>
      <p:sp>
        <p:nvSpPr>
          <p:cNvPr id="894" name="Google Shape;894;p44"/>
          <p:cNvSpPr/>
          <p:nvPr/>
        </p:nvSpPr>
        <p:spPr>
          <a:xfrm>
            <a:off x="5655802" y="3229666"/>
            <a:ext cx="1291664" cy="1291664"/>
          </a:xfrm>
          <a:prstGeom prst="mathMultiply">
            <a:avLst>
              <a:gd name="adj1" fmla="val 8197"/>
            </a:avLst>
          </a:prstGeom>
          <a:solidFill>
            <a:srgbClr val="FF000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95" name="Google Shape;895;p44"/>
          <p:cNvSpPr/>
          <p:nvPr/>
        </p:nvSpPr>
        <p:spPr>
          <a:xfrm>
            <a:off x="5973247" y="3259326"/>
            <a:ext cx="673714"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96" name="Google Shape;896;p44"/>
          <p:cNvSpPr txBox="1"/>
          <p:nvPr/>
        </p:nvSpPr>
        <p:spPr>
          <a:xfrm>
            <a:off x="5973446" y="3248050"/>
            <a:ext cx="908562" cy="3138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銀行 ▶</a:t>
            </a:r>
            <a:endParaRPr sz="1200" b="1" i="0" u="none" strike="noStrike" cap="none">
              <a:solidFill>
                <a:schemeClr val="lt1"/>
              </a:solidFill>
              <a:latin typeface="Arial"/>
              <a:ea typeface="Arial"/>
              <a:cs typeface="Arial"/>
              <a:sym typeface="Arial"/>
            </a:endParaRPr>
          </a:p>
        </p:txBody>
      </p:sp>
      <p:sp>
        <p:nvSpPr>
          <p:cNvPr id="897" name="Google Shape;897;p44">
            <a:hlinkClick r:id="rId3" action="ppaction://hlinksldjump"/>
          </p:cNvPr>
          <p:cNvSpPr/>
          <p:nvPr/>
        </p:nvSpPr>
        <p:spPr>
          <a:xfrm>
            <a:off x="5372402" y="4344565"/>
            <a:ext cx="1858464" cy="1238211"/>
          </a:xfrm>
          <a:prstGeom prst="roundRect">
            <a:avLst>
              <a:gd name="adj" fmla="val 4281"/>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02"/>
        <p:cNvGrpSpPr/>
        <p:nvPr/>
      </p:nvGrpSpPr>
      <p:grpSpPr>
        <a:xfrm>
          <a:off x="0" y="0"/>
          <a:ext cx="0" cy="0"/>
          <a:chOff x="0" y="0"/>
          <a:chExt cx="0" cy="0"/>
        </a:xfrm>
      </p:grpSpPr>
      <p:sp>
        <p:nvSpPr>
          <p:cNvPr id="903" name="Google Shape;903;p45">
            <a:hlinkClick r:id="rId3" action="ppaction://hlinksldjump"/>
          </p:cNvPr>
          <p:cNvSpPr/>
          <p:nvPr/>
        </p:nvSpPr>
        <p:spPr>
          <a:xfrm>
            <a:off x="10267057" y="198968"/>
            <a:ext cx="1159916" cy="405807"/>
          </a:xfrm>
          <a:prstGeom prst="roundRect">
            <a:avLst>
              <a:gd name="adj" fmla="val 0"/>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904" name="Google Shape;904;p45">
            <a:hlinkClick r:id="rId4" action="ppaction://hlinksldjump"/>
          </p:cNvPr>
          <p:cNvSpPr/>
          <p:nvPr/>
        </p:nvSpPr>
        <p:spPr>
          <a:xfrm>
            <a:off x="828832" y="4907046"/>
            <a:ext cx="1900800"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05" name="Google Shape;905;p45">
            <a:hlinkClick r:id="rId5" action="ppaction://hlinksldjump"/>
          </p:cNvPr>
          <p:cNvSpPr/>
          <p:nvPr/>
        </p:nvSpPr>
        <p:spPr>
          <a:xfrm>
            <a:off x="3317970" y="6362519"/>
            <a:ext cx="983838"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06" name="Google Shape;906;p45">
            <a:hlinkClick r:id="rId6" action="ppaction://hlinksldjump"/>
          </p:cNvPr>
          <p:cNvSpPr/>
          <p:nvPr/>
        </p:nvSpPr>
        <p:spPr>
          <a:xfrm>
            <a:off x="4729708" y="6362519"/>
            <a:ext cx="158039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07" name="Google Shape;907;p45">
            <a:hlinkClick r:id="rId7" action="ppaction://hlinksldjump"/>
          </p:cNvPr>
          <p:cNvSpPr/>
          <p:nvPr/>
        </p:nvSpPr>
        <p:spPr>
          <a:xfrm>
            <a:off x="840806" y="3716531"/>
            <a:ext cx="60008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08" name="Google Shape;908;p45">
            <a:hlinkClick r:id="rId8" action="ppaction://hlinksldjump"/>
          </p:cNvPr>
          <p:cNvSpPr/>
          <p:nvPr/>
        </p:nvSpPr>
        <p:spPr>
          <a:xfrm>
            <a:off x="1819909" y="3559921"/>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09" name="Google Shape;909;p45">
            <a:hlinkClick r:id="rId9" action="ppaction://hlinksldjump"/>
          </p:cNvPr>
          <p:cNvSpPr/>
          <p:nvPr/>
        </p:nvSpPr>
        <p:spPr>
          <a:xfrm>
            <a:off x="1548575" y="2626672"/>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10" name="Google Shape;910;p45">
            <a:hlinkClick r:id="rId10" action="ppaction://hlinksldjump"/>
          </p:cNvPr>
          <p:cNvSpPr/>
          <p:nvPr/>
        </p:nvSpPr>
        <p:spPr>
          <a:xfrm>
            <a:off x="3704524" y="1069420"/>
            <a:ext cx="983838"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11" name="Google Shape;911;p45">
            <a:hlinkClick r:id="rId11" action="ppaction://hlinksldjump"/>
          </p:cNvPr>
          <p:cNvSpPr/>
          <p:nvPr/>
        </p:nvSpPr>
        <p:spPr>
          <a:xfrm>
            <a:off x="3017927" y="3974625"/>
            <a:ext cx="60008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12" name="Google Shape;912;p45">
            <a:hlinkClick r:id="rId12" action="ppaction://hlinksldjump"/>
          </p:cNvPr>
          <p:cNvSpPr/>
          <p:nvPr/>
        </p:nvSpPr>
        <p:spPr>
          <a:xfrm>
            <a:off x="3704524" y="2866520"/>
            <a:ext cx="1471747"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13" name="Google Shape;913;p45">
            <a:hlinkClick r:id="rId13" action="ppaction://hlinksldjump"/>
          </p:cNvPr>
          <p:cNvSpPr/>
          <p:nvPr/>
        </p:nvSpPr>
        <p:spPr>
          <a:xfrm>
            <a:off x="4872505" y="2400798"/>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14" name="Google Shape;914;p45">
            <a:hlinkClick r:id="rId14" action="ppaction://hlinksldjump"/>
          </p:cNvPr>
          <p:cNvSpPr/>
          <p:nvPr/>
        </p:nvSpPr>
        <p:spPr>
          <a:xfrm>
            <a:off x="3809889" y="4907046"/>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15" name="Google Shape;915;p45">
            <a:hlinkClick r:id="rId15" action="ppaction://hlinksldjump"/>
          </p:cNvPr>
          <p:cNvSpPr/>
          <p:nvPr/>
        </p:nvSpPr>
        <p:spPr>
          <a:xfrm>
            <a:off x="5973247" y="3259326"/>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16" name="Google Shape;916;p45">
            <a:hlinkClick r:id="rId16" action="ppaction://hlinksldjump"/>
          </p:cNvPr>
          <p:cNvSpPr/>
          <p:nvPr/>
        </p:nvSpPr>
        <p:spPr>
          <a:xfrm>
            <a:off x="5917521" y="2619326"/>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17" name="Google Shape;917;p45">
            <a:hlinkClick r:id="rId17" action="ppaction://hlinksldjump"/>
          </p:cNvPr>
          <p:cNvSpPr/>
          <p:nvPr/>
        </p:nvSpPr>
        <p:spPr>
          <a:xfrm>
            <a:off x="6193323" y="1128168"/>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18" name="Google Shape;918;p45">
            <a:hlinkClick r:id="rId18" action="ppaction://hlinksldjump"/>
          </p:cNvPr>
          <p:cNvSpPr/>
          <p:nvPr/>
        </p:nvSpPr>
        <p:spPr>
          <a:xfrm>
            <a:off x="7360172" y="1340354"/>
            <a:ext cx="128664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19" name="Google Shape;919;p45">
            <a:hlinkClick r:id="rId19" action="ppaction://hlinksldjump"/>
          </p:cNvPr>
          <p:cNvSpPr/>
          <p:nvPr/>
        </p:nvSpPr>
        <p:spPr>
          <a:xfrm>
            <a:off x="8763694" y="2002670"/>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20" name="Google Shape;920;p45">
            <a:hlinkClick r:id="rId20" action="ppaction://hlinksldjump"/>
          </p:cNvPr>
          <p:cNvSpPr/>
          <p:nvPr/>
        </p:nvSpPr>
        <p:spPr>
          <a:xfrm>
            <a:off x="10231939" y="919122"/>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21" name="Google Shape;921;p45">
            <a:hlinkClick r:id="rId21" action="ppaction://hlinksldjump"/>
          </p:cNvPr>
          <p:cNvSpPr/>
          <p:nvPr/>
        </p:nvSpPr>
        <p:spPr>
          <a:xfrm>
            <a:off x="10177256" y="2597011"/>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22" name="Google Shape;922;p45">
            <a:hlinkClick r:id="rId22" action="ppaction://hlinksldjump"/>
          </p:cNvPr>
          <p:cNvSpPr/>
          <p:nvPr/>
        </p:nvSpPr>
        <p:spPr>
          <a:xfrm>
            <a:off x="7578905" y="2619325"/>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23" name="Google Shape;923;p45">
            <a:hlinkClick r:id="rId23" action="ppaction://hlinksldjump"/>
          </p:cNvPr>
          <p:cNvSpPr/>
          <p:nvPr/>
        </p:nvSpPr>
        <p:spPr>
          <a:xfrm>
            <a:off x="9079876" y="3259325"/>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24" name="Google Shape;924;p45">
            <a:hlinkClick r:id="rId24" action="ppaction://hlinksldjump"/>
          </p:cNvPr>
          <p:cNvSpPr/>
          <p:nvPr/>
        </p:nvSpPr>
        <p:spPr>
          <a:xfrm>
            <a:off x="9531991" y="3748781"/>
            <a:ext cx="174125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25" name="Google Shape;925;p45">
            <a:hlinkClick r:id="rId25" action="ppaction://hlinksldjump"/>
          </p:cNvPr>
          <p:cNvSpPr/>
          <p:nvPr/>
        </p:nvSpPr>
        <p:spPr>
          <a:xfrm>
            <a:off x="9843253" y="4769530"/>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26" name="Google Shape;926;p45">
            <a:hlinkClick r:id="rId26" action="ppaction://hlinksldjump"/>
          </p:cNvPr>
          <p:cNvSpPr/>
          <p:nvPr/>
        </p:nvSpPr>
        <p:spPr>
          <a:xfrm>
            <a:off x="6310104" y="4907046"/>
            <a:ext cx="983838"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27" name="Google Shape;927;p45">
            <a:hlinkClick r:id="rId27" action="ppaction://hlinksldjump"/>
          </p:cNvPr>
          <p:cNvSpPr/>
          <p:nvPr/>
        </p:nvSpPr>
        <p:spPr>
          <a:xfrm>
            <a:off x="7046527" y="3725950"/>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28" name="Google Shape;928;p45">
            <a:hlinkClick r:id="rId28" action="ppaction://hlinksldjump"/>
          </p:cNvPr>
          <p:cNvSpPr/>
          <p:nvPr/>
        </p:nvSpPr>
        <p:spPr>
          <a:xfrm>
            <a:off x="1959817" y="948784"/>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sp>
        <p:nvSpPr>
          <p:cNvPr id="934" name="Google Shape;934;p46"/>
          <p:cNvSpPr/>
          <p:nvPr/>
        </p:nvSpPr>
        <p:spPr>
          <a:xfrm>
            <a:off x="8548970" y="3645210"/>
            <a:ext cx="1858464" cy="1238211"/>
          </a:xfrm>
          <a:prstGeom prst="roundRect">
            <a:avLst>
              <a:gd name="adj" fmla="val 4281"/>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35" name="Google Shape;935;p46"/>
          <p:cNvSpPr txBox="1"/>
          <p:nvPr/>
        </p:nvSpPr>
        <p:spPr>
          <a:xfrm>
            <a:off x="8597323" y="3717018"/>
            <a:ext cx="17617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ja-JP" sz="3600" b="1" i="0" u="none" strike="noStrike" cap="none">
                <a:solidFill>
                  <a:srgbClr val="0070C0"/>
                </a:solidFill>
                <a:latin typeface="Arial"/>
                <a:ea typeface="Arial"/>
                <a:cs typeface="Arial"/>
                <a:sym typeface="Arial"/>
              </a:rPr>
              <a:t>正解</a:t>
            </a:r>
            <a:endParaRPr sz="3600" b="1" i="0" u="none" strike="noStrike" cap="none">
              <a:solidFill>
                <a:srgbClr val="0070C0"/>
              </a:solidFill>
              <a:latin typeface="Arial"/>
              <a:ea typeface="Arial"/>
              <a:cs typeface="Arial"/>
              <a:sym typeface="Arial"/>
            </a:endParaRPr>
          </a:p>
        </p:txBody>
      </p:sp>
      <p:sp>
        <p:nvSpPr>
          <p:cNvPr id="936" name="Google Shape;936;p46"/>
          <p:cNvSpPr/>
          <p:nvPr/>
        </p:nvSpPr>
        <p:spPr>
          <a:xfrm>
            <a:off x="8795589" y="4376678"/>
            <a:ext cx="1365227"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937" name="Google Shape;937;p46"/>
          <p:cNvSpPr txBox="1"/>
          <p:nvPr/>
        </p:nvSpPr>
        <p:spPr>
          <a:xfrm>
            <a:off x="8858084" y="4409898"/>
            <a:ext cx="1549350" cy="387758"/>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600"/>
              <a:buFont typeface="Arial"/>
              <a:buNone/>
            </a:pPr>
            <a:r>
              <a:rPr lang="ja-JP" sz="1600" b="1" i="0" u="none" strike="noStrike" cap="none">
                <a:solidFill>
                  <a:schemeClr val="lt1"/>
                </a:solidFill>
                <a:latin typeface="Arial"/>
                <a:ea typeface="Arial"/>
                <a:cs typeface="Arial"/>
                <a:sym typeface="Arial"/>
              </a:rPr>
              <a:t>図に戻る ▶</a:t>
            </a:r>
            <a:endParaRPr sz="1600" b="1" i="0" u="none" strike="noStrike" cap="none">
              <a:solidFill>
                <a:schemeClr val="lt1"/>
              </a:solidFill>
              <a:latin typeface="Arial"/>
              <a:ea typeface="Arial"/>
              <a:cs typeface="Arial"/>
              <a:sym typeface="Arial"/>
            </a:endParaRPr>
          </a:p>
        </p:txBody>
      </p:sp>
      <p:sp>
        <p:nvSpPr>
          <p:cNvPr id="938" name="Google Shape;938;p46"/>
          <p:cNvSpPr/>
          <p:nvPr/>
        </p:nvSpPr>
        <p:spPr>
          <a:xfrm>
            <a:off x="9008570" y="2603617"/>
            <a:ext cx="939265" cy="939265"/>
          </a:xfrm>
          <a:prstGeom prst="donut">
            <a:avLst>
              <a:gd name="adj" fmla="val 11639"/>
            </a:avLst>
          </a:prstGeom>
          <a:solidFill>
            <a:srgbClr val="0070C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39" name="Google Shape;939;p46"/>
          <p:cNvSpPr/>
          <p:nvPr/>
        </p:nvSpPr>
        <p:spPr>
          <a:xfrm>
            <a:off x="9079876" y="3259325"/>
            <a:ext cx="824083"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40" name="Google Shape;940;p46"/>
          <p:cNvSpPr txBox="1"/>
          <p:nvPr/>
        </p:nvSpPr>
        <p:spPr>
          <a:xfrm>
            <a:off x="9080120" y="3248049"/>
            <a:ext cx="1018200" cy="3138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公民館 ▶</a:t>
            </a:r>
            <a:endParaRPr sz="1200" b="1" i="0" u="none" strike="noStrike" cap="none">
              <a:solidFill>
                <a:schemeClr val="lt1"/>
              </a:solidFill>
              <a:latin typeface="Arial"/>
              <a:ea typeface="Arial"/>
              <a:cs typeface="Arial"/>
              <a:sym typeface="Arial"/>
            </a:endParaRPr>
          </a:p>
        </p:txBody>
      </p:sp>
      <p:sp>
        <p:nvSpPr>
          <p:cNvPr id="941" name="Google Shape;941;p46">
            <a:hlinkClick r:id="rId3" action="ppaction://hlinksldjump"/>
          </p:cNvPr>
          <p:cNvSpPr/>
          <p:nvPr/>
        </p:nvSpPr>
        <p:spPr>
          <a:xfrm>
            <a:off x="8548970" y="3645210"/>
            <a:ext cx="1858464" cy="1238211"/>
          </a:xfrm>
          <a:prstGeom prst="roundRect">
            <a:avLst>
              <a:gd name="adj" fmla="val 4281"/>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46"/>
        <p:cNvGrpSpPr/>
        <p:nvPr/>
      </p:nvGrpSpPr>
      <p:grpSpPr>
        <a:xfrm>
          <a:off x="0" y="0"/>
          <a:ext cx="0" cy="0"/>
          <a:chOff x="0" y="0"/>
          <a:chExt cx="0" cy="0"/>
        </a:xfrm>
      </p:grpSpPr>
      <p:sp>
        <p:nvSpPr>
          <p:cNvPr id="947" name="Google Shape;947;p47">
            <a:hlinkClick r:id="rId3" action="ppaction://hlinksldjump"/>
          </p:cNvPr>
          <p:cNvSpPr/>
          <p:nvPr/>
        </p:nvSpPr>
        <p:spPr>
          <a:xfrm>
            <a:off x="10267057" y="198968"/>
            <a:ext cx="1159916" cy="405807"/>
          </a:xfrm>
          <a:prstGeom prst="roundRect">
            <a:avLst>
              <a:gd name="adj" fmla="val 0"/>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948" name="Google Shape;948;p47">
            <a:hlinkClick r:id="rId4" action="ppaction://hlinksldjump"/>
          </p:cNvPr>
          <p:cNvSpPr/>
          <p:nvPr/>
        </p:nvSpPr>
        <p:spPr>
          <a:xfrm>
            <a:off x="828832" y="4907046"/>
            <a:ext cx="1900800"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49" name="Google Shape;949;p47">
            <a:hlinkClick r:id="rId5" action="ppaction://hlinksldjump"/>
          </p:cNvPr>
          <p:cNvSpPr/>
          <p:nvPr/>
        </p:nvSpPr>
        <p:spPr>
          <a:xfrm>
            <a:off x="3317970" y="6362519"/>
            <a:ext cx="983838"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50" name="Google Shape;950;p47">
            <a:hlinkClick r:id="rId6" action="ppaction://hlinksldjump"/>
          </p:cNvPr>
          <p:cNvSpPr/>
          <p:nvPr/>
        </p:nvSpPr>
        <p:spPr>
          <a:xfrm>
            <a:off x="4729708" y="6362519"/>
            <a:ext cx="158039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51" name="Google Shape;951;p47">
            <a:hlinkClick r:id="rId7" action="ppaction://hlinksldjump"/>
          </p:cNvPr>
          <p:cNvSpPr/>
          <p:nvPr/>
        </p:nvSpPr>
        <p:spPr>
          <a:xfrm>
            <a:off x="840806" y="3716531"/>
            <a:ext cx="60008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52" name="Google Shape;952;p47">
            <a:hlinkClick r:id="rId8" action="ppaction://hlinksldjump"/>
          </p:cNvPr>
          <p:cNvSpPr/>
          <p:nvPr/>
        </p:nvSpPr>
        <p:spPr>
          <a:xfrm>
            <a:off x="1819909" y="3559921"/>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53" name="Google Shape;953;p47">
            <a:hlinkClick r:id="rId9" action="ppaction://hlinksldjump"/>
          </p:cNvPr>
          <p:cNvSpPr/>
          <p:nvPr/>
        </p:nvSpPr>
        <p:spPr>
          <a:xfrm>
            <a:off x="1548575" y="2626672"/>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54" name="Google Shape;954;p47">
            <a:hlinkClick r:id="rId10" action="ppaction://hlinksldjump"/>
          </p:cNvPr>
          <p:cNvSpPr/>
          <p:nvPr/>
        </p:nvSpPr>
        <p:spPr>
          <a:xfrm>
            <a:off x="3704524" y="1069420"/>
            <a:ext cx="983838"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55" name="Google Shape;955;p47">
            <a:hlinkClick r:id="rId11" action="ppaction://hlinksldjump"/>
          </p:cNvPr>
          <p:cNvSpPr/>
          <p:nvPr/>
        </p:nvSpPr>
        <p:spPr>
          <a:xfrm>
            <a:off x="3017927" y="3974625"/>
            <a:ext cx="60008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56" name="Google Shape;956;p47">
            <a:hlinkClick r:id="rId12" action="ppaction://hlinksldjump"/>
          </p:cNvPr>
          <p:cNvSpPr/>
          <p:nvPr/>
        </p:nvSpPr>
        <p:spPr>
          <a:xfrm>
            <a:off x="3704524" y="2866520"/>
            <a:ext cx="1471747"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57" name="Google Shape;957;p47">
            <a:hlinkClick r:id="rId13" action="ppaction://hlinksldjump"/>
          </p:cNvPr>
          <p:cNvSpPr/>
          <p:nvPr/>
        </p:nvSpPr>
        <p:spPr>
          <a:xfrm>
            <a:off x="4872505" y="2400798"/>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58" name="Google Shape;958;p47">
            <a:hlinkClick r:id="rId14" action="ppaction://hlinksldjump"/>
          </p:cNvPr>
          <p:cNvSpPr/>
          <p:nvPr/>
        </p:nvSpPr>
        <p:spPr>
          <a:xfrm>
            <a:off x="3809889" y="4907046"/>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59" name="Google Shape;959;p47">
            <a:hlinkClick r:id="rId15" action="ppaction://hlinksldjump"/>
          </p:cNvPr>
          <p:cNvSpPr/>
          <p:nvPr/>
        </p:nvSpPr>
        <p:spPr>
          <a:xfrm>
            <a:off x="5973247" y="3259326"/>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60" name="Google Shape;960;p47">
            <a:hlinkClick r:id="rId16" action="ppaction://hlinksldjump"/>
          </p:cNvPr>
          <p:cNvSpPr/>
          <p:nvPr/>
        </p:nvSpPr>
        <p:spPr>
          <a:xfrm>
            <a:off x="5917521" y="2619326"/>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61" name="Google Shape;961;p47">
            <a:hlinkClick r:id="rId17" action="ppaction://hlinksldjump"/>
          </p:cNvPr>
          <p:cNvSpPr/>
          <p:nvPr/>
        </p:nvSpPr>
        <p:spPr>
          <a:xfrm>
            <a:off x="6193323" y="1128168"/>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62" name="Google Shape;962;p47">
            <a:hlinkClick r:id="rId18" action="ppaction://hlinksldjump"/>
          </p:cNvPr>
          <p:cNvSpPr/>
          <p:nvPr/>
        </p:nvSpPr>
        <p:spPr>
          <a:xfrm>
            <a:off x="7360172" y="1340354"/>
            <a:ext cx="128664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63" name="Google Shape;963;p47">
            <a:hlinkClick r:id="rId19" action="ppaction://hlinksldjump"/>
          </p:cNvPr>
          <p:cNvSpPr/>
          <p:nvPr/>
        </p:nvSpPr>
        <p:spPr>
          <a:xfrm>
            <a:off x="8763694" y="2002670"/>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64" name="Google Shape;964;p47">
            <a:hlinkClick r:id="rId20" action="ppaction://hlinksldjump"/>
          </p:cNvPr>
          <p:cNvSpPr/>
          <p:nvPr/>
        </p:nvSpPr>
        <p:spPr>
          <a:xfrm>
            <a:off x="10231939" y="919122"/>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65" name="Google Shape;965;p47">
            <a:hlinkClick r:id="rId21" action="ppaction://hlinksldjump"/>
          </p:cNvPr>
          <p:cNvSpPr/>
          <p:nvPr/>
        </p:nvSpPr>
        <p:spPr>
          <a:xfrm>
            <a:off x="10177256" y="2597011"/>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66" name="Google Shape;966;p47">
            <a:hlinkClick r:id="rId22" action="ppaction://hlinksldjump"/>
          </p:cNvPr>
          <p:cNvSpPr/>
          <p:nvPr/>
        </p:nvSpPr>
        <p:spPr>
          <a:xfrm>
            <a:off x="7578905" y="2619325"/>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67" name="Google Shape;967;p47">
            <a:hlinkClick r:id="rId23" action="ppaction://hlinksldjump"/>
          </p:cNvPr>
          <p:cNvSpPr/>
          <p:nvPr/>
        </p:nvSpPr>
        <p:spPr>
          <a:xfrm>
            <a:off x="9079876" y="3259325"/>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68" name="Google Shape;968;p47">
            <a:hlinkClick r:id="rId24" action="ppaction://hlinksldjump"/>
          </p:cNvPr>
          <p:cNvSpPr/>
          <p:nvPr/>
        </p:nvSpPr>
        <p:spPr>
          <a:xfrm>
            <a:off x="9531991" y="3748781"/>
            <a:ext cx="174125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69" name="Google Shape;969;p47">
            <a:hlinkClick r:id="rId25" action="ppaction://hlinksldjump"/>
          </p:cNvPr>
          <p:cNvSpPr/>
          <p:nvPr/>
        </p:nvSpPr>
        <p:spPr>
          <a:xfrm>
            <a:off x="9843253" y="4769530"/>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70" name="Google Shape;970;p47">
            <a:hlinkClick r:id="rId26" action="ppaction://hlinksldjump"/>
          </p:cNvPr>
          <p:cNvSpPr/>
          <p:nvPr/>
        </p:nvSpPr>
        <p:spPr>
          <a:xfrm>
            <a:off x="6310104" y="4907046"/>
            <a:ext cx="983838"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71" name="Google Shape;971;p47">
            <a:hlinkClick r:id="rId27" action="ppaction://hlinksldjump"/>
          </p:cNvPr>
          <p:cNvSpPr/>
          <p:nvPr/>
        </p:nvSpPr>
        <p:spPr>
          <a:xfrm>
            <a:off x="7046527" y="3725950"/>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72" name="Google Shape;972;p47">
            <a:hlinkClick r:id="rId28" action="ppaction://hlinksldjump"/>
          </p:cNvPr>
          <p:cNvSpPr/>
          <p:nvPr/>
        </p:nvSpPr>
        <p:spPr>
          <a:xfrm>
            <a:off x="1959817" y="948784"/>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sp>
        <p:nvSpPr>
          <p:cNvPr id="978" name="Google Shape;978;p48"/>
          <p:cNvSpPr/>
          <p:nvPr/>
        </p:nvSpPr>
        <p:spPr>
          <a:xfrm>
            <a:off x="9543795" y="3252235"/>
            <a:ext cx="1858464" cy="1238211"/>
          </a:xfrm>
          <a:prstGeom prst="roundRect">
            <a:avLst>
              <a:gd name="adj" fmla="val 4281"/>
            </a:avLst>
          </a:prstGeom>
          <a:solidFill>
            <a:schemeClr val="lt1"/>
          </a:solid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79" name="Google Shape;979;p48"/>
          <p:cNvSpPr txBox="1"/>
          <p:nvPr/>
        </p:nvSpPr>
        <p:spPr>
          <a:xfrm>
            <a:off x="9592148" y="3324043"/>
            <a:ext cx="17617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ja-JP" sz="3600" b="1" i="0" u="none" strike="noStrike" cap="none">
                <a:solidFill>
                  <a:srgbClr val="FF0000"/>
                </a:solidFill>
                <a:latin typeface="Arial"/>
                <a:ea typeface="Arial"/>
                <a:cs typeface="Arial"/>
                <a:sym typeface="Arial"/>
              </a:rPr>
              <a:t>不正解</a:t>
            </a:r>
            <a:endParaRPr sz="3600" b="1" i="0" u="none" strike="noStrike" cap="none">
              <a:solidFill>
                <a:srgbClr val="FF0000"/>
              </a:solidFill>
              <a:latin typeface="Arial"/>
              <a:ea typeface="Arial"/>
              <a:cs typeface="Arial"/>
              <a:sym typeface="Arial"/>
            </a:endParaRPr>
          </a:p>
        </p:txBody>
      </p:sp>
      <p:sp>
        <p:nvSpPr>
          <p:cNvPr id="980" name="Google Shape;980;p48"/>
          <p:cNvSpPr/>
          <p:nvPr/>
        </p:nvSpPr>
        <p:spPr>
          <a:xfrm>
            <a:off x="9790414" y="3983703"/>
            <a:ext cx="1365227"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981" name="Google Shape;981;p48"/>
          <p:cNvSpPr txBox="1"/>
          <p:nvPr/>
        </p:nvSpPr>
        <p:spPr>
          <a:xfrm>
            <a:off x="9852909" y="4016923"/>
            <a:ext cx="1549350" cy="387758"/>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600"/>
              <a:buFont typeface="Arial"/>
              <a:buNone/>
            </a:pPr>
            <a:r>
              <a:rPr lang="ja-JP" sz="1600" b="1" i="0" u="none" strike="noStrike" cap="none">
                <a:solidFill>
                  <a:schemeClr val="lt1"/>
                </a:solidFill>
                <a:latin typeface="Arial"/>
                <a:ea typeface="Arial"/>
                <a:cs typeface="Arial"/>
                <a:sym typeface="Arial"/>
              </a:rPr>
              <a:t>図に戻る ▶</a:t>
            </a:r>
            <a:endParaRPr sz="1600" b="1" i="0" u="none" strike="noStrike" cap="none">
              <a:solidFill>
                <a:schemeClr val="lt1"/>
              </a:solidFill>
              <a:latin typeface="Arial"/>
              <a:ea typeface="Arial"/>
              <a:cs typeface="Arial"/>
              <a:sym typeface="Arial"/>
            </a:endParaRPr>
          </a:p>
        </p:txBody>
      </p:sp>
      <p:sp>
        <p:nvSpPr>
          <p:cNvPr id="982" name="Google Shape;982;p48"/>
          <p:cNvSpPr/>
          <p:nvPr/>
        </p:nvSpPr>
        <p:spPr>
          <a:xfrm>
            <a:off x="9827195" y="2137336"/>
            <a:ext cx="1291664" cy="1291664"/>
          </a:xfrm>
          <a:prstGeom prst="mathMultiply">
            <a:avLst>
              <a:gd name="adj1" fmla="val 8197"/>
            </a:avLst>
          </a:prstGeom>
          <a:solidFill>
            <a:srgbClr val="FF000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83" name="Google Shape;983;p48"/>
          <p:cNvSpPr/>
          <p:nvPr/>
        </p:nvSpPr>
        <p:spPr>
          <a:xfrm>
            <a:off x="10177256" y="2597011"/>
            <a:ext cx="1129006"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84" name="Google Shape;984;p48"/>
          <p:cNvSpPr txBox="1"/>
          <p:nvPr/>
        </p:nvSpPr>
        <p:spPr>
          <a:xfrm>
            <a:off x="10177590" y="2585735"/>
            <a:ext cx="1291330" cy="3138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マンション ▶</a:t>
            </a:r>
            <a:endParaRPr sz="1200" b="1" i="0" u="none" strike="noStrike" cap="none">
              <a:solidFill>
                <a:schemeClr val="lt1"/>
              </a:solidFill>
              <a:latin typeface="Arial"/>
              <a:ea typeface="Arial"/>
              <a:cs typeface="Arial"/>
              <a:sym typeface="Arial"/>
            </a:endParaRPr>
          </a:p>
        </p:txBody>
      </p:sp>
      <p:sp>
        <p:nvSpPr>
          <p:cNvPr id="985" name="Google Shape;985;p48">
            <a:hlinkClick r:id="rId3" action="ppaction://hlinksldjump"/>
          </p:cNvPr>
          <p:cNvSpPr/>
          <p:nvPr/>
        </p:nvSpPr>
        <p:spPr>
          <a:xfrm>
            <a:off x="9543795" y="3252235"/>
            <a:ext cx="1858464" cy="1238211"/>
          </a:xfrm>
          <a:prstGeom prst="roundRect">
            <a:avLst>
              <a:gd name="adj" fmla="val 4281"/>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90"/>
        <p:cNvGrpSpPr/>
        <p:nvPr/>
      </p:nvGrpSpPr>
      <p:grpSpPr>
        <a:xfrm>
          <a:off x="0" y="0"/>
          <a:ext cx="0" cy="0"/>
          <a:chOff x="0" y="0"/>
          <a:chExt cx="0" cy="0"/>
        </a:xfrm>
      </p:grpSpPr>
      <p:sp>
        <p:nvSpPr>
          <p:cNvPr id="991" name="Google Shape;991;p49">
            <a:hlinkClick r:id="rId3" action="ppaction://hlinksldjump"/>
          </p:cNvPr>
          <p:cNvSpPr/>
          <p:nvPr/>
        </p:nvSpPr>
        <p:spPr>
          <a:xfrm>
            <a:off x="10267057" y="198968"/>
            <a:ext cx="1159916" cy="405807"/>
          </a:xfrm>
          <a:prstGeom prst="roundRect">
            <a:avLst>
              <a:gd name="adj" fmla="val 0"/>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992" name="Google Shape;992;p49">
            <a:hlinkClick r:id="rId4" action="ppaction://hlinksldjump"/>
          </p:cNvPr>
          <p:cNvSpPr/>
          <p:nvPr/>
        </p:nvSpPr>
        <p:spPr>
          <a:xfrm>
            <a:off x="828832" y="4907046"/>
            <a:ext cx="1900800"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93" name="Google Shape;993;p49">
            <a:hlinkClick r:id="rId5" action="ppaction://hlinksldjump"/>
          </p:cNvPr>
          <p:cNvSpPr/>
          <p:nvPr/>
        </p:nvSpPr>
        <p:spPr>
          <a:xfrm>
            <a:off x="3317970" y="6362519"/>
            <a:ext cx="983838"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94" name="Google Shape;994;p49">
            <a:hlinkClick r:id="rId6" action="ppaction://hlinksldjump"/>
          </p:cNvPr>
          <p:cNvSpPr/>
          <p:nvPr/>
        </p:nvSpPr>
        <p:spPr>
          <a:xfrm>
            <a:off x="4729708" y="6362519"/>
            <a:ext cx="158039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95" name="Google Shape;995;p49">
            <a:hlinkClick r:id="rId7" action="ppaction://hlinksldjump"/>
          </p:cNvPr>
          <p:cNvSpPr/>
          <p:nvPr/>
        </p:nvSpPr>
        <p:spPr>
          <a:xfrm>
            <a:off x="840806" y="3716531"/>
            <a:ext cx="60008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96" name="Google Shape;996;p49">
            <a:hlinkClick r:id="rId8" action="ppaction://hlinksldjump"/>
          </p:cNvPr>
          <p:cNvSpPr/>
          <p:nvPr/>
        </p:nvSpPr>
        <p:spPr>
          <a:xfrm>
            <a:off x="1819909" y="3559921"/>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97" name="Google Shape;997;p49">
            <a:hlinkClick r:id="rId9" action="ppaction://hlinksldjump"/>
          </p:cNvPr>
          <p:cNvSpPr/>
          <p:nvPr/>
        </p:nvSpPr>
        <p:spPr>
          <a:xfrm>
            <a:off x="1548575" y="2626672"/>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98" name="Google Shape;998;p49">
            <a:hlinkClick r:id="rId10" action="ppaction://hlinksldjump"/>
          </p:cNvPr>
          <p:cNvSpPr/>
          <p:nvPr/>
        </p:nvSpPr>
        <p:spPr>
          <a:xfrm>
            <a:off x="3704524" y="1069420"/>
            <a:ext cx="983838"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99" name="Google Shape;999;p49">
            <a:hlinkClick r:id="rId11" action="ppaction://hlinksldjump"/>
          </p:cNvPr>
          <p:cNvSpPr/>
          <p:nvPr/>
        </p:nvSpPr>
        <p:spPr>
          <a:xfrm>
            <a:off x="3017927" y="3974625"/>
            <a:ext cx="60008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00" name="Google Shape;1000;p49">
            <a:hlinkClick r:id="rId12" action="ppaction://hlinksldjump"/>
          </p:cNvPr>
          <p:cNvSpPr/>
          <p:nvPr/>
        </p:nvSpPr>
        <p:spPr>
          <a:xfrm>
            <a:off x="3704524" y="2866520"/>
            <a:ext cx="1471747"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01" name="Google Shape;1001;p49">
            <a:hlinkClick r:id="rId13" action="ppaction://hlinksldjump"/>
          </p:cNvPr>
          <p:cNvSpPr/>
          <p:nvPr/>
        </p:nvSpPr>
        <p:spPr>
          <a:xfrm>
            <a:off x="4872505" y="2400798"/>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02" name="Google Shape;1002;p49">
            <a:hlinkClick r:id="rId14" action="ppaction://hlinksldjump"/>
          </p:cNvPr>
          <p:cNvSpPr/>
          <p:nvPr/>
        </p:nvSpPr>
        <p:spPr>
          <a:xfrm>
            <a:off x="3809889" y="4907046"/>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03" name="Google Shape;1003;p49">
            <a:hlinkClick r:id="rId15" action="ppaction://hlinksldjump"/>
          </p:cNvPr>
          <p:cNvSpPr/>
          <p:nvPr/>
        </p:nvSpPr>
        <p:spPr>
          <a:xfrm>
            <a:off x="5973247" y="3259326"/>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04" name="Google Shape;1004;p49">
            <a:hlinkClick r:id="rId16" action="ppaction://hlinksldjump"/>
          </p:cNvPr>
          <p:cNvSpPr/>
          <p:nvPr/>
        </p:nvSpPr>
        <p:spPr>
          <a:xfrm>
            <a:off x="5917521" y="2619326"/>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05" name="Google Shape;1005;p49">
            <a:hlinkClick r:id="rId17" action="ppaction://hlinksldjump"/>
          </p:cNvPr>
          <p:cNvSpPr/>
          <p:nvPr/>
        </p:nvSpPr>
        <p:spPr>
          <a:xfrm>
            <a:off x="6193323" y="1128168"/>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06" name="Google Shape;1006;p49">
            <a:hlinkClick r:id="rId18" action="ppaction://hlinksldjump"/>
          </p:cNvPr>
          <p:cNvSpPr/>
          <p:nvPr/>
        </p:nvSpPr>
        <p:spPr>
          <a:xfrm>
            <a:off x="7360172" y="1340354"/>
            <a:ext cx="128664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07" name="Google Shape;1007;p49">
            <a:hlinkClick r:id="rId19" action="ppaction://hlinksldjump"/>
          </p:cNvPr>
          <p:cNvSpPr/>
          <p:nvPr/>
        </p:nvSpPr>
        <p:spPr>
          <a:xfrm>
            <a:off x="8763694" y="2002670"/>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08" name="Google Shape;1008;p49">
            <a:hlinkClick r:id="rId20" action="ppaction://hlinksldjump"/>
          </p:cNvPr>
          <p:cNvSpPr/>
          <p:nvPr/>
        </p:nvSpPr>
        <p:spPr>
          <a:xfrm>
            <a:off x="10231939" y="919122"/>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09" name="Google Shape;1009;p49">
            <a:hlinkClick r:id="rId21" action="ppaction://hlinksldjump"/>
          </p:cNvPr>
          <p:cNvSpPr/>
          <p:nvPr/>
        </p:nvSpPr>
        <p:spPr>
          <a:xfrm>
            <a:off x="10177256" y="2597011"/>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10" name="Google Shape;1010;p49">
            <a:hlinkClick r:id="rId22" action="ppaction://hlinksldjump"/>
          </p:cNvPr>
          <p:cNvSpPr/>
          <p:nvPr/>
        </p:nvSpPr>
        <p:spPr>
          <a:xfrm>
            <a:off x="7578905" y="2619325"/>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11" name="Google Shape;1011;p49">
            <a:hlinkClick r:id="rId23" action="ppaction://hlinksldjump"/>
          </p:cNvPr>
          <p:cNvSpPr/>
          <p:nvPr/>
        </p:nvSpPr>
        <p:spPr>
          <a:xfrm>
            <a:off x="9079876" y="3259325"/>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12" name="Google Shape;1012;p49">
            <a:hlinkClick r:id="rId24" action="ppaction://hlinksldjump"/>
          </p:cNvPr>
          <p:cNvSpPr/>
          <p:nvPr/>
        </p:nvSpPr>
        <p:spPr>
          <a:xfrm>
            <a:off x="9531991" y="3748781"/>
            <a:ext cx="174125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13" name="Google Shape;1013;p49">
            <a:hlinkClick r:id="rId25" action="ppaction://hlinksldjump"/>
          </p:cNvPr>
          <p:cNvSpPr/>
          <p:nvPr/>
        </p:nvSpPr>
        <p:spPr>
          <a:xfrm>
            <a:off x="9843253" y="4769530"/>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14" name="Google Shape;1014;p49">
            <a:hlinkClick r:id="rId26" action="ppaction://hlinksldjump"/>
          </p:cNvPr>
          <p:cNvSpPr/>
          <p:nvPr/>
        </p:nvSpPr>
        <p:spPr>
          <a:xfrm>
            <a:off x="6310104" y="4907046"/>
            <a:ext cx="983838"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15" name="Google Shape;1015;p49">
            <a:hlinkClick r:id="rId27" action="ppaction://hlinksldjump"/>
          </p:cNvPr>
          <p:cNvSpPr/>
          <p:nvPr/>
        </p:nvSpPr>
        <p:spPr>
          <a:xfrm>
            <a:off x="7046527" y="3725950"/>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16" name="Google Shape;1016;p49">
            <a:hlinkClick r:id="rId28" action="ppaction://hlinksldjump"/>
          </p:cNvPr>
          <p:cNvSpPr/>
          <p:nvPr/>
        </p:nvSpPr>
        <p:spPr>
          <a:xfrm>
            <a:off x="1959817" y="948784"/>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21"/>
        <p:cNvGrpSpPr/>
        <p:nvPr/>
      </p:nvGrpSpPr>
      <p:grpSpPr>
        <a:xfrm>
          <a:off x="0" y="0"/>
          <a:ext cx="0" cy="0"/>
          <a:chOff x="0" y="0"/>
          <a:chExt cx="0" cy="0"/>
        </a:xfrm>
      </p:grpSpPr>
      <p:sp>
        <p:nvSpPr>
          <p:cNvPr id="1022" name="Google Shape;1022;p50"/>
          <p:cNvSpPr/>
          <p:nvPr/>
        </p:nvSpPr>
        <p:spPr>
          <a:xfrm>
            <a:off x="840806" y="3716531"/>
            <a:ext cx="600085"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23" name="Google Shape;1023;p50"/>
          <p:cNvSpPr txBox="1"/>
          <p:nvPr/>
        </p:nvSpPr>
        <p:spPr>
          <a:xfrm>
            <a:off x="840983" y="3705255"/>
            <a:ext cx="599908" cy="300595"/>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港 ▶</a:t>
            </a:r>
            <a:endParaRPr sz="1200" b="1" i="0" u="none" strike="noStrike" cap="none">
              <a:solidFill>
                <a:schemeClr val="lt1"/>
              </a:solidFill>
              <a:latin typeface="Arial"/>
              <a:ea typeface="Arial"/>
              <a:cs typeface="Arial"/>
              <a:sym typeface="Arial"/>
            </a:endParaRPr>
          </a:p>
        </p:txBody>
      </p:sp>
      <p:sp>
        <p:nvSpPr>
          <p:cNvPr id="1024" name="Google Shape;1024;p50"/>
          <p:cNvSpPr/>
          <p:nvPr/>
        </p:nvSpPr>
        <p:spPr>
          <a:xfrm>
            <a:off x="201706" y="4411330"/>
            <a:ext cx="1858464" cy="1238211"/>
          </a:xfrm>
          <a:prstGeom prst="roundRect">
            <a:avLst>
              <a:gd name="adj" fmla="val 4281"/>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25" name="Google Shape;1025;p50"/>
          <p:cNvSpPr txBox="1"/>
          <p:nvPr/>
        </p:nvSpPr>
        <p:spPr>
          <a:xfrm>
            <a:off x="250059" y="4483138"/>
            <a:ext cx="17617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ja-JP" sz="3600" b="1" i="0" u="none" strike="noStrike" cap="none">
                <a:solidFill>
                  <a:srgbClr val="0070C0"/>
                </a:solidFill>
                <a:latin typeface="Arial"/>
                <a:ea typeface="Arial"/>
                <a:cs typeface="Arial"/>
                <a:sym typeface="Arial"/>
              </a:rPr>
              <a:t>正解</a:t>
            </a:r>
            <a:endParaRPr sz="3600" b="1" i="0" u="none" strike="noStrike" cap="none">
              <a:solidFill>
                <a:srgbClr val="0070C0"/>
              </a:solidFill>
              <a:latin typeface="Arial"/>
              <a:ea typeface="Arial"/>
              <a:cs typeface="Arial"/>
              <a:sym typeface="Arial"/>
            </a:endParaRPr>
          </a:p>
        </p:txBody>
      </p:sp>
      <p:sp>
        <p:nvSpPr>
          <p:cNvPr id="1026" name="Google Shape;1026;p50"/>
          <p:cNvSpPr/>
          <p:nvPr/>
        </p:nvSpPr>
        <p:spPr>
          <a:xfrm>
            <a:off x="448325" y="5142798"/>
            <a:ext cx="1365227"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27" name="Google Shape;1027;p50"/>
          <p:cNvSpPr txBox="1"/>
          <p:nvPr/>
        </p:nvSpPr>
        <p:spPr>
          <a:xfrm>
            <a:off x="510820" y="5176018"/>
            <a:ext cx="1549350" cy="387758"/>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600"/>
              <a:buFont typeface="Arial"/>
              <a:buNone/>
            </a:pPr>
            <a:r>
              <a:rPr lang="ja-JP" sz="1600" b="1" i="0" u="none" strike="noStrike" cap="none">
                <a:solidFill>
                  <a:schemeClr val="lt1"/>
                </a:solidFill>
                <a:latin typeface="Arial"/>
                <a:ea typeface="Arial"/>
                <a:cs typeface="Arial"/>
                <a:sym typeface="Arial"/>
              </a:rPr>
              <a:t>図に戻る ▶</a:t>
            </a:r>
            <a:endParaRPr sz="1600" b="1" i="0" u="none" strike="noStrike" cap="none">
              <a:solidFill>
                <a:schemeClr val="lt1"/>
              </a:solidFill>
              <a:latin typeface="Arial"/>
              <a:ea typeface="Arial"/>
              <a:cs typeface="Arial"/>
              <a:sym typeface="Arial"/>
            </a:endParaRPr>
          </a:p>
        </p:txBody>
      </p:sp>
      <p:sp>
        <p:nvSpPr>
          <p:cNvPr id="1028" name="Google Shape;1028;p50"/>
          <p:cNvSpPr/>
          <p:nvPr/>
        </p:nvSpPr>
        <p:spPr>
          <a:xfrm>
            <a:off x="661306" y="3369737"/>
            <a:ext cx="939265" cy="939265"/>
          </a:xfrm>
          <a:prstGeom prst="donut">
            <a:avLst>
              <a:gd name="adj" fmla="val 11639"/>
            </a:avLst>
          </a:prstGeom>
          <a:solidFill>
            <a:srgbClr val="0070C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29" name="Google Shape;1029;p50">
            <a:hlinkClick r:id="rId3" action="ppaction://hlinksldjump"/>
          </p:cNvPr>
          <p:cNvSpPr/>
          <p:nvPr/>
        </p:nvSpPr>
        <p:spPr>
          <a:xfrm>
            <a:off x="201706" y="4411330"/>
            <a:ext cx="1858464" cy="1238211"/>
          </a:xfrm>
          <a:prstGeom prst="roundRect">
            <a:avLst>
              <a:gd name="adj" fmla="val 4281"/>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sp>
        <p:nvSpPr>
          <p:cNvPr id="1035" name="Google Shape;1035;p51">
            <a:hlinkClick r:id="rId3" action="ppaction://hlinksldjump"/>
          </p:cNvPr>
          <p:cNvSpPr/>
          <p:nvPr/>
        </p:nvSpPr>
        <p:spPr>
          <a:xfrm>
            <a:off x="10267057" y="198968"/>
            <a:ext cx="1159916" cy="405807"/>
          </a:xfrm>
          <a:prstGeom prst="roundRect">
            <a:avLst>
              <a:gd name="adj" fmla="val 0"/>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36" name="Google Shape;1036;p51">
            <a:hlinkClick r:id="rId4" action="ppaction://hlinksldjump"/>
          </p:cNvPr>
          <p:cNvSpPr/>
          <p:nvPr/>
        </p:nvSpPr>
        <p:spPr>
          <a:xfrm>
            <a:off x="828832" y="4907046"/>
            <a:ext cx="1900800"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37" name="Google Shape;1037;p51">
            <a:hlinkClick r:id="rId5" action="ppaction://hlinksldjump"/>
          </p:cNvPr>
          <p:cNvSpPr/>
          <p:nvPr/>
        </p:nvSpPr>
        <p:spPr>
          <a:xfrm>
            <a:off x="3317970" y="6362519"/>
            <a:ext cx="983838"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38" name="Google Shape;1038;p51">
            <a:hlinkClick r:id="rId6" action="ppaction://hlinksldjump"/>
          </p:cNvPr>
          <p:cNvSpPr/>
          <p:nvPr/>
        </p:nvSpPr>
        <p:spPr>
          <a:xfrm>
            <a:off x="4729708" y="6362519"/>
            <a:ext cx="158039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39" name="Google Shape;1039;p51">
            <a:hlinkClick r:id="rId7" action="ppaction://hlinksldjump"/>
          </p:cNvPr>
          <p:cNvSpPr/>
          <p:nvPr/>
        </p:nvSpPr>
        <p:spPr>
          <a:xfrm>
            <a:off x="840806" y="3716531"/>
            <a:ext cx="60008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40" name="Google Shape;1040;p51">
            <a:hlinkClick r:id="rId8" action="ppaction://hlinksldjump"/>
          </p:cNvPr>
          <p:cNvSpPr/>
          <p:nvPr/>
        </p:nvSpPr>
        <p:spPr>
          <a:xfrm>
            <a:off x="1819909" y="3559921"/>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41" name="Google Shape;1041;p51">
            <a:hlinkClick r:id="rId9" action="ppaction://hlinksldjump"/>
          </p:cNvPr>
          <p:cNvSpPr/>
          <p:nvPr/>
        </p:nvSpPr>
        <p:spPr>
          <a:xfrm>
            <a:off x="1548575" y="2626672"/>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42" name="Google Shape;1042;p51">
            <a:hlinkClick r:id="rId10" action="ppaction://hlinksldjump"/>
          </p:cNvPr>
          <p:cNvSpPr/>
          <p:nvPr/>
        </p:nvSpPr>
        <p:spPr>
          <a:xfrm>
            <a:off x="3704524" y="1069420"/>
            <a:ext cx="983838"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43" name="Google Shape;1043;p51">
            <a:hlinkClick r:id="rId11" action="ppaction://hlinksldjump"/>
          </p:cNvPr>
          <p:cNvSpPr/>
          <p:nvPr/>
        </p:nvSpPr>
        <p:spPr>
          <a:xfrm>
            <a:off x="3017927" y="3974625"/>
            <a:ext cx="60008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44" name="Google Shape;1044;p51">
            <a:hlinkClick r:id="rId12" action="ppaction://hlinksldjump"/>
          </p:cNvPr>
          <p:cNvSpPr/>
          <p:nvPr/>
        </p:nvSpPr>
        <p:spPr>
          <a:xfrm>
            <a:off x="3704524" y="2866520"/>
            <a:ext cx="1471747"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45" name="Google Shape;1045;p51">
            <a:hlinkClick r:id="rId13" action="ppaction://hlinksldjump"/>
          </p:cNvPr>
          <p:cNvSpPr/>
          <p:nvPr/>
        </p:nvSpPr>
        <p:spPr>
          <a:xfrm>
            <a:off x="4872505" y="2400798"/>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46" name="Google Shape;1046;p51">
            <a:hlinkClick r:id="rId14" action="ppaction://hlinksldjump"/>
          </p:cNvPr>
          <p:cNvSpPr/>
          <p:nvPr/>
        </p:nvSpPr>
        <p:spPr>
          <a:xfrm>
            <a:off x="3809889" y="4907046"/>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47" name="Google Shape;1047;p51">
            <a:hlinkClick r:id="rId15" action="ppaction://hlinksldjump"/>
          </p:cNvPr>
          <p:cNvSpPr/>
          <p:nvPr/>
        </p:nvSpPr>
        <p:spPr>
          <a:xfrm>
            <a:off x="5973247" y="3259326"/>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48" name="Google Shape;1048;p51">
            <a:hlinkClick r:id="rId16" action="ppaction://hlinksldjump"/>
          </p:cNvPr>
          <p:cNvSpPr/>
          <p:nvPr/>
        </p:nvSpPr>
        <p:spPr>
          <a:xfrm>
            <a:off x="5917521" y="2619326"/>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49" name="Google Shape;1049;p51">
            <a:hlinkClick r:id="rId17" action="ppaction://hlinksldjump"/>
          </p:cNvPr>
          <p:cNvSpPr/>
          <p:nvPr/>
        </p:nvSpPr>
        <p:spPr>
          <a:xfrm>
            <a:off x="6193323" y="1128168"/>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50" name="Google Shape;1050;p51">
            <a:hlinkClick r:id="rId18" action="ppaction://hlinksldjump"/>
          </p:cNvPr>
          <p:cNvSpPr/>
          <p:nvPr/>
        </p:nvSpPr>
        <p:spPr>
          <a:xfrm>
            <a:off x="7360172" y="1340354"/>
            <a:ext cx="128664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51" name="Google Shape;1051;p51">
            <a:hlinkClick r:id="rId19" action="ppaction://hlinksldjump"/>
          </p:cNvPr>
          <p:cNvSpPr/>
          <p:nvPr/>
        </p:nvSpPr>
        <p:spPr>
          <a:xfrm>
            <a:off x="8763694" y="2002670"/>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52" name="Google Shape;1052;p51">
            <a:hlinkClick r:id="rId20" action="ppaction://hlinksldjump"/>
          </p:cNvPr>
          <p:cNvSpPr/>
          <p:nvPr/>
        </p:nvSpPr>
        <p:spPr>
          <a:xfrm>
            <a:off x="10231939" y="919122"/>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53" name="Google Shape;1053;p51">
            <a:hlinkClick r:id="rId21" action="ppaction://hlinksldjump"/>
          </p:cNvPr>
          <p:cNvSpPr/>
          <p:nvPr/>
        </p:nvSpPr>
        <p:spPr>
          <a:xfrm>
            <a:off x="10177256" y="2597011"/>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54" name="Google Shape;1054;p51">
            <a:hlinkClick r:id="rId22" action="ppaction://hlinksldjump"/>
          </p:cNvPr>
          <p:cNvSpPr/>
          <p:nvPr/>
        </p:nvSpPr>
        <p:spPr>
          <a:xfrm>
            <a:off x="7578905" y="2619325"/>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55" name="Google Shape;1055;p51">
            <a:hlinkClick r:id="rId23" action="ppaction://hlinksldjump"/>
          </p:cNvPr>
          <p:cNvSpPr/>
          <p:nvPr/>
        </p:nvSpPr>
        <p:spPr>
          <a:xfrm>
            <a:off x="9079876" y="3259325"/>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56" name="Google Shape;1056;p51">
            <a:hlinkClick r:id="rId24" action="ppaction://hlinksldjump"/>
          </p:cNvPr>
          <p:cNvSpPr/>
          <p:nvPr/>
        </p:nvSpPr>
        <p:spPr>
          <a:xfrm>
            <a:off x="9531991" y="3748781"/>
            <a:ext cx="174125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57" name="Google Shape;1057;p51">
            <a:hlinkClick r:id="rId25" action="ppaction://hlinksldjump"/>
          </p:cNvPr>
          <p:cNvSpPr/>
          <p:nvPr/>
        </p:nvSpPr>
        <p:spPr>
          <a:xfrm>
            <a:off x="9843253" y="4769530"/>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58" name="Google Shape;1058;p51">
            <a:hlinkClick r:id="rId26" action="ppaction://hlinksldjump"/>
          </p:cNvPr>
          <p:cNvSpPr/>
          <p:nvPr/>
        </p:nvSpPr>
        <p:spPr>
          <a:xfrm>
            <a:off x="6310104" y="4907046"/>
            <a:ext cx="983838"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59" name="Google Shape;1059;p51">
            <a:hlinkClick r:id="rId27" action="ppaction://hlinksldjump"/>
          </p:cNvPr>
          <p:cNvSpPr/>
          <p:nvPr/>
        </p:nvSpPr>
        <p:spPr>
          <a:xfrm>
            <a:off x="7046527" y="3725950"/>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60" name="Google Shape;1060;p51">
            <a:hlinkClick r:id="rId28" action="ppaction://hlinksldjump"/>
          </p:cNvPr>
          <p:cNvSpPr/>
          <p:nvPr/>
        </p:nvSpPr>
        <p:spPr>
          <a:xfrm>
            <a:off x="1959817" y="948784"/>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43" name="Google Shape;243;p16"/>
          <p:cNvPicPr preferRelativeResize="0"/>
          <p:nvPr/>
        </p:nvPicPr>
        <p:blipFill rotWithShape="1">
          <a:blip r:embed="rId3">
            <a:alphaModFix/>
          </a:blip>
          <a:srcRect t="13523" b="13587"/>
          <a:stretch/>
        </p:blipFill>
        <p:spPr>
          <a:xfrm>
            <a:off x="293594" y="739874"/>
            <a:ext cx="11604812" cy="5918633"/>
          </a:xfrm>
          <a:prstGeom prst="rect">
            <a:avLst/>
          </a:prstGeom>
          <a:noFill/>
          <a:ln w="9525" cap="flat" cmpd="sng">
            <a:solidFill>
              <a:schemeClr val="dk1"/>
            </a:solidFill>
            <a:prstDash val="solid"/>
            <a:round/>
            <a:headEnd type="none" w="sm" len="sm"/>
            <a:tailEnd type="none" w="sm" len="sm"/>
          </a:ln>
        </p:spPr>
      </p:pic>
      <p:sp>
        <p:nvSpPr>
          <p:cNvPr id="244" name="Google Shape;244;p16"/>
          <p:cNvSpPr txBox="1"/>
          <p:nvPr/>
        </p:nvSpPr>
        <p:spPr>
          <a:xfrm>
            <a:off x="201706" y="199493"/>
            <a:ext cx="3979896"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AAC8D"/>
              </a:buClr>
              <a:buSzPts val="2400"/>
              <a:buFont typeface="Arial"/>
              <a:buNone/>
            </a:pPr>
            <a:r>
              <a:rPr lang="ja-JP" sz="2400" b="1" i="0" u="none" strike="noStrike" cap="none">
                <a:solidFill>
                  <a:srgbClr val="2AAC8D"/>
                </a:solidFill>
                <a:latin typeface="Arial"/>
                <a:ea typeface="Arial"/>
                <a:cs typeface="Arial"/>
                <a:sym typeface="Arial"/>
              </a:rPr>
              <a:t>1. 税金って何だろう</a:t>
            </a:r>
            <a:endParaRPr sz="1400" b="0" i="0" u="none" strike="noStrike" cap="none">
              <a:solidFill>
                <a:srgbClr val="000000"/>
              </a:solidFill>
              <a:latin typeface="Arial"/>
              <a:ea typeface="Arial"/>
              <a:cs typeface="Arial"/>
              <a:sym typeface="Arial"/>
            </a:endParaRPr>
          </a:p>
        </p:txBody>
      </p:sp>
      <p:sp>
        <p:nvSpPr>
          <p:cNvPr id="245" name="Google Shape;245;p16"/>
          <p:cNvSpPr/>
          <p:nvPr/>
        </p:nvSpPr>
        <p:spPr>
          <a:xfrm>
            <a:off x="537666" y="786032"/>
            <a:ext cx="5426978" cy="2116736"/>
          </a:xfrm>
          <a:custGeom>
            <a:avLst/>
            <a:gdLst/>
            <a:ahLst/>
            <a:cxnLst/>
            <a:rect l="l" t="t" r="r" b="b"/>
            <a:pathLst>
              <a:path w="4747028" h="2016457" extrusionOk="0">
                <a:moveTo>
                  <a:pt x="122473" y="0"/>
                </a:moveTo>
                <a:lnTo>
                  <a:pt x="4624555" y="0"/>
                </a:lnTo>
                <a:cubicBezTo>
                  <a:pt x="4692195" y="0"/>
                  <a:pt x="4747028" y="54833"/>
                  <a:pt x="4747028" y="122473"/>
                </a:cubicBezTo>
                <a:lnTo>
                  <a:pt x="4747028" y="1544961"/>
                </a:lnTo>
                <a:cubicBezTo>
                  <a:pt x="4747028" y="1612601"/>
                  <a:pt x="4692195" y="1667434"/>
                  <a:pt x="4624555" y="1667434"/>
                </a:cubicBezTo>
                <a:lnTo>
                  <a:pt x="3979961" y="1667434"/>
                </a:lnTo>
                <a:lnTo>
                  <a:pt x="3558636" y="2016457"/>
                </a:lnTo>
                <a:cubicBezTo>
                  <a:pt x="3556980" y="1900116"/>
                  <a:pt x="3555323" y="1783775"/>
                  <a:pt x="3553667" y="1667434"/>
                </a:cubicBezTo>
                <a:lnTo>
                  <a:pt x="122473" y="1667434"/>
                </a:lnTo>
                <a:cubicBezTo>
                  <a:pt x="54833" y="1667434"/>
                  <a:pt x="0" y="1612601"/>
                  <a:pt x="0" y="1544961"/>
                </a:cubicBezTo>
                <a:lnTo>
                  <a:pt x="0" y="122473"/>
                </a:lnTo>
                <a:cubicBezTo>
                  <a:pt x="0" y="54833"/>
                  <a:pt x="54833" y="0"/>
                  <a:pt x="122473" y="0"/>
                </a:cubicBezTo>
                <a:close/>
              </a:path>
            </a:pathLst>
          </a:custGeom>
          <a:solidFill>
            <a:schemeClr val="lt1"/>
          </a:solidFill>
          <a:ln w="12700" cap="flat" cmpd="sng">
            <a:solidFill>
              <a:schemeClr val="dk1"/>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46" name="Google Shape;246;p16"/>
          <p:cNvSpPr txBox="1"/>
          <p:nvPr/>
        </p:nvSpPr>
        <p:spPr>
          <a:xfrm>
            <a:off x="649716" y="896716"/>
            <a:ext cx="5247483" cy="1559017"/>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800"/>
              <a:buFont typeface="Arial"/>
              <a:buNone/>
            </a:pPr>
            <a:r>
              <a:rPr lang="ja-JP" sz="1800" b="0" i="0" u="none" strike="noStrike" cap="none">
                <a:solidFill>
                  <a:schemeClr val="dk1"/>
                </a:solidFill>
                <a:latin typeface="Arial"/>
                <a:ea typeface="Arial"/>
                <a:cs typeface="Arial"/>
                <a:sym typeface="Arial"/>
              </a:rPr>
              <a:t>新しいゲームソフトが販売されたよ。</a:t>
            </a:r>
            <a:endParaRPr sz="1800" b="0" i="0" u="none" strike="noStrike" cap="none">
              <a:solidFill>
                <a:schemeClr val="dk1"/>
              </a:solidFill>
              <a:latin typeface="Arial"/>
              <a:ea typeface="Arial"/>
              <a:cs typeface="Arial"/>
              <a:sym typeface="Arial"/>
            </a:endParaRPr>
          </a:p>
          <a:p>
            <a:pPr marL="0" marR="0" lvl="0" indent="0" algn="l" rtl="0">
              <a:lnSpc>
                <a:spcPct val="120000"/>
              </a:lnSpc>
              <a:spcBef>
                <a:spcPts val="600"/>
              </a:spcBef>
              <a:spcAft>
                <a:spcPts val="0"/>
              </a:spcAft>
              <a:buClr>
                <a:srgbClr val="000000"/>
              </a:buClr>
              <a:buSzPts val="1800"/>
              <a:buFont typeface="Arial"/>
              <a:buNone/>
            </a:pPr>
            <a:r>
              <a:rPr lang="ja-JP" sz="1800" b="0" i="0" u="none" strike="noStrike" cap="none">
                <a:solidFill>
                  <a:schemeClr val="dk1"/>
                </a:solidFill>
                <a:latin typeface="Arial"/>
                <a:ea typeface="Arial"/>
                <a:cs typeface="Arial"/>
                <a:sym typeface="Arial"/>
              </a:rPr>
              <a:t>価格を調べたら「5,000円（税込5,500円）」と書いてあるんだけど・・・</a:t>
            </a:r>
            <a:endParaRPr sz="1800" b="0" i="0" u="none" strike="noStrike" cap="none">
              <a:solidFill>
                <a:schemeClr val="dk1"/>
              </a:solidFill>
              <a:latin typeface="Arial"/>
              <a:ea typeface="Arial"/>
              <a:cs typeface="Arial"/>
              <a:sym typeface="Arial"/>
            </a:endParaRPr>
          </a:p>
          <a:p>
            <a:pPr marL="0" marR="0" lvl="0" indent="0" algn="l" rtl="0">
              <a:lnSpc>
                <a:spcPct val="120000"/>
              </a:lnSpc>
              <a:spcBef>
                <a:spcPts val="600"/>
              </a:spcBef>
              <a:spcAft>
                <a:spcPts val="0"/>
              </a:spcAft>
              <a:buClr>
                <a:srgbClr val="000000"/>
              </a:buClr>
              <a:buSzPts val="1800"/>
              <a:buFont typeface="Arial"/>
              <a:buNone/>
            </a:pPr>
            <a:r>
              <a:rPr lang="ja-JP" sz="1800" b="0" i="0" u="none" strike="noStrike" cap="none">
                <a:solidFill>
                  <a:schemeClr val="dk1"/>
                </a:solidFill>
                <a:latin typeface="Arial"/>
                <a:ea typeface="Arial"/>
                <a:cs typeface="Arial"/>
                <a:sym typeface="Arial"/>
              </a:rPr>
              <a:t>「税」って何？</a:t>
            </a:r>
            <a:endParaRPr sz="1400" b="0" i="0" u="none" strike="noStrike" cap="none">
              <a:solidFill>
                <a:srgbClr val="000000"/>
              </a:solidFill>
              <a:latin typeface="Arial"/>
              <a:ea typeface="Arial"/>
              <a:cs typeface="Arial"/>
              <a:sym typeface="Arial"/>
            </a:endParaRPr>
          </a:p>
        </p:txBody>
      </p:sp>
      <p:sp>
        <p:nvSpPr>
          <p:cNvPr id="247" name="Google Shape;247;p16"/>
          <p:cNvSpPr/>
          <p:nvPr/>
        </p:nvSpPr>
        <p:spPr>
          <a:xfrm>
            <a:off x="3070778" y="4848969"/>
            <a:ext cx="3914247" cy="1488331"/>
          </a:xfrm>
          <a:prstGeom prst="wedgeRoundRectCallout">
            <a:avLst>
              <a:gd name="adj1" fmla="val -35189"/>
              <a:gd name="adj2" fmla="val -63974"/>
              <a:gd name="adj3" fmla="val 16667"/>
            </a:avLst>
          </a:prstGeom>
          <a:solidFill>
            <a:schemeClr val="lt1"/>
          </a:solidFill>
          <a:ln w="12700" cap="flat" cmpd="sng">
            <a:solidFill>
              <a:schemeClr val="dk1"/>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48" name="Google Shape;248;p16"/>
          <p:cNvSpPr txBox="1"/>
          <p:nvPr/>
        </p:nvSpPr>
        <p:spPr>
          <a:xfrm>
            <a:off x="3149875" y="4968400"/>
            <a:ext cx="3914400" cy="12222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2400"/>
              <a:buFont typeface="Arial"/>
              <a:buNone/>
            </a:pPr>
            <a:r>
              <a:rPr lang="ja-JP" sz="2400" b="1" i="0" u="none" strike="noStrike" cap="none">
                <a:solidFill>
                  <a:schemeClr val="dk1"/>
                </a:solidFill>
                <a:latin typeface="Arial"/>
                <a:ea typeface="Arial"/>
                <a:cs typeface="Arial"/>
                <a:sym typeface="Arial"/>
              </a:rPr>
              <a:t>消費税</a:t>
            </a:r>
            <a:r>
              <a:rPr lang="ja-JP" sz="1800" b="0" i="0" u="none" strike="noStrike" cap="none">
                <a:solidFill>
                  <a:schemeClr val="dk1"/>
                </a:solidFill>
                <a:latin typeface="Arial"/>
                <a:ea typeface="Arial"/>
                <a:cs typeface="Arial"/>
                <a:sym typeface="Arial"/>
              </a:rPr>
              <a:t>のことね。</a:t>
            </a:r>
            <a:endParaRPr sz="1800" b="0" i="0" u="none" strike="noStrike" cap="none">
              <a:solidFill>
                <a:schemeClr val="dk1"/>
              </a:solidFill>
              <a:latin typeface="Arial"/>
              <a:ea typeface="Arial"/>
              <a:cs typeface="Arial"/>
              <a:sym typeface="Arial"/>
            </a:endParaRPr>
          </a:p>
          <a:p>
            <a:pPr marL="0" marR="0" lvl="0" indent="0" algn="l" rtl="0">
              <a:lnSpc>
                <a:spcPct val="120000"/>
              </a:lnSpc>
              <a:spcBef>
                <a:spcPts val="600"/>
              </a:spcBef>
              <a:spcAft>
                <a:spcPts val="0"/>
              </a:spcAft>
              <a:buClr>
                <a:srgbClr val="000000"/>
              </a:buClr>
              <a:buSzPts val="1800"/>
              <a:buFont typeface="Arial"/>
              <a:buNone/>
            </a:pPr>
            <a:r>
              <a:rPr lang="ja-JP" sz="1800" b="0" i="0" u="none" strike="noStrike" cap="none">
                <a:solidFill>
                  <a:schemeClr val="dk1"/>
                </a:solidFill>
                <a:latin typeface="Arial"/>
                <a:ea typeface="Arial"/>
                <a:cs typeface="Arial"/>
                <a:sym typeface="Arial"/>
              </a:rPr>
              <a:t>税金にはいろんな種類があるけど、消費税はそのひとつなんだよ。</a:t>
            </a:r>
            <a:endParaRPr sz="1400" b="0" i="0" u="none" strike="noStrike" cap="none">
              <a:solidFill>
                <a:srgbClr val="000000"/>
              </a:solidFill>
              <a:latin typeface="Arial"/>
              <a:ea typeface="Arial"/>
              <a:cs typeface="Arial"/>
              <a:sym typeface="Arial"/>
            </a:endParaRPr>
          </a:p>
        </p:txBody>
      </p:sp>
      <p:sp>
        <p:nvSpPr>
          <p:cNvPr id="249" name="Google Shape;249;p16"/>
          <p:cNvSpPr/>
          <p:nvPr/>
        </p:nvSpPr>
        <p:spPr>
          <a:xfrm>
            <a:off x="2951274" y="811659"/>
            <a:ext cx="595800" cy="201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はんばい</a:t>
            </a:r>
            <a:endParaRPr sz="800" b="0" i="0" u="none" strike="noStrike" cap="none">
              <a:solidFill>
                <a:schemeClr val="dk1"/>
              </a:solidFill>
              <a:latin typeface="Arial"/>
              <a:ea typeface="Arial"/>
              <a:cs typeface="Arial"/>
              <a:sym typeface="Arial"/>
            </a:endParaRPr>
          </a:p>
        </p:txBody>
      </p:sp>
      <p:sp>
        <p:nvSpPr>
          <p:cNvPr id="250" name="Google Shape;250;p16"/>
          <p:cNvSpPr/>
          <p:nvPr/>
        </p:nvSpPr>
        <p:spPr>
          <a:xfrm>
            <a:off x="3528861" y="1203849"/>
            <a:ext cx="594600" cy="201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ぜいこみ</a:t>
            </a:r>
            <a:endParaRPr sz="800" b="0" i="0" u="none" strike="noStrike" cap="none">
              <a:solidFill>
                <a:schemeClr val="dk1"/>
              </a:solidFill>
              <a:latin typeface="Arial"/>
              <a:ea typeface="Arial"/>
              <a:cs typeface="Arial"/>
              <a:sym typeface="Arial"/>
            </a:endParaRPr>
          </a:p>
        </p:txBody>
      </p:sp>
      <p:sp>
        <p:nvSpPr>
          <p:cNvPr id="251" name="Google Shape;251;p16"/>
          <p:cNvSpPr/>
          <p:nvPr/>
        </p:nvSpPr>
        <p:spPr>
          <a:xfrm>
            <a:off x="3251155" y="4880273"/>
            <a:ext cx="906600" cy="201300"/>
          </a:xfrm>
          <a:prstGeom prst="rect">
            <a:avLst/>
          </a:prstGeom>
          <a:no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しょうひぜい</a:t>
            </a:r>
            <a:endParaRPr sz="800" b="0" i="0" u="none" strike="noStrike" cap="none">
              <a:solidFill>
                <a:schemeClr val="dk1"/>
              </a:solidFill>
              <a:latin typeface="Arial"/>
              <a:ea typeface="Arial"/>
              <a:cs typeface="Arial"/>
              <a:sym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4"/>
                                        </p:tgtEl>
                                        <p:attrNameLst>
                                          <p:attrName>style.visibility</p:attrName>
                                        </p:attrNameLst>
                                      </p:cBhvr>
                                      <p:to>
                                        <p:strVal val="visible"/>
                                      </p:to>
                                    </p:set>
                                    <p:animEffect transition="in" filter="fade">
                                      <p:cBhvr>
                                        <p:cTn id="7" dur="500"/>
                                        <p:tgtEl>
                                          <p:spTgt spid="24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43"/>
                                        </p:tgtEl>
                                        <p:attrNameLst>
                                          <p:attrName>style.visibility</p:attrName>
                                        </p:attrNameLst>
                                      </p:cBhvr>
                                      <p:to>
                                        <p:strVal val="visible"/>
                                      </p:to>
                                    </p:set>
                                    <p:animEffect transition="in" filter="fade">
                                      <p:cBhvr>
                                        <p:cTn id="11" dur="500"/>
                                        <p:tgtEl>
                                          <p:spTgt spid="24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45"/>
                                        </p:tgtEl>
                                        <p:attrNameLst>
                                          <p:attrName>style.visibility</p:attrName>
                                        </p:attrNameLst>
                                      </p:cBhvr>
                                      <p:to>
                                        <p:strVal val="visible"/>
                                      </p:to>
                                    </p:set>
                                    <p:animEffect transition="in" filter="fade">
                                      <p:cBhvr>
                                        <p:cTn id="16" dur="500"/>
                                        <p:tgtEl>
                                          <p:spTgt spid="245"/>
                                        </p:tgtEl>
                                      </p:cBhvr>
                                    </p:animEffect>
                                  </p:childTnLst>
                                </p:cTn>
                              </p:par>
                              <p:par>
                                <p:cTn id="17" presetID="10" presetClass="entr" presetSubtype="0" fill="hold" nodeType="withEffect">
                                  <p:stCondLst>
                                    <p:cond delay="0"/>
                                  </p:stCondLst>
                                  <p:childTnLst>
                                    <p:set>
                                      <p:cBhvr>
                                        <p:cTn id="18" dur="1" fill="hold">
                                          <p:stCondLst>
                                            <p:cond delay="0"/>
                                          </p:stCondLst>
                                        </p:cTn>
                                        <p:tgtEl>
                                          <p:spTgt spid="246"/>
                                        </p:tgtEl>
                                        <p:attrNameLst>
                                          <p:attrName>style.visibility</p:attrName>
                                        </p:attrNameLst>
                                      </p:cBhvr>
                                      <p:to>
                                        <p:strVal val="visible"/>
                                      </p:to>
                                    </p:set>
                                    <p:animEffect transition="in" filter="fade">
                                      <p:cBhvr>
                                        <p:cTn id="19" dur="500"/>
                                        <p:tgtEl>
                                          <p:spTgt spid="246"/>
                                        </p:tgtEl>
                                      </p:cBhvr>
                                    </p:animEffect>
                                  </p:childTnLst>
                                </p:cTn>
                              </p:par>
                              <p:par>
                                <p:cTn id="20" presetID="10" presetClass="entr" presetSubtype="0" fill="hold" nodeType="withEffect">
                                  <p:stCondLst>
                                    <p:cond delay="0"/>
                                  </p:stCondLst>
                                  <p:childTnLst>
                                    <p:set>
                                      <p:cBhvr>
                                        <p:cTn id="21" dur="1" fill="hold">
                                          <p:stCondLst>
                                            <p:cond delay="0"/>
                                          </p:stCondLst>
                                        </p:cTn>
                                        <p:tgtEl>
                                          <p:spTgt spid="249"/>
                                        </p:tgtEl>
                                        <p:attrNameLst>
                                          <p:attrName>style.visibility</p:attrName>
                                        </p:attrNameLst>
                                      </p:cBhvr>
                                      <p:to>
                                        <p:strVal val="visible"/>
                                      </p:to>
                                    </p:set>
                                    <p:animEffect transition="in" filter="fade">
                                      <p:cBhvr>
                                        <p:cTn id="22" dur="500"/>
                                        <p:tgtEl>
                                          <p:spTgt spid="249"/>
                                        </p:tgtEl>
                                      </p:cBhvr>
                                    </p:animEffect>
                                  </p:childTnLst>
                                </p:cTn>
                              </p:par>
                              <p:par>
                                <p:cTn id="23" presetID="10" presetClass="entr" presetSubtype="0" fill="hold" nodeType="withEffect">
                                  <p:stCondLst>
                                    <p:cond delay="0"/>
                                  </p:stCondLst>
                                  <p:childTnLst>
                                    <p:set>
                                      <p:cBhvr>
                                        <p:cTn id="24" dur="1" fill="hold">
                                          <p:stCondLst>
                                            <p:cond delay="0"/>
                                          </p:stCondLst>
                                        </p:cTn>
                                        <p:tgtEl>
                                          <p:spTgt spid="250"/>
                                        </p:tgtEl>
                                        <p:attrNameLst>
                                          <p:attrName>style.visibility</p:attrName>
                                        </p:attrNameLst>
                                      </p:cBhvr>
                                      <p:to>
                                        <p:strVal val="visible"/>
                                      </p:to>
                                    </p:set>
                                    <p:animEffect transition="in" filter="fade">
                                      <p:cBhvr>
                                        <p:cTn id="25" dur="500"/>
                                        <p:tgtEl>
                                          <p:spTgt spid="25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47"/>
                                        </p:tgtEl>
                                        <p:attrNameLst>
                                          <p:attrName>style.visibility</p:attrName>
                                        </p:attrNameLst>
                                      </p:cBhvr>
                                      <p:to>
                                        <p:strVal val="visible"/>
                                      </p:to>
                                    </p:set>
                                    <p:animEffect transition="in" filter="fade">
                                      <p:cBhvr>
                                        <p:cTn id="30" dur="500"/>
                                        <p:tgtEl>
                                          <p:spTgt spid="247"/>
                                        </p:tgtEl>
                                      </p:cBhvr>
                                    </p:animEffect>
                                  </p:childTnLst>
                                </p:cTn>
                              </p:par>
                              <p:par>
                                <p:cTn id="31" presetID="10" presetClass="entr" presetSubtype="0" fill="hold" nodeType="withEffect">
                                  <p:stCondLst>
                                    <p:cond delay="0"/>
                                  </p:stCondLst>
                                  <p:childTnLst>
                                    <p:set>
                                      <p:cBhvr>
                                        <p:cTn id="32" dur="1" fill="hold">
                                          <p:stCondLst>
                                            <p:cond delay="0"/>
                                          </p:stCondLst>
                                        </p:cTn>
                                        <p:tgtEl>
                                          <p:spTgt spid="248"/>
                                        </p:tgtEl>
                                        <p:attrNameLst>
                                          <p:attrName>style.visibility</p:attrName>
                                        </p:attrNameLst>
                                      </p:cBhvr>
                                      <p:to>
                                        <p:strVal val="visible"/>
                                      </p:to>
                                    </p:set>
                                    <p:animEffect transition="in" filter="fade">
                                      <p:cBhvr>
                                        <p:cTn id="33" dur="500"/>
                                        <p:tgtEl>
                                          <p:spTgt spid="248"/>
                                        </p:tgtEl>
                                      </p:cBhvr>
                                    </p:animEffect>
                                  </p:childTnLst>
                                </p:cTn>
                              </p:par>
                              <p:par>
                                <p:cTn id="34" presetID="10" presetClass="entr" presetSubtype="0" fill="hold" nodeType="withEffect">
                                  <p:stCondLst>
                                    <p:cond delay="0"/>
                                  </p:stCondLst>
                                  <p:childTnLst>
                                    <p:set>
                                      <p:cBhvr>
                                        <p:cTn id="35" dur="1" fill="hold">
                                          <p:stCondLst>
                                            <p:cond delay="0"/>
                                          </p:stCondLst>
                                        </p:cTn>
                                        <p:tgtEl>
                                          <p:spTgt spid="251"/>
                                        </p:tgtEl>
                                        <p:attrNameLst>
                                          <p:attrName>style.visibility</p:attrName>
                                        </p:attrNameLst>
                                      </p:cBhvr>
                                      <p:to>
                                        <p:strVal val="visible"/>
                                      </p:to>
                                    </p:set>
                                    <p:animEffect transition="in" filter="fade">
                                      <p:cBhvr>
                                        <p:cTn id="36" dur="500"/>
                                        <p:tgtEl>
                                          <p:spTgt spid="2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sp>
        <p:nvSpPr>
          <p:cNvPr id="1066" name="Google Shape;1066;p52"/>
          <p:cNvSpPr/>
          <p:nvPr/>
        </p:nvSpPr>
        <p:spPr>
          <a:xfrm>
            <a:off x="1218401" y="4186551"/>
            <a:ext cx="1858464" cy="1238211"/>
          </a:xfrm>
          <a:prstGeom prst="roundRect">
            <a:avLst>
              <a:gd name="adj" fmla="val 4281"/>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67" name="Google Shape;1067;p52"/>
          <p:cNvSpPr txBox="1"/>
          <p:nvPr/>
        </p:nvSpPr>
        <p:spPr>
          <a:xfrm>
            <a:off x="1266754" y="4258359"/>
            <a:ext cx="17617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ja-JP" sz="3600" b="1" i="0" u="none" strike="noStrike" cap="none">
                <a:solidFill>
                  <a:srgbClr val="0070C0"/>
                </a:solidFill>
                <a:latin typeface="Arial"/>
                <a:ea typeface="Arial"/>
                <a:cs typeface="Arial"/>
                <a:sym typeface="Arial"/>
              </a:rPr>
              <a:t>正解</a:t>
            </a:r>
            <a:endParaRPr sz="3600" b="1" i="0" u="none" strike="noStrike" cap="none">
              <a:solidFill>
                <a:srgbClr val="0070C0"/>
              </a:solidFill>
              <a:latin typeface="Arial"/>
              <a:ea typeface="Arial"/>
              <a:cs typeface="Arial"/>
              <a:sym typeface="Arial"/>
            </a:endParaRPr>
          </a:p>
        </p:txBody>
      </p:sp>
      <p:sp>
        <p:nvSpPr>
          <p:cNvPr id="1068" name="Google Shape;1068;p52"/>
          <p:cNvSpPr/>
          <p:nvPr/>
        </p:nvSpPr>
        <p:spPr>
          <a:xfrm>
            <a:off x="1465020" y="4918019"/>
            <a:ext cx="1365227"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69" name="Google Shape;1069;p52"/>
          <p:cNvSpPr txBox="1"/>
          <p:nvPr/>
        </p:nvSpPr>
        <p:spPr>
          <a:xfrm>
            <a:off x="1527515" y="4951239"/>
            <a:ext cx="1549350" cy="387758"/>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600"/>
              <a:buFont typeface="Arial"/>
              <a:buNone/>
            </a:pPr>
            <a:r>
              <a:rPr lang="ja-JP" sz="1600" b="1" i="0" u="none" strike="noStrike" cap="none">
                <a:solidFill>
                  <a:schemeClr val="lt1"/>
                </a:solidFill>
                <a:latin typeface="Arial"/>
                <a:ea typeface="Arial"/>
                <a:cs typeface="Arial"/>
                <a:sym typeface="Arial"/>
              </a:rPr>
              <a:t>図に戻る ▶</a:t>
            </a:r>
            <a:endParaRPr sz="1600" b="1" i="0" u="none" strike="noStrike" cap="none">
              <a:solidFill>
                <a:schemeClr val="lt1"/>
              </a:solidFill>
              <a:latin typeface="Arial"/>
              <a:ea typeface="Arial"/>
              <a:cs typeface="Arial"/>
              <a:sym typeface="Arial"/>
            </a:endParaRPr>
          </a:p>
        </p:txBody>
      </p:sp>
      <p:sp>
        <p:nvSpPr>
          <p:cNvPr id="1070" name="Google Shape;1070;p52"/>
          <p:cNvSpPr/>
          <p:nvPr/>
        </p:nvSpPr>
        <p:spPr>
          <a:xfrm>
            <a:off x="1678001" y="3144958"/>
            <a:ext cx="939265" cy="939265"/>
          </a:xfrm>
          <a:prstGeom prst="donut">
            <a:avLst>
              <a:gd name="adj" fmla="val 11639"/>
            </a:avLst>
          </a:prstGeom>
          <a:solidFill>
            <a:srgbClr val="0070C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71" name="Google Shape;1071;p52"/>
          <p:cNvSpPr/>
          <p:nvPr/>
        </p:nvSpPr>
        <p:spPr>
          <a:xfrm>
            <a:off x="1819909" y="3559921"/>
            <a:ext cx="673714"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72" name="Google Shape;1072;p52"/>
          <p:cNvSpPr txBox="1"/>
          <p:nvPr/>
        </p:nvSpPr>
        <p:spPr>
          <a:xfrm>
            <a:off x="1820108" y="3548645"/>
            <a:ext cx="939066" cy="3138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灯台 ▶</a:t>
            </a:r>
            <a:endParaRPr sz="1200" b="1" i="0" u="none" strike="noStrike" cap="none">
              <a:solidFill>
                <a:schemeClr val="lt1"/>
              </a:solidFill>
              <a:latin typeface="Arial"/>
              <a:ea typeface="Arial"/>
              <a:cs typeface="Arial"/>
              <a:sym typeface="Arial"/>
            </a:endParaRPr>
          </a:p>
        </p:txBody>
      </p:sp>
      <p:sp>
        <p:nvSpPr>
          <p:cNvPr id="1073" name="Google Shape;1073;p52">
            <a:hlinkClick r:id="rId3" action="ppaction://hlinksldjump"/>
          </p:cNvPr>
          <p:cNvSpPr/>
          <p:nvPr/>
        </p:nvSpPr>
        <p:spPr>
          <a:xfrm>
            <a:off x="1218401" y="4186551"/>
            <a:ext cx="1858464" cy="1238211"/>
          </a:xfrm>
          <a:prstGeom prst="roundRect">
            <a:avLst>
              <a:gd name="adj" fmla="val 4281"/>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78"/>
        <p:cNvGrpSpPr/>
        <p:nvPr/>
      </p:nvGrpSpPr>
      <p:grpSpPr>
        <a:xfrm>
          <a:off x="0" y="0"/>
          <a:ext cx="0" cy="0"/>
          <a:chOff x="0" y="0"/>
          <a:chExt cx="0" cy="0"/>
        </a:xfrm>
      </p:grpSpPr>
      <p:sp>
        <p:nvSpPr>
          <p:cNvPr id="1079" name="Google Shape;1079;p53">
            <a:hlinkClick r:id="rId3" action="ppaction://hlinksldjump"/>
          </p:cNvPr>
          <p:cNvSpPr/>
          <p:nvPr/>
        </p:nvSpPr>
        <p:spPr>
          <a:xfrm>
            <a:off x="10267057" y="198968"/>
            <a:ext cx="1159916" cy="405807"/>
          </a:xfrm>
          <a:prstGeom prst="roundRect">
            <a:avLst>
              <a:gd name="adj" fmla="val 0"/>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80" name="Google Shape;1080;p53">
            <a:hlinkClick r:id="rId4" action="ppaction://hlinksldjump"/>
          </p:cNvPr>
          <p:cNvSpPr/>
          <p:nvPr/>
        </p:nvSpPr>
        <p:spPr>
          <a:xfrm>
            <a:off x="828832" y="4907046"/>
            <a:ext cx="1900800"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81" name="Google Shape;1081;p53">
            <a:hlinkClick r:id="rId5" action="ppaction://hlinksldjump"/>
          </p:cNvPr>
          <p:cNvSpPr/>
          <p:nvPr/>
        </p:nvSpPr>
        <p:spPr>
          <a:xfrm>
            <a:off x="3317970" y="6362519"/>
            <a:ext cx="983838"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82" name="Google Shape;1082;p53">
            <a:hlinkClick r:id="rId6" action="ppaction://hlinksldjump"/>
          </p:cNvPr>
          <p:cNvSpPr/>
          <p:nvPr/>
        </p:nvSpPr>
        <p:spPr>
          <a:xfrm>
            <a:off x="4729708" y="6362519"/>
            <a:ext cx="158039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83" name="Google Shape;1083;p53">
            <a:hlinkClick r:id="rId7" action="ppaction://hlinksldjump"/>
          </p:cNvPr>
          <p:cNvSpPr/>
          <p:nvPr/>
        </p:nvSpPr>
        <p:spPr>
          <a:xfrm>
            <a:off x="840806" y="3716531"/>
            <a:ext cx="60008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84" name="Google Shape;1084;p53">
            <a:hlinkClick r:id="rId8" action="ppaction://hlinksldjump"/>
          </p:cNvPr>
          <p:cNvSpPr/>
          <p:nvPr/>
        </p:nvSpPr>
        <p:spPr>
          <a:xfrm>
            <a:off x="1819909" y="3559921"/>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85" name="Google Shape;1085;p53">
            <a:hlinkClick r:id="rId9" action="ppaction://hlinksldjump"/>
          </p:cNvPr>
          <p:cNvSpPr/>
          <p:nvPr/>
        </p:nvSpPr>
        <p:spPr>
          <a:xfrm>
            <a:off x="1548575" y="2626672"/>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86" name="Google Shape;1086;p53">
            <a:hlinkClick r:id="rId10" action="ppaction://hlinksldjump"/>
          </p:cNvPr>
          <p:cNvSpPr/>
          <p:nvPr/>
        </p:nvSpPr>
        <p:spPr>
          <a:xfrm>
            <a:off x="3704524" y="1069420"/>
            <a:ext cx="983838"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87" name="Google Shape;1087;p53">
            <a:hlinkClick r:id="rId11" action="ppaction://hlinksldjump"/>
          </p:cNvPr>
          <p:cNvSpPr/>
          <p:nvPr/>
        </p:nvSpPr>
        <p:spPr>
          <a:xfrm>
            <a:off x="3017927" y="3974625"/>
            <a:ext cx="60008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88" name="Google Shape;1088;p53">
            <a:hlinkClick r:id="rId12" action="ppaction://hlinksldjump"/>
          </p:cNvPr>
          <p:cNvSpPr/>
          <p:nvPr/>
        </p:nvSpPr>
        <p:spPr>
          <a:xfrm>
            <a:off x="3704524" y="2866520"/>
            <a:ext cx="1471747"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89" name="Google Shape;1089;p53">
            <a:hlinkClick r:id="rId13" action="ppaction://hlinksldjump"/>
          </p:cNvPr>
          <p:cNvSpPr/>
          <p:nvPr/>
        </p:nvSpPr>
        <p:spPr>
          <a:xfrm>
            <a:off x="4872505" y="2400798"/>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90" name="Google Shape;1090;p53">
            <a:hlinkClick r:id="rId14" action="ppaction://hlinksldjump"/>
          </p:cNvPr>
          <p:cNvSpPr/>
          <p:nvPr/>
        </p:nvSpPr>
        <p:spPr>
          <a:xfrm>
            <a:off x="3809889" y="4907046"/>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91" name="Google Shape;1091;p53">
            <a:hlinkClick r:id="rId15" action="ppaction://hlinksldjump"/>
          </p:cNvPr>
          <p:cNvSpPr/>
          <p:nvPr/>
        </p:nvSpPr>
        <p:spPr>
          <a:xfrm>
            <a:off x="5973247" y="3259326"/>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92" name="Google Shape;1092;p53">
            <a:hlinkClick r:id="rId16" action="ppaction://hlinksldjump"/>
          </p:cNvPr>
          <p:cNvSpPr/>
          <p:nvPr/>
        </p:nvSpPr>
        <p:spPr>
          <a:xfrm>
            <a:off x="5917521" y="2619326"/>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93" name="Google Shape;1093;p53">
            <a:hlinkClick r:id="rId17" action="ppaction://hlinksldjump"/>
          </p:cNvPr>
          <p:cNvSpPr/>
          <p:nvPr/>
        </p:nvSpPr>
        <p:spPr>
          <a:xfrm>
            <a:off x="6193323" y="1128168"/>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94" name="Google Shape;1094;p53">
            <a:hlinkClick r:id="rId18" action="ppaction://hlinksldjump"/>
          </p:cNvPr>
          <p:cNvSpPr/>
          <p:nvPr/>
        </p:nvSpPr>
        <p:spPr>
          <a:xfrm>
            <a:off x="7360172" y="1340354"/>
            <a:ext cx="128664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95" name="Google Shape;1095;p53">
            <a:hlinkClick r:id="rId19" action="ppaction://hlinksldjump"/>
          </p:cNvPr>
          <p:cNvSpPr/>
          <p:nvPr/>
        </p:nvSpPr>
        <p:spPr>
          <a:xfrm>
            <a:off x="8763694" y="2002670"/>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96" name="Google Shape;1096;p53">
            <a:hlinkClick r:id="rId20" action="ppaction://hlinksldjump"/>
          </p:cNvPr>
          <p:cNvSpPr/>
          <p:nvPr/>
        </p:nvSpPr>
        <p:spPr>
          <a:xfrm>
            <a:off x="10231939" y="919122"/>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97" name="Google Shape;1097;p53">
            <a:hlinkClick r:id="rId21" action="ppaction://hlinksldjump"/>
          </p:cNvPr>
          <p:cNvSpPr/>
          <p:nvPr/>
        </p:nvSpPr>
        <p:spPr>
          <a:xfrm>
            <a:off x="10177256" y="2597011"/>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98" name="Google Shape;1098;p53">
            <a:hlinkClick r:id="rId22" action="ppaction://hlinksldjump"/>
          </p:cNvPr>
          <p:cNvSpPr/>
          <p:nvPr/>
        </p:nvSpPr>
        <p:spPr>
          <a:xfrm>
            <a:off x="7578905" y="2619325"/>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99" name="Google Shape;1099;p53">
            <a:hlinkClick r:id="rId23" action="ppaction://hlinksldjump"/>
          </p:cNvPr>
          <p:cNvSpPr/>
          <p:nvPr/>
        </p:nvSpPr>
        <p:spPr>
          <a:xfrm>
            <a:off x="9079876" y="3259325"/>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00" name="Google Shape;1100;p53">
            <a:hlinkClick r:id="rId24" action="ppaction://hlinksldjump"/>
          </p:cNvPr>
          <p:cNvSpPr/>
          <p:nvPr/>
        </p:nvSpPr>
        <p:spPr>
          <a:xfrm>
            <a:off x="9531991" y="3748781"/>
            <a:ext cx="174125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01" name="Google Shape;1101;p53">
            <a:hlinkClick r:id="rId25" action="ppaction://hlinksldjump"/>
          </p:cNvPr>
          <p:cNvSpPr/>
          <p:nvPr/>
        </p:nvSpPr>
        <p:spPr>
          <a:xfrm>
            <a:off x="9843253" y="4769530"/>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02" name="Google Shape;1102;p53">
            <a:hlinkClick r:id="rId26" action="ppaction://hlinksldjump"/>
          </p:cNvPr>
          <p:cNvSpPr/>
          <p:nvPr/>
        </p:nvSpPr>
        <p:spPr>
          <a:xfrm>
            <a:off x="6310104" y="4907046"/>
            <a:ext cx="983838"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03" name="Google Shape;1103;p53">
            <a:hlinkClick r:id="rId27" action="ppaction://hlinksldjump"/>
          </p:cNvPr>
          <p:cNvSpPr/>
          <p:nvPr/>
        </p:nvSpPr>
        <p:spPr>
          <a:xfrm>
            <a:off x="7046527" y="3725950"/>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04" name="Google Shape;1104;p53">
            <a:hlinkClick r:id="rId28" action="ppaction://hlinksldjump"/>
          </p:cNvPr>
          <p:cNvSpPr/>
          <p:nvPr/>
        </p:nvSpPr>
        <p:spPr>
          <a:xfrm>
            <a:off x="1959817" y="948784"/>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09"/>
        <p:cNvGrpSpPr/>
        <p:nvPr/>
      </p:nvGrpSpPr>
      <p:grpSpPr>
        <a:xfrm>
          <a:off x="0" y="0"/>
          <a:ext cx="0" cy="0"/>
          <a:chOff x="0" y="0"/>
          <a:chExt cx="0" cy="0"/>
        </a:xfrm>
      </p:grpSpPr>
      <p:sp>
        <p:nvSpPr>
          <p:cNvPr id="1110" name="Google Shape;1110;p54"/>
          <p:cNvSpPr/>
          <p:nvPr/>
        </p:nvSpPr>
        <p:spPr>
          <a:xfrm>
            <a:off x="2404650" y="4509717"/>
            <a:ext cx="1858464" cy="1238211"/>
          </a:xfrm>
          <a:prstGeom prst="roundRect">
            <a:avLst>
              <a:gd name="adj" fmla="val 4281"/>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11" name="Google Shape;1111;p54"/>
          <p:cNvSpPr txBox="1"/>
          <p:nvPr/>
        </p:nvSpPr>
        <p:spPr>
          <a:xfrm>
            <a:off x="2453003" y="4581525"/>
            <a:ext cx="17617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ja-JP" sz="3600" b="1" i="0" u="none" strike="noStrike" cap="none">
                <a:solidFill>
                  <a:srgbClr val="0070C0"/>
                </a:solidFill>
                <a:latin typeface="Arial"/>
                <a:ea typeface="Arial"/>
                <a:cs typeface="Arial"/>
                <a:sym typeface="Arial"/>
              </a:rPr>
              <a:t>正解</a:t>
            </a:r>
            <a:endParaRPr sz="3600" b="1" i="0" u="none" strike="noStrike" cap="none">
              <a:solidFill>
                <a:srgbClr val="0070C0"/>
              </a:solidFill>
              <a:latin typeface="Arial"/>
              <a:ea typeface="Arial"/>
              <a:cs typeface="Arial"/>
              <a:sym typeface="Arial"/>
            </a:endParaRPr>
          </a:p>
        </p:txBody>
      </p:sp>
      <p:sp>
        <p:nvSpPr>
          <p:cNvPr id="1112" name="Google Shape;1112;p54"/>
          <p:cNvSpPr/>
          <p:nvPr/>
        </p:nvSpPr>
        <p:spPr>
          <a:xfrm>
            <a:off x="2651269" y="5241185"/>
            <a:ext cx="1365227"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13" name="Google Shape;1113;p54"/>
          <p:cNvSpPr txBox="1"/>
          <p:nvPr/>
        </p:nvSpPr>
        <p:spPr>
          <a:xfrm>
            <a:off x="2713764" y="5274405"/>
            <a:ext cx="1549350" cy="387758"/>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600"/>
              <a:buFont typeface="Arial"/>
              <a:buNone/>
            </a:pPr>
            <a:r>
              <a:rPr lang="ja-JP" sz="1600" b="1" i="0" u="none" strike="noStrike" cap="none">
                <a:solidFill>
                  <a:schemeClr val="lt1"/>
                </a:solidFill>
                <a:latin typeface="Arial"/>
                <a:ea typeface="Arial"/>
                <a:cs typeface="Arial"/>
                <a:sym typeface="Arial"/>
              </a:rPr>
              <a:t>図に戻る ▶</a:t>
            </a:r>
            <a:endParaRPr sz="1600" b="1" i="0" u="none" strike="noStrike" cap="none">
              <a:solidFill>
                <a:schemeClr val="lt1"/>
              </a:solidFill>
              <a:latin typeface="Arial"/>
              <a:ea typeface="Arial"/>
              <a:cs typeface="Arial"/>
              <a:sym typeface="Arial"/>
            </a:endParaRPr>
          </a:p>
        </p:txBody>
      </p:sp>
      <p:sp>
        <p:nvSpPr>
          <p:cNvPr id="1114" name="Google Shape;1114;p54"/>
          <p:cNvSpPr/>
          <p:nvPr/>
        </p:nvSpPr>
        <p:spPr>
          <a:xfrm>
            <a:off x="2864250" y="3468124"/>
            <a:ext cx="939265" cy="939265"/>
          </a:xfrm>
          <a:prstGeom prst="donut">
            <a:avLst>
              <a:gd name="adj" fmla="val 11639"/>
            </a:avLst>
          </a:prstGeom>
          <a:solidFill>
            <a:srgbClr val="0070C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15" name="Google Shape;1115;p54"/>
          <p:cNvSpPr/>
          <p:nvPr/>
        </p:nvSpPr>
        <p:spPr>
          <a:xfrm>
            <a:off x="3017927" y="3974625"/>
            <a:ext cx="600085"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16" name="Google Shape;1116;p54"/>
          <p:cNvSpPr txBox="1"/>
          <p:nvPr/>
        </p:nvSpPr>
        <p:spPr>
          <a:xfrm>
            <a:off x="3018104" y="3963349"/>
            <a:ext cx="599908" cy="300595"/>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橋 ▶</a:t>
            </a:r>
            <a:endParaRPr sz="1200" b="1" i="0" u="none" strike="noStrike" cap="none">
              <a:solidFill>
                <a:schemeClr val="lt1"/>
              </a:solidFill>
              <a:latin typeface="Arial"/>
              <a:ea typeface="Arial"/>
              <a:cs typeface="Arial"/>
              <a:sym typeface="Arial"/>
            </a:endParaRPr>
          </a:p>
        </p:txBody>
      </p:sp>
      <p:sp>
        <p:nvSpPr>
          <p:cNvPr id="1117" name="Google Shape;1117;p54">
            <a:hlinkClick r:id="rId3" action="ppaction://hlinksldjump"/>
          </p:cNvPr>
          <p:cNvSpPr/>
          <p:nvPr/>
        </p:nvSpPr>
        <p:spPr>
          <a:xfrm>
            <a:off x="2404650" y="4509717"/>
            <a:ext cx="1858464" cy="1238211"/>
          </a:xfrm>
          <a:prstGeom prst="roundRect">
            <a:avLst>
              <a:gd name="adj" fmla="val 4281"/>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3" name="Google Shape;1123;p55">
            <a:hlinkClick r:id="rId3" action="ppaction://hlinksldjump"/>
          </p:cNvPr>
          <p:cNvSpPr/>
          <p:nvPr/>
        </p:nvSpPr>
        <p:spPr>
          <a:xfrm>
            <a:off x="10267057" y="198968"/>
            <a:ext cx="1159916" cy="405807"/>
          </a:xfrm>
          <a:prstGeom prst="roundRect">
            <a:avLst>
              <a:gd name="adj" fmla="val 0"/>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24" name="Google Shape;1124;p55">
            <a:hlinkClick r:id="rId4" action="ppaction://hlinksldjump"/>
          </p:cNvPr>
          <p:cNvSpPr/>
          <p:nvPr/>
        </p:nvSpPr>
        <p:spPr>
          <a:xfrm>
            <a:off x="828832" y="4907046"/>
            <a:ext cx="1900800"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25" name="Google Shape;1125;p55">
            <a:hlinkClick r:id="rId5" action="ppaction://hlinksldjump"/>
          </p:cNvPr>
          <p:cNvSpPr/>
          <p:nvPr/>
        </p:nvSpPr>
        <p:spPr>
          <a:xfrm>
            <a:off x="3317970" y="6362519"/>
            <a:ext cx="983838"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26" name="Google Shape;1126;p55">
            <a:hlinkClick r:id="rId6" action="ppaction://hlinksldjump"/>
          </p:cNvPr>
          <p:cNvSpPr/>
          <p:nvPr/>
        </p:nvSpPr>
        <p:spPr>
          <a:xfrm>
            <a:off x="4729708" y="6362519"/>
            <a:ext cx="158039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27" name="Google Shape;1127;p55">
            <a:hlinkClick r:id="rId7" action="ppaction://hlinksldjump"/>
          </p:cNvPr>
          <p:cNvSpPr/>
          <p:nvPr/>
        </p:nvSpPr>
        <p:spPr>
          <a:xfrm>
            <a:off x="840806" y="3716531"/>
            <a:ext cx="60008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28" name="Google Shape;1128;p55">
            <a:hlinkClick r:id="rId8" action="ppaction://hlinksldjump"/>
          </p:cNvPr>
          <p:cNvSpPr/>
          <p:nvPr/>
        </p:nvSpPr>
        <p:spPr>
          <a:xfrm>
            <a:off x="1819909" y="3559921"/>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29" name="Google Shape;1129;p55">
            <a:hlinkClick r:id="rId9" action="ppaction://hlinksldjump"/>
          </p:cNvPr>
          <p:cNvSpPr/>
          <p:nvPr/>
        </p:nvSpPr>
        <p:spPr>
          <a:xfrm>
            <a:off x="1548575" y="2626672"/>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30" name="Google Shape;1130;p55">
            <a:hlinkClick r:id="rId10" action="ppaction://hlinksldjump"/>
          </p:cNvPr>
          <p:cNvSpPr/>
          <p:nvPr/>
        </p:nvSpPr>
        <p:spPr>
          <a:xfrm>
            <a:off x="3704524" y="1069420"/>
            <a:ext cx="983838"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31" name="Google Shape;1131;p55">
            <a:hlinkClick r:id="rId11" action="ppaction://hlinksldjump"/>
          </p:cNvPr>
          <p:cNvSpPr/>
          <p:nvPr/>
        </p:nvSpPr>
        <p:spPr>
          <a:xfrm>
            <a:off x="3017927" y="3974625"/>
            <a:ext cx="60008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32" name="Google Shape;1132;p55">
            <a:hlinkClick r:id="rId12" action="ppaction://hlinksldjump"/>
          </p:cNvPr>
          <p:cNvSpPr/>
          <p:nvPr/>
        </p:nvSpPr>
        <p:spPr>
          <a:xfrm>
            <a:off x="3704524" y="2866520"/>
            <a:ext cx="1471747"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33" name="Google Shape;1133;p55">
            <a:hlinkClick r:id="rId13" action="ppaction://hlinksldjump"/>
          </p:cNvPr>
          <p:cNvSpPr/>
          <p:nvPr/>
        </p:nvSpPr>
        <p:spPr>
          <a:xfrm>
            <a:off x="4872505" y="2400798"/>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34" name="Google Shape;1134;p55">
            <a:hlinkClick r:id="rId14" action="ppaction://hlinksldjump"/>
          </p:cNvPr>
          <p:cNvSpPr/>
          <p:nvPr/>
        </p:nvSpPr>
        <p:spPr>
          <a:xfrm>
            <a:off x="3809889" y="4907046"/>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35" name="Google Shape;1135;p55">
            <a:hlinkClick r:id="rId15" action="ppaction://hlinksldjump"/>
          </p:cNvPr>
          <p:cNvSpPr/>
          <p:nvPr/>
        </p:nvSpPr>
        <p:spPr>
          <a:xfrm>
            <a:off x="5973247" y="3259326"/>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36" name="Google Shape;1136;p55">
            <a:hlinkClick r:id="rId16" action="ppaction://hlinksldjump"/>
          </p:cNvPr>
          <p:cNvSpPr/>
          <p:nvPr/>
        </p:nvSpPr>
        <p:spPr>
          <a:xfrm>
            <a:off x="5917521" y="2619326"/>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37" name="Google Shape;1137;p55">
            <a:hlinkClick r:id="rId17" action="ppaction://hlinksldjump"/>
          </p:cNvPr>
          <p:cNvSpPr/>
          <p:nvPr/>
        </p:nvSpPr>
        <p:spPr>
          <a:xfrm>
            <a:off x="6193323" y="1128168"/>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38" name="Google Shape;1138;p55">
            <a:hlinkClick r:id="rId18" action="ppaction://hlinksldjump"/>
          </p:cNvPr>
          <p:cNvSpPr/>
          <p:nvPr/>
        </p:nvSpPr>
        <p:spPr>
          <a:xfrm>
            <a:off x="7360172" y="1340354"/>
            <a:ext cx="128664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39" name="Google Shape;1139;p55">
            <a:hlinkClick r:id="rId19" action="ppaction://hlinksldjump"/>
          </p:cNvPr>
          <p:cNvSpPr/>
          <p:nvPr/>
        </p:nvSpPr>
        <p:spPr>
          <a:xfrm>
            <a:off x="8763694" y="2002670"/>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40" name="Google Shape;1140;p55">
            <a:hlinkClick r:id="rId20" action="ppaction://hlinksldjump"/>
          </p:cNvPr>
          <p:cNvSpPr/>
          <p:nvPr/>
        </p:nvSpPr>
        <p:spPr>
          <a:xfrm>
            <a:off x="10231939" y="919122"/>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41" name="Google Shape;1141;p55">
            <a:hlinkClick r:id="rId21" action="ppaction://hlinksldjump"/>
          </p:cNvPr>
          <p:cNvSpPr/>
          <p:nvPr/>
        </p:nvSpPr>
        <p:spPr>
          <a:xfrm>
            <a:off x="10177256" y="2597011"/>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42" name="Google Shape;1142;p55">
            <a:hlinkClick r:id="rId22" action="ppaction://hlinksldjump"/>
          </p:cNvPr>
          <p:cNvSpPr/>
          <p:nvPr/>
        </p:nvSpPr>
        <p:spPr>
          <a:xfrm>
            <a:off x="7578905" y="2619325"/>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43" name="Google Shape;1143;p55">
            <a:hlinkClick r:id="rId23" action="ppaction://hlinksldjump"/>
          </p:cNvPr>
          <p:cNvSpPr/>
          <p:nvPr/>
        </p:nvSpPr>
        <p:spPr>
          <a:xfrm>
            <a:off x="9079876" y="3259325"/>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44" name="Google Shape;1144;p55">
            <a:hlinkClick r:id="rId24" action="ppaction://hlinksldjump"/>
          </p:cNvPr>
          <p:cNvSpPr/>
          <p:nvPr/>
        </p:nvSpPr>
        <p:spPr>
          <a:xfrm>
            <a:off x="9531991" y="3748781"/>
            <a:ext cx="174125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45" name="Google Shape;1145;p55">
            <a:hlinkClick r:id="rId25" action="ppaction://hlinksldjump"/>
          </p:cNvPr>
          <p:cNvSpPr/>
          <p:nvPr/>
        </p:nvSpPr>
        <p:spPr>
          <a:xfrm>
            <a:off x="9843253" y="4769530"/>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46" name="Google Shape;1146;p55">
            <a:hlinkClick r:id="rId26" action="ppaction://hlinksldjump"/>
          </p:cNvPr>
          <p:cNvSpPr/>
          <p:nvPr/>
        </p:nvSpPr>
        <p:spPr>
          <a:xfrm>
            <a:off x="6310104" y="4907046"/>
            <a:ext cx="983838"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47" name="Google Shape;1147;p55">
            <a:hlinkClick r:id="rId27" action="ppaction://hlinksldjump"/>
          </p:cNvPr>
          <p:cNvSpPr/>
          <p:nvPr/>
        </p:nvSpPr>
        <p:spPr>
          <a:xfrm>
            <a:off x="7046527" y="3725950"/>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48" name="Google Shape;1148;p55">
            <a:hlinkClick r:id="rId28" action="ppaction://hlinksldjump"/>
          </p:cNvPr>
          <p:cNvSpPr/>
          <p:nvPr/>
        </p:nvSpPr>
        <p:spPr>
          <a:xfrm>
            <a:off x="1959817" y="948784"/>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153"/>
        <p:cNvGrpSpPr/>
        <p:nvPr/>
      </p:nvGrpSpPr>
      <p:grpSpPr>
        <a:xfrm>
          <a:off x="0" y="0"/>
          <a:ext cx="0" cy="0"/>
          <a:chOff x="0" y="0"/>
          <a:chExt cx="0" cy="0"/>
        </a:xfrm>
      </p:grpSpPr>
      <p:sp>
        <p:nvSpPr>
          <p:cNvPr id="1154" name="Google Shape;1154;p56"/>
          <p:cNvSpPr/>
          <p:nvPr/>
        </p:nvSpPr>
        <p:spPr>
          <a:xfrm>
            <a:off x="6531807" y="4186551"/>
            <a:ext cx="1858464" cy="1238211"/>
          </a:xfrm>
          <a:prstGeom prst="roundRect">
            <a:avLst>
              <a:gd name="adj" fmla="val 4281"/>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55" name="Google Shape;1155;p56"/>
          <p:cNvSpPr txBox="1"/>
          <p:nvPr/>
        </p:nvSpPr>
        <p:spPr>
          <a:xfrm>
            <a:off x="6580160" y="4258359"/>
            <a:ext cx="17617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ja-JP" sz="3600" b="1" i="0" u="none" strike="noStrike" cap="none">
                <a:solidFill>
                  <a:srgbClr val="0070C0"/>
                </a:solidFill>
                <a:latin typeface="Arial"/>
                <a:ea typeface="Arial"/>
                <a:cs typeface="Arial"/>
                <a:sym typeface="Arial"/>
              </a:rPr>
              <a:t>正解</a:t>
            </a:r>
            <a:endParaRPr sz="3600" b="1" i="0" u="none" strike="noStrike" cap="none">
              <a:solidFill>
                <a:srgbClr val="0070C0"/>
              </a:solidFill>
              <a:latin typeface="Arial"/>
              <a:ea typeface="Arial"/>
              <a:cs typeface="Arial"/>
              <a:sym typeface="Arial"/>
            </a:endParaRPr>
          </a:p>
        </p:txBody>
      </p:sp>
      <p:sp>
        <p:nvSpPr>
          <p:cNvPr id="1156" name="Google Shape;1156;p56"/>
          <p:cNvSpPr/>
          <p:nvPr/>
        </p:nvSpPr>
        <p:spPr>
          <a:xfrm>
            <a:off x="6778426" y="4918019"/>
            <a:ext cx="1365227"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57" name="Google Shape;1157;p56"/>
          <p:cNvSpPr txBox="1"/>
          <p:nvPr/>
        </p:nvSpPr>
        <p:spPr>
          <a:xfrm>
            <a:off x="6840921" y="4951239"/>
            <a:ext cx="1549350" cy="387758"/>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600"/>
              <a:buFont typeface="Arial"/>
              <a:buNone/>
            </a:pPr>
            <a:r>
              <a:rPr lang="ja-JP" sz="1600" b="1" i="0" u="none" strike="noStrike" cap="none">
                <a:solidFill>
                  <a:schemeClr val="lt1"/>
                </a:solidFill>
                <a:latin typeface="Arial"/>
                <a:ea typeface="Arial"/>
                <a:cs typeface="Arial"/>
                <a:sym typeface="Arial"/>
              </a:rPr>
              <a:t>図に戻る ▶</a:t>
            </a:r>
            <a:endParaRPr sz="1600" b="1" i="0" u="none" strike="noStrike" cap="none">
              <a:solidFill>
                <a:schemeClr val="lt1"/>
              </a:solidFill>
              <a:latin typeface="Arial"/>
              <a:ea typeface="Arial"/>
              <a:cs typeface="Arial"/>
              <a:sym typeface="Arial"/>
            </a:endParaRPr>
          </a:p>
        </p:txBody>
      </p:sp>
      <p:sp>
        <p:nvSpPr>
          <p:cNvPr id="1158" name="Google Shape;1158;p56"/>
          <p:cNvSpPr/>
          <p:nvPr/>
        </p:nvSpPr>
        <p:spPr>
          <a:xfrm>
            <a:off x="6991407" y="3144958"/>
            <a:ext cx="939265" cy="939265"/>
          </a:xfrm>
          <a:prstGeom prst="donut">
            <a:avLst>
              <a:gd name="adj" fmla="val 11639"/>
            </a:avLst>
          </a:prstGeom>
          <a:solidFill>
            <a:srgbClr val="0070C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59" name="Google Shape;1159;p56"/>
          <p:cNvSpPr/>
          <p:nvPr/>
        </p:nvSpPr>
        <p:spPr>
          <a:xfrm>
            <a:off x="7046527" y="3725950"/>
            <a:ext cx="824083"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60" name="Google Shape;1160;p56"/>
          <p:cNvSpPr txBox="1"/>
          <p:nvPr/>
        </p:nvSpPr>
        <p:spPr>
          <a:xfrm>
            <a:off x="7046771" y="3714674"/>
            <a:ext cx="1034386" cy="3138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図書館 ▶</a:t>
            </a:r>
            <a:endParaRPr sz="1200" b="1" i="0" u="none" strike="noStrike" cap="none">
              <a:solidFill>
                <a:schemeClr val="lt1"/>
              </a:solidFill>
              <a:latin typeface="Arial"/>
              <a:ea typeface="Arial"/>
              <a:cs typeface="Arial"/>
              <a:sym typeface="Arial"/>
            </a:endParaRPr>
          </a:p>
        </p:txBody>
      </p:sp>
      <p:sp>
        <p:nvSpPr>
          <p:cNvPr id="1161" name="Google Shape;1161;p56">
            <a:hlinkClick r:id="rId3" action="ppaction://hlinksldjump"/>
          </p:cNvPr>
          <p:cNvSpPr/>
          <p:nvPr/>
        </p:nvSpPr>
        <p:spPr>
          <a:xfrm>
            <a:off x="6531807" y="4186551"/>
            <a:ext cx="1858464" cy="1238211"/>
          </a:xfrm>
          <a:prstGeom prst="roundRect">
            <a:avLst>
              <a:gd name="adj" fmla="val 4281"/>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166"/>
        <p:cNvGrpSpPr/>
        <p:nvPr/>
      </p:nvGrpSpPr>
      <p:grpSpPr>
        <a:xfrm>
          <a:off x="0" y="0"/>
          <a:ext cx="0" cy="0"/>
          <a:chOff x="0" y="0"/>
          <a:chExt cx="0" cy="0"/>
        </a:xfrm>
      </p:grpSpPr>
      <p:sp>
        <p:nvSpPr>
          <p:cNvPr id="1167" name="Google Shape;1167;p57">
            <a:hlinkClick r:id="rId3" action="ppaction://hlinksldjump"/>
          </p:cNvPr>
          <p:cNvSpPr/>
          <p:nvPr/>
        </p:nvSpPr>
        <p:spPr>
          <a:xfrm>
            <a:off x="10267057" y="198968"/>
            <a:ext cx="1159916" cy="405807"/>
          </a:xfrm>
          <a:prstGeom prst="roundRect">
            <a:avLst>
              <a:gd name="adj" fmla="val 0"/>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68" name="Google Shape;1168;p57">
            <a:hlinkClick r:id="rId4" action="ppaction://hlinksldjump"/>
          </p:cNvPr>
          <p:cNvSpPr/>
          <p:nvPr/>
        </p:nvSpPr>
        <p:spPr>
          <a:xfrm>
            <a:off x="828832" y="4907046"/>
            <a:ext cx="1900800"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69" name="Google Shape;1169;p57">
            <a:hlinkClick r:id="rId5" action="ppaction://hlinksldjump"/>
          </p:cNvPr>
          <p:cNvSpPr/>
          <p:nvPr/>
        </p:nvSpPr>
        <p:spPr>
          <a:xfrm>
            <a:off x="3317970" y="6362519"/>
            <a:ext cx="983838"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70" name="Google Shape;1170;p57">
            <a:hlinkClick r:id="rId6" action="ppaction://hlinksldjump"/>
          </p:cNvPr>
          <p:cNvSpPr/>
          <p:nvPr/>
        </p:nvSpPr>
        <p:spPr>
          <a:xfrm>
            <a:off x="4729708" y="6362519"/>
            <a:ext cx="158039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71" name="Google Shape;1171;p57">
            <a:hlinkClick r:id="rId7" action="ppaction://hlinksldjump"/>
          </p:cNvPr>
          <p:cNvSpPr/>
          <p:nvPr/>
        </p:nvSpPr>
        <p:spPr>
          <a:xfrm>
            <a:off x="840806" y="3716531"/>
            <a:ext cx="60008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72" name="Google Shape;1172;p57">
            <a:hlinkClick r:id="rId8" action="ppaction://hlinksldjump"/>
          </p:cNvPr>
          <p:cNvSpPr/>
          <p:nvPr/>
        </p:nvSpPr>
        <p:spPr>
          <a:xfrm>
            <a:off x="1819909" y="3559921"/>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73" name="Google Shape;1173;p57">
            <a:hlinkClick r:id="rId9" action="ppaction://hlinksldjump"/>
          </p:cNvPr>
          <p:cNvSpPr/>
          <p:nvPr/>
        </p:nvSpPr>
        <p:spPr>
          <a:xfrm>
            <a:off x="1548575" y="2626672"/>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74" name="Google Shape;1174;p57">
            <a:hlinkClick r:id="rId10" action="ppaction://hlinksldjump"/>
          </p:cNvPr>
          <p:cNvSpPr/>
          <p:nvPr/>
        </p:nvSpPr>
        <p:spPr>
          <a:xfrm>
            <a:off x="3704524" y="1069420"/>
            <a:ext cx="983838"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75" name="Google Shape;1175;p57">
            <a:hlinkClick r:id="rId11" action="ppaction://hlinksldjump"/>
          </p:cNvPr>
          <p:cNvSpPr/>
          <p:nvPr/>
        </p:nvSpPr>
        <p:spPr>
          <a:xfrm>
            <a:off x="3017927" y="3974625"/>
            <a:ext cx="60008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76" name="Google Shape;1176;p57">
            <a:hlinkClick r:id="rId12" action="ppaction://hlinksldjump"/>
          </p:cNvPr>
          <p:cNvSpPr/>
          <p:nvPr/>
        </p:nvSpPr>
        <p:spPr>
          <a:xfrm>
            <a:off x="3704524" y="2866520"/>
            <a:ext cx="1471747"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77" name="Google Shape;1177;p57">
            <a:hlinkClick r:id="rId13" action="ppaction://hlinksldjump"/>
          </p:cNvPr>
          <p:cNvSpPr/>
          <p:nvPr/>
        </p:nvSpPr>
        <p:spPr>
          <a:xfrm>
            <a:off x="4872505" y="2400798"/>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78" name="Google Shape;1178;p57">
            <a:hlinkClick r:id="rId14" action="ppaction://hlinksldjump"/>
          </p:cNvPr>
          <p:cNvSpPr/>
          <p:nvPr/>
        </p:nvSpPr>
        <p:spPr>
          <a:xfrm>
            <a:off x="3809889" y="4907046"/>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79" name="Google Shape;1179;p57">
            <a:hlinkClick r:id="rId15" action="ppaction://hlinksldjump"/>
          </p:cNvPr>
          <p:cNvSpPr/>
          <p:nvPr/>
        </p:nvSpPr>
        <p:spPr>
          <a:xfrm>
            <a:off x="5973247" y="3259326"/>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80" name="Google Shape;1180;p57">
            <a:hlinkClick r:id="rId16" action="ppaction://hlinksldjump"/>
          </p:cNvPr>
          <p:cNvSpPr/>
          <p:nvPr/>
        </p:nvSpPr>
        <p:spPr>
          <a:xfrm>
            <a:off x="5917521" y="2619326"/>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81" name="Google Shape;1181;p57">
            <a:hlinkClick r:id="rId17" action="ppaction://hlinksldjump"/>
          </p:cNvPr>
          <p:cNvSpPr/>
          <p:nvPr/>
        </p:nvSpPr>
        <p:spPr>
          <a:xfrm>
            <a:off x="6193323" y="1128168"/>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82" name="Google Shape;1182;p57">
            <a:hlinkClick r:id="rId18" action="ppaction://hlinksldjump"/>
          </p:cNvPr>
          <p:cNvSpPr/>
          <p:nvPr/>
        </p:nvSpPr>
        <p:spPr>
          <a:xfrm>
            <a:off x="7360172" y="1340354"/>
            <a:ext cx="128664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83" name="Google Shape;1183;p57">
            <a:hlinkClick r:id="rId19" action="ppaction://hlinksldjump"/>
          </p:cNvPr>
          <p:cNvSpPr/>
          <p:nvPr/>
        </p:nvSpPr>
        <p:spPr>
          <a:xfrm>
            <a:off x="8763694" y="2002670"/>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84" name="Google Shape;1184;p57">
            <a:hlinkClick r:id="rId20" action="ppaction://hlinksldjump"/>
          </p:cNvPr>
          <p:cNvSpPr/>
          <p:nvPr/>
        </p:nvSpPr>
        <p:spPr>
          <a:xfrm>
            <a:off x="10231939" y="919122"/>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85" name="Google Shape;1185;p57">
            <a:hlinkClick r:id="rId21" action="ppaction://hlinksldjump"/>
          </p:cNvPr>
          <p:cNvSpPr/>
          <p:nvPr/>
        </p:nvSpPr>
        <p:spPr>
          <a:xfrm>
            <a:off x="10177256" y="2597011"/>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86" name="Google Shape;1186;p57">
            <a:hlinkClick r:id="rId22" action="ppaction://hlinksldjump"/>
          </p:cNvPr>
          <p:cNvSpPr/>
          <p:nvPr/>
        </p:nvSpPr>
        <p:spPr>
          <a:xfrm>
            <a:off x="7578905" y="2619325"/>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87" name="Google Shape;1187;p57">
            <a:hlinkClick r:id="rId23" action="ppaction://hlinksldjump"/>
          </p:cNvPr>
          <p:cNvSpPr/>
          <p:nvPr/>
        </p:nvSpPr>
        <p:spPr>
          <a:xfrm>
            <a:off x="9079876" y="3259325"/>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88" name="Google Shape;1188;p57">
            <a:hlinkClick r:id="rId24" action="ppaction://hlinksldjump"/>
          </p:cNvPr>
          <p:cNvSpPr/>
          <p:nvPr/>
        </p:nvSpPr>
        <p:spPr>
          <a:xfrm>
            <a:off x="9531991" y="3748781"/>
            <a:ext cx="174125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89" name="Google Shape;1189;p57">
            <a:hlinkClick r:id="rId25" action="ppaction://hlinksldjump"/>
          </p:cNvPr>
          <p:cNvSpPr/>
          <p:nvPr/>
        </p:nvSpPr>
        <p:spPr>
          <a:xfrm>
            <a:off x="9843253" y="4769530"/>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90" name="Google Shape;1190;p57">
            <a:hlinkClick r:id="rId26" action="ppaction://hlinksldjump"/>
          </p:cNvPr>
          <p:cNvSpPr/>
          <p:nvPr/>
        </p:nvSpPr>
        <p:spPr>
          <a:xfrm>
            <a:off x="6310104" y="4907046"/>
            <a:ext cx="983838"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91" name="Google Shape;1191;p57">
            <a:hlinkClick r:id="rId27" action="ppaction://hlinksldjump"/>
          </p:cNvPr>
          <p:cNvSpPr/>
          <p:nvPr/>
        </p:nvSpPr>
        <p:spPr>
          <a:xfrm>
            <a:off x="7046527" y="3725950"/>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92" name="Google Shape;1192;p57">
            <a:hlinkClick r:id="rId28" action="ppaction://hlinksldjump"/>
          </p:cNvPr>
          <p:cNvSpPr/>
          <p:nvPr/>
        </p:nvSpPr>
        <p:spPr>
          <a:xfrm>
            <a:off x="1959817" y="948784"/>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97"/>
        <p:cNvGrpSpPr/>
        <p:nvPr/>
      </p:nvGrpSpPr>
      <p:grpSpPr>
        <a:xfrm>
          <a:off x="0" y="0"/>
          <a:ext cx="0" cy="0"/>
          <a:chOff x="0" y="0"/>
          <a:chExt cx="0" cy="0"/>
        </a:xfrm>
      </p:grpSpPr>
      <p:sp>
        <p:nvSpPr>
          <p:cNvPr id="1198" name="Google Shape;1198;p58"/>
          <p:cNvSpPr/>
          <p:nvPr/>
        </p:nvSpPr>
        <p:spPr>
          <a:xfrm>
            <a:off x="9698182" y="4067781"/>
            <a:ext cx="1858464" cy="1238211"/>
          </a:xfrm>
          <a:prstGeom prst="roundRect">
            <a:avLst>
              <a:gd name="adj" fmla="val 4281"/>
            </a:avLst>
          </a:prstGeom>
          <a:solidFill>
            <a:schemeClr val="lt1"/>
          </a:solid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99" name="Google Shape;1199;p58"/>
          <p:cNvSpPr txBox="1"/>
          <p:nvPr/>
        </p:nvSpPr>
        <p:spPr>
          <a:xfrm>
            <a:off x="9746535" y="4139589"/>
            <a:ext cx="17617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ja-JP" sz="3600" b="1" i="0" u="none" strike="noStrike" cap="none">
                <a:solidFill>
                  <a:srgbClr val="FF0000"/>
                </a:solidFill>
                <a:latin typeface="Arial"/>
                <a:ea typeface="Arial"/>
                <a:cs typeface="Arial"/>
                <a:sym typeface="Arial"/>
              </a:rPr>
              <a:t>不正解</a:t>
            </a:r>
            <a:endParaRPr sz="3600" b="1" i="0" u="none" strike="noStrike" cap="none">
              <a:solidFill>
                <a:srgbClr val="FF0000"/>
              </a:solidFill>
              <a:latin typeface="Arial"/>
              <a:ea typeface="Arial"/>
              <a:cs typeface="Arial"/>
              <a:sym typeface="Arial"/>
            </a:endParaRPr>
          </a:p>
        </p:txBody>
      </p:sp>
      <p:sp>
        <p:nvSpPr>
          <p:cNvPr id="1200" name="Google Shape;1200;p58"/>
          <p:cNvSpPr/>
          <p:nvPr/>
        </p:nvSpPr>
        <p:spPr>
          <a:xfrm>
            <a:off x="9944801" y="4799249"/>
            <a:ext cx="1365227"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01" name="Google Shape;1201;p58"/>
          <p:cNvSpPr txBox="1"/>
          <p:nvPr/>
        </p:nvSpPr>
        <p:spPr>
          <a:xfrm>
            <a:off x="10007296" y="4832469"/>
            <a:ext cx="1549350" cy="387758"/>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600"/>
              <a:buFont typeface="Arial"/>
              <a:buNone/>
            </a:pPr>
            <a:r>
              <a:rPr lang="ja-JP" sz="1600" b="1" i="0" u="none" strike="noStrike" cap="none">
                <a:solidFill>
                  <a:schemeClr val="lt1"/>
                </a:solidFill>
                <a:latin typeface="Arial"/>
                <a:ea typeface="Arial"/>
                <a:cs typeface="Arial"/>
                <a:sym typeface="Arial"/>
              </a:rPr>
              <a:t>図に戻る ▶</a:t>
            </a:r>
            <a:endParaRPr sz="1600" b="1" i="0" u="none" strike="noStrike" cap="none">
              <a:solidFill>
                <a:schemeClr val="lt1"/>
              </a:solidFill>
              <a:latin typeface="Arial"/>
              <a:ea typeface="Arial"/>
              <a:cs typeface="Arial"/>
              <a:sym typeface="Arial"/>
            </a:endParaRPr>
          </a:p>
        </p:txBody>
      </p:sp>
      <p:sp>
        <p:nvSpPr>
          <p:cNvPr id="1202" name="Google Shape;1202;p58"/>
          <p:cNvSpPr/>
          <p:nvPr/>
        </p:nvSpPr>
        <p:spPr>
          <a:xfrm>
            <a:off x="9981582" y="2952882"/>
            <a:ext cx="1291664" cy="1291664"/>
          </a:xfrm>
          <a:prstGeom prst="mathMultiply">
            <a:avLst>
              <a:gd name="adj1" fmla="val 8197"/>
            </a:avLst>
          </a:prstGeom>
          <a:solidFill>
            <a:srgbClr val="FF000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03" name="Google Shape;1203;p58"/>
          <p:cNvSpPr/>
          <p:nvPr/>
        </p:nvSpPr>
        <p:spPr>
          <a:xfrm>
            <a:off x="9531991" y="3748781"/>
            <a:ext cx="1741255"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04" name="Google Shape;1204;p58"/>
          <p:cNvSpPr txBox="1"/>
          <p:nvPr/>
        </p:nvSpPr>
        <p:spPr>
          <a:xfrm>
            <a:off x="9532505" y="3737505"/>
            <a:ext cx="1975787" cy="3138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スーパーマーケット ▶</a:t>
            </a:r>
            <a:endParaRPr sz="1200" b="1" i="0" u="none" strike="noStrike" cap="none">
              <a:solidFill>
                <a:schemeClr val="lt1"/>
              </a:solidFill>
              <a:latin typeface="Arial"/>
              <a:ea typeface="Arial"/>
              <a:cs typeface="Arial"/>
              <a:sym typeface="Arial"/>
            </a:endParaRPr>
          </a:p>
        </p:txBody>
      </p:sp>
      <p:sp>
        <p:nvSpPr>
          <p:cNvPr id="1205" name="Google Shape;1205;p58">
            <a:hlinkClick r:id="rId3" action="ppaction://hlinksldjump"/>
          </p:cNvPr>
          <p:cNvSpPr/>
          <p:nvPr/>
        </p:nvSpPr>
        <p:spPr>
          <a:xfrm>
            <a:off x="9698182" y="4067781"/>
            <a:ext cx="1858464" cy="1238211"/>
          </a:xfrm>
          <a:prstGeom prst="roundRect">
            <a:avLst>
              <a:gd name="adj" fmla="val 4281"/>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210"/>
        <p:cNvGrpSpPr/>
        <p:nvPr/>
      </p:nvGrpSpPr>
      <p:grpSpPr>
        <a:xfrm>
          <a:off x="0" y="0"/>
          <a:ext cx="0" cy="0"/>
          <a:chOff x="0" y="0"/>
          <a:chExt cx="0" cy="0"/>
        </a:xfrm>
      </p:grpSpPr>
      <p:sp>
        <p:nvSpPr>
          <p:cNvPr id="1211" name="Google Shape;1211;p59">
            <a:hlinkClick r:id="rId3" action="ppaction://hlinksldjump"/>
          </p:cNvPr>
          <p:cNvSpPr/>
          <p:nvPr/>
        </p:nvSpPr>
        <p:spPr>
          <a:xfrm>
            <a:off x="10267057" y="198968"/>
            <a:ext cx="1159916" cy="405807"/>
          </a:xfrm>
          <a:prstGeom prst="roundRect">
            <a:avLst>
              <a:gd name="adj" fmla="val 0"/>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12" name="Google Shape;1212;p59">
            <a:hlinkClick r:id="rId4" action="ppaction://hlinksldjump"/>
          </p:cNvPr>
          <p:cNvSpPr/>
          <p:nvPr/>
        </p:nvSpPr>
        <p:spPr>
          <a:xfrm>
            <a:off x="828832" y="4907046"/>
            <a:ext cx="1900800"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13" name="Google Shape;1213;p59">
            <a:hlinkClick r:id="rId5" action="ppaction://hlinksldjump"/>
          </p:cNvPr>
          <p:cNvSpPr/>
          <p:nvPr/>
        </p:nvSpPr>
        <p:spPr>
          <a:xfrm>
            <a:off x="3317970" y="6362519"/>
            <a:ext cx="983838"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14" name="Google Shape;1214;p59">
            <a:hlinkClick r:id="rId6" action="ppaction://hlinksldjump"/>
          </p:cNvPr>
          <p:cNvSpPr/>
          <p:nvPr/>
        </p:nvSpPr>
        <p:spPr>
          <a:xfrm>
            <a:off x="4729708" y="6362519"/>
            <a:ext cx="158039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15" name="Google Shape;1215;p59">
            <a:hlinkClick r:id="rId7" action="ppaction://hlinksldjump"/>
          </p:cNvPr>
          <p:cNvSpPr/>
          <p:nvPr/>
        </p:nvSpPr>
        <p:spPr>
          <a:xfrm>
            <a:off x="840806" y="3716531"/>
            <a:ext cx="60008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16" name="Google Shape;1216;p59">
            <a:hlinkClick r:id="rId8" action="ppaction://hlinksldjump"/>
          </p:cNvPr>
          <p:cNvSpPr/>
          <p:nvPr/>
        </p:nvSpPr>
        <p:spPr>
          <a:xfrm>
            <a:off x="1819909" y="3559921"/>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17" name="Google Shape;1217;p59">
            <a:hlinkClick r:id="rId9" action="ppaction://hlinksldjump"/>
          </p:cNvPr>
          <p:cNvSpPr/>
          <p:nvPr/>
        </p:nvSpPr>
        <p:spPr>
          <a:xfrm>
            <a:off x="1548575" y="2626672"/>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18" name="Google Shape;1218;p59">
            <a:hlinkClick r:id="rId10" action="ppaction://hlinksldjump"/>
          </p:cNvPr>
          <p:cNvSpPr/>
          <p:nvPr/>
        </p:nvSpPr>
        <p:spPr>
          <a:xfrm>
            <a:off x="3704524" y="1069420"/>
            <a:ext cx="983838"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19" name="Google Shape;1219;p59">
            <a:hlinkClick r:id="rId11" action="ppaction://hlinksldjump"/>
          </p:cNvPr>
          <p:cNvSpPr/>
          <p:nvPr/>
        </p:nvSpPr>
        <p:spPr>
          <a:xfrm>
            <a:off x="3017927" y="3974625"/>
            <a:ext cx="60008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20" name="Google Shape;1220;p59">
            <a:hlinkClick r:id="rId12" action="ppaction://hlinksldjump"/>
          </p:cNvPr>
          <p:cNvSpPr/>
          <p:nvPr/>
        </p:nvSpPr>
        <p:spPr>
          <a:xfrm>
            <a:off x="3704524" y="2866520"/>
            <a:ext cx="1471747"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21" name="Google Shape;1221;p59">
            <a:hlinkClick r:id="rId13" action="ppaction://hlinksldjump"/>
          </p:cNvPr>
          <p:cNvSpPr/>
          <p:nvPr/>
        </p:nvSpPr>
        <p:spPr>
          <a:xfrm>
            <a:off x="4872505" y="2400798"/>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22" name="Google Shape;1222;p59">
            <a:hlinkClick r:id="rId14" action="ppaction://hlinksldjump"/>
          </p:cNvPr>
          <p:cNvSpPr/>
          <p:nvPr/>
        </p:nvSpPr>
        <p:spPr>
          <a:xfrm>
            <a:off x="3809889" y="4907046"/>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23" name="Google Shape;1223;p59">
            <a:hlinkClick r:id="rId15" action="ppaction://hlinksldjump"/>
          </p:cNvPr>
          <p:cNvSpPr/>
          <p:nvPr/>
        </p:nvSpPr>
        <p:spPr>
          <a:xfrm>
            <a:off x="5973247" y="3259326"/>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24" name="Google Shape;1224;p59">
            <a:hlinkClick r:id="rId16" action="ppaction://hlinksldjump"/>
          </p:cNvPr>
          <p:cNvSpPr/>
          <p:nvPr/>
        </p:nvSpPr>
        <p:spPr>
          <a:xfrm>
            <a:off x="5917521" y="2619326"/>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25" name="Google Shape;1225;p59">
            <a:hlinkClick r:id="rId17" action="ppaction://hlinksldjump"/>
          </p:cNvPr>
          <p:cNvSpPr/>
          <p:nvPr/>
        </p:nvSpPr>
        <p:spPr>
          <a:xfrm>
            <a:off x="6193323" y="1128168"/>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26" name="Google Shape;1226;p59">
            <a:hlinkClick r:id="rId18" action="ppaction://hlinksldjump"/>
          </p:cNvPr>
          <p:cNvSpPr/>
          <p:nvPr/>
        </p:nvSpPr>
        <p:spPr>
          <a:xfrm>
            <a:off x="7360172" y="1340354"/>
            <a:ext cx="128664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27" name="Google Shape;1227;p59">
            <a:hlinkClick r:id="rId19" action="ppaction://hlinksldjump"/>
          </p:cNvPr>
          <p:cNvSpPr/>
          <p:nvPr/>
        </p:nvSpPr>
        <p:spPr>
          <a:xfrm>
            <a:off x="8763694" y="2002670"/>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28" name="Google Shape;1228;p59">
            <a:hlinkClick r:id="rId20" action="ppaction://hlinksldjump"/>
          </p:cNvPr>
          <p:cNvSpPr/>
          <p:nvPr/>
        </p:nvSpPr>
        <p:spPr>
          <a:xfrm>
            <a:off x="10231939" y="919122"/>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29" name="Google Shape;1229;p59">
            <a:hlinkClick r:id="rId21" action="ppaction://hlinksldjump"/>
          </p:cNvPr>
          <p:cNvSpPr/>
          <p:nvPr/>
        </p:nvSpPr>
        <p:spPr>
          <a:xfrm>
            <a:off x="10177256" y="2597011"/>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30" name="Google Shape;1230;p59">
            <a:hlinkClick r:id="rId22" action="ppaction://hlinksldjump"/>
          </p:cNvPr>
          <p:cNvSpPr/>
          <p:nvPr/>
        </p:nvSpPr>
        <p:spPr>
          <a:xfrm>
            <a:off x="7578905" y="2619325"/>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31" name="Google Shape;1231;p59">
            <a:hlinkClick r:id="rId23" action="ppaction://hlinksldjump"/>
          </p:cNvPr>
          <p:cNvSpPr/>
          <p:nvPr/>
        </p:nvSpPr>
        <p:spPr>
          <a:xfrm>
            <a:off x="9079876" y="3259325"/>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32" name="Google Shape;1232;p59">
            <a:hlinkClick r:id="rId24" action="ppaction://hlinksldjump"/>
          </p:cNvPr>
          <p:cNvSpPr/>
          <p:nvPr/>
        </p:nvSpPr>
        <p:spPr>
          <a:xfrm>
            <a:off x="9531991" y="3748781"/>
            <a:ext cx="174125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33" name="Google Shape;1233;p59">
            <a:hlinkClick r:id="rId25" action="ppaction://hlinksldjump"/>
          </p:cNvPr>
          <p:cNvSpPr/>
          <p:nvPr/>
        </p:nvSpPr>
        <p:spPr>
          <a:xfrm>
            <a:off x="9843253" y="4769530"/>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34" name="Google Shape;1234;p59">
            <a:hlinkClick r:id="rId26" action="ppaction://hlinksldjump"/>
          </p:cNvPr>
          <p:cNvSpPr/>
          <p:nvPr/>
        </p:nvSpPr>
        <p:spPr>
          <a:xfrm>
            <a:off x="6310104" y="4907046"/>
            <a:ext cx="983838"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35" name="Google Shape;1235;p59">
            <a:hlinkClick r:id="rId27" action="ppaction://hlinksldjump"/>
          </p:cNvPr>
          <p:cNvSpPr/>
          <p:nvPr/>
        </p:nvSpPr>
        <p:spPr>
          <a:xfrm>
            <a:off x="7046527" y="3725950"/>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36" name="Google Shape;1236;p59">
            <a:hlinkClick r:id="rId28" action="ppaction://hlinksldjump"/>
          </p:cNvPr>
          <p:cNvSpPr/>
          <p:nvPr/>
        </p:nvSpPr>
        <p:spPr>
          <a:xfrm>
            <a:off x="1959817" y="948784"/>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241"/>
        <p:cNvGrpSpPr/>
        <p:nvPr/>
      </p:nvGrpSpPr>
      <p:grpSpPr>
        <a:xfrm>
          <a:off x="0" y="0"/>
          <a:ext cx="0" cy="0"/>
          <a:chOff x="0" y="0"/>
          <a:chExt cx="0" cy="0"/>
        </a:xfrm>
      </p:grpSpPr>
      <p:sp>
        <p:nvSpPr>
          <p:cNvPr id="1242" name="Google Shape;1242;p60"/>
          <p:cNvSpPr/>
          <p:nvPr/>
        </p:nvSpPr>
        <p:spPr>
          <a:xfrm>
            <a:off x="1218373" y="5192246"/>
            <a:ext cx="1858464" cy="1238211"/>
          </a:xfrm>
          <a:prstGeom prst="roundRect">
            <a:avLst>
              <a:gd name="adj" fmla="val 4281"/>
            </a:avLst>
          </a:prstGeom>
          <a:solidFill>
            <a:schemeClr val="lt1"/>
          </a:solid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43" name="Google Shape;1243;p60"/>
          <p:cNvSpPr txBox="1"/>
          <p:nvPr/>
        </p:nvSpPr>
        <p:spPr>
          <a:xfrm>
            <a:off x="1266726" y="5264054"/>
            <a:ext cx="17617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ja-JP" sz="3600" b="1" i="0" u="none" strike="noStrike" cap="none">
                <a:solidFill>
                  <a:srgbClr val="FF0000"/>
                </a:solidFill>
                <a:latin typeface="Arial"/>
                <a:ea typeface="Arial"/>
                <a:cs typeface="Arial"/>
                <a:sym typeface="Arial"/>
              </a:rPr>
              <a:t>不正解</a:t>
            </a:r>
            <a:endParaRPr sz="3600" b="1" i="0" u="none" strike="noStrike" cap="none">
              <a:solidFill>
                <a:srgbClr val="FF0000"/>
              </a:solidFill>
              <a:latin typeface="Arial"/>
              <a:ea typeface="Arial"/>
              <a:cs typeface="Arial"/>
              <a:sym typeface="Arial"/>
            </a:endParaRPr>
          </a:p>
        </p:txBody>
      </p:sp>
      <p:sp>
        <p:nvSpPr>
          <p:cNvPr id="1244" name="Google Shape;1244;p60"/>
          <p:cNvSpPr/>
          <p:nvPr/>
        </p:nvSpPr>
        <p:spPr>
          <a:xfrm>
            <a:off x="1464992" y="5923714"/>
            <a:ext cx="1365227"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45" name="Google Shape;1245;p60"/>
          <p:cNvSpPr txBox="1"/>
          <p:nvPr/>
        </p:nvSpPr>
        <p:spPr>
          <a:xfrm>
            <a:off x="1527487" y="5956934"/>
            <a:ext cx="1549350" cy="387758"/>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600"/>
              <a:buFont typeface="Arial"/>
              <a:buNone/>
            </a:pPr>
            <a:r>
              <a:rPr lang="ja-JP" sz="1600" b="1" i="0" u="none" strike="noStrike" cap="none">
                <a:solidFill>
                  <a:schemeClr val="lt1"/>
                </a:solidFill>
                <a:latin typeface="Arial"/>
                <a:ea typeface="Arial"/>
                <a:cs typeface="Arial"/>
                <a:sym typeface="Arial"/>
              </a:rPr>
              <a:t>図に戻る ▶</a:t>
            </a:r>
            <a:endParaRPr sz="1600" b="1" i="0" u="none" strike="noStrike" cap="none">
              <a:solidFill>
                <a:schemeClr val="lt1"/>
              </a:solidFill>
              <a:latin typeface="Arial"/>
              <a:ea typeface="Arial"/>
              <a:cs typeface="Arial"/>
              <a:sym typeface="Arial"/>
            </a:endParaRPr>
          </a:p>
        </p:txBody>
      </p:sp>
      <p:sp>
        <p:nvSpPr>
          <p:cNvPr id="1246" name="Google Shape;1246;p60"/>
          <p:cNvSpPr/>
          <p:nvPr/>
        </p:nvSpPr>
        <p:spPr>
          <a:xfrm>
            <a:off x="1501773" y="4077347"/>
            <a:ext cx="1291664" cy="1291664"/>
          </a:xfrm>
          <a:prstGeom prst="mathMultiply">
            <a:avLst>
              <a:gd name="adj1" fmla="val 8197"/>
            </a:avLst>
          </a:prstGeom>
          <a:solidFill>
            <a:srgbClr val="FF000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47" name="Google Shape;1247;p60"/>
          <p:cNvSpPr/>
          <p:nvPr/>
        </p:nvSpPr>
        <p:spPr>
          <a:xfrm>
            <a:off x="828832" y="4907046"/>
            <a:ext cx="1900800"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48" name="Google Shape;1248;p60"/>
          <p:cNvSpPr txBox="1"/>
          <p:nvPr/>
        </p:nvSpPr>
        <p:spPr>
          <a:xfrm>
            <a:off x="829394" y="4895770"/>
            <a:ext cx="2130622" cy="3138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コンビニエンスストア ▶</a:t>
            </a:r>
            <a:endParaRPr sz="1200" b="1" i="0" u="none" strike="noStrike" cap="none">
              <a:solidFill>
                <a:schemeClr val="lt1"/>
              </a:solidFill>
              <a:latin typeface="Arial"/>
              <a:ea typeface="Arial"/>
              <a:cs typeface="Arial"/>
              <a:sym typeface="Arial"/>
            </a:endParaRPr>
          </a:p>
        </p:txBody>
      </p:sp>
      <p:sp>
        <p:nvSpPr>
          <p:cNvPr id="1249" name="Google Shape;1249;p60">
            <a:hlinkClick r:id="rId3" action="ppaction://hlinksldjump"/>
          </p:cNvPr>
          <p:cNvSpPr/>
          <p:nvPr/>
        </p:nvSpPr>
        <p:spPr>
          <a:xfrm>
            <a:off x="1218373" y="5192246"/>
            <a:ext cx="1858464" cy="1238211"/>
          </a:xfrm>
          <a:prstGeom prst="roundRect">
            <a:avLst>
              <a:gd name="adj" fmla="val 4281"/>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254"/>
        <p:cNvGrpSpPr/>
        <p:nvPr/>
      </p:nvGrpSpPr>
      <p:grpSpPr>
        <a:xfrm>
          <a:off x="0" y="0"/>
          <a:ext cx="0" cy="0"/>
          <a:chOff x="0" y="0"/>
          <a:chExt cx="0" cy="0"/>
        </a:xfrm>
      </p:grpSpPr>
      <p:sp>
        <p:nvSpPr>
          <p:cNvPr id="1255" name="Google Shape;1255;p61">
            <a:hlinkClick r:id="rId3" action="ppaction://hlinksldjump"/>
          </p:cNvPr>
          <p:cNvSpPr/>
          <p:nvPr/>
        </p:nvSpPr>
        <p:spPr>
          <a:xfrm>
            <a:off x="10267057" y="198968"/>
            <a:ext cx="1159916" cy="405807"/>
          </a:xfrm>
          <a:prstGeom prst="roundRect">
            <a:avLst>
              <a:gd name="adj" fmla="val 0"/>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56" name="Google Shape;1256;p61">
            <a:hlinkClick r:id="rId4" action="ppaction://hlinksldjump"/>
          </p:cNvPr>
          <p:cNvSpPr/>
          <p:nvPr/>
        </p:nvSpPr>
        <p:spPr>
          <a:xfrm>
            <a:off x="828832" y="4907046"/>
            <a:ext cx="1900800"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57" name="Google Shape;1257;p61">
            <a:hlinkClick r:id="rId5" action="ppaction://hlinksldjump"/>
          </p:cNvPr>
          <p:cNvSpPr/>
          <p:nvPr/>
        </p:nvSpPr>
        <p:spPr>
          <a:xfrm>
            <a:off x="3317970" y="6362519"/>
            <a:ext cx="983838"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58" name="Google Shape;1258;p61">
            <a:hlinkClick r:id="rId6" action="ppaction://hlinksldjump"/>
          </p:cNvPr>
          <p:cNvSpPr/>
          <p:nvPr/>
        </p:nvSpPr>
        <p:spPr>
          <a:xfrm>
            <a:off x="4729708" y="6362519"/>
            <a:ext cx="158039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59" name="Google Shape;1259;p61">
            <a:hlinkClick r:id="rId7" action="ppaction://hlinksldjump"/>
          </p:cNvPr>
          <p:cNvSpPr/>
          <p:nvPr/>
        </p:nvSpPr>
        <p:spPr>
          <a:xfrm>
            <a:off x="840806" y="3716531"/>
            <a:ext cx="60008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60" name="Google Shape;1260;p61">
            <a:hlinkClick r:id="rId8" action="ppaction://hlinksldjump"/>
          </p:cNvPr>
          <p:cNvSpPr/>
          <p:nvPr/>
        </p:nvSpPr>
        <p:spPr>
          <a:xfrm>
            <a:off x="1819909" y="3559921"/>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61" name="Google Shape;1261;p61">
            <a:hlinkClick r:id="rId9" action="ppaction://hlinksldjump"/>
          </p:cNvPr>
          <p:cNvSpPr/>
          <p:nvPr/>
        </p:nvSpPr>
        <p:spPr>
          <a:xfrm>
            <a:off x="1548575" y="2626672"/>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62" name="Google Shape;1262;p61">
            <a:hlinkClick r:id="rId10" action="ppaction://hlinksldjump"/>
          </p:cNvPr>
          <p:cNvSpPr/>
          <p:nvPr/>
        </p:nvSpPr>
        <p:spPr>
          <a:xfrm>
            <a:off x="3704524" y="1069420"/>
            <a:ext cx="983838"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63" name="Google Shape;1263;p61">
            <a:hlinkClick r:id="rId11" action="ppaction://hlinksldjump"/>
          </p:cNvPr>
          <p:cNvSpPr/>
          <p:nvPr/>
        </p:nvSpPr>
        <p:spPr>
          <a:xfrm>
            <a:off x="3017927" y="3974625"/>
            <a:ext cx="60008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64" name="Google Shape;1264;p61">
            <a:hlinkClick r:id="rId12" action="ppaction://hlinksldjump"/>
          </p:cNvPr>
          <p:cNvSpPr/>
          <p:nvPr/>
        </p:nvSpPr>
        <p:spPr>
          <a:xfrm>
            <a:off x="3704524" y="2866520"/>
            <a:ext cx="1471747"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65" name="Google Shape;1265;p61">
            <a:hlinkClick r:id="rId13" action="ppaction://hlinksldjump"/>
          </p:cNvPr>
          <p:cNvSpPr/>
          <p:nvPr/>
        </p:nvSpPr>
        <p:spPr>
          <a:xfrm>
            <a:off x="4872505" y="2400798"/>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66" name="Google Shape;1266;p61">
            <a:hlinkClick r:id="rId14" action="ppaction://hlinksldjump"/>
          </p:cNvPr>
          <p:cNvSpPr/>
          <p:nvPr/>
        </p:nvSpPr>
        <p:spPr>
          <a:xfrm>
            <a:off x="3809889" y="4907046"/>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67" name="Google Shape;1267;p61">
            <a:hlinkClick r:id="rId15" action="ppaction://hlinksldjump"/>
          </p:cNvPr>
          <p:cNvSpPr/>
          <p:nvPr/>
        </p:nvSpPr>
        <p:spPr>
          <a:xfrm>
            <a:off x="5973247" y="3259326"/>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68" name="Google Shape;1268;p61">
            <a:hlinkClick r:id="rId16" action="ppaction://hlinksldjump"/>
          </p:cNvPr>
          <p:cNvSpPr/>
          <p:nvPr/>
        </p:nvSpPr>
        <p:spPr>
          <a:xfrm>
            <a:off x="5917521" y="2619326"/>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69" name="Google Shape;1269;p61">
            <a:hlinkClick r:id="rId17" action="ppaction://hlinksldjump"/>
          </p:cNvPr>
          <p:cNvSpPr/>
          <p:nvPr/>
        </p:nvSpPr>
        <p:spPr>
          <a:xfrm>
            <a:off x="6193323" y="1128168"/>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70" name="Google Shape;1270;p61">
            <a:hlinkClick r:id="rId18" action="ppaction://hlinksldjump"/>
          </p:cNvPr>
          <p:cNvSpPr/>
          <p:nvPr/>
        </p:nvSpPr>
        <p:spPr>
          <a:xfrm>
            <a:off x="7360172" y="1340354"/>
            <a:ext cx="128664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71" name="Google Shape;1271;p61">
            <a:hlinkClick r:id="rId19" action="ppaction://hlinksldjump"/>
          </p:cNvPr>
          <p:cNvSpPr/>
          <p:nvPr/>
        </p:nvSpPr>
        <p:spPr>
          <a:xfrm>
            <a:off x="8763694" y="2002670"/>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72" name="Google Shape;1272;p61">
            <a:hlinkClick r:id="rId20" action="ppaction://hlinksldjump"/>
          </p:cNvPr>
          <p:cNvSpPr/>
          <p:nvPr/>
        </p:nvSpPr>
        <p:spPr>
          <a:xfrm>
            <a:off x="10231939" y="919122"/>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73" name="Google Shape;1273;p61">
            <a:hlinkClick r:id="rId21" action="ppaction://hlinksldjump"/>
          </p:cNvPr>
          <p:cNvSpPr/>
          <p:nvPr/>
        </p:nvSpPr>
        <p:spPr>
          <a:xfrm>
            <a:off x="10177256" y="2597011"/>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74" name="Google Shape;1274;p61">
            <a:hlinkClick r:id="rId22" action="ppaction://hlinksldjump"/>
          </p:cNvPr>
          <p:cNvSpPr/>
          <p:nvPr/>
        </p:nvSpPr>
        <p:spPr>
          <a:xfrm>
            <a:off x="7578905" y="2619325"/>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75" name="Google Shape;1275;p61">
            <a:hlinkClick r:id="rId23" action="ppaction://hlinksldjump"/>
          </p:cNvPr>
          <p:cNvSpPr/>
          <p:nvPr/>
        </p:nvSpPr>
        <p:spPr>
          <a:xfrm>
            <a:off x="9079876" y="3259325"/>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76" name="Google Shape;1276;p61">
            <a:hlinkClick r:id="rId24" action="ppaction://hlinksldjump"/>
          </p:cNvPr>
          <p:cNvSpPr/>
          <p:nvPr/>
        </p:nvSpPr>
        <p:spPr>
          <a:xfrm>
            <a:off x="9531991" y="3748781"/>
            <a:ext cx="174125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77" name="Google Shape;1277;p61">
            <a:hlinkClick r:id="rId25" action="ppaction://hlinksldjump"/>
          </p:cNvPr>
          <p:cNvSpPr/>
          <p:nvPr/>
        </p:nvSpPr>
        <p:spPr>
          <a:xfrm>
            <a:off x="9843253" y="4769530"/>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78" name="Google Shape;1278;p61">
            <a:hlinkClick r:id="rId26" action="ppaction://hlinksldjump"/>
          </p:cNvPr>
          <p:cNvSpPr/>
          <p:nvPr/>
        </p:nvSpPr>
        <p:spPr>
          <a:xfrm>
            <a:off x="6310104" y="4907046"/>
            <a:ext cx="983838"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79" name="Google Shape;1279;p61">
            <a:hlinkClick r:id="rId27" action="ppaction://hlinksldjump"/>
          </p:cNvPr>
          <p:cNvSpPr/>
          <p:nvPr/>
        </p:nvSpPr>
        <p:spPr>
          <a:xfrm>
            <a:off x="7046527" y="3725950"/>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80" name="Google Shape;1280;p61">
            <a:hlinkClick r:id="rId28" action="ppaction://hlinksldjump"/>
          </p:cNvPr>
          <p:cNvSpPr/>
          <p:nvPr/>
        </p:nvSpPr>
        <p:spPr>
          <a:xfrm>
            <a:off x="1959817" y="948784"/>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256" name="Google Shape;256;p17" descr="ダイアグラム&#10;&#10;AI 生成コンテンツは誤りを含む可能性があります。"/>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57" name="Google Shape;257;p17"/>
          <p:cNvSpPr/>
          <p:nvPr/>
        </p:nvSpPr>
        <p:spPr>
          <a:xfrm>
            <a:off x="2669425" y="1116268"/>
            <a:ext cx="6856219" cy="5259818"/>
          </a:xfrm>
          <a:prstGeom prst="roundRect">
            <a:avLst>
              <a:gd name="adj" fmla="val 4267"/>
            </a:avLst>
          </a:prstGeom>
          <a:solidFill>
            <a:srgbClr val="FFFBD6"/>
          </a:solidFill>
          <a:ln w="19050" cap="flat" cmpd="sng">
            <a:solidFill>
              <a:schemeClr val="dk1"/>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58" name="Google Shape;258;p17"/>
          <p:cNvSpPr/>
          <p:nvPr/>
        </p:nvSpPr>
        <p:spPr>
          <a:xfrm rot="-240000">
            <a:off x="2434399" y="858347"/>
            <a:ext cx="3382510" cy="592584"/>
          </a:xfrm>
          <a:prstGeom prst="rect">
            <a:avLst/>
          </a:prstGeom>
          <a:solidFill>
            <a:srgbClr val="FCC69A"/>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59" name="Google Shape;259;p17"/>
          <p:cNvSpPr txBox="1"/>
          <p:nvPr/>
        </p:nvSpPr>
        <p:spPr>
          <a:xfrm rot="-240000">
            <a:off x="2776567" y="926080"/>
            <a:ext cx="26981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ja-JP" sz="2800" b="1" i="0" u="none" strike="noStrike" cap="none">
                <a:solidFill>
                  <a:schemeClr val="dk1"/>
                </a:solidFill>
                <a:latin typeface="Arial"/>
                <a:ea typeface="Arial"/>
                <a:cs typeface="Arial"/>
                <a:sym typeface="Arial"/>
              </a:rPr>
              <a:t>消費税について</a:t>
            </a:r>
            <a:endParaRPr sz="2800" b="1" i="0" u="none" strike="noStrike" cap="none">
              <a:solidFill>
                <a:schemeClr val="dk1"/>
              </a:solidFill>
              <a:latin typeface="Arial"/>
              <a:ea typeface="Arial"/>
              <a:cs typeface="Arial"/>
              <a:sym typeface="Arial"/>
            </a:endParaRPr>
          </a:p>
        </p:txBody>
      </p:sp>
      <p:sp>
        <p:nvSpPr>
          <p:cNvPr id="260" name="Google Shape;260;p17"/>
          <p:cNvSpPr txBox="1"/>
          <p:nvPr/>
        </p:nvSpPr>
        <p:spPr>
          <a:xfrm>
            <a:off x="201706" y="199493"/>
            <a:ext cx="3979896"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AAC8D"/>
              </a:buClr>
              <a:buSzPts val="2400"/>
              <a:buFont typeface="Arial"/>
              <a:buNone/>
            </a:pPr>
            <a:r>
              <a:rPr lang="ja-JP" sz="2400" b="1" i="0" u="none" strike="noStrike" cap="none">
                <a:solidFill>
                  <a:srgbClr val="2AAC8D"/>
                </a:solidFill>
                <a:latin typeface="Arial"/>
                <a:ea typeface="Arial"/>
                <a:cs typeface="Arial"/>
                <a:sym typeface="Arial"/>
              </a:rPr>
              <a:t>1. 税金って何だろう</a:t>
            </a:r>
            <a:endParaRPr sz="1400" b="0" i="0" u="none" strike="noStrike" cap="none">
              <a:solidFill>
                <a:srgbClr val="000000"/>
              </a:solidFill>
              <a:latin typeface="Arial"/>
              <a:ea typeface="Arial"/>
              <a:cs typeface="Arial"/>
              <a:sym typeface="Arial"/>
            </a:endParaRPr>
          </a:p>
        </p:txBody>
      </p:sp>
      <p:sp>
        <p:nvSpPr>
          <p:cNvPr id="261" name="Google Shape;261;p17"/>
          <p:cNvSpPr txBox="1"/>
          <p:nvPr/>
        </p:nvSpPr>
        <p:spPr>
          <a:xfrm>
            <a:off x="3048266" y="1777385"/>
            <a:ext cx="6019268" cy="95635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2400"/>
              <a:buFont typeface="Arial"/>
              <a:buNone/>
            </a:pPr>
            <a:r>
              <a:rPr lang="ja-JP" sz="2400" b="0" i="0" u="none" strike="noStrike" cap="none">
                <a:solidFill>
                  <a:schemeClr val="dk1"/>
                </a:solidFill>
                <a:latin typeface="Arial"/>
                <a:ea typeface="Arial"/>
                <a:cs typeface="Arial"/>
                <a:sym typeface="Arial"/>
              </a:rPr>
              <a:t>日本では、商品やサービスの代金・料金に10％</a:t>
            </a:r>
            <a:r>
              <a:rPr lang="ja-JP" sz="2400" b="0" i="0" u="none" strike="noStrike" cap="none" baseline="30000">
                <a:solidFill>
                  <a:schemeClr val="dk1"/>
                </a:solidFill>
                <a:latin typeface="Arial"/>
                <a:ea typeface="Arial"/>
                <a:cs typeface="Arial"/>
                <a:sym typeface="Arial"/>
              </a:rPr>
              <a:t>(※)</a:t>
            </a:r>
            <a:r>
              <a:rPr lang="ja-JP" sz="2400" b="0" i="0" u="none" strike="noStrike" cap="none">
                <a:solidFill>
                  <a:schemeClr val="dk1"/>
                </a:solidFill>
                <a:latin typeface="Arial"/>
                <a:ea typeface="Arial"/>
                <a:cs typeface="Arial"/>
                <a:sym typeface="Arial"/>
              </a:rPr>
              <a:t>の消費税がかかります。</a:t>
            </a:r>
            <a:endParaRPr sz="1400" b="0" i="0" u="none" strike="noStrike" cap="none">
              <a:solidFill>
                <a:srgbClr val="000000"/>
              </a:solidFill>
              <a:latin typeface="Arial"/>
              <a:ea typeface="Arial"/>
              <a:cs typeface="Arial"/>
              <a:sym typeface="Arial"/>
            </a:endParaRPr>
          </a:p>
        </p:txBody>
      </p:sp>
      <p:sp>
        <p:nvSpPr>
          <p:cNvPr id="262" name="Google Shape;262;p17"/>
          <p:cNvSpPr txBox="1"/>
          <p:nvPr/>
        </p:nvSpPr>
        <p:spPr>
          <a:xfrm>
            <a:off x="3048266" y="3096266"/>
            <a:ext cx="4233074" cy="513154"/>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2400"/>
              <a:buFont typeface="Arial"/>
              <a:buNone/>
            </a:pPr>
            <a:r>
              <a:rPr lang="ja-JP" sz="2400" b="0" i="0" u="none" strike="noStrike" cap="none">
                <a:solidFill>
                  <a:schemeClr val="dk1"/>
                </a:solidFill>
                <a:latin typeface="Arial"/>
                <a:ea typeface="Arial"/>
                <a:cs typeface="Arial"/>
                <a:sym typeface="Arial"/>
              </a:rPr>
              <a:t>例）ゲームソフト5,000円</a:t>
            </a:r>
            <a:endParaRPr sz="2400" b="0" i="0" u="none" strike="noStrike" cap="none">
              <a:solidFill>
                <a:schemeClr val="dk1"/>
              </a:solidFill>
              <a:latin typeface="Arial"/>
              <a:ea typeface="Arial"/>
              <a:cs typeface="Arial"/>
              <a:sym typeface="Arial"/>
            </a:endParaRPr>
          </a:p>
        </p:txBody>
      </p:sp>
      <p:sp>
        <p:nvSpPr>
          <p:cNvPr id="263" name="Google Shape;263;p17"/>
          <p:cNvSpPr txBox="1"/>
          <p:nvPr/>
        </p:nvSpPr>
        <p:spPr>
          <a:xfrm>
            <a:off x="3648762" y="3621573"/>
            <a:ext cx="5492400" cy="5133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2400"/>
              <a:buFont typeface="Arial"/>
              <a:buNone/>
            </a:pPr>
            <a:r>
              <a:rPr lang="ja-JP" sz="2400" b="0" i="0" u="none" strike="noStrike" cap="none">
                <a:solidFill>
                  <a:schemeClr val="dk1"/>
                </a:solidFill>
                <a:latin typeface="Arial"/>
                <a:ea typeface="Arial"/>
                <a:cs typeface="Arial"/>
                <a:sym typeface="Arial"/>
              </a:rPr>
              <a:t>5,000円＋</a:t>
            </a:r>
            <a:r>
              <a:rPr lang="ja-JP" sz="2400" b="0" i="0" u="sng" strike="noStrike" cap="none">
                <a:solidFill>
                  <a:schemeClr val="dk1"/>
                </a:solidFill>
                <a:latin typeface="Arial"/>
                <a:ea typeface="Arial"/>
                <a:cs typeface="Arial"/>
                <a:sym typeface="Arial"/>
              </a:rPr>
              <a:t>5,000円×0.1 </a:t>
            </a:r>
            <a:r>
              <a:rPr lang="ja-JP" sz="2400" b="0" i="0" u="none" strike="noStrike" cap="none">
                <a:solidFill>
                  <a:schemeClr val="dk1"/>
                </a:solidFill>
                <a:latin typeface="Arial"/>
                <a:ea typeface="Arial"/>
                <a:cs typeface="Arial"/>
                <a:sym typeface="Arial"/>
              </a:rPr>
              <a:t>＝ 5,500円</a:t>
            </a:r>
            <a:endParaRPr sz="2400" b="0" i="0" u="none" strike="noStrike" cap="none">
              <a:solidFill>
                <a:schemeClr val="dk1"/>
              </a:solidFill>
              <a:latin typeface="Arial"/>
              <a:ea typeface="Arial"/>
              <a:cs typeface="Arial"/>
              <a:sym typeface="Arial"/>
            </a:endParaRPr>
          </a:p>
        </p:txBody>
      </p:sp>
      <p:sp>
        <p:nvSpPr>
          <p:cNvPr id="264" name="Google Shape;264;p17"/>
          <p:cNvSpPr txBox="1"/>
          <p:nvPr/>
        </p:nvSpPr>
        <p:spPr>
          <a:xfrm>
            <a:off x="3508645" y="3987624"/>
            <a:ext cx="17469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600"/>
              <a:buFont typeface="Arial"/>
              <a:buNone/>
            </a:pPr>
            <a:r>
              <a:rPr lang="ja-JP" sz="1600" b="0" i="0" u="none" strike="noStrike" cap="none">
                <a:solidFill>
                  <a:schemeClr val="dk1"/>
                </a:solidFill>
                <a:latin typeface="Arial"/>
                <a:ea typeface="Arial"/>
                <a:cs typeface="Arial"/>
                <a:sym typeface="Arial"/>
              </a:rPr>
              <a:t>（税抜き価格）</a:t>
            </a:r>
            <a:endParaRPr sz="1600" b="0" i="0" u="none" strike="noStrike" cap="none">
              <a:solidFill>
                <a:schemeClr val="dk1"/>
              </a:solidFill>
              <a:latin typeface="Arial"/>
              <a:ea typeface="Arial"/>
              <a:cs typeface="Arial"/>
              <a:sym typeface="Arial"/>
            </a:endParaRPr>
          </a:p>
        </p:txBody>
      </p:sp>
      <p:sp>
        <p:nvSpPr>
          <p:cNvPr id="265" name="Google Shape;265;p17"/>
          <p:cNvSpPr txBox="1"/>
          <p:nvPr/>
        </p:nvSpPr>
        <p:spPr>
          <a:xfrm>
            <a:off x="5202964" y="3987624"/>
            <a:ext cx="15273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600"/>
              <a:buFont typeface="Arial"/>
              <a:buNone/>
            </a:pPr>
            <a:r>
              <a:rPr lang="ja-JP" sz="1600" b="0" i="0" u="none" strike="noStrike" cap="none">
                <a:solidFill>
                  <a:schemeClr val="dk1"/>
                </a:solidFill>
                <a:latin typeface="Arial"/>
                <a:ea typeface="Arial"/>
                <a:cs typeface="Arial"/>
                <a:sym typeface="Arial"/>
              </a:rPr>
              <a:t>（消費税）</a:t>
            </a:r>
            <a:endParaRPr sz="1600" b="0" i="0" u="none" strike="noStrike" cap="none">
              <a:solidFill>
                <a:schemeClr val="dk1"/>
              </a:solidFill>
              <a:latin typeface="Arial"/>
              <a:ea typeface="Arial"/>
              <a:cs typeface="Arial"/>
              <a:sym typeface="Arial"/>
            </a:endParaRPr>
          </a:p>
        </p:txBody>
      </p:sp>
      <p:cxnSp>
        <p:nvCxnSpPr>
          <p:cNvPr id="266" name="Google Shape;266;p17"/>
          <p:cNvCxnSpPr/>
          <p:nvPr/>
        </p:nvCxnSpPr>
        <p:spPr>
          <a:xfrm>
            <a:off x="3127534" y="2860933"/>
            <a:ext cx="5940000" cy="0"/>
          </a:xfrm>
          <a:prstGeom prst="straightConnector1">
            <a:avLst/>
          </a:prstGeom>
          <a:noFill/>
          <a:ln w="9525" cap="flat" cmpd="sng">
            <a:solidFill>
              <a:schemeClr val="dk1"/>
            </a:solidFill>
            <a:prstDash val="solid"/>
            <a:miter lim="800000"/>
            <a:headEnd type="none" w="sm" len="sm"/>
            <a:tailEnd type="none" w="sm" len="sm"/>
          </a:ln>
        </p:spPr>
      </p:cxnSp>
      <p:sp>
        <p:nvSpPr>
          <p:cNvPr id="267" name="Google Shape;267;p17"/>
          <p:cNvSpPr txBox="1"/>
          <p:nvPr/>
        </p:nvSpPr>
        <p:spPr>
          <a:xfrm>
            <a:off x="3048266" y="4608496"/>
            <a:ext cx="6019268" cy="95635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2400"/>
              <a:buFont typeface="Arial"/>
              <a:buNone/>
            </a:pPr>
            <a:r>
              <a:rPr lang="ja-JP" sz="2400" b="0" i="0" u="none" strike="noStrike" cap="none">
                <a:solidFill>
                  <a:schemeClr val="dk1"/>
                </a:solidFill>
                <a:latin typeface="Arial"/>
                <a:ea typeface="Arial"/>
                <a:cs typeface="Arial"/>
                <a:sym typeface="Arial"/>
              </a:rPr>
              <a:t>消費税は、お店が預かってまとめて税務署に納めます。</a:t>
            </a:r>
            <a:endParaRPr sz="1400" b="0" i="0" u="none" strike="noStrike" cap="none">
              <a:solidFill>
                <a:srgbClr val="000000"/>
              </a:solidFill>
              <a:latin typeface="Arial"/>
              <a:ea typeface="Arial"/>
              <a:cs typeface="Arial"/>
              <a:sym typeface="Arial"/>
            </a:endParaRPr>
          </a:p>
        </p:txBody>
      </p:sp>
      <p:cxnSp>
        <p:nvCxnSpPr>
          <p:cNvPr id="268" name="Google Shape;268;p17"/>
          <p:cNvCxnSpPr/>
          <p:nvPr/>
        </p:nvCxnSpPr>
        <p:spPr>
          <a:xfrm>
            <a:off x="3127534" y="4539769"/>
            <a:ext cx="5940000" cy="0"/>
          </a:xfrm>
          <a:prstGeom prst="straightConnector1">
            <a:avLst/>
          </a:prstGeom>
          <a:noFill/>
          <a:ln w="9525" cap="flat" cmpd="sng">
            <a:solidFill>
              <a:schemeClr val="dk1"/>
            </a:solidFill>
            <a:prstDash val="solid"/>
            <a:miter lim="800000"/>
            <a:headEnd type="none" w="sm" len="sm"/>
            <a:tailEnd type="none" w="sm" len="sm"/>
          </a:ln>
        </p:spPr>
      </p:cxnSp>
      <p:sp>
        <p:nvSpPr>
          <p:cNvPr id="269" name="Google Shape;269;p17"/>
          <p:cNvSpPr txBox="1"/>
          <p:nvPr/>
        </p:nvSpPr>
        <p:spPr>
          <a:xfrm>
            <a:off x="3127534" y="5604163"/>
            <a:ext cx="5564393" cy="671722"/>
          </a:xfrm>
          <a:prstGeom prst="rect">
            <a:avLst/>
          </a:prstGeom>
          <a:noFill/>
          <a:ln>
            <a:noFill/>
          </a:ln>
        </p:spPr>
        <p:txBody>
          <a:bodyPr spcFirstLastPara="1" wrap="square" lIns="91425" tIns="45700" rIns="91425" bIns="45700" anchor="t" anchorCtr="0">
            <a:spAutoFit/>
          </a:bodyPr>
          <a:lstStyle/>
          <a:p>
            <a:pPr marL="285750" marR="0" lvl="0" indent="-285750" algn="l" rtl="0">
              <a:lnSpc>
                <a:spcPct val="140000"/>
              </a:lnSpc>
              <a:spcBef>
                <a:spcPts val="0"/>
              </a:spcBef>
              <a:spcAft>
                <a:spcPts val="0"/>
              </a:spcAft>
              <a:buClr>
                <a:schemeClr val="dk1"/>
              </a:buClr>
              <a:buSzPts val="1400"/>
              <a:buFont typeface="Arial"/>
              <a:buChar char="※"/>
            </a:pPr>
            <a:r>
              <a:rPr lang="ja-JP" sz="1400" b="0" i="0" u="none" strike="noStrike" cap="none">
                <a:solidFill>
                  <a:schemeClr val="dk1"/>
                </a:solidFill>
                <a:latin typeface="Arial"/>
                <a:ea typeface="Arial"/>
                <a:cs typeface="Arial"/>
                <a:sym typeface="Arial"/>
              </a:rPr>
              <a:t>消費税の税率には、標準税率10％と軽減税率８％があります。飲食料品や新聞は軽減税率の対象になります。</a:t>
            </a:r>
            <a:endParaRPr sz="1400" b="0" i="0" u="none" strike="noStrike" cap="none">
              <a:solidFill>
                <a:srgbClr val="000000"/>
              </a:solidFill>
              <a:latin typeface="Arial"/>
              <a:ea typeface="Arial"/>
              <a:cs typeface="Arial"/>
              <a:sym typeface="Arial"/>
            </a:endParaRPr>
          </a:p>
        </p:txBody>
      </p:sp>
      <p:sp>
        <p:nvSpPr>
          <p:cNvPr id="270" name="Google Shape;270;p17"/>
          <p:cNvSpPr/>
          <p:nvPr/>
        </p:nvSpPr>
        <p:spPr>
          <a:xfrm>
            <a:off x="4133616" y="5511973"/>
            <a:ext cx="519300" cy="201300"/>
          </a:xfrm>
          <a:prstGeom prst="rect">
            <a:avLst/>
          </a:prstGeom>
          <a:no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600"/>
              <a:buFont typeface="Arial"/>
              <a:buNone/>
            </a:pPr>
            <a:r>
              <a:rPr lang="ja-JP" sz="600" b="0" i="0" u="none" strike="noStrike" cap="none">
                <a:solidFill>
                  <a:schemeClr val="dk1"/>
                </a:solidFill>
                <a:latin typeface="Arial"/>
                <a:ea typeface="Arial"/>
                <a:cs typeface="Arial"/>
                <a:sym typeface="Arial"/>
              </a:rPr>
              <a:t>ぜいりつ</a:t>
            </a:r>
            <a:endParaRPr sz="600" b="0" i="0" u="none" strike="noStrike" cap="none">
              <a:solidFill>
                <a:schemeClr val="dk1"/>
              </a:solidFill>
              <a:latin typeface="Arial"/>
              <a:ea typeface="Arial"/>
              <a:cs typeface="Arial"/>
              <a:sym typeface="Arial"/>
            </a:endParaRPr>
          </a:p>
        </p:txBody>
      </p:sp>
      <p:sp>
        <p:nvSpPr>
          <p:cNvPr id="271" name="Google Shape;271;p17"/>
          <p:cNvSpPr/>
          <p:nvPr/>
        </p:nvSpPr>
        <p:spPr>
          <a:xfrm>
            <a:off x="4976814" y="5511973"/>
            <a:ext cx="957300" cy="201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ja-JP" sz="600" b="0" i="0" u="none" strike="noStrike" cap="none">
                <a:solidFill>
                  <a:schemeClr val="dk1"/>
                </a:solidFill>
                <a:latin typeface="Arial"/>
                <a:ea typeface="Arial"/>
                <a:cs typeface="Arial"/>
                <a:sym typeface="Arial"/>
              </a:rPr>
              <a:t>ひょうじゅんぜいりつ</a:t>
            </a:r>
            <a:endParaRPr sz="600" b="0" i="0" u="none" strike="noStrike" cap="none">
              <a:solidFill>
                <a:schemeClr val="dk1"/>
              </a:solidFill>
              <a:latin typeface="Arial"/>
              <a:ea typeface="Arial"/>
              <a:cs typeface="Arial"/>
              <a:sym typeface="Arial"/>
            </a:endParaRPr>
          </a:p>
        </p:txBody>
      </p:sp>
      <p:sp>
        <p:nvSpPr>
          <p:cNvPr id="272" name="Google Shape;272;p17"/>
          <p:cNvSpPr/>
          <p:nvPr/>
        </p:nvSpPr>
        <p:spPr>
          <a:xfrm>
            <a:off x="6237736" y="5511973"/>
            <a:ext cx="957300" cy="201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ja-JP" sz="600" b="0" i="0" u="none" strike="noStrike" cap="none">
                <a:solidFill>
                  <a:schemeClr val="dk1"/>
                </a:solidFill>
                <a:latin typeface="Arial"/>
                <a:ea typeface="Arial"/>
                <a:cs typeface="Arial"/>
                <a:sym typeface="Arial"/>
              </a:rPr>
              <a:t>けいげんぜいりつ</a:t>
            </a:r>
            <a:endParaRPr sz="600" b="0" i="0" u="none" strike="noStrike" cap="none">
              <a:solidFill>
                <a:schemeClr val="dk1"/>
              </a:solidFill>
              <a:latin typeface="Arial"/>
              <a:ea typeface="Arial"/>
              <a:cs typeface="Arial"/>
              <a:sym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7"/>
                                        </p:tgtEl>
                                        <p:attrNameLst>
                                          <p:attrName>style.visibility</p:attrName>
                                        </p:attrNameLst>
                                      </p:cBhvr>
                                      <p:to>
                                        <p:strVal val="visible"/>
                                      </p:to>
                                    </p:set>
                                    <p:animEffect transition="in" filter="fade">
                                      <p:cBhvr>
                                        <p:cTn id="7" dur="500"/>
                                        <p:tgtEl>
                                          <p:spTgt spid="257"/>
                                        </p:tgtEl>
                                      </p:cBhvr>
                                    </p:animEffect>
                                  </p:childTnLst>
                                </p:cTn>
                              </p:par>
                              <p:par>
                                <p:cTn id="8" presetID="10" presetClass="entr" presetSubtype="0" fill="hold" nodeType="withEffect">
                                  <p:stCondLst>
                                    <p:cond delay="0"/>
                                  </p:stCondLst>
                                  <p:childTnLst>
                                    <p:set>
                                      <p:cBhvr>
                                        <p:cTn id="9" dur="1" fill="hold">
                                          <p:stCondLst>
                                            <p:cond delay="0"/>
                                          </p:stCondLst>
                                        </p:cTn>
                                        <p:tgtEl>
                                          <p:spTgt spid="261"/>
                                        </p:tgtEl>
                                        <p:attrNameLst>
                                          <p:attrName>style.visibility</p:attrName>
                                        </p:attrNameLst>
                                      </p:cBhvr>
                                      <p:to>
                                        <p:strVal val="visible"/>
                                      </p:to>
                                    </p:set>
                                    <p:animEffect transition="in" filter="fade">
                                      <p:cBhvr>
                                        <p:cTn id="10" dur="500"/>
                                        <p:tgtEl>
                                          <p:spTgt spid="261"/>
                                        </p:tgtEl>
                                      </p:cBhvr>
                                    </p:animEffect>
                                  </p:childTnLst>
                                </p:cTn>
                              </p:par>
                              <p:par>
                                <p:cTn id="11" presetID="10" presetClass="entr" presetSubtype="0" fill="hold" nodeType="withEffect">
                                  <p:stCondLst>
                                    <p:cond delay="0"/>
                                  </p:stCondLst>
                                  <p:childTnLst>
                                    <p:set>
                                      <p:cBhvr>
                                        <p:cTn id="12" dur="1" fill="hold">
                                          <p:stCondLst>
                                            <p:cond delay="0"/>
                                          </p:stCondLst>
                                        </p:cTn>
                                        <p:tgtEl>
                                          <p:spTgt spid="258"/>
                                        </p:tgtEl>
                                        <p:attrNameLst>
                                          <p:attrName>style.visibility</p:attrName>
                                        </p:attrNameLst>
                                      </p:cBhvr>
                                      <p:to>
                                        <p:strVal val="visible"/>
                                      </p:to>
                                    </p:set>
                                    <p:animEffect transition="in" filter="fade">
                                      <p:cBhvr>
                                        <p:cTn id="13" dur="500"/>
                                        <p:tgtEl>
                                          <p:spTgt spid="258"/>
                                        </p:tgtEl>
                                      </p:cBhvr>
                                    </p:animEffect>
                                  </p:childTnLst>
                                </p:cTn>
                              </p:par>
                              <p:par>
                                <p:cTn id="14" presetID="10" presetClass="entr" presetSubtype="0" fill="hold" nodeType="withEffect">
                                  <p:stCondLst>
                                    <p:cond delay="0"/>
                                  </p:stCondLst>
                                  <p:childTnLst>
                                    <p:set>
                                      <p:cBhvr>
                                        <p:cTn id="15" dur="1" fill="hold">
                                          <p:stCondLst>
                                            <p:cond delay="0"/>
                                          </p:stCondLst>
                                        </p:cTn>
                                        <p:tgtEl>
                                          <p:spTgt spid="259"/>
                                        </p:tgtEl>
                                        <p:attrNameLst>
                                          <p:attrName>style.visibility</p:attrName>
                                        </p:attrNameLst>
                                      </p:cBhvr>
                                      <p:to>
                                        <p:strVal val="visible"/>
                                      </p:to>
                                    </p:set>
                                    <p:animEffect transition="in" filter="fade">
                                      <p:cBhvr>
                                        <p:cTn id="16" dur="500"/>
                                        <p:tgtEl>
                                          <p:spTgt spid="25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66"/>
                                        </p:tgtEl>
                                        <p:attrNameLst>
                                          <p:attrName>style.visibility</p:attrName>
                                        </p:attrNameLst>
                                      </p:cBhvr>
                                      <p:to>
                                        <p:strVal val="visible"/>
                                      </p:to>
                                    </p:set>
                                    <p:animEffect transition="in" filter="fade">
                                      <p:cBhvr>
                                        <p:cTn id="21" dur="500"/>
                                        <p:tgtEl>
                                          <p:spTgt spid="266"/>
                                        </p:tgtEl>
                                      </p:cBhvr>
                                    </p:animEffect>
                                  </p:childTnLst>
                                </p:cTn>
                              </p:par>
                              <p:par>
                                <p:cTn id="22" presetID="10" presetClass="entr" presetSubtype="0" fill="hold" nodeType="withEffect">
                                  <p:stCondLst>
                                    <p:cond delay="0"/>
                                  </p:stCondLst>
                                  <p:childTnLst>
                                    <p:set>
                                      <p:cBhvr>
                                        <p:cTn id="23" dur="1" fill="hold">
                                          <p:stCondLst>
                                            <p:cond delay="0"/>
                                          </p:stCondLst>
                                        </p:cTn>
                                        <p:tgtEl>
                                          <p:spTgt spid="264"/>
                                        </p:tgtEl>
                                        <p:attrNameLst>
                                          <p:attrName>style.visibility</p:attrName>
                                        </p:attrNameLst>
                                      </p:cBhvr>
                                      <p:to>
                                        <p:strVal val="visible"/>
                                      </p:to>
                                    </p:set>
                                    <p:animEffect transition="in" filter="fade">
                                      <p:cBhvr>
                                        <p:cTn id="24" dur="500"/>
                                        <p:tgtEl>
                                          <p:spTgt spid="264"/>
                                        </p:tgtEl>
                                      </p:cBhvr>
                                    </p:animEffect>
                                  </p:childTnLst>
                                </p:cTn>
                              </p:par>
                              <p:par>
                                <p:cTn id="25" presetID="10" presetClass="entr" presetSubtype="0" fill="hold" nodeType="withEffect">
                                  <p:stCondLst>
                                    <p:cond delay="0"/>
                                  </p:stCondLst>
                                  <p:childTnLst>
                                    <p:set>
                                      <p:cBhvr>
                                        <p:cTn id="26" dur="1" fill="hold">
                                          <p:stCondLst>
                                            <p:cond delay="0"/>
                                          </p:stCondLst>
                                        </p:cTn>
                                        <p:tgtEl>
                                          <p:spTgt spid="265"/>
                                        </p:tgtEl>
                                        <p:attrNameLst>
                                          <p:attrName>style.visibility</p:attrName>
                                        </p:attrNameLst>
                                      </p:cBhvr>
                                      <p:to>
                                        <p:strVal val="visible"/>
                                      </p:to>
                                    </p:set>
                                    <p:animEffect transition="in" filter="fade">
                                      <p:cBhvr>
                                        <p:cTn id="27" dur="500"/>
                                        <p:tgtEl>
                                          <p:spTgt spid="265"/>
                                        </p:tgtEl>
                                      </p:cBhvr>
                                    </p:animEffect>
                                  </p:childTnLst>
                                </p:cTn>
                              </p:par>
                              <p:par>
                                <p:cTn id="28" presetID="10" presetClass="entr" presetSubtype="0" fill="hold" nodeType="withEffect">
                                  <p:stCondLst>
                                    <p:cond delay="0"/>
                                  </p:stCondLst>
                                  <p:childTnLst>
                                    <p:set>
                                      <p:cBhvr>
                                        <p:cTn id="29" dur="1" fill="hold">
                                          <p:stCondLst>
                                            <p:cond delay="0"/>
                                          </p:stCondLst>
                                        </p:cTn>
                                        <p:tgtEl>
                                          <p:spTgt spid="263"/>
                                        </p:tgtEl>
                                        <p:attrNameLst>
                                          <p:attrName>style.visibility</p:attrName>
                                        </p:attrNameLst>
                                      </p:cBhvr>
                                      <p:to>
                                        <p:strVal val="visible"/>
                                      </p:to>
                                    </p:set>
                                    <p:animEffect transition="in" filter="fade">
                                      <p:cBhvr>
                                        <p:cTn id="30" dur="500"/>
                                        <p:tgtEl>
                                          <p:spTgt spid="263"/>
                                        </p:tgtEl>
                                      </p:cBhvr>
                                    </p:animEffect>
                                  </p:childTnLst>
                                </p:cTn>
                              </p:par>
                              <p:par>
                                <p:cTn id="31" presetID="10" presetClass="entr" presetSubtype="0" fill="hold" nodeType="withEffect">
                                  <p:stCondLst>
                                    <p:cond delay="0"/>
                                  </p:stCondLst>
                                  <p:childTnLst>
                                    <p:set>
                                      <p:cBhvr>
                                        <p:cTn id="32" dur="1" fill="hold">
                                          <p:stCondLst>
                                            <p:cond delay="0"/>
                                          </p:stCondLst>
                                        </p:cTn>
                                        <p:tgtEl>
                                          <p:spTgt spid="262"/>
                                        </p:tgtEl>
                                        <p:attrNameLst>
                                          <p:attrName>style.visibility</p:attrName>
                                        </p:attrNameLst>
                                      </p:cBhvr>
                                      <p:to>
                                        <p:strVal val="visible"/>
                                      </p:to>
                                    </p:set>
                                    <p:animEffect transition="in" filter="fade">
                                      <p:cBhvr>
                                        <p:cTn id="33" dur="500"/>
                                        <p:tgtEl>
                                          <p:spTgt spid="262"/>
                                        </p:tgtEl>
                                      </p:cBhvr>
                                    </p:animEffect>
                                  </p:childTnLst>
                                </p:cTn>
                              </p:par>
                              <p:par>
                                <p:cTn id="34" presetID="10" presetClass="entr" presetSubtype="0" fill="hold" nodeType="withEffect">
                                  <p:stCondLst>
                                    <p:cond delay="0"/>
                                  </p:stCondLst>
                                  <p:childTnLst>
                                    <p:set>
                                      <p:cBhvr>
                                        <p:cTn id="35" dur="1" fill="hold">
                                          <p:stCondLst>
                                            <p:cond delay="0"/>
                                          </p:stCondLst>
                                        </p:cTn>
                                        <p:tgtEl>
                                          <p:spTgt spid="268"/>
                                        </p:tgtEl>
                                        <p:attrNameLst>
                                          <p:attrName>style.visibility</p:attrName>
                                        </p:attrNameLst>
                                      </p:cBhvr>
                                      <p:to>
                                        <p:strVal val="visible"/>
                                      </p:to>
                                    </p:set>
                                    <p:animEffect transition="in" filter="fade">
                                      <p:cBhvr>
                                        <p:cTn id="36" dur="500"/>
                                        <p:tgtEl>
                                          <p:spTgt spid="26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67"/>
                                        </p:tgtEl>
                                        <p:attrNameLst>
                                          <p:attrName>style.visibility</p:attrName>
                                        </p:attrNameLst>
                                      </p:cBhvr>
                                      <p:to>
                                        <p:strVal val="visible"/>
                                      </p:to>
                                    </p:set>
                                    <p:animEffect transition="in" filter="fade">
                                      <p:cBhvr>
                                        <p:cTn id="41" dur="500"/>
                                        <p:tgtEl>
                                          <p:spTgt spid="267"/>
                                        </p:tgtEl>
                                      </p:cBhvr>
                                    </p:animEffect>
                                  </p:childTnLst>
                                </p:cTn>
                              </p:par>
                              <p:par>
                                <p:cTn id="42" presetID="10" presetClass="entr" presetSubtype="0" fill="hold" nodeType="withEffect">
                                  <p:stCondLst>
                                    <p:cond delay="0"/>
                                  </p:stCondLst>
                                  <p:childTnLst>
                                    <p:set>
                                      <p:cBhvr>
                                        <p:cTn id="43" dur="1" fill="hold">
                                          <p:stCondLst>
                                            <p:cond delay="0"/>
                                          </p:stCondLst>
                                        </p:cTn>
                                        <p:tgtEl>
                                          <p:spTgt spid="270"/>
                                        </p:tgtEl>
                                        <p:attrNameLst>
                                          <p:attrName>style.visibility</p:attrName>
                                        </p:attrNameLst>
                                      </p:cBhvr>
                                      <p:to>
                                        <p:strVal val="visible"/>
                                      </p:to>
                                    </p:set>
                                    <p:animEffect transition="in" filter="fade">
                                      <p:cBhvr>
                                        <p:cTn id="44" dur="500"/>
                                        <p:tgtEl>
                                          <p:spTgt spid="270"/>
                                        </p:tgtEl>
                                      </p:cBhvr>
                                    </p:animEffect>
                                  </p:childTnLst>
                                </p:cTn>
                              </p:par>
                              <p:par>
                                <p:cTn id="45" presetID="10" presetClass="entr" presetSubtype="0" fill="hold" nodeType="withEffect">
                                  <p:stCondLst>
                                    <p:cond delay="0"/>
                                  </p:stCondLst>
                                  <p:childTnLst>
                                    <p:set>
                                      <p:cBhvr>
                                        <p:cTn id="46" dur="1" fill="hold">
                                          <p:stCondLst>
                                            <p:cond delay="0"/>
                                          </p:stCondLst>
                                        </p:cTn>
                                        <p:tgtEl>
                                          <p:spTgt spid="271"/>
                                        </p:tgtEl>
                                        <p:attrNameLst>
                                          <p:attrName>style.visibility</p:attrName>
                                        </p:attrNameLst>
                                      </p:cBhvr>
                                      <p:to>
                                        <p:strVal val="visible"/>
                                      </p:to>
                                    </p:set>
                                    <p:animEffect transition="in" filter="fade">
                                      <p:cBhvr>
                                        <p:cTn id="47" dur="500"/>
                                        <p:tgtEl>
                                          <p:spTgt spid="271"/>
                                        </p:tgtEl>
                                      </p:cBhvr>
                                    </p:animEffect>
                                  </p:childTnLst>
                                </p:cTn>
                              </p:par>
                              <p:par>
                                <p:cTn id="48" presetID="10" presetClass="entr" presetSubtype="0" fill="hold" nodeType="withEffect">
                                  <p:stCondLst>
                                    <p:cond delay="0"/>
                                  </p:stCondLst>
                                  <p:childTnLst>
                                    <p:set>
                                      <p:cBhvr>
                                        <p:cTn id="49" dur="1" fill="hold">
                                          <p:stCondLst>
                                            <p:cond delay="0"/>
                                          </p:stCondLst>
                                        </p:cTn>
                                        <p:tgtEl>
                                          <p:spTgt spid="272"/>
                                        </p:tgtEl>
                                        <p:attrNameLst>
                                          <p:attrName>style.visibility</p:attrName>
                                        </p:attrNameLst>
                                      </p:cBhvr>
                                      <p:to>
                                        <p:strVal val="visible"/>
                                      </p:to>
                                    </p:set>
                                    <p:animEffect transition="in" filter="fade">
                                      <p:cBhvr>
                                        <p:cTn id="50" dur="500"/>
                                        <p:tgtEl>
                                          <p:spTgt spid="272"/>
                                        </p:tgtEl>
                                      </p:cBhvr>
                                    </p:animEffect>
                                  </p:childTnLst>
                                </p:cTn>
                              </p:par>
                              <p:par>
                                <p:cTn id="51" presetID="10" presetClass="entr" presetSubtype="0" fill="hold" nodeType="withEffect">
                                  <p:stCondLst>
                                    <p:cond delay="0"/>
                                  </p:stCondLst>
                                  <p:childTnLst>
                                    <p:set>
                                      <p:cBhvr>
                                        <p:cTn id="52" dur="1" fill="hold">
                                          <p:stCondLst>
                                            <p:cond delay="0"/>
                                          </p:stCondLst>
                                        </p:cTn>
                                        <p:tgtEl>
                                          <p:spTgt spid="269"/>
                                        </p:tgtEl>
                                        <p:attrNameLst>
                                          <p:attrName>style.visibility</p:attrName>
                                        </p:attrNameLst>
                                      </p:cBhvr>
                                      <p:to>
                                        <p:strVal val="visible"/>
                                      </p:to>
                                    </p:set>
                                    <p:animEffect transition="in" filter="fade">
                                      <p:cBhvr>
                                        <p:cTn id="53" dur="500"/>
                                        <p:tgtEl>
                                          <p:spTgt spid="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285"/>
        <p:cNvGrpSpPr/>
        <p:nvPr/>
      </p:nvGrpSpPr>
      <p:grpSpPr>
        <a:xfrm>
          <a:off x="0" y="0"/>
          <a:ext cx="0" cy="0"/>
          <a:chOff x="0" y="0"/>
          <a:chExt cx="0" cy="0"/>
        </a:xfrm>
      </p:grpSpPr>
      <p:sp>
        <p:nvSpPr>
          <p:cNvPr id="1286" name="Google Shape;1286;p62"/>
          <p:cNvSpPr/>
          <p:nvPr/>
        </p:nvSpPr>
        <p:spPr>
          <a:xfrm>
            <a:off x="3652510" y="5205575"/>
            <a:ext cx="1858464" cy="1238211"/>
          </a:xfrm>
          <a:prstGeom prst="roundRect">
            <a:avLst>
              <a:gd name="adj" fmla="val 4281"/>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87" name="Google Shape;1287;p62"/>
          <p:cNvSpPr txBox="1"/>
          <p:nvPr/>
        </p:nvSpPr>
        <p:spPr>
          <a:xfrm>
            <a:off x="3700863" y="5277383"/>
            <a:ext cx="17617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ja-JP" sz="3600" b="1" i="0" u="none" strike="noStrike" cap="none">
                <a:solidFill>
                  <a:srgbClr val="0070C0"/>
                </a:solidFill>
                <a:latin typeface="Arial"/>
                <a:ea typeface="Arial"/>
                <a:cs typeface="Arial"/>
                <a:sym typeface="Arial"/>
              </a:rPr>
              <a:t>正解</a:t>
            </a:r>
            <a:endParaRPr sz="3600" b="1" i="0" u="none" strike="noStrike" cap="none">
              <a:solidFill>
                <a:srgbClr val="0070C0"/>
              </a:solidFill>
              <a:latin typeface="Arial"/>
              <a:ea typeface="Arial"/>
              <a:cs typeface="Arial"/>
              <a:sym typeface="Arial"/>
            </a:endParaRPr>
          </a:p>
        </p:txBody>
      </p:sp>
      <p:sp>
        <p:nvSpPr>
          <p:cNvPr id="1288" name="Google Shape;1288;p62"/>
          <p:cNvSpPr/>
          <p:nvPr/>
        </p:nvSpPr>
        <p:spPr>
          <a:xfrm>
            <a:off x="3899129" y="5937043"/>
            <a:ext cx="1365227"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89" name="Google Shape;1289;p62"/>
          <p:cNvSpPr txBox="1"/>
          <p:nvPr/>
        </p:nvSpPr>
        <p:spPr>
          <a:xfrm>
            <a:off x="3961624" y="5970263"/>
            <a:ext cx="1549350" cy="387758"/>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600"/>
              <a:buFont typeface="Arial"/>
              <a:buNone/>
            </a:pPr>
            <a:r>
              <a:rPr lang="ja-JP" sz="1600" b="1" i="0" u="none" strike="noStrike" cap="none">
                <a:solidFill>
                  <a:schemeClr val="lt1"/>
                </a:solidFill>
                <a:latin typeface="Arial"/>
                <a:ea typeface="Arial"/>
                <a:cs typeface="Arial"/>
                <a:sym typeface="Arial"/>
              </a:rPr>
              <a:t>図に戻る ▶</a:t>
            </a:r>
            <a:endParaRPr sz="1600" b="1" i="0" u="none" strike="noStrike" cap="none">
              <a:solidFill>
                <a:schemeClr val="lt1"/>
              </a:solidFill>
              <a:latin typeface="Arial"/>
              <a:ea typeface="Arial"/>
              <a:cs typeface="Arial"/>
              <a:sym typeface="Arial"/>
            </a:endParaRPr>
          </a:p>
        </p:txBody>
      </p:sp>
      <p:sp>
        <p:nvSpPr>
          <p:cNvPr id="1290" name="Google Shape;1290;p62"/>
          <p:cNvSpPr/>
          <p:nvPr/>
        </p:nvSpPr>
        <p:spPr>
          <a:xfrm>
            <a:off x="4112110" y="4163982"/>
            <a:ext cx="939265" cy="939265"/>
          </a:xfrm>
          <a:prstGeom prst="donut">
            <a:avLst>
              <a:gd name="adj" fmla="val 11639"/>
            </a:avLst>
          </a:prstGeom>
          <a:solidFill>
            <a:srgbClr val="0070C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91" name="Google Shape;1291;p62"/>
          <p:cNvSpPr/>
          <p:nvPr/>
        </p:nvSpPr>
        <p:spPr>
          <a:xfrm>
            <a:off x="3809889" y="4907046"/>
            <a:ext cx="824083"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92" name="Google Shape;1292;p62"/>
          <p:cNvSpPr txBox="1"/>
          <p:nvPr/>
        </p:nvSpPr>
        <p:spPr>
          <a:xfrm>
            <a:off x="3810133" y="4895770"/>
            <a:ext cx="1044671" cy="3138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警察署 ▶</a:t>
            </a:r>
            <a:endParaRPr sz="1200" b="1" i="0" u="none" strike="noStrike" cap="none">
              <a:solidFill>
                <a:schemeClr val="lt1"/>
              </a:solidFill>
              <a:latin typeface="Arial"/>
              <a:ea typeface="Arial"/>
              <a:cs typeface="Arial"/>
              <a:sym typeface="Arial"/>
            </a:endParaRPr>
          </a:p>
        </p:txBody>
      </p:sp>
      <p:sp>
        <p:nvSpPr>
          <p:cNvPr id="1293" name="Google Shape;1293;p62">
            <a:hlinkClick r:id="rId3" action="ppaction://hlinksldjump"/>
          </p:cNvPr>
          <p:cNvSpPr/>
          <p:nvPr/>
        </p:nvSpPr>
        <p:spPr>
          <a:xfrm>
            <a:off x="3652510" y="5205575"/>
            <a:ext cx="1858464" cy="1238211"/>
          </a:xfrm>
          <a:prstGeom prst="roundRect">
            <a:avLst>
              <a:gd name="adj" fmla="val 4281"/>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298"/>
        <p:cNvGrpSpPr/>
        <p:nvPr/>
      </p:nvGrpSpPr>
      <p:grpSpPr>
        <a:xfrm>
          <a:off x="0" y="0"/>
          <a:ext cx="0" cy="0"/>
          <a:chOff x="0" y="0"/>
          <a:chExt cx="0" cy="0"/>
        </a:xfrm>
      </p:grpSpPr>
      <p:sp>
        <p:nvSpPr>
          <p:cNvPr id="1299" name="Google Shape;1299;p63">
            <a:hlinkClick r:id="rId3" action="ppaction://hlinksldjump"/>
          </p:cNvPr>
          <p:cNvSpPr/>
          <p:nvPr/>
        </p:nvSpPr>
        <p:spPr>
          <a:xfrm>
            <a:off x="10267057" y="198968"/>
            <a:ext cx="1159916" cy="405807"/>
          </a:xfrm>
          <a:prstGeom prst="roundRect">
            <a:avLst>
              <a:gd name="adj" fmla="val 0"/>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00" name="Google Shape;1300;p63">
            <a:hlinkClick r:id="rId4" action="ppaction://hlinksldjump"/>
          </p:cNvPr>
          <p:cNvSpPr/>
          <p:nvPr/>
        </p:nvSpPr>
        <p:spPr>
          <a:xfrm>
            <a:off x="828832" y="4907046"/>
            <a:ext cx="1900800"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01" name="Google Shape;1301;p63">
            <a:hlinkClick r:id="rId5" action="ppaction://hlinksldjump"/>
          </p:cNvPr>
          <p:cNvSpPr/>
          <p:nvPr/>
        </p:nvSpPr>
        <p:spPr>
          <a:xfrm>
            <a:off x="3317970" y="6362519"/>
            <a:ext cx="983838"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02" name="Google Shape;1302;p63">
            <a:hlinkClick r:id="rId6" action="ppaction://hlinksldjump"/>
          </p:cNvPr>
          <p:cNvSpPr/>
          <p:nvPr/>
        </p:nvSpPr>
        <p:spPr>
          <a:xfrm>
            <a:off x="4729708" y="6362519"/>
            <a:ext cx="158039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03" name="Google Shape;1303;p63">
            <a:hlinkClick r:id="rId7" action="ppaction://hlinksldjump"/>
          </p:cNvPr>
          <p:cNvSpPr/>
          <p:nvPr/>
        </p:nvSpPr>
        <p:spPr>
          <a:xfrm>
            <a:off x="840806" y="3716531"/>
            <a:ext cx="60008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04" name="Google Shape;1304;p63">
            <a:hlinkClick r:id="rId8" action="ppaction://hlinksldjump"/>
          </p:cNvPr>
          <p:cNvSpPr/>
          <p:nvPr/>
        </p:nvSpPr>
        <p:spPr>
          <a:xfrm>
            <a:off x="1819909" y="3559921"/>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05" name="Google Shape;1305;p63">
            <a:hlinkClick r:id="rId9" action="ppaction://hlinksldjump"/>
          </p:cNvPr>
          <p:cNvSpPr/>
          <p:nvPr/>
        </p:nvSpPr>
        <p:spPr>
          <a:xfrm>
            <a:off x="1548575" y="2626672"/>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06" name="Google Shape;1306;p63">
            <a:hlinkClick r:id="rId10" action="ppaction://hlinksldjump"/>
          </p:cNvPr>
          <p:cNvSpPr/>
          <p:nvPr/>
        </p:nvSpPr>
        <p:spPr>
          <a:xfrm>
            <a:off x="3704524" y="1069420"/>
            <a:ext cx="983838"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07" name="Google Shape;1307;p63">
            <a:hlinkClick r:id="rId11" action="ppaction://hlinksldjump"/>
          </p:cNvPr>
          <p:cNvSpPr/>
          <p:nvPr/>
        </p:nvSpPr>
        <p:spPr>
          <a:xfrm>
            <a:off x="3017927" y="3974625"/>
            <a:ext cx="60008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08" name="Google Shape;1308;p63">
            <a:hlinkClick r:id="rId12" action="ppaction://hlinksldjump"/>
          </p:cNvPr>
          <p:cNvSpPr/>
          <p:nvPr/>
        </p:nvSpPr>
        <p:spPr>
          <a:xfrm>
            <a:off x="3704524" y="2866520"/>
            <a:ext cx="1471747"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09" name="Google Shape;1309;p63">
            <a:hlinkClick r:id="rId13" action="ppaction://hlinksldjump"/>
          </p:cNvPr>
          <p:cNvSpPr/>
          <p:nvPr/>
        </p:nvSpPr>
        <p:spPr>
          <a:xfrm>
            <a:off x="4872505" y="2400798"/>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10" name="Google Shape;1310;p63">
            <a:hlinkClick r:id="rId14" action="ppaction://hlinksldjump"/>
          </p:cNvPr>
          <p:cNvSpPr/>
          <p:nvPr/>
        </p:nvSpPr>
        <p:spPr>
          <a:xfrm>
            <a:off x="3809889" y="4907046"/>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11" name="Google Shape;1311;p63">
            <a:hlinkClick r:id="rId15" action="ppaction://hlinksldjump"/>
          </p:cNvPr>
          <p:cNvSpPr/>
          <p:nvPr/>
        </p:nvSpPr>
        <p:spPr>
          <a:xfrm>
            <a:off x="5973247" y="3259326"/>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12" name="Google Shape;1312;p63">
            <a:hlinkClick r:id="rId16" action="ppaction://hlinksldjump"/>
          </p:cNvPr>
          <p:cNvSpPr/>
          <p:nvPr/>
        </p:nvSpPr>
        <p:spPr>
          <a:xfrm>
            <a:off x="5917521" y="2619326"/>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13" name="Google Shape;1313;p63">
            <a:hlinkClick r:id="rId17" action="ppaction://hlinksldjump"/>
          </p:cNvPr>
          <p:cNvSpPr/>
          <p:nvPr/>
        </p:nvSpPr>
        <p:spPr>
          <a:xfrm>
            <a:off x="6193323" y="1128168"/>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14" name="Google Shape;1314;p63">
            <a:hlinkClick r:id="rId18" action="ppaction://hlinksldjump"/>
          </p:cNvPr>
          <p:cNvSpPr/>
          <p:nvPr/>
        </p:nvSpPr>
        <p:spPr>
          <a:xfrm>
            <a:off x="7360172" y="1340354"/>
            <a:ext cx="128664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15" name="Google Shape;1315;p63">
            <a:hlinkClick r:id="rId19" action="ppaction://hlinksldjump"/>
          </p:cNvPr>
          <p:cNvSpPr/>
          <p:nvPr/>
        </p:nvSpPr>
        <p:spPr>
          <a:xfrm>
            <a:off x="8763694" y="2002670"/>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16" name="Google Shape;1316;p63">
            <a:hlinkClick r:id="rId20" action="ppaction://hlinksldjump"/>
          </p:cNvPr>
          <p:cNvSpPr/>
          <p:nvPr/>
        </p:nvSpPr>
        <p:spPr>
          <a:xfrm>
            <a:off x="10231939" y="919122"/>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17" name="Google Shape;1317;p63">
            <a:hlinkClick r:id="rId21" action="ppaction://hlinksldjump"/>
          </p:cNvPr>
          <p:cNvSpPr/>
          <p:nvPr/>
        </p:nvSpPr>
        <p:spPr>
          <a:xfrm>
            <a:off x="10177256" y="2597011"/>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18" name="Google Shape;1318;p63">
            <a:hlinkClick r:id="rId22" action="ppaction://hlinksldjump"/>
          </p:cNvPr>
          <p:cNvSpPr/>
          <p:nvPr/>
        </p:nvSpPr>
        <p:spPr>
          <a:xfrm>
            <a:off x="7578905" y="2619325"/>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19" name="Google Shape;1319;p63">
            <a:hlinkClick r:id="rId23" action="ppaction://hlinksldjump"/>
          </p:cNvPr>
          <p:cNvSpPr/>
          <p:nvPr/>
        </p:nvSpPr>
        <p:spPr>
          <a:xfrm>
            <a:off x="9079876" y="3259325"/>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20" name="Google Shape;1320;p63">
            <a:hlinkClick r:id="rId24" action="ppaction://hlinksldjump"/>
          </p:cNvPr>
          <p:cNvSpPr/>
          <p:nvPr/>
        </p:nvSpPr>
        <p:spPr>
          <a:xfrm>
            <a:off x="9531991" y="3748781"/>
            <a:ext cx="174125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21" name="Google Shape;1321;p63">
            <a:hlinkClick r:id="rId25" action="ppaction://hlinksldjump"/>
          </p:cNvPr>
          <p:cNvSpPr/>
          <p:nvPr/>
        </p:nvSpPr>
        <p:spPr>
          <a:xfrm>
            <a:off x="9843253" y="4769530"/>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22" name="Google Shape;1322;p63">
            <a:hlinkClick r:id="rId26" action="ppaction://hlinksldjump"/>
          </p:cNvPr>
          <p:cNvSpPr/>
          <p:nvPr/>
        </p:nvSpPr>
        <p:spPr>
          <a:xfrm>
            <a:off x="6310104" y="4907046"/>
            <a:ext cx="983838"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23" name="Google Shape;1323;p63">
            <a:hlinkClick r:id="rId27" action="ppaction://hlinksldjump"/>
          </p:cNvPr>
          <p:cNvSpPr/>
          <p:nvPr/>
        </p:nvSpPr>
        <p:spPr>
          <a:xfrm>
            <a:off x="7046527" y="3725950"/>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24" name="Google Shape;1324;p63">
            <a:hlinkClick r:id="rId28" action="ppaction://hlinksldjump"/>
          </p:cNvPr>
          <p:cNvSpPr/>
          <p:nvPr/>
        </p:nvSpPr>
        <p:spPr>
          <a:xfrm>
            <a:off x="1959817" y="948784"/>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329"/>
        <p:cNvGrpSpPr/>
        <p:nvPr/>
      </p:nvGrpSpPr>
      <p:grpSpPr>
        <a:xfrm>
          <a:off x="0" y="0"/>
          <a:ext cx="0" cy="0"/>
          <a:chOff x="0" y="0"/>
          <a:chExt cx="0" cy="0"/>
        </a:xfrm>
      </p:grpSpPr>
      <p:sp>
        <p:nvSpPr>
          <p:cNvPr id="1330" name="Google Shape;1330;p64"/>
          <p:cNvSpPr/>
          <p:nvPr/>
        </p:nvSpPr>
        <p:spPr>
          <a:xfrm>
            <a:off x="5812600" y="5167532"/>
            <a:ext cx="1858464" cy="1238211"/>
          </a:xfrm>
          <a:prstGeom prst="roundRect">
            <a:avLst>
              <a:gd name="adj" fmla="val 4281"/>
            </a:avLst>
          </a:prstGeom>
          <a:solidFill>
            <a:schemeClr val="lt1"/>
          </a:solid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31" name="Google Shape;1331;p64"/>
          <p:cNvSpPr txBox="1"/>
          <p:nvPr/>
        </p:nvSpPr>
        <p:spPr>
          <a:xfrm>
            <a:off x="5860953" y="5239340"/>
            <a:ext cx="17617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ja-JP" sz="3600" b="1" i="0" u="none" strike="noStrike" cap="none">
                <a:solidFill>
                  <a:srgbClr val="FF0000"/>
                </a:solidFill>
                <a:latin typeface="Arial"/>
                <a:ea typeface="Arial"/>
                <a:cs typeface="Arial"/>
                <a:sym typeface="Arial"/>
              </a:rPr>
              <a:t>不正解</a:t>
            </a:r>
            <a:endParaRPr sz="3600" b="1" i="0" u="none" strike="noStrike" cap="none">
              <a:solidFill>
                <a:srgbClr val="FF0000"/>
              </a:solidFill>
              <a:latin typeface="Arial"/>
              <a:ea typeface="Arial"/>
              <a:cs typeface="Arial"/>
              <a:sym typeface="Arial"/>
            </a:endParaRPr>
          </a:p>
        </p:txBody>
      </p:sp>
      <p:sp>
        <p:nvSpPr>
          <p:cNvPr id="1332" name="Google Shape;1332;p64"/>
          <p:cNvSpPr/>
          <p:nvPr/>
        </p:nvSpPr>
        <p:spPr>
          <a:xfrm>
            <a:off x="6059219" y="5899000"/>
            <a:ext cx="1365227"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33" name="Google Shape;1333;p64"/>
          <p:cNvSpPr txBox="1"/>
          <p:nvPr/>
        </p:nvSpPr>
        <p:spPr>
          <a:xfrm>
            <a:off x="6121714" y="5932220"/>
            <a:ext cx="1549350" cy="387758"/>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600"/>
              <a:buFont typeface="Arial"/>
              <a:buNone/>
            </a:pPr>
            <a:r>
              <a:rPr lang="ja-JP" sz="1600" b="1" i="0" u="none" strike="noStrike" cap="none">
                <a:solidFill>
                  <a:schemeClr val="lt1"/>
                </a:solidFill>
                <a:latin typeface="Arial"/>
                <a:ea typeface="Arial"/>
                <a:cs typeface="Arial"/>
                <a:sym typeface="Arial"/>
              </a:rPr>
              <a:t>図に戻る ▶</a:t>
            </a:r>
            <a:endParaRPr sz="1600" b="1" i="0" u="none" strike="noStrike" cap="none">
              <a:solidFill>
                <a:schemeClr val="lt1"/>
              </a:solidFill>
              <a:latin typeface="Arial"/>
              <a:ea typeface="Arial"/>
              <a:cs typeface="Arial"/>
              <a:sym typeface="Arial"/>
            </a:endParaRPr>
          </a:p>
        </p:txBody>
      </p:sp>
      <p:sp>
        <p:nvSpPr>
          <p:cNvPr id="1334" name="Google Shape;1334;p64"/>
          <p:cNvSpPr/>
          <p:nvPr/>
        </p:nvSpPr>
        <p:spPr>
          <a:xfrm>
            <a:off x="6096000" y="4052633"/>
            <a:ext cx="1291664" cy="1291664"/>
          </a:xfrm>
          <a:prstGeom prst="mathMultiply">
            <a:avLst>
              <a:gd name="adj1" fmla="val 8197"/>
            </a:avLst>
          </a:prstGeom>
          <a:solidFill>
            <a:srgbClr val="FF000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35" name="Google Shape;1335;p64"/>
          <p:cNvSpPr/>
          <p:nvPr/>
        </p:nvSpPr>
        <p:spPr>
          <a:xfrm>
            <a:off x="6310104" y="4907046"/>
            <a:ext cx="983838"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36" name="Google Shape;1336;p64"/>
          <p:cNvSpPr txBox="1"/>
          <p:nvPr/>
        </p:nvSpPr>
        <p:spPr>
          <a:xfrm>
            <a:off x="6310395" y="4895770"/>
            <a:ext cx="1197651" cy="3138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デパート ▶</a:t>
            </a:r>
            <a:endParaRPr sz="1200" b="1" i="0" u="none" strike="noStrike" cap="none">
              <a:solidFill>
                <a:schemeClr val="lt1"/>
              </a:solidFill>
              <a:latin typeface="Arial"/>
              <a:ea typeface="Arial"/>
              <a:cs typeface="Arial"/>
              <a:sym typeface="Arial"/>
            </a:endParaRPr>
          </a:p>
        </p:txBody>
      </p:sp>
      <p:sp>
        <p:nvSpPr>
          <p:cNvPr id="1337" name="Google Shape;1337;p64">
            <a:hlinkClick r:id="rId3" action="ppaction://hlinksldjump"/>
          </p:cNvPr>
          <p:cNvSpPr/>
          <p:nvPr/>
        </p:nvSpPr>
        <p:spPr>
          <a:xfrm>
            <a:off x="5812600" y="5167532"/>
            <a:ext cx="1858464" cy="1238211"/>
          </a:xfrm>
          <a:prstGeom prst="roundRect">
            <a:avLst>
              <a:gd name="adj" fmla="val 4281"/>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342"/>
        <p:cNvGrpSpPr/>
        <p:nvPr/>
      </p:nvGrpSpPr>
      <p:grpSpPr>
        <a:xfrm>
          <a:off x="0" y="0"/>
          <a:ext cx="0" cy="0"/>
          <a:chOff x="0" y="0"/>
          <a:chExt cx="0" cy="0"/>
        </a:xfrm>
      </p:grpSpPr>
      <p:sp>
        <p:nvSpPr>
          <p:cNvPr id="1343" name="Google Shape;1343;p65">
            <a:hlinkClick r:id="rId3" action="ppaction://hlinksldjump"/>
          </p:cNvPr>
          <p:cNvSpPr/>
          <p:nvPr/>
        </p:nvSpPr>
        <p:spPr>
          <a:xfrm>
            <a:off x="10267057" y="198968"/>
            <a:ext cx="1159916" cy="405807"/>
          </a:xfrm>
          <a:prstGeom prst="roundRect">
            <a:avLst>
              <a:gd name="adj" fmla="val 0"/>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44" name="Google Shape;1344;p65">
            <a:hlinkClick r:id="rId4" action="ppaction://hlinksldjump"/>
          </p:cNvPr>
          <p:cNvSpPr/>
          <p:nvPr/>
        </p:nvSpPr>
        <p:spPr>
          <a:xfrm>
            <a:off x="828832" y="4907046"/>
            <a:ext cx="1900800"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45" name="Google Shape;1345;p65">
            <a:hlinkClick r:id="rId5" action="ppaction://hlinksldjump"/>
          </p:cNvPr>
          <p:cNvSpPr/>
          <p:nvPr/>
        </p:nvSpPr>
        <p:spPr>
          <a:xfrm>
            <a:off x="3317970" y="6362519"/>
            <a:ext cx="983838"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46" name="Google Shape;1346;p65">
            <a:hlinkClick r:id="rId6" action="ppaction://hlinksldjump"/>
          </p:cNvPr>
          <p:cNvSpPr/>
          <p:nvPr/>
        </p:nvSpPr>
        <p:spPr>
          <a:xfrm>
            <a:off x="4729708" y="6362519"/>
            <a:ext cx="158039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47" name="Google Shape;1347;p65">
            <a:hlinkClick r:id="rId7" action="ppaction://hlinksldjump"/>
          </p:cNvPr>
          <p:cNvSpPr/>
          <p:nvPr/>
        </p:nvSpPr>
        <p:spPr>
          <a:xfrm>
            <a:off x="840806" y="3716531"/>
            <a:ext cx="60008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48" name="Google Shape;1348;p65">
            <a:hlinkClick r:id="rId8" action="ppaction://hlinksldjump"/>
          </p:cNvPr>
          <p:cNvSpPr/>
          <p:nvPr/>
        </p:nvSpPr>
        <p:spPr>
          <a:xfrm>
            <a:off x="1819909" y="3559921"/>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49" name="Google Shape;1349;p65">
            <a:hlinkClick r:id="rId9" action="ppaction://hlinksldjump"/>
          </p:cNvPr>
          <p:cNvSpPr/>
          <p:nvPr/>
        </p:nvSpPr>
        <p:spPr>
          <a:xfrm>
            <a:off x="1548575" y="2626672"/>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50" name="Google Shape;1350;p65">
            <a:hlinkClick r:id="rId10" action="ppaction://hlinksldjump"/>
          </p:cNvPr>
          <p:cNvSpPr/>
          <p:nvPr/>
        </p:nvSpPr>
        <p:spPr>
          <a:xfrm>
            <a:off x="3704524" y="1069420"/>
            <a:ext cx="983838"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51" name="Google Shape;1351;p65">
            <a:hlinkClick r:id="rId11" action="ppaction://hlinksldjump"/>
          </p:cNvPr>
          <p:cNvSpPr/>
          <p:nvPr/>
        </p:nvSpPr>
        <p:spPr>
          <a:xfrm>
            <a:off x="3017927" y="3974625"/>
            <a:ext cx="60008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52" name="Google Shape;1352;p65">
            <a:hlinkClick r:id="rId12" action="ppaction://hlinksldjump"/>
          </p:cNvPr>
          <p:cNvSpPr/>
          <p:nvPr/>
        </p:nvSpPr>
        <p:spPr>
          <a:xfrm>
            <a:off x="3704524" y="2866520"/>
            <a:ext cx="1471747"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53" name="Google Shape;1353;p65">
            <a:hlinkClick r:id="rId13" action="ppaction://hlinksldjump"/>
          </p:cNvPr>
          <p:cNvSpPr/>
          <p:nvPr/>
        </p:nvSpPr>
        <p:spPr>
          <a:xfrm>
            <a:off x="4872505" y="2400798"/>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54" name="Google Shape;1354;p65">
            <a:hlinkClick r:id="rId14" action="ppaction://hlinksldjump"/>
          </p:cNvPr>
          <p:cNvSpPr/>
          <p:nvPr/>
        </p:nvSpPr>
        <p:spPr>
          <a:xfrm>
            <a:off x="3809889" y="4907046"/>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55" name="Google Shape;1355;p65">
            <a:hlinkClick r:id="rId15" action="ppaction://hlinksldjump"/>
          </p:cNvPr>
          <p:cNvSpPr/>
          <p:nvPr/>
        </p:nvSpPr>
        <p:spPr>
          <a:xfrm>
            <a:off x="5973247" y="3259326"/>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56" name="Google Shape;1356;p65">
            <a:hlinkClick r:id="rId16" action="ppaction://hlinksldjump"/>
          </p:cNvPr>
          <p:cNvSpPr/>
          <p:nvPr/>
        </p:nvSpPr>
        <p:spPr>
          <a:xfrm>
            <a:off x="5917521" y="2619326"/>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57" name="Google Shape;1357;p65">
            <a:hlinkClick r:id="rId17" action="ppaction://hlinksldjump"/>
          </p:cNvPr>
          <p:cNvSpPr/>
          <p:nvPr/>
        </p:nvSpPr>
        <p:spPr>
          <a:xfrm>
            <a:off x="6193323" y="1128168"/>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58" name="Google Shape;1358;p65">
            <a:hlinkClick r:id="rId18" action="ppaction://hlinksldjump"/>
          </p:cNvPr>
          <p:cNvSpPr/>
          <p:nvPr/>
        </p:nvSpPr>
        <p:spPr>
          <a:xfrm>
            <a:off x="7360172" y="1340354"/>
            <a:ext cx="128664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59" name="Google Shape;1359;p65">
            <a:hlinkClick r:id="rId19" action="ppaction://hlinksldjump"/>
          </p:cNvPr>
          <p:cNvSpPr/>
          <p:nvPr/>
        </p:nvSpPr>
        <p:spPr>
          <a:xfrm>
            <a:off x="8763694" y="2002670"/>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60" name="Google Shape;1360;p65">
            <a:hlinkClick r:id="rId20" action="ppaction://hlinksldjump"/>
          </p:cNvPr>
          <p:cNvSpPr/>
          <p:nvPr/>
        </p:nvSpPr>
        <p:spPr>
          <a:xfrm>
            <a:off x="10231939" y="919122"/>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61" name="Google Shape;1361;p65">
            <a:hlinkClick r:id="rId21" action="ppaction://hlinksldjump"/>
          </p:cNvPr>
          <p:cNvSpPr/>
          <p:nvPr/>
        </p:nvSpPr>
        <p:spPr>
          <a:xfrm>
            <a:off x="10177256" y="2597011"/>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62" name="Google Shape;1362;p65">
            <a:hlinkClick r:id="rId22" action="ppaction://hlinksldjump"/>
          </p:cNvPr>
          <p:cNvSpPr/>
          <p:nvPr/>
        </p:nvSpPr>
        <p:spPr>
          <a:xfrm>
            <a:off x="7578905" y="2619325"/>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63" name="Google Shape;1363;p65">
            <a:hlinkClick r:id="rId23" action="ppaction://hlinksldjump"/>
          </p:cNvPr>
          <p:cNvSpPr/>
          <p:nvPr/>
        </p:nvSpPr>
        <p:spPr>
          <a:xfrm>
            <a:off x="9079876" y="3259325"/>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64" name="Google Shape;1364;p65">
            <a:hlinkClick r:id="rId24" action="ppaction://hlinksldjump"/>
          </p:cNvPr>
          <p:cNvSpPr/>
          <p:nvPr/>
        </p:nvSpPr>
        <p:spPr>
          <a:xfrm>
            <a:off x="9531991" y="3748781"/>
            <a:ext cx="174125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65" name="Google Shape;1365;p65">
            <a:hlinkClick r:id="rId25" action="ppaction://hlinksldjump"/>
          </p:cNvPr>
          <p:cNvSpPr/>
          <p:nvPr/>
        </p:nvSpPr>
        <p:spPr>
          <a:xfrm>
            <a:off x="9843253" y="4769530"/>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66" name="Google Shape;1366;p65">
            <a:hlinkClick r:id="rId26" action="ppaction://hlinksldjump"/>
          </p:cNvPr>
          <p:cNvSpPr/>
          <p:nvPr/>
        </p:nvSpPr>
        <p:spPr>
          <a:xfrm>
            <a:off x="6310104" y="4907046"/>
            <a:ext cx="983838"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67" name="Google Shape;1367;p65">
            <a:hlinkClick r:id="rId27" action="ppaction://hlinksldjump"/>
          </p:cNvPr>
          <p:cNvSpPr/>
          <p:nvPr/>
        </p:nvSpPr>
        <p:spPr>
          <a:xfrm>
            <a:off x="7046527" y="3725950"/>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68" name="Google Shape;1368;p65">
            <a:hlinkClick r:id="rId28" action="ppaction://hlinksldjump"/>
          </p:cNvPr>
          <p:cNvSpPr/>
          <p:nvPr/>
        </p:nvSpPr>
        <p:spPr>
          <a:xfrm>
            <a:off x="1959817" y="948784"/>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373"/>
        <p:cNvGrpSpPr/>
        <p:nvPr/>
      </p:nvGrpSpPr>
      <p:grpSpPr>
        <a:xfrm>
          <a:off x="0" y="0"/>
          <a:ext cx="0" cy="0"/>
          <a:chOff x="0" y="0"/>
          <a:chExt cx="0" cy="0"/>
        </a:xfrm>
      </p:grpSpPr>
      <p:sp>
        <p:nvSpPr>
          <p:cNvPr id="1374" name="Google Shape;1374;p66"/>
          <p:cNvSpPr/>
          <p:nvPr/>
        </p:nvSpPr>
        <p:spPr>
          <a:xfrm>
            <a:off x="8570499" y="5106173"/>
            <a:ext cx="1858464" cy="1238211"/>
          </a:xfrm>
          <a:prstGeom prst="roundRect">
            <a:avLst>
              <a:gd name="adj" fmla="val 4281"/>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75" name="Google Shape;1375;p66"/>
          <p:cNvSpPr txBox="1"/>
          <p:nvPr/>
        </p:nvSpPr>
        <p:spPr>
          <a:xfrm>
            <a:off x="8618852" y="5177981"/>
            <a:ext cx="17617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ja-JP" sz="3600" b="1" i="0" u="none" strike="noStrike" cap="none">
                <a:solidFill>
                  <a:srgbClr val="0070C0"/>
                </a:solidFill>
                <a:latin typeface="Arial"/>
                <a:ea typeface="Arial"/>
                <a:cs typeface="Arial"/>
                <a:sym typeface="Arial"/>
              </a:rPr>
              <a:t>正解</a:t>
            </a:r>
            <a:endParaRPr sz="3600" b="1" i="0" u="none" strike="noStrike" cap="none">
              <a:solidFill>
                <a:srgbClr val="0070C0"/>
              </a:solidFill>
              <a:latin typeface="Arial"/>
              <a:ea typeface="Arial"/>
              <a:cs typeface="Arial"/>
              <a:sym typeface="Arial"/>
            </a:endParaRPr>
          </a:p>
        </p:txBody>
      </p:sp>
      <p:sp>
        <p:nvSpPr>
          <p:cNvPr id="1376" name="Google Shape;1376;p66"/>
          <p:cNvSpPr/>
          <p:nvPr/>
        </p:nvSpPr>
        <p:spPr>
          <a:xfrm>
            <a:off x="8817118" y="5837641"/>
            <a:ext cx="1365227"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77" name="Google Shape;1377;p66"/>
          <p:cNvSpPr txBox="1"/>
          <p:nvPr/>
        </p:nvSpPr>
        <p:spPr>
          <a:xfrm>
            <a:off x="8879613" y="5870861"/>
            <a:ext cx="1549350" cy="387758"/>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600"/>
              <a:buFont typeface="Arial"/>
              <a:buNone/>
            </a:pPr>
            <a:r>
              <a:rPr lang="ja-JP" sz="1600" b="1" i="0" u="none" strike="noStrike" cap="none">
                <a:solidFill>
                  <a:schemeClr val="lt1"/>
                </a:solidFill>
                <a:latin typeface="Arial"/>
                <a:ea typeface="Arial"/>
                <a:cs typeface="Arial"/>
                <a:sym typeface="Arial"/>
              </a:rPr>
              <a:t>図に戻る ▶</a:t>
            </a:r>
            <a:endParaRPr sz="1600" b="1" i="0" u="none" strike="noStrike" cap="none">
              <a:solidFill>
                <a:schemeClr val="lt1"/>
              </a:solidFill>
              <a:latin typeface="Arial"/>
              <a:ea typeface="Arial"/>
              <a:cs typeface="Arial"/>
              <a:sym typeface="Arial"/>
            </a:endParaRPr>
          </a:p>
        </p:txBody>
      </p:sp>
      <p:sp>
        <p:nvSpPr>
          <p:cNvPr id="1378" name="Google Shape;1378;p66"/>
          <p:cNvSpPr/>
          <p:nvPr/>
        </p:nvSpPr>
        <p:spPr>
          <a:xfrm>
            <a:off x="9030099" y="4064580"/>
            <a:ext cx="939265" cy="939265"/>
          </a:xfrm>
          <a:prstGeom prst="donut">
            <a:avLst>
              <a:gd name="adj" fmla="val 11639"/>
            </a:avLst>
          </a:prstGeom>
          <a:solidFill>
            <a:srgbClr val="0070C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79" name="Google Shape;1379;p66"/>
          <p:cNvSpPr/>
          <p:nvPr/>
        </p:nvSpPr>
        <p:spPr>
          <a:xfrm>
            <a:off x="9843253" y="4769530"/>
            <a:ext cx="824083"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80" name="Google Shape;1380;p66"/>
          <p:cNvSpPr txBox="1"/>
          <p:nvPr/>
        </p:nvSpPr>
        <p:spPr>
          <a:xfrm>
            <a:off x="9843497" y="4758254"/>
            <a:ext cx="1072742" cy="3138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消防署 ▶</a:t>
            </a:r>
            <a:endParaRPr sz="1200" b="1" i="0" u="none" strike="noStrike" cap="none">
              <a:solidFill>
                <a:schemeClr val="lt1"/>
              </a:solidFill>
              <a:latin typeface="Arial"/>
              <a:ea typeface="Arial"/>
              <a:cs typeface="Arial"/>
              <a:sym typeface="Arial"/>
            </a:endParaRPr>
          </a:p>
        </p:txBody>
      </p:sp>
      <p:sp>
        <p:nvSpPr>
          <p:cNvPr id="1381" name="Google Shape;1381;p66">
            <a:hlinkClick r:id="rId3" action="ppaction://hlinksldjump"/>
          </p:cNvPr>
          <p:cNvSpPr/>
          <p:nvPr/>
        </p:nvSpPr>
        <p:spPr>
          <a:xfrm>
            <a:off x="8570499" y="5106173"/>
            <a:ext cx="1858464" cy="1238211"/>
          </a:xfrm>
          <a:prstGeom prst="roundRect">
            <a:avLst>
              <a:gd name="adj" fmla="val 4281"/>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386"/>
        <p:cNvGrpSpPr/>
        <p:nvPr/>
      </p:nvGrpSpPr>
      <p:grpSpPr>
        <a:xfrm>
          <a:off x="0" y="0"/>
          <a:ext cx="0" cy="0"/>
          <a:chOff x="0" y="0"/>
          <a:chExt cx="0" cy="0"/>
        </a:xfrm>
      </p:grpSpPr>
      <p:sp>
        <p:nvSpPr>
          <p:cNvPr id="1387" name="Google Shape;1387;p67">
            <a:hlinkClick r:id="rId3" action="ppaction://hlinksldjump"/>
          </p:cNvPr>
          <p:cNvSpPr/>
          <p:nvPr/>
        </p:nvSpPr>
        <p:spPr>
          <a:xfrm>
            <a:off x="10267057" y="198968"/>
            <a:ext cx="1159916" cy="405807"/>
          </a:xfrm>
          <a:prstGeom prst="roundRect">
            <a:avLst>
              <a:gd name="adj" fmla="val 0"/>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88" name="Google Shape;1388;p67">
            <a:hlinkClick r:id="rId4" action="ppaction://hlinksldjump"/>
          </p:cNvPr>
          <p:cNvSpPr/>
          <p:nvPr/>
        </p:nvSpPr>
        <p:spPr>
          <a:xfrm>
            <a:off x="828832" y="4907046"/>
            <a:ext cx="1900800"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89" name="Google Shape;1389;p67">
            <a:hlinkClick r:id="rId5" action="ppaction://hlinksldjump"/>
          </p:cNvPr>
          <p:cNvSpPr/>
          <p:nvPr/>
        </p:nvSpPr>
        <p:spPr>
          <a:xfrm>
            <a:off x="3317970" y="6362519"/>
            <a:ext cx="983838"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90" name="Google Shape;1390;p67">
            <a:hlinkClick r:id="rId6" action="ppaction://hlinksldjump"/>
          </p:cNvPr>
          <p:cNvSpPr/>
          <p:nvPr/>
        </p:nvSpPr>
        <p:spPr>
          <a:xfrm>
            <a:off x="4729708" y="6362519"/>
            <a:ext cx="158039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91" name="Google Shape;1391;p67">
            <a:hlinkClick r:id="rId7" action="ppaction://hlinksldjump"/>
          </p:cNvPr>
          <p:cNvSpPr/>
          <p:nvPr/>
        </p:nvSpPr>
        <p:spPr>
          <a:xfrm>
            <a:off x="840806" y="3716531"/>
            <a:ext cx="60008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92" name="Google Shape;1392;p67">
            <a:hlinkClick r:id="rId8" action="ppaction://hlinksldjump"/>
          </p:cNvPr>
          <p:cNvSpPr/>
          <p:nvPr/>
        </p:nvSpPr>
        <p:spPr>
          <a:xfrm>
            <a:off x="1819909" y="3559921"/>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93" name="Google Shape;1393;p67">
            <a:hlinkClick r:id="rId9" action="ppaction://hlinksldjump"/>
          </p:cNvPr>
          <p:cNvSpPr/>
          <p:nvPr/>
        </p:nvSpPr>
        <p:spPr>
          <a:xfrm>
            <a:off x="1548575" y="2626672"/>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94" name="Google Shape;1394;p67">
            <a:hlinkClick r:id="rId10" action="ppaction://hlinksldjump"/>
          </p:cNvPr>
          <p:cNvSpPr/>
          <p:nvPr/>
        </p:nvSpPr>
        <p:spPr>
          <a:xfrm>
            <a:off x="3704524" y="1069420"/>
            <a:ext cx="983838"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95" name="Google Shape;1395;p67">
            <a:hlinkClick r:id="rId11" action="ppaction://hlinksldjump"/>
          </p:cNvPr>
          <p:cNvSpPr/>
          <p:nvPr/>
        </p:nvSpPr>
        <p:spPr>
          <a:xfrm>
            <a:off x="3017927" y="3974625"/>
            <a:ext cx="60008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96" name="Google Shape;1396;p67">
            <a:hlinkClick r:id="rId12" action="ppaction://hlinksldjump"/>
          </p:cNvPr>
          <p:cNvSpPr/>
          <p:nvPr/>
        </p:nvSpPr>
        <p:spPr>
          <a:xfrm>
            <a:off x="3704524" y="2866520"/>
            <a:ext cx="1471747"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97" name="Google Shape;1397;p67">
            <a:hlinkClick r:id="rId13" action="ppaction://hlinksldjump"/>
          </p:cNvPr>
          <p:cNvSpPr/>
          <p:nvPr/>
        </p:nvSpPr>
        <p:spPr>
          <a:xfrm>
            <a:off x="4872505" y="2400798"/>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98" name="Google Shape;1398;p67">
            <a:hlinkClick r:id="rId14" action="ppaction://hlinksldjump"/>
          </p:cNvPr>
          <p:cNvSpPr/>
          <p:nvPr/>
        </p:nvSpPr>
        <p:spPr>
          <a:xfrm>
            <a:off x="3809889" y="4907046"/>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99" name="Google Shape;1399;p67">
            <a:hlinkClick r:id="rId15" action="ppaction://hlinksldjump"/>
          </p:cNvPr>
          <p:cNvSpPr/>
          <p:nvPr/>
        </p:nvSpPr>
        <p:spPr>
          <a:xfrm>
            <a:off x="5973247" y="3259326"/>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00" name="Google Shape;1400;p67">
            <a:hlinkClick r:id="rId16" action="ppaction://hlinksldjump"/>
          </p:cNvPr>
          <p:cNvSpPr/>
          <p:nvPr/>
        </p:nvSpPr>
        <p:spPr>
          <a:xfrm>
            <a:off x="5917521" y="2619326"/>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01" name="Google Shape;1401;p67">
            <a:hlinkClick r:id="rId17" action="ppaction://hlinksldjump"/>
          </p:cNvPr>
          <p:cNvSpPr/>
          <p:nvPr/>
        </p:nvSpPr>
        <p:spPr>
          <a:xfrm>
            <a:off x="6193323" y="1128168"/>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02" name="Google Shape;1402;p67">
            <a:hlinkClick r:id="rId18" action="ppaction://hlinksldjump"/>
          </p:cNvPr>
          <p:cNvSpPr/>
          <p:nvPr/>
        </p:nvSpPr>
        <p:spPr>
          <a:xfrm>
            <a:off x="7360172" y="1340354"/>
            <a:ext cx="128664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03" name="Google Shape;1403;p67">
            <a:hlinkClick r:id="rId19" action="ppaction://hlinksldjump"/>
          </p:cNvPr>
          <p:cNvSpPr/>
          <p:nvPr/>
        </p:nvSpPr>
        <p:spPr>
          <a:xfrm>
            <a:off x="8763694" y="2002670"/>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04" name="Google Shape;1404;p67">
            <a:hlinkClick r:id="rId20" action="ppaction://hlinksldjump"/>
          </p:cNvPr>
          <p:cNvSpPr/>
          <p:nvPr/>
        </p:nvSpPr>
        <p:spPr>
          <a:xfrm>
            <a:off x="10231939" y="919122"/>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05" name="Google Shape;1405;p67">
            <a:hlinkClick r:id="rId21" action="ppaction://hlinksldjump"/>
          </p:cNvPr>
          <p:cNvSpPr/>
          <p:nvPr/>
        </p:nvSpPr>
        <p:spPr>
          <a:xfrm>
            <a:off x="10177256" y="2597011"/>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06" name="Google Shape;1406;p67">
            <a:hlinkClick r:id="rId22" action="ppaction://hlinksldjump"/>
          </p:cNvPr>
          <p:cNvSpPr/>
          <p:nvPr/>
        </p:nvSpPr>
        <p:spPr>
          <a:xfrm>
            <a:off x="7578905" y="2619325"/>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07" name="Google Shape;1407;p67">
            <a:hlinkClick r:id="rId23" action="ppaction://hlinksldjump"/>
          </p:cNvPr>
          <p:cNvSpPr/>
          <p:nvPr/>
        </p:nvSpPr>
        <p:spPr>
          <a:xfrm>
            <a:off x="9079876" y="3259325"/>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08" name="Google Shape;1408;p67">
            <a:hlinkClick r:id="rId24" action="ppaction://hlinksldjump"/>
          </p:cNvPr>
          <p:cNvSpPr/>
          <p:nvPr/>
        </p:nvSpPr>
        <p:spPr>
          <a:xfrm>
            <a:off x="9531991" y="3748781"/>
            <a:ext cx="174125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09" name="Google Shape;1409;p67">
            <a:hlinkClick r:id="rId25" action="ppaction://hlinksldjump"/>
          </p:cNvPr>
          <p:cNvSpPr/>
          <p:nvPr/>
        </p:nvSpPr>
        <p:spPr>
          <a:xfrm>
            <a:off x="9843253" y="4769530"/>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10" name="Google Shape;1410;p67">
            <a:hlinkClick r:id="rId26" action="ppaction://hlinksldjump"/>
          </p:cNvPr>
          <p:cNvSpPr/>
          <p:nvPr/>
        </p:nvSpPr>
        <p:spPr>
          <a:xfrm>
            <a:off x="6310104" y="4907046"/>
            <a:ext cx="983838"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11" name="Google Shape;1411;p67">
            <a:hlinkClick r:id="rId27" action="ppaction://hlinksldjump"/>
          </p:cNvPr>
          <p:cNvSpPr/>
          <p:nvPr/>
        </p:nvSpPr>
        <p:spPr>
          <a:xfrm>
            <a:off x="7046527" y="3725950"/>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12" name="Google Shape;1412;p67">
            <a:hlinkClick r:id="rId28" action="ppaction://hlinksldjump"/>
          </p:cNvPr>
          <p:cNvSpPr/>
          <p:nvPr/>
        </p:nvSpPr>
        <p:spPr>
          <a:xfrm>
            <a:off x="1959817" y="948784"/>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sp>
        <p:nvSpPr>
          <p:cNvPr id="1418" name="Google Shape;1418;p68"/>
          <p:cNvSpPr/>
          <p:nvPr/>
        </p:nvSpPr>
        <p:spPr>
          <a:xfrm>
            <a:off x="1311350" y="5395243"/>
            <a:ext cx="1858464" cy="1238211"/>
          </a:xfrm>
          <a:prstGeom prst="roundRect">
            <a:avLst>
              <a:gd name="adj" fmla="val 4281"/>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19" name="Google Shape;1419;p68"/>
          <p:cNvSpPr txBox="1"/>
          <p:nvPr/>
        </p:nvSpPr>
        <p:spPr>
          <a:xfrm>
            <a:off x="1359703" y="5467051"/>
            <a:ext cx="17617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ja-JP" sz="3600" b="1" i="0" u="none" strike="noStrike" cap="none">
                <a:solidFill>
                  <a:srgbClr val="0070C0"/>
                </a:solidFill>
                <a:latin typeface="Arial"/>
                <a:ea typeface="Arial"/>
                <a:cs typeface="Arial"/>
                <a:sym typeface="Arial"/>
              </a:rPr>
              <a:t>正解</a:t>
            </a:r>
            <a:endParaRPr sz="3600" b="1" i="0" u="none" strike="noStrike" cap="none">
              <a:solidFill>
                <a:srgbClr val="0070C0"/>
              </a:solidFill>
              <a:latin typeface="Arial"/>
              <a:ea typeface="Arial"/>
              <a:cs typeface="Arial"/>
              <a:sym typeface="Arial"/>
            </a:endParaRPr>
          </a:p>
        </p:txBody>
      </p:sp>
      <p:sp>
        <p:nvSpPr>
          <p:cNvPr id="1420" name="Google Shape;1420;p68"/>
          <p:cNvSpPr/>
          <p:nvPr/>
        </p:nvSpPr>
        <p:spPr>
          <a:xfrm>
            <a:off x="1557969" y="6126711"/>
            <a:ext cx="1365227"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21" name="Google Shape;1421;p68"/>
          <p:cNvSpPr txBox="1"/>
          <p:nvPr/>
        </p:nvSpPr>
        <p:spPr>
          <a:xfrm>
            <a:off x="1620464" y="6159931"/>
            <a:ext cx="1571346" cy="387758"/>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600"/>
              <a:buFont typeface="Arial"/>
              <a:buNone/>
            </a:pPr>
            <a:r>
              <a:rPr lang="ja-JP" sz="1600" b="1" i="0" u="none" strike="noStrike" cap="none">
                <a:solidFill>
                  <a:schemeClr val="lt1"/>
                </a:solidFill>
                <a:latin typeface="Arial"/>
                <a:ea typeface="Arial"/>
                <a:cs typeface="Arial"/>
                <a:sym typeface="Arial"/>
              </a:rPr>
              <a:t>図に戻る ▶</a:t>
            </a:r>
            <a:endParaRPr sz="1600" b="1" i="0" u="none" strike="noStrike" cap="none">
              <a:solidFill>
                <a:schemeClr val="lt1"/>
              </a:solidFill>
              <a:latin typeface="Arial"/>
              <a:ea typeface="Arial"/>
              <a:cs typeface="Arial"/>
              <a:sym typeface="Arial"/>
            </a:endParaRPr>
          </a:p>
        </p:txBody>
      </p:sp>
      <p:sp>
        <p:nvSpPr>
          <p:cNvPr id="1422" name="Google Shape;1422;p68"/>
          <p:cNvSpPr/>
          <p:nvPr/>
        </p:nvSpPr>
        <p:spPr>
          <a:xfrm>
            <a:off x="3340257" y="5545106"/>
            <a:ext cx="939265" cy="939265"/>
          </a:xfrm>
          <a:prstGeom prst="donut">
            <a:avLst>
              <a:gd name="adj" fmla="val 11639"/>
            </a:avLst>
          </a:prstGeom>
          <a:solidFill>
            <a:srgbClr val="0070C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23" name="Google Shape;1423;p68"/>
          <p:cNvSpPr/>
          <p:nvPr/>
        </p:nvSpPr>
        <p:spPr>
          <a:xfrm>
            <a:off x="3317970" y="6362519"/>
            <a:ext cx="983838"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24" name="Google Shape;1424;p68"/>
          <p:cNvSpPr txBox="1"/>
          <p:nvPr/>
        </p:nvSpPr>
        <p:spPr>
          <a:xfrm>
            <a:off x="3318261" y="6351243"/>
            <a:ext cx="1131703" cy="3138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公立病院 ▶</a:t>
            </a:r>
            <a:endParaRPr sz="1200" b="1" i="0" u="none" strike="noStrike" cap="none">
              <a:solidFill>
                <a:schemeClr val="lt1"/>
              </a:solidFill>
              <a:latin typeface="Arial"/>
              <a:ea typeface="Arial"/>
              <a:cs typeface="Arial"/>
              <a:sym typeface="Arial"/>
            </a:endParaRPr>
          </a:p>
        </p:txBody>
      </p:sp>
      <p:sp>
        <p:nvSpPr>
          <p:cNvPr id="1425" name="Google Shape;1425;p68">
            <a:hlinkClick r:id="rId3" action="ppaction://hlinksldjump"/>
          </p:cNvPr>
          <p:cNvSpPr/>
          <p:nvPr/>
        </p:nvSpPr>
        <p:spPr>
          <a:xfrm>
            <a:off x="1311350" y="5395243"/>
            <a:ext cx="1858464" cy="1238211"/>
          </a:xfrm>
          <a:prstGeom prst="roundRect">
            <a:avLst>
              <a:gd name="adj" fmla="val 4281"/>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430"/>
        <p:cNvGrpSpPr/>
        <p:nvPr/>
      </p:nvGrpSpPr>
      <p:grpSpPr>
        <a:xfrm>
          <a:off x="0" y="0"/>
          <a:ext cx="0" cy="0"/>
          <a:chOff x="0" y="0"/>
          <a:chExt cx="0" cy="0"/>
        </a:xfrm>
      </p:grpSpPr>
      <p:sp>
        <p:nvSpPr>
          <p:cNvPr id="1431" name="Google Shape;1431;p69">
            <a:hlinkClick r:id="rId3" action="ppaction://hlinksldjump"/>
          </p:cNvPr>
          <p:cNvSpPr/>
          <p:nvPr/>
        </p:nvSpPr>
        <p:spPr>
          <a:xfrm>
            <a:off x="10267057" y="198968"/>
            <a:ext cx="1159916" cy="405807"/>
          </a:xfrm>
          <a:prstGeom prst="roundRect">
            <a:avLst>
              <a:gd name="adj" fmla="val 0"/>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32" name="Google Shape;1432;p69">
            <a:hlinkClick r:id="rId4" action="ppaction://hlinksldjump"/>
          </p:cNvPr>
          <p:cNvSpPr/>
          <p:nvPr/>
        </p:nvSpPr>
        <p:spPr>
          <a:xfrm>
            <a:off x="828832" y="4907046"/>
            <a:ext cx="1900800"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33" name="Google Shape;1433;p69">
            <a:hlinkClick r:id="rId5" action="ppaction://hlinksldjump"/>
          </p:cNvPr>
          <p:cNvSpPr/>
          <p:nvPr/>
        </p:nvSpPr>
        <p:spPr>
          <a:xfrm>
            <a:off x="3317970" y="6362519"/>
            <a:ext cx="983838"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34" name="Google Shape;1434;p69">
            <a:hlinkClick r:id="rId6" action="ppaction://hlinksldjump"/>
          </p:cNvPr>
          <p:cNvSpPr/>
          <p:nvPr/>
        </p:nvSpPr>
        <p:spPr>
          <a:xfrm>
            <a:off x="4729708" y="6362519"/>
            <a:ext cx="158039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35" name="Google Shape;1435;p69">
            <a:hlinkClick r:id="rId7" action="ppaction://hlinksldjump"/>
          </p:cNvPr>
          <p:cNvSpPr/>
          <p:nvPr/>
        </p:nvSpPr>
        <p:spPr>
          <a:xfrm>
            <a:off x="840806" y="3716531"/>
            <a:ext cx="60008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36" name="Google Shape;1436;p69">
            <a:hlinkClick r:id="rId8" action="ppaction://hlinksldjump"/>
          </p:cNvPr>
          <p:cNvSpPr/>
          <p:nvPr/>
        </p:nvSpPr>
        <p:spPr>
          <a:xfrm>
            <a:off x="1819909" y="3559921"/>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37" name="Google Shape;1437;p69">
            <a:hlinkClick r:id="rId9" action="ppaction://hlinksldjump"/>
          </p:cNvPr>
          <p:cNvSpPr/>
          <p:nvPr/>
        </p:nvSpPr>
        <p:spPr>
          <a:xfrm>
            <a:off x="1548575" y="2626672"/>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38" name="Google Shape;1438;p69">
            <a:hlinkClick r:id="rId10" action="ppaction://hlinksldjump"/>
          </p:cNvPr>
          <p:cNvSpPr/>
          <p:nvPr/>
        </p:nvSpPr>
        <p:spPr>
          <a:xfrm>
            <a:off x="3704524" y="1069420"/>
            <a:ext cx="983838"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39" name="Google Shape;1439;p69">
            <a:hlinkClick r:id="rId11" action="ppaction://hlinksldjump"/>
          </p:cNvPr>
          <p:cNvSpPr/>
          <p:nvPr/>
        </p:nvSpPr>
        <p:spPr>
          <a:xfrm>
            <a:off x="3017927" y="3974625"/>
            <a:ext cx="60008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40" name="Google Shape;1440;p69">
            <a:hlinkClick r:id="rId12" action="ppaction://hlinksldjump"/>
          </p:cNvPr>
          <p:cNvSpPr/>
          <p:nvPr/>
        </p:nvSpPr>
        <p:spPr>
          <a:xfrm>
            <a:off x="3704524" y="2866520"/>
            <a:ext cx="1471747"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41" name="Google Shape;1441;p69">
            <a:hlinkClick r:id="rId13" action="ppaction://hlinksldjump"/>
          </p:cNvPr>
          <p:cNvSpPr/>
          <p:nvPr/>
        </p:nvSpPr>
        <p:spPr>
          <a:xfrm>
            <a:off x="4872505" y="2400798"/>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42" name="Google Shape;1442;p69">
            <a:hlinkClick r:id="rId14" action="ppaction://hlinksldjump"/>
          </p:cNvPr>
          <p:cNvSpPr/>
          <p:nvPr/>
        </p:nvSpPr>
        <p:spPr>
          <a:xfrm>
            <a:off x="3809889" y="4907046"/>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43" name="Google Shape;1443;p69">
            <a:hlinkClick r:id="rId15" action="ppaction://hlinksldjump"/>
          </p:cNvPr>
          <p:cNvSpPr/>
          <p:nvPr/>
        </p:nvSpPr>
        <p:spPr>
          <a:xfrm>
            <a:off x="5973247" y="3259326"/>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44" name="Google Shape;1444;p69">
            <a:hlinkClick r:id="rId16" action="ppaction://hlinksldjump"/>
          </p:cNvPr>
          <p:cNvSpPr/>
          <p:nvPr/>
        </p:nvSpPr>
        <p:spPr>
          <a:xfrm>
            <a:off x="5917521" y="2619326"/>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45" name="Google Shape;1445;p69">
            <a:hlinkClick r:id="rId17" action="ppaction://hlinksldjump"/>
          </p:cNvPr>
          <p:cNvSpPr/>
          <p:nvPr/>
        </p:nvSpPr>
        <p:spPr>
          <a:xfrm>
            <a:off x="6193323" y="1128168"/>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46" name="Google Shape;1446;p69">
            <a:hlinkClick r:id="rId18" action="ppaction://hlinksldjump"/>
          </p:cNvPr>
          <p:cNvSpPr/>
          <p:nvPr/>
        </p:nvSpPr>
        <p:spPr>
          <a:xfrm>
            <a:off x="7360172" y="1340354"/>
            <a:ext cx="128664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47" name="Google Shape;1447;p69">
            <a:hlinkClick r:id="rId19" action="ppaction://hlinksldjump"/>
          </p:cNvPr>
          <p:cNvSpPr/>
          <p:nvPr/>
        </p:nvSpPr>
        <p:spPr>
          <a:xfrm>
            <a:off x="8763694" y="2002670"/>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48" name="Google Shape;1448;p69">
            <a:hlinkClick r:id="rId20" action="ppaction://hlinksldjump"/>
          </p:cNvPr>
          <p:cNvSpPr/>
          <p:nvPr/>
        </p:nvSpPr>
        <p:spPr>
          <a:xfrm>
            <a:off x="10231939" y="919122"/>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49" name="Google Shape;1449;p69">
            <a:hlinkClick r:id="rId21" action="ppaction://hlinksldjump"/>
          </p:cNvPr>
          <p:cNvSpPr/>
          <p:nvPr/>
        </p:nvSpPr>
        <p:spPr>
          <a:xfrm>
            <a:off x="10177256" y="2597011"/>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50" name="Google Shape;1450;p69">
            <a:hlinkClick r:id="rId22" action="ppaction://hlinksldjump"/>
          </p:cNvPr>
          <p:cNvSpPr/>
          <p:nvPr/>
        </p:nvSpPr>
        <p:spPr>
          <a:xfrm>
            <a:off x="7578905" y="2619325"/>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51" name="Google Shape;1451;p69">
            <a:hlinkClick r:id="rId23" action="ppaction://hlinksldjump"/>
          </p:cNvPr>
          <p:cNvSpPr/>
          <p:nvPr/>
        </p:nvSpPr>
        <p:spPr>
          <a:xfrm>
            <a:off x="9079876" y="3259325"/>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52" name="Google Shape;1452;p69">
            <a:hlinkClick r:id="rId24" action="ppaction://hlinksldjump"/>
          </p:cNvPr>
          <p:cNvSpPr/>
          <p:nvPr/>
        </p:nvSpPr>
        <p:spPr>
          <a:xfrm>
            <a:off x="9531991" y="3748781"/>
            <a:ext cx="174125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53" name="Google Shape;1453;p69">
            <a:hlinkClick r:id="rId25" action="ppaction://hlinksldjump"/>
          </p:cNvPr>
          <p:cNvSpPr/>
          <p:nvPr/>
        </p:nvSpPr>
        <p:spPr>
          <a:xfrm>
            <a:off x="9843253" y="4769530"/>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54" name="Google Shape;1454;p69">
            <a:hlinkClick r:id="rId26" action="ppaction://hlinksldjump"/>
          </p:cNvPr>
          <p:cNvSpPr/>
          <p:nvPr/>
        </p:nvSpPr>
        <p:spPr>
          <a:xfrm>
            <a:off x="6310104" y="4907046"/>
            <a:ext cx="983838"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55" name="Google Shape;1455;p69">
            <a:hlinkClick r:id="rId27" action="ppaction://hlinksldjump"/>
          </p:cNvPr>
          <p:cNvSpPr/>
          <p:nvPr/>
        </p:nvSpPr>
        <p:spPr>
          <a:xfrm>
            <a:off x="7046527" y="3725950"/>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56" name="Google Shape;1456;p69">
            <a:hlinkClick r:id="rId28" action="ppaction://hlinksldjump"/>
          </p:cNvPr>
          <p:cNvSpPr/>
          <p:nvPr/>
        </p:nvSpPr>
        <p:spPr>
          <a:xfrm>
            <a:off x="1959817" y="948784"/>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461"/>
        <p:cNvGrpSpPr/>
        <p:nvPr/>
      </p:nvGrpSpPr>
      <p:grpSpPr>
        <a:xfrm>
          <a:off x="0" y="0"/>
          <a:ext cx="0" cy="0"/>
          <a:chOff x="0" y="0"/>
          <a:chExt cx="0" cy="0"/>
        </a:xfrm>
      </p:grpSpPr>
      <p:sp>
        <p:nvSpPr>
          <p:cNvPr id="1462" name="Google Shape;1462;p70"/>
          <p:cNvSpPr/>
          <p:nvPr/>
        </p:nvSpPr>
        <p:spPr>
          <a:xfrm>
            <a:off x="6497530" y="5368405"/>
            <a:ext cx="1858464" cy="1238211"/>
          </a:xfrm>
          <a:prstGeom prst="roundRect">
            <a:avLst>
              <a:gd name="adj" fmla="val 4281"/>
            </a:avLst>
          </a:prstGeom>
          <a:solidFill>
            <a:schemeClr val="lt1"/>
          </a:solid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63" name="Google Shape;1463;p70"/>
          <p:cNvSpPr txBox="1"/>
          <p:nvPr/>
        </p:nvSpPr>
        <p:spPr>
          <a:xfrm>
            <a:off x="6545883" y="5440213"/>
            <a:ext cx="17617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ja-JP" sz="3600" b="1" i="0" u="none" strike="noStrike" cap="none">
                <a:solidFill>
                  <a:srgbClr val="FF0000"/>
                </a:solidFill>
                <a:latin typeface="Arial"/>
                <a:ea typeface="Arial"/>
                <a:cs typeface="Arial"/>
                <a:sym typeface="Arial"/>
              </a:rPr>
              <a:t>不正解</a:t>
            </a:r>
            <a:endParaRPr sz="3600" b="1" i="0" u="none" strike="noStrike" cap="none">
              <a:solidFill>
                <a:srgbClr val="FF0000"/>
              </a:solidFill>
              <a:latin typeface="Arial"/>
              <a:ea typeface="Arial"/>
              <a:cs typeface="Arial"/>
              <a:sym typeface="Arial"/>
            </a:endParaRPr>
          </a:p>
        </p:txBody>
      </p:sp>
      <p:sp>
        <p:nvSpPr>
          <p:cNvPr id="1464" name="Google Shape;1464;p70"/>
          <p:cNvSpPr/>
          <p:nvPr/>
        </p:nvSpPr>
        <p:spPr>
          <a:xfrm>
            <a:off x="6744149" y="6099873"/>
            <a:ext cx="1365227"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65" name="Google Shape;1465;p70"/>
          <p:cNvSpPr txBox="1"/>
          <p:nvPr/>
        </p:nvSpPr>
        <p:spPr>
          <a:xfrm>
            <a:off x="6806644" y="6133093"/>
            <a:ext cx="1549350" cy="387758"/>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600"/>
              <a:buFont typeface="Arial"/>
              <a:buNone/>
            </a:pPr>
            <a:r>
              <a:rPr lang="ja-JP" sz="1600" b="1" i="0" u="none" strike="noStrike" cap="none">
                <a:solidFill>
                  <a:schemeClr val="lt1"/>
                </a:solidFill>
                <a:latin typeface="Arial"/>
                <a:ea typeface="Arial"/>
                <a:cs typeface="Arial"/>
                <a:sym typeface="Arial"/>
              </a:rPr>
              <a:t>図に戻る ▶</a:t>
            </a:r>
            <a:endParaRPr sz="1600" b="1" i="0" u="none" strike="noStrike" cap="none">
              <a:solidFill>
                <a:schemeClr val="lt1"/>
              </a:solidFill>
              <a:latin typeface="Arial"/>
              <a:ea typeface="Arial"/>
              <a:cs typeface="Arial"/>
              <a:sym typeface="Arial"/>
            </a:endParaRPr>
          </a:p>
        </p:txBody>
      </p:sp>
      <p:sp>
        <p:nvSpPr>
          <p:cNvPr id="1466" name="Google Shape;1466;p70"/>
          <p:cNvSpPr/>
          <p:nvPr/>
        </p:nvSpPr>
        <p:spPr>
          <a:xfrm>
            <a:off x="4729708" y="5474896"/>
            <a:ext cx="1291664" cy="1291664"/>
          </a:xfrm>
          <a:prstGeom prst="mathMultiply">
            <a:avLst>
              <a:gd name="adj1" fmla="val 8197"/>
            </a:avLst>
          </a:prstGeom>
          <a:solidFill>
            <a:srgbClr val="FF000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67" name="Google Shape;1467;p70"/>
          <p:cNvSpPr/>
          <p:nvPr/>
        </p:nvSpPr>
        <p:spPr>
          <a:xfrm>
            <a:off x="4729708" y="6362519"/>
            <a:ext cx="1580396"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68" name="Google Shape;1468;p70"/>
          <p:cNvSpPr txBox="1"/>
          <p:nvPr/>
        </p:nvSpPr>
        <p:spPr>
          <a:xfrm>
            <a:off x="4730175" y="6351243"/>
            <a:ext cx="1767355" cy="3138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ガソリンスタンド ▶</a:t>
            </a:r>
            <a:endParaRPr sz="1200" b="1" i="0" u="none" strike="noStrike" cap="none">
              <a:solidFill>
                <a:schemeClr val="lt1"/>
              </a:solidFill>
              <a:latin typeface="Arial"/>
              <a:ea typeface="Arial"/>
              <a:cs typeface="Arial"/>
              <a:sym typeface="Arial"/>
            </a:endParaRPr>
          </a:p>
        </p:txBody>
      </p:sp>
      <p:sp>
        <p:nvSpPr>
          <p:cNvPr id="1469" name="Google Shape;1469;p70">
            <a:hlinkClick r:id="rId3" action="ppaction://hlinksldjump"/>
          </p:cNvPr>
          <p:cNvSpPr/>
          <p:nvPr/>
        </p:nvSpPr>
        <p:spPr>
          <a:xfrm>
            <a:off x="6497530" y="5368405"/>
            <a:ext cx="1858464" cy="1238211"/>
          </a:xfrm>
          <a:prstGeom prst="roundRect">
            <a:avLst>
              <a:gd name="adj" fmla="val 4281"/>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474"/>
        <p:cNvGrpSpPr/>
        <p:nvPr/>
      </p:nvGrpSpPr>
      <p:grpSpPr>
        <a:xfrm>
          <a:off x="0" y="0"/>
          <a:ext cx="0" cy="0"/>
          <a:chOff x="0" y="0"/>
          <a:chExt cx="0" cy="0"/>
        </a:xfrm>
      </p:grpSpPr>
      <p:sp>
        <p:nvSpPr>
          <p:cNvPr id="1475" name="Google Shape;1475;p71">
            <a:hlinkClick r:id="rId3" action="ppaction://hlinksldjump"/>
          </p:cNvPr>
          <p:cNvSpPr/>
          <p:nvPr/>
        </p:nvSpPr>
        <p:spPr>
          <a:xfrm>
            <a:off x="10267057" y="198968"/>
            <a:ext cx="1159916" cy="405807"/>
          </a:xfrm>
          <a:prstGeom prst="roundRect">
            <a:avLst>
              <a:gd name="adj" fmla="val 0"/>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76" name="Google Shape;1476;p71">
            <a:hlinkClick r:id="rId4" action="ppaction://hlinksldjump"/>
          </p:cNvPr>
          <p:cNvSpPr/>
          <p:nvPr/>
        </p:nvSpPr>
        <p:spPr>
          <a:xfrm>
            <a:off x="828832" y="4907046"/>
            <a:ext cx="1900800"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77" name="Google Shape;1477;p71">
            <a:hlinkClick r:id="rId5" action="ppaction://hlinksldjump"/>
          </p:cNvPr>
          <p:cNvSpPr/>
          <p:nvPr/>
        </p:nvSpPr>
        <p:spPr>
          <a:xfrm>
            <a:off x="3317970" y="6362519"/>
            <a:ext cx="983838"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78" name="Google Shape;1478;p71">
            <a:hlinkClick r:id="rId6" action="ppaction://hlinksldjump"/>
          </p:cNvPr>
          <p:cNvSpPr/>
          <p:nvPr/>
        </p:nvSpPr>
        <p:spPr>
          <a:xfrm>
            <a:off x="4729708" y="6362519"/>
            <a:ext cx="158039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79" name="Google Shape;1479;p71">
            <a:hlinkClick r:id="rId7" action="ppaction://hlinksldjump"/>
          </p:cNvPr>
          <p:cNvSpPr/>
          <p:nvPr/>
        </p:nvSpPr>
        <p:spPr>
          <a:xfrm>
            <a:off x="840806" y="3716531"/>
            <a:ext cx="60008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80" name="Google Shape;1480;p71">
            <a:hlinkClick r:id="rId8" action="ppaction://hlinksldjump"/>
          </p:cNvPr>
          <p:cNvSpPr/>
          <p:nvPr/>
        </p:nvSpPr>
        <p:spPr>
          <a:xfrm>
            <a:off x="1819909" y="3559921"/>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81" name="Google Shape;1481;p71">
            <a:hlinkClick r:id="rId9" action="ppaction://hlinksldjump"/>
          </p:cNvPr>
          <p:cNvSpPr/>
          <p:nvPr/>
        </p:nvSpPr>
        <p:spPr>
          <a:xfrm>
            <a:off x="1548575" y="2626672"/>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82" name="Google Shape;1482;p71">
            <a:hlinkClick r:id="rId10" action="ppaction://hlinksldjump"/>
          </p:cNvPr>
          <p:cNvSpPr/>
          <p:nvPr/>
        </p:nvSpPr>
        <p:spPr>
          <a:xfrm>
            <a:off x="3704524" y="1069420"/>
            <a:ext cx="983838"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83" name="Google Shape;1483;p71">
            <a:hlinkClick r:id="rId11" action="ppaction://hlinksldjump"/>
          </p:cNvPr>
          <p:cNvSpPr/>
          <p:nvPr/>
        </p:nvSpPr>
        <p:spPr>
          <a:xfrm>
            <a:off x="3017927" y="3974625"/>
            <a:ext cx="60008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84" name="Google Shape;1484;p71">
            <a:hlinkClick r:id="rId12" action="ppaction://hlinksldjump"/>
          </p:cNvPr>
          <p:cNvSpPr/>
          <p:nvPr/>
        </p:nvSpPr>
        <p:spPr>
          <a:xfrm>
            <a:off x="3704524" y="2866520"/>
            <a:ext cx="1471747"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85" name="Google Shape;1485;p71">
            <a:hlinkClick r:id="rId13" action="ppaction://hlinksldjump"/>
          </p:cNvPr>
          <p:cNvSpPr/>
          <p:nvPr/>
        </p:nvSpPr>
        <p:spPr>
          <a:xfrm>
            <a:off x="4872505" y="2400798"/>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86" name="Google Shape;1486;p71">
            <a:hlinkClick r:id="rId14" action="ppaction://hlinksldjump"/>
          </p:cNvPr>
          <p:cNvSpPr/>
          <p:nvPr/>
        </p:nvSpPr>
        <p:spPr>
          <a:xfrm>
            <a:off x="3809889" y="4907046"/>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87" name="Google Shape;1487;p71">
            <a:hlinkClick r:id="rId15" action="ppaction://hlinksldjump"/>
          </p:cNvPr>
          <p:cNvSpPr/>
          <p:nvPr/>
        </p:nvSpPr>
        <p:spPr>
          <a:xfrm>
            <a:off x="5973247" y="3259326"/>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88" name="Google Shape;1488;p71">
            <a:hlinkClick r:id="rId16" action="ppaction://hlinksldjump"/>
          </p:cNvPr>
          <p:cNvSpPr/>
          <p:nvPr/>
        </p:nvSpPr>
        <p:spPr>
          <a:xfrm>
            <a:off x="5917521" y="2619326"/>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89" name="Google Shape;1489;p71">
            <a:hlinkClick r:id="rId17" action="ppaction://hlinksldjump"/>
          </p:cNvPr>
          <p:cNvSpPr/>
          <p:nvPr/>
        </p:nvSpPr>
        <p:spPr>
          <a:xfrm>
            <a:off x="6193323" y="1128168"/>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90" name="Google Shape;1490;p71">
            <a:hlinkClick r:id="rId18" action="ppaction://hlinksldjump"/>
          </p:cNvPr>
          <p:cNvSpPr/>
          <p:nvPr/>
        </p:nvSpPr>
        <p:spPr>
          <a:xfrm>
            <a:off x="7360172" y="1340354"/>
            <a:ext cx="128664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91" name="Google Shape;1491;p71">
            <a:hlinkClick r:id="rId19" action="ppaction://hlinksldjump"/>
          </p:cNvPr>
          <p:cNvSpPr/>
          <p:nvPr/>
        </p:nvSpPr>
        <p:spPr>
          <a:xfrm>
            <a:off x="8763694" y="2002670"/>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92" name="Google Shape;1492;p71">
            <a:hlinkClick r:id="rId20" action="ppaction://hlinksldjump"/>
          </p:cNvPr>
          <p:cNvSpPr/>
          <p:nvPr/>
        </p:nvSpPr>
        <p:spPr>
          <a:xfrm>
            <a:off x="10231939" y="919122"/>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93" name="Google Shape;1493;p71">
            <a:hlinkClick r:id="rId21" action="ppaction://hlinksldjump"/>
          </p:cNvPr>
          <p:cNvSpPr/>
          <p:nvPr/>
        </p:nvSpPr>
        <p:spPr>
          <a:xfrm>
            <a:off x="10177256" y="2597011"/>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94" name="Google Shape;1494;p71">
            <a:hlinkClick r:id="rId22" action="ppaction://hlinksldjump"/>
          </p:cNvPr>
          <p:cNvSpPr/>
          <p:nvPr/>
        </p:nvSpPr>
        <p:spPr>
          <a:xfrm>
            <a:off x="7578905" y="2619325"/>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95" name="Google Shape;1495;p71">
            <a:hlinkClick r:id="rId23" action="ppaction://hlinksldjump"/>
          </p:cNvPr>
          <p:cNvSpPr/>
          <p:nvPr/>
        </p:nvSpPr>
        <p:spPr>
          <a:xfrm>
            <a:off x="9079876" y="3259325"/>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96" name="Google Shape;1496;p71">
            <a:hlinkClick r:id="rId24" action="ppaction://hlinksldjump"/>
          </p:cNvPr>
          <p:cNvSpPr/>
          <p:nvPr/>
        </p:nvSpPr>
        <p:spPr>
          <a:xfrm>
            <a:off x="9531991" y="3748781"/>
            <a:ext cx="174125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97" name="Google Shape;1497;p71">
            <a:hlinkClick r:id="rId25" action="ppaction://hlinksldjump"/>
          </p:cNvPr>
          <p:cNvSpPr/>
          <p:nvPr/>
        </p:nvSpPr>
        <p:spPr>
          <a:xfrm>
            <a:off x="9843253" y="4769530"/>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98" name="Google Shape;1498;p71">
            <a:hlinkClick r:id="rId26" action="ppaction://hlinksldjump"/>
          </p:cNvPr>
          <p:cNvSpPr/>
          <p:nvPr/>
        </p:nvSpPr>
        <p:spPr>
          <a:xfrm>
            <a:off x="6310104" y="4907046"/>
            <a:ext cx="983838"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99" name="Google Shape;1499;p71">
            <a:hlinkClick r:id="rId27" action="ppaction://hlinksldjump"/>
          </p:cNvPr>
          <p:cNvSpPr/>
          <p:nvPr/>
        </p:nvSpPr>
        <p:spPr>
          <a:xfrm>
            <a:off x="7046527" y="3725950"/>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00" name="Google Shape;1500;p71">
            <a:hlinkClick r:id="rId28" action="ppaction://hlinksldjump"/>
          </p:cNvPr>
          <p:cNvSpPr/>
          <p:nvPr/>
        </p:nvSpPr>
        <p:spPr>
          <a:xfrm>
            <a:off x="1959817" y="948784"/>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Google Shape;277;p18"/>
          <p:cNvPicPr preferRelativeResize="0"/>
          <p:nvPr/>
        </p:nvPicPr>
        <p:blipFill rotWithShape="1">
          <a:blip r:embed="rId3">
            <a:alphaModFix/>
          </a:blip>
          <a:srcRect t="13523" b="13587"/>
          <a:stretch/>
        </p:blipFill>
        <p:spPr>
          <a:xfrm>
            <a:off x="293594" y="739874"/>
            <a:ext cx="11604812" cy="5918633"/>
          </a:xfrm>
          <a:prstGeom prst="rect">
            <a:avLst/>
          </a:prstGeom>
          <a:noFill/>
          <a:ln w="9525" cap="flat" cmpd="sng">
            <a:solidFill>
              <a:schemeClr val="dk1"/>
            </a:solidFill>
            <a:prstDash val="solid"/>
            <a:round/>
            <a:headEnd type="none" w="sm" len="sm"/>
            <a:tailEnd type="none" w="sm" len="sm"/>
          </a:ln>
        </p:spPr>
      </p:pic>
      <p:sp>
        <p:nvSpPr>
          <p:cNvPr id="278" name="Google Shape;278;p18"/>
          <p:cNvSpPr/>
          <p:nvPr/>
        </p:nvSpPr>
        <p:spPr>
          <a:xfrm>
            <a:off x="679269" y="661117"/>
            <a:ext cx="6096366" cy="2207722"/>
          </a:xfrm>
          <a:custGeom>
            <a:avLst/>
            <a:gdLst/>
            <a:ahLst/>
            <a:cxnLst/>
            <a:rect l="l" t="t" r="r" b="b"/>
            <a:pathLst>
              <a:path w="6401924" h="1719886" extrusionOk="0">
                <a:moveTo>
                  <a:pt x="159055" y="0"/>
                </a:moveTo>
                <a:lnTo>
                  <a:pt x="5881886" y="0"/>
                </a:lnTo>
                <a:cubicBezTo>
                  <a:pt x="5969730" y="0"/>
                  <a:pt x="6040941" y="71211"/>
                  <a:pt x="6040941" y="159055"/>
                </a:cubicBezTo>
                <a:lnTo>
                  <a:pt x="6040941" y="298489"/>
                </a:lnTo>
                <a:lnTo>
                  <a:pt x="6401924" y="694545"/>
                </a:lnTo>
                <a:lnTo>
                  <a:pt x="6040941" y="694545"/>
                </a:lnTo>
                <a:lnTo>
                  <a:pt x="6040941" y="1560831"/>
                </a:lnTo>
                <a:cubicBezTo>
                  <a:pt x="6040941" y="1648675"/>
                  <a:pt x="5969730" y="1719886"/>
                  <a:pt x="5881886" y="1719886"/>
                </a:cubicBezTo>
                <a:lnTo>
                  <a:pt x="159055" y="1719886"/>
                </a:lnTo>
                <a:cubicBezTo>
                  <a:pt x="71211" y="1719886"/>
                  <a:pt x="0" y="1648675"/>
                  <a:pt x="0" y="1560831"/>
                </a:cubicBezTo>
                <a:lnTo>
                  <a:pt x="0" y="159055"/>
                </a:lnTo>
                <a:cubicBezTo>
                  <a:pt x="0" y="71211"/>
                  <a:pt x="71211" y="0"/>
                  <a:pt x="159055" y="0"/>
                </a:cubicBezTo>
                <a:close/>
              </a:path>
            </a:pathLst>
          </a:custGeom>
          <a:solidFill>
            <a:schemeClr val="lt1"/>
          </a:solidFill>
          <a:ln w="12700" cap="flat" cmpd="sng">
            <a:solidFill>
              <a:schemeClr val="dk1"/>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79" name="Google Shape;279;p18"/>
          <p:cNvSpPr txBox="1"/>
          <p:nvPr/>
        </p:nvSpPr>
        <p:spPr>
          <a:xfrm>
            <a:off x="201706" y="199493"/>
            <a:ext cx="3979896"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AAC8D"/>
              </a:buClr>
              <a:buSzPts val="2400"/>
              <a:buFont typeface="Arial"/>
              <a:buNone/>
            </a:pPr>
            <a:r>
              <a:rPr lang="ja-JP" sz="2400" b="1" i="0" u="none" strike="noStrike" cap="none">
                <a:solidFill>
                  <a:srgbClr val="2AAC8D"/>
                </a:solidFill>
                <a:latin typeface="Arial"/>
                <a:ea typeface="Arial"/>
                <a:cs typeface="Arial"/>
                <a:sym typeface="Arial"/>
              </a:rPr>
              <a:t>1. 税金って何だろう</a:t>
            </a:r>
            <a:endParaRPr sz="1400" b="0" i="0" u="none" strike="noStrike" cap="none">
              <a:solidFill>
                <a:srgbClr val="000000"/>
              </a:solidFill>
              <a:latin typeface="Arial"/>
              <a:ea typeface="Arial"/>
              <a:cs typeface="Arial"/>
              <a:sym typeface="Arial"/>
            </a:endParaRPr>
          </a:p>
        </p:txBody>
      </p:sp>
      <p:sp>
        <p:nvSpPr>
          <p:cNvPr id="280" name="Google Shape;280;p18"/>
          <p:cNvSpPr txBox="1"/>
          <p:nvPr/>
        </p:nvSpPr>
        <p:spPr>
          <a:xfrm>
            <a:off x="788773" y="763691"/>
            <a:ext cx="5620800" cy="20565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800"/>
              <a:buFont typeface="Arial"/>
              <a:buNone/>
            </a:pPr>
            <a:r>
              <a:rPr lang="ja-JP" sz="1800" b="0" i="0" u="none" strike="noStrike" cap="none">
                <a:solidFill>
                  <a:schemeClr val="dk1"/>
                </a:solidFill>
                <a:latin typeface="Arial"/>
                <a:ea typeface="Arial"/>
                <a:cs typeface="Arial"/>
                <a:sym typeface="Arial"/>
              </a:rPr>
              <a:t>わたしたちの納める税金は、みんなのくらしにかかせないものなんだよ。</a:t>
            </a:r>
            <a:endParaRPr sz="1400" b="0" i="0" u="none" strike="noStrike" cap="none">
              <a:solidFill>
                <a:srgbClr val="000000"/>
              </a:solidFill>
              <a:latin typeface="Arial"/>
              <a:ea typeface="Arial"/>
              <a:cs typeface="Arial"/>
              <a:sym typeface="Arial"/>
            </a:endParaRPr>
          </a:p>
          <a:p>
            <a:pPr marL="0" marR="0" lvl="0" indent="0" algn="l" rtl="0">
              <a:lnSpc>
                <a:spcPct val="120000"/>
              </a:lnSpc>
              <a:spcBef>
                <a:spcPts val="600"/>
              </a:spcBef>
              <a:spcAft>
                <a:spcPts val="0"/>
              </a:spcAft>
              <a:buClr>
                <a:srgbClr val="000000"/>
              </a:buClr>
              <a:buSzPts val="1800"/>
              <a:buFont typeface="Arial"/>
              <a:buNone/>
            </a:pPr>
            <a:r>
              <a:rPr lang="ja-JP" sz="1800" b="0" i="0" u="none" strike="noStrike" cap="none">
                <a:solidFill>
                  <a:schemeClr val="dk1"/>
                </a:solidFill>
                <a:latin typeface="Arial"/>
                <a:ea typeface="Arial"/>
                <a:cs typeface="Arial"/>
                <a:sym typeface="Arial"/>
              </a:rPr>
              <a:t>夏休みに行った</a:t>
            </a:r>
            <a:r>
              <a:rPr lang="ja-JP" sz="2400" b="1" i="0" u="none" strike="noStrike" cap="none">
                <a:solidFill>
                  <a:schemeClr val="dk1"/>
                </a:solidFill>
                <a:latin typeface="Arial"/>
                <a:ea typeface="Arial"/>
                <a:cs typeface="Arial"/>
                <a:sym typeface="Arial"/>
              </a:rPr>
              <a:t>長崎県美術館</a:t>
            </a:r>
            <a:r>
              <a:rPr lang="ja-JP" sz="1800" b="0" i="0" u="none" strike="noStrike" cap="none">
                <a:solidFill>
                  <a:schemeClr val="dk1"/>
                </a:solidFill>
                <a:latin typeface="Arial"/>
                <a:ea typeface="Arial"/>
                <a:cs typeface="Arial"/>
                <a:sym typeface="Arial"/>
              </a:rPr>
              <a:t>は、みんなが楽しめるように、長崎県が税金でつくったんだ。</a:t>
            </a:r>
            <a:endParaRPr sz="1400" b="0" i="0" u="none" strike="noStrike" cap="none">
              <a:solidFill>
                <a:srgbClr val="000000"/>
              </a:solidFill>
              <a:latin typeface="Arial"/>
              <a:ea typeface="Arial"/>
              <a:cs typeface="Arial"/>
              <a:sym typeface="Arial"/>
            </a:endParaRPr>
          </a:p>
          <a:p>
            <a:pPr marL="0" marR="0" lvl="0" indent="0" algn="l" rtl="0">
              <a:lnSpc>
                <a:spcPct val="120000"/>
              </a:lnSpc>
              <a:spcBef>
                <a:spcPts val="600"/>
              </a:spcBef>
              <a:spcAft>
                <a:spcPts val="0"/>
              </a:spcAft>
              <a:buClr>
                <a:srgbClr val="000000"/>
              </a:buClr>
              <a:buSzPts val="1800"/>
              <a:buFont typeface="Arial"/>
              <a:buNone/>
            </a:pPr>
            <a:r>
              <a:rPr lang="ja-JP" sz="1800" b="0" i="0" u="none" strike="noStrike" cap="none">
                <a:solidFill>
                  <a:schemeClr val="dk1"/>
                </a:solidFill>
                <a:latin typeface="Arial"/>
                <a:ea typeface="Arial"/>
                <a:cs typeface="Arial"/>
                <a:sym typeface="Arial"/>
              </a:rPr>
              <a:t>こういう建物を</a:t>
            </a:r>
            <a:r>
              <a:rPr lang="ja-JP" sz="2400" b="1" i="0" u="none" strike="noStrike" cap="none">
                <a:solidFill>
                  <a:schemeClr val="dk1"/>
                </a:solidFill>
                <a:latin typeface="Arial"/>
                <a:ea typeface="Arial"/>
                <a:cs typeface="Arial"/>
                <a:sym typeface="Arial"/>
              </a:rPr>
              <a:t>「公共施設」</a:t>
            </a:r>
            <a:r>
              <a:rPr lang="ja-JP" sz="1800" b="0" i="0" u="none" strike="noStrike" cap="none">
                <a:solidFill>
                  <a:schemeClr val="dk1"/>
                </a:solidFill>
                <a:latin typeface="Arial"/>
                <a:ea typeface="Arial"/>
                <a:cs typeface="Arial"/>
                <a:sym typeface="Arial"/>
              </a:rPr>
              <a:t>っていうんだよ。</a:t>
            </a:r>
            <a:endParaRPr sz="1400" b="0" i="0" u="none" strike="noStrike" cap="none">
              <a:solidFill>
                <a:srgbClr val="000000"/>
              </a:solidFill>
              <a:latin typeface="Arial"/>
              <a:ea typeface="Arial"/>
              <a:cs typeface="Arial"/>
              <a:sym typeface="Arial"/>
            </a:endParaRPr>
          </a:p>
        </p:txBody>
      </p:sp>
      <p:sp>
        <p:nvSpPr>
          <p:cNvPr id="281" name="Google Shape;281;p18"/>
          <p:cNvSpPr/>
          <p:nvPr/>
        </p:nvSpPr>
        <p:spPr>
          <a:xfrm>
            <a:off x="2157416" y="690560"/>
            <a:ext cx="417000" cy="201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おさ</a:t>
            </a:r>
            <a:endParaRPr sz="800" b="0" i="0" u="none" strike="noStrike" cap="none">
              <a:solidFill>
                <a:schemeClr val="dk1"/>
              </a:solidFill>
              <a:latin typeface="Arial"/>
              <a:ea typeface="Arial"/>
              <a:cs typeface="Arial"/>
              <a:sym typeface="Arial"/>
            </a:endParaRPr>
          </a:p>
        </p:txBody>
      </p:sp>
      <p:sp>
        <p:nvSpPr>
          <p:cNvPr id="282" name="Google Shape;282;p18"/>
          <p:cNvSpPr/>
          <p:nvPr/>
        </p:nvSpPr>
        <p:spPr>
          <a:xfrm>
            <a:off x="2882434" y="2254199"/>
            <a:ext cx="1252200" cy="201300"/>
          </a:xfrm>
          <a:prstGeom prst="rect">
            <a:avLst/>
          </a:prstGeom>
          <a:no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こうきょうしせつ</a:t>
            </a:r>
            <a:endParaRPr sz="1400" b="0" i="0" u="none" strike="noStrike" cap="none">
              <a:solidFill>
                <a:srgbClr val="000000"/>
              </a:solidFill>
              <a:latin typeface="Arial"/>
              <a:ea typeface="Arial"/>
              <a:cs typeface="Arial"/>
              <a:sym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8"/>
                                        </p:tgtEl>
                                        <p:attrNameLst>
                                          <p:attrName>style.visibility</p:attrName>
                                        </p:attrNameLst>
                                      </p:cBhvr>
                                      <p:to>
                                        <p:strVal val="visible"/>
                                      </p:to>
                                    </p:set>
                                    <p:animEffect transition="in" filter="fade">
                                      <p:cBhvr>
                                        <p:cTn id="7" dur="500"/>
                                        <p:tgtEl>
                                          <p:spTgt spid="278"/>
                                        </p:tgtEl>
                                      </p:cBhvr>
                                    </p:animEffect>
                                  </p:childTnLst>
                                </p:cTn>
                              </p:par>
                              <p:par>
                                <p:cTn id="8" presetID="10" presetClass="entr" presetSubtype="0" fill="hold" nodeType="withEffect">
                                  <p:stCondLst>
                                    <p:cond delay="0"/>
                                  </p:stCondLst>
                                  <p:childTnLst>
                                    <p:set>
                                      <p:cBhvr>
                                        <p:cTn id="9" dur="1" fill="hold">
                                          <p:stCondLst>
                                            <p:cond delay="0"/>
                                          </p:stCondLst>
                                        </p:cTn>
                                        <p:tgtEl>
                                          <p:spTgt spid="280"/>
                                        </p:tgtEl>
                                        <p:attrNameLst>
                                          <p:attrName>style.visibility</p:attrName>
                                        </p:attrNameLst>
                                      </p:cBhvr>
                                      <p:to>
                                        <p:strVal val="visible"/>
                                      </p:to>
                                    </p:set>
                                    <p:animEffect transition="in" filter="fade">
                                      <p:cBhvr>
                                        <p:cTn id="10" dur="500"/>
                                        <p:tgtEl>
                                          <p:spTgt spid="280"/>
                                        </p:tgtEl>
                                      </p:cBhvr>
                                    </p:animEffect>
                                  </p:childTnLst>
                                </p:cTn>
                              </p:par>
                              <p:par>
                                <p:cTn id="11" presetID="10" presetClass="entr" presetSubtype="0" fill="hold" nodeType="withEffect">
                                  <p:stCondLst>
                                    <p:cond delay="0"/>
                                  </p:stCondLst>
                                  <p:childTnLst>
                                    <p:set>
                                      <p:cBhvr>
                                        <p:cTn id="12" dur="1" fill="hold">
                                          <p:stCondLst>
                                            <p:cond delay="0"/>
                                          </p:stCondLst>
                                        </p:cTn>
                                        <p:tgtEl>
                                          <p:spTgt spid="281"/>
                                        </p:tgtEl>
                                        <p:attrNameLst>
                                          <p:attrName>style.visibility</p:attrName>
                                        </p:attrNameLst>
                                      </p:cBhvr>
                                      <p:to>
                                        <p:strVal val="visible"/>
                                      </p:to>
                                    </p:set>
                                    <p:animEffect transition="in" filter="fade">
                                      <p:cBhvr>
                                        <p:cTn id="13" dur="500"/>
                                        <p:tgtEl>
                                          <p:spTgt spid="281"/>
                                        </p:tgtEl>
                                      </p:cBhvr>
                                    </p:animEffect>
                                  </p:childTnLst>
                                </p:cTn>
                              </p:par>
                              <p:par>
                                <p:cTn id="14" presetID="10" presetClass="entr" presetSubtype="0" fill="hold" nodeType="withEffect">
                                  <p:stCondLst>
                                    <p:cond delay="0"/>
                                  </p:stCondLst>
                                  <p:childTnLst>
                                    <p:set>
                                      <p:cBhvr>
                                        <p:cTn id="15" dur="1" fill="hold">
                                          <p:stCondLst>
                                            <p:cond delay="0"/>
                                          </p:stCondLst>
                                        </p:cTn>
                                        <p:tgtEl>
                                          <p:spTgt spid="282"/>
                                        </p:tgtEl>
                                        <p:attrNameLst>
                                          <p:attrName>style.visibility</p:attrName>
                                        </p:attrNameLst>
                                      </p:cBhvr>
                                      <p:to>
                                        <p:strVal val="visible"/>
                                      </p:to>
                                    </p:set>
                                    <p:animEffect transition="in" filter="fade">
                                      <p:cBhvr>
                                        <p:cTn id="16" dur="500"/>
                                        <p:tgtEl>
                                          <p:spTgt spid="2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505"/>
        <p:cNvGrpSpPr/>
        <p:nvPr/>
      </p:nvGrpSpPr>
      <p:grpSpPr>
        <a:xfrm>
          <a:off x="0" y="0"/>
          <a:ext cx="0" cy="0"/>
          <a:chOff x="0" y="0"/>
          <a:chExt cx="0" cy="0"/>
        </a:xfrm>
      </p:grpSpPr>
      <p:pic>
        <p:nvPicPr>
          <p:cNvPr id="1506" name="Google Shape;1506;p72" descr="マップ&#10;&#10;AI 生成コンテンツは誤りを含む可能性があります。"/>
          <p:cNvPicPr preferRelativeResize="0"/>
          <p:nvPr/>
        </p:nvPicPr>
        <p:blipFill rotWithShape="1">
          <a:blip r:embed="rId3">
            <a:alphaModFix/>
          </a:blip>
          <a:srcRect t="179" b="1"/>
          <a:stretch/>
        </p:blipFill>
        <p:spPr>
          <a:xfrm>
            <a:off x="765027" y="739874"/>
            <a:ext cx="10661946" cy="6026686"/>
          </a:xfrm>
          <a:prstGeom prst="rect">
            <a:avLst/>
          </a:prstGeom>
          <a:noFill/>
          <a:ln w="9525" cap="flat" cmpd="sng">
            <a:solidFill>
              <a:schemeClr val="dk1"/>
            </a:solidFill>
            <a:prstDash val="solid"/>
            <a:round/>
            <a:headEnd type="none" w="sm" len="sm"/>
            <a:tailEnd type="none" w="sm" len="sm"/>
          </a:ln>
        </p:spPr>
      </p:pic>
      <p:sp>
        <p:nvSpPr>
          <p:cNvPr id="1507" name="Google Shape;1507;p72"/>
          <p:cNvSpPr/>
          <p:nvPr/>
        </p:nvSpPr>
        <p:spPr>
          <a:xfrm>
            <a:off x="765027" y="739874"/>
            <a:ext cx="10661946" cy="6026686"/>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08" name="Google Shape;1508;p72"/>
          <p:cNvSpPr txBox="1"/>
          <p:nvPr/>
        </p:nvSpPr>
        <p:spPr>
          <a:xfrm>
            <a:off x="201706" y="199493"/>
            <a:ext cx="4576034"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AAC8D"/>
              </a:buClr>
              <a:buSzPts val="2400"/>
              <a:buFont typeface="Arial"/>
              <a:buNone/>
            </a:pPr>
            <a:r>
              <a:rPr lang="ja-JP" sz="2400" b="1" i="0" u="none" strike="noStrike" cap="none">
                <a:solidFill>
                  <a:srgbClr val="2AAC8D"/>
                </a:solidFill>
                <a:latin typeface="Arial"/>
                <a:ea typeface="Arial"/>
                <a:cs typeface="Arial"/>
                <a:sym typeface="Arial"/>
              </a:rPr>
              <a:t>2. 公共施設をたずねて</a:t>
            </a:r>
            <a:endParaRPr sz="1400" b="0" i="0" u="none" strike="noStrike" cap="none">
              <a:solidFill>
                <a:srgbClr val="000000"/>
              </a:solidFill>
              <a:latin typeface="Arial"/>
              <a:ea typeface="Arial"/>
              <a:cs typeface="Arial"/>
              <a:sym typeface="Arial"/>
            </a:endParaRPr>
          </a:p>
        </p:txBody>
      </p:sp>
      <p:pic>
        <p:nvPicPr>
          <p:cNvPr id="1509" name="Google Shape;1509;p72"/>
          <p:cNvPicPr preferRelativeResize="0"/>
          <p:nvPr/>
        </p:nvPicPr>
        <p:blipFill rotWithShape="1">
          <a:blip r:embed="rId4">
            <a:alphaModFix/>
          </a:blip>
          <a:srcRect/>
          <a:stretch/>
        </p:blipFill>
        <p:spPr>
          <a:xfrm>
            <a:off x="120590" y="914400"/>
            <a:ext cx="1416485" cy="1682612"/>
          </a:xfrm>
          <a:prstGeom prst="rect">
            <a:avLst/>
          </a:prstGeom>
          <a:noFill/>
          <a:ln>
            <a:noFill/>
          </a:ln>
        </p:spPr>
      </p:pic>
      <p:pic>
        <p:nvPicPr>
          <p:cNvPr id="1510" name="Google Shape;1510;p72"/>
          <p:cNvPicPr preferRelativeResize="0"/>
          <p:nvPr/>
        </p:nvPicPr>
        <p:blipFill rotWithShape="1">
          <a:blip r:embed="rId5">
            <a:alphaModFix/>
          </a:blip>
          <a:srcRect/>
          <a:stretch/>
        </p:blipFill>
        <p:spPr>
          <a:xfrm>
            <a:off x="218078" y="5253212"/>
            <a:ext cx="1534674" cy="1581180"/>
          </a:xfrm>
          <a:prstGeom prst="rect">
            <a:avLst/>
          </a:prstGeom>
          <a:noFill/>
          <a:ln>
            <a:noFill/>
          </a:ln>
        </p:spPr>
      </p:pic>
      <p:sp>
        <p:nvSpPr>
          <p:cNvPr id="1511" name="Google Shape;1511;p72"/>
          <p:cNvSpPr/>
          <p:nvPr/>
        </p:nvSpPr>
        <p:spPr>
          <a:xfrm>
            <a:off x="974427" y="1993271"/>
            <a:ext cx="1690964" cy="447818"/>
          </a:xfrm>
          <a:custGeom>
            <a:avLst/>
            <a:gdLst/>
            <a:ahLst/>
            <a:cxnLst/>
            <a:rect l="l" t="t" r="r" b="b"/>
            <a:pathLst>
              <a:path w="1690964" h="447818" extrusionOk="0">
                <a:moveTo>
                  <a:pt x="226817" y="0"/>
                </a:moveTo>
                <a:lnTo>
                  <a:pt x="1616326" y="0"/>
                </a:lnTo>
                <a:cubicBezTo>
                  <a:pt x="1657547" y="0"/>
                  <a:pt x="1690964" y="33417"/>
                  <a:pt x="1690964" y="74638"/>
                </a:cubicBezTo>
                <a:lnTo>
                  <a:pt x="1690964" y="373180"/>
                </a:lnTo>
                <a:cubicBezTo>
                  <a:pt x="1690964" y="414401"/>
                  <a:pt x="1657547" y="447818"/>
                  <a:pt x="1616326" y="447818"/>
                </a:cubicBezTo>
                <a:lnTo>
                  <a:pt x="226817" y="447818"/>
                </a:lnTo>
                <a:cubicBezTo>
                  <a:pt x="185596" y="447818"/>
                  <a:pt x="152179" y="414401"/>
                  <a:pt x="152179" y="373180"/>
                </a:cubicBezTo>
                <a:lnTo>
                  <a:pt x="152179" y="247239"/>
                </a:lnTo>
                <a:lnTo>
                  <a:pt x="0" y="70711"/>
                </a:lnTo>
                <a:lnTo>
                  <a:pt x="152972" y="70711"/>
                </a:lnTo>
                <a:lnTo>
                  <a:pt x="158045" y="45586"/>
                </a:lnTo>
                <a:cubicBezTo>
                  <a:pt x="169375" y="18797"/>
                  <a:pt x="195901" y="0"/>
                  <a:pt x="226817" y="0"/>
                </a:cubicBezTo>
                <a:close/>
              </a:path>
            </a:pathLst>
          </a:custGeom>
          <a:solidFill>
            <a:schemeClr val="lt1"/>
          </a:solidFill>
          <a:ln w="12700" cap="flat" cmpd="sng">
            <a:solidFill>
              <a:schemeClr val="dk1"/>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12" name="Google Shape;1512;p72"/>
          <p:cNvSpPr txBox="1"/>
          <p:nvPr/>
        </p:nvSpPr>
        <p:spPr>
          <a:xfrm>
            <a:off x="1126608" y="1973010"/>
            <a:ext cx="1608363" cy="488339"/>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100"/>
              <a:buFont typeface="Arial"/>
              <a:buNone/>
            </a:pPr>
            <a:r>
              <a:rPr lang="ja-JP" sz="1100" b="0" i="0" u="none" strike="noStrike" cap="none">
                <a:solidFill>
                  <a:schemeClr val="dk1"/>
                </a:solidFill>
                <a:latin typeface="Arial"/>
                <a:ea typeface="Arial"/>
                <a:cs typeface="Arial"/>
                <a:sym typeface="Arial"/>
              </a:rPr>
              <a:t>どんなものがあるか、まちを探検しようよ。</a:t>
            </a:r>
            <a:endParaRPr sz="1100" b="0" i="0" u="none" strike="noStrike" cap="none">
              <a:solidFill>
                <a:schemeClr val="dk1"/>
              </a:solidFill>
              <a:latin typeface="Arial"/>
              <a:ea typeface="Arial"/>
              <a:cs typeface="Arial"/>
              <a:sym typeface="Arial"/>
            </a:endParaRPr>
          </a:p>
        </p:txBody>
      </p:sp>
      <p:sp>
        <p:nvSpPr>
          <p:cNvPr id="1513" name="Google Shape;1513;p72"/>
          <p:cNvSpPr/>
          <p:nvPr/>
        </p:nvSpPr>
        <p:spPr>
          <a:xfrm>
            <a:off x="1126608" y="6065075"/>
            <a:ext cx="1977566" cy="652904"/>
          </a:xfrm>
          <a:custGeom>
            <a:avLst/>
            <a:gdLst/>
            <a:ahLst/>
            <a:cxnLst/>
            <a:rect l="l" t="t" r="r" b="b"/>
            <a:pathLst>
              <a:path w="1690964" h="447818" extrusionOk="0">
                <a:moveTo>
                  <a:pt x="226817" y="0"/>
                </a:moveTo>
                <a:lnTo>
                  <a:pt x="1616326" y="0"/>
                </a:lnTo>
                <a:cubicBezTo>
                  <a:pt x="1657547" y="0"/>
                  <a:pt x="1690964" y="33417"/>
                  <a:pt x="1690964" y="74638"/>
                </a:cubicBezTo>
                <a:lnTo>
                  <a:pt x="1690964" y="373180"/>
                </a:lnTo>
                <a:cubicBezTo>
                  <a:pt x="1690964" y="414401"/>
                  <a:pt x="1657547" y="447818"/>
                  <a:pt x="1616326" y="447818"/>
                </a:cubicBezTo>
                <a:lnTo>
                  <a:pt x="226817" y="447818"/>
                </a:lnTo>
                <a:cubicBezTo>
                  <a:pt x="185596" y="447818"/>
                  <a:pt x="152179" y="414401"/>
                  <a:pt x="152179" y="373180"/>
                </a:cubicBezTo>
                <a:lnTo>
                  <a:pt x="152179" y="247239"/>
                </a:lnTo>
                <a:lnTo>
                  <a:pt x="0" y="70711"/>
                </a:lnTo>
                <a:lnTo>
                  <a:pt x="152972" y="70711"/>
                </a:lnTo>
                <a:lnTo>
                  <a:pt x="158045" y="45586"/>
                </a:lnTo>
                <a:cubicBezTo>
                  <a:pt x="169375" y="18797"/>
                  <a:pt x="195901" y="0"/>
                  <a:pt x="226817" y="0"/>
                </a:cubicBezTo>
                <a:close/>
              </a:path>
            </a:pathLst>
          </a:custGeom>
          <a:solidFill>
            <a:schemeClr val="lt1"/>
          </a:solidFill>
          <a:ln w="12700" cap="flat" cmpd="sng">
            <a:solidFill>
              <a:schemeClr val="dk1"/>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14" name="Google Shape;1514;p72"/>
          <p:cNvSpPr txBox="1"/>
          <p:nvPr/>
        </p:nvSpPr>
        <p:spPr>
          <a:xfrm>
            <a:off x="1340405" y="6045792"/>
            <a:ext cx="1763768" cy="691471"/>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100"/>
              <a:buFont typeface="Arial"/>
              <a:buNone/>
            </a:pPr>
            <a:r>
              <a:rPr lang="ja-JP" sz="1100" b="0" i="0" u="none" strike="noStrike" cap="none">
                <a:solidFill>
                  <a:schemeClr val="dk1"/>
                </a:solidFill>
                <a:latin typeface="Arial"/>
                <a:ea typeface="Arial"/>
                <a:cs typeface="Arial"/>
                <a:sym typeface="Arial"/>
              </a:rPr>
              <a:t>わたしたちの住んでいるまちには、どんな公共施設があるかしら？</a:t>
            </a:r>
            <a:endParaRPr sz="1100" b="0" i="0" u="none" strike="noStrike" cap="none">
              <a:solidFill>
                <a:schemeClr val="dk1"/>
              </a:solidFill>
              <a:latin typeface="Arial"/>
              <a:ea typeface="Arial"/>
              <a:cs typeface="Arial"/>
              <a:sym typeface="Arial"/>
            </a:endParaRPr>
          </a:p>
        </p:txBody>
      </p:sp>
      <p:sp>
        <p:nvSpPr>
          <p:cNvPr id="1515" name="Google Shape;1515;p72"/>
          <p:cNvSpPr/>
          <p:nvPr/>
        </p:nvSpPr>
        <p:spPr>
          <a:xfrm>
            <a:off x="828832" y="4907046"/>
            <a:ext cx="1900800" cy="241274"/>
          </a:xfrm>
          <a:prstGeom prst="roundRect">
            <a:avLst>
              <a:gd name="adj" fmla="val 50000"/>
            </a:avLst>
          </a:prstGeom>
          <a:solidFill>
            <a:srgbClr val="C80000">
              <a:alpha val="5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16" name="Google Shape;1516;p72"/>
          <p:cNvSpPr/>
          <p:nvPr/>
        </p:nvSpPr>
        <p:spPr>
          <a:xfrm>
            <a:off x="3317970" y="6362519"/>
            <a:ext cx="983838" cy="241274"/>
          </a:xfrm>
          <a:prstGeom prst="roundRect">
            <a:avLst>
              <a:gd name="adj" fmla="val 50000"/>
            </a:avLst>
          </a:prstGeom>
          <a:solidFill>
            <a:srgbClr val="0070C0">
              <a:alpha val="9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17" name="Google Shape;1517;p72"/>
          <p:cNvSpPr/>
          <p:nvPr/>
        </p:nvSpPr>
        <p:spPr>
          <a:xfrm>
            <a:off x="4729708" y="6362519"/>
            <a:ext cx="1580396" cy="241274"/>
          </a:xfrm>
          <a:prstGeom prst="roundRect">
            <a:avLst>
              <a:gd name="adj" fmla="val 50000"/>
            </a:avLst>
          </a:prstGeom>
          <a:solidFill>
            <a:srgbClr val="C80000">
              <a:alpha val="5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18" name="Google Shape;1518;p72"/>
          <p:cNvSpPr/>
          <p:nvPr/>
        </p:nvSpPr>
        <p:spPr>
          <a:xfrm>
            <a:off x="840806" y="3716531"/>
            <a:ext cx="600085" cy="241274"/>
          </a:xfrm>
          <a:prstGeom prst="roundRect">
            <a:avLst>
              <a:gd name="adj" fmla="val 50000"/>
            </a:avLst>
          </a:prstGeom>
          <a:solidFill>
            <a:srgbClr val="0070C0">
              <a:alpha val="9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19" name="Google Shape;1519;p72"/>
          <p:cNvSpPr/>
          <p:nvPr/>
        </p:nvSpPr>
        <p:spPr>
          <a:xfrm>
            <a:off x="1819909" y="3559921"/>
            <a:ext cx="673714" cy="241274"/>
          </a:xfrm>
          <a:prstGeom prst="roundRect">
            <a:avLst>
              <a:gd name="adj" fmla="val 50000"/>
            </a:avLst>
          </a:prstGeom>
          <a:solidFill>
            <a:srgbClr val="0070C0">
              <a:alpha val="9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20" name="Google Shape;1520;p72"/>
          <p:cNvSpPr/>
          <p:nvPr/>
        </p:nvSpPr>
        <p:spPr>
          <a:xfrm>
            <a:off x="1548575" y="2626672"/>
            <a:ext cx="673714" cy="241274"/>
          </a:xfrm>
          <a:prstGeom prst="roundRect">
            <a:avLst>
              <a:gd name="adj" fmla="val 50000"/>
            </a:avLst>
          </a:prstGeom>
          <a:solidFill>
            <a:srgbClr val="C80000">
              <a:alpha val="5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21" name="Google Shape;1521;p72"/>
          <p:cNvSpPr/>
          <p:nvPr/>
        </p:nvSpPr>
        <p:spPr>
          <a:xfrm>
            <a:off x="1959817" y="948784"/>
            <a:ext cx="824083" cy="241274"/>
          </a:xfrm>
          <a:prstGeom prst="roundRect">
            <a:avLst>
              <a:gd name="adj" fmla="val 50000"/>
            </a:avLst>
          </a:prstGeom>
          <a:solidFill>
            <a:srgbClr val="C80000">
              <a:alpha val="5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22" name="Google Shape;1522;p72"/>
          <p:cNvSpPr/>
          <p:nvPr/>
        </p:nvSpPr>
        <p:spPr>
          <a:xfrm>
            <a:off x="3704524" y="1069420"/>
            <a:ext cx="983838" cy="241274"/>
          </a:xfrm>
          <a:prstGeom prst="roundRect">
            <a:avLst>
              <a:gd name="adj" fmla="val 50000"/>
            </a:avLst>
          </a:prstGeom>
          <a:solidFill>
            <a:srgbClr val="C80000">
              <a:alpha val="5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23" name="Google Shape;1523;p72"/>
          <p:cNvSpPr/>
          <p:nvPr/>
        </p:nvSpPr>
        <p:spPr>
          <a:xfrm>
            <a:off x="3017927" y="3974625"/>
            <a:ext cx="600085" cy="241274"/>
          </a:xfrm>
          <a:prstGeom prst="roundRect">
            <a:avLst>
              <a:gd name="adj" fmla="val 50000"/>
            </a:avLst>
          </a:prstGeom>
          <a:solidFill>
            <a:srgbClr val="0070C0">
              <a:alpha val="9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24" name="Google Shape;1524;p72"/>
          <p:cNvSpPr/>
          <p:nvPr/>
        </p:nvSpPr>
        <p:spPr>
          <a:xfrm>
            <a:off x="3704524" y="2866520"/>
            <a:ext cx="1471747" cy="241274"/>
          </a:xfrm>
          <a:prstGeom prst="roundRect">
            <a:avLst>
              <a:gd name="adj" fmla="val 50000"/>
            </a:avLst>
          </a:prstGeom>
          <a:solidFill>
            <a:srgbClr val="0070C0">
              <a:alpha val="9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25" name="Google Shape;1525;p72"/>
          <p:cNvSpPr/>
          <p:nvPr/>
        </p:nvSpPr>
        <p:spPr>
          <a:xfrm>
            <a:off x="4872505" y="2400798"/>
            <a:ext cx="673714" cy="241274"/>
          </a:xfrm>
          <a:prstGeom prst="roundRect">
            <a:avLst>
              <a:gd name="adj" fmla="val 50000"/>
            </a:avLst>
          </a:prstGeom>
          <a:solidFill>
            <a:srgbClr val="0070C0">
              <a:alpha val="9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26" name="Google Shape;1526;p72"/>
          <p:cNvSpPr/>
          <p:nvPr/>
        </p:nvSpPr>
        <p:spPr>
          <a:xfrm>
            <a:off x="3809889" y="4907046"/>
            <a:ext cx="824083" cy="241274"/>
          </a:xfrm>
          <a:prstGeom prst="roundRect">
            <a:avLst>
              <a:gd name="adj" fmla="val 50000"/>
            </a:avLst>
          </a:prstGeom>
          <a:solidFill>
            <a:srgbClr val="0070C0">
              <a:alpha val="9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27" name="Google Shape;1527;p72"/>
          <p:cNvSpPr/>
          <p:nvPr/>
        </p:nvSpPr>
        <p:spPr>
          <a:xfrm>
            <a:off x="5973247" y="3259326"/>
            <a:ext cx="673714" cy="241274"/>
          </a:xfrm>
          <a:prstGeom prst="roundRect">
            <a:avLst>
              <a:gd name="adj" fmla="val 50000"/>
            </a:avLst>
          </a:prstGeom>
          <a:solidFill>
            <a:srgbClr val="C80000">
              <a:alpha val="5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28" name="Google Shape;1528;p72"/>
          <p:cNvSpPr/>
          <p:nvPr/>
        </p:nvSpPr>
        <p:spPr>
          <a:xfrm>
            <a:off x="5917521" y="2619326"/>
            <a:ext cx="1129006" cy="241274"/>
          </a:xfrm>
          <a:prstGeom prst="roundRect">
            <a:avLst>
              <a:gd name="adj" fmla="val 50000"/>
            </a:avLst>
          </a:prstGeom>
          <a:solidFill>
            <a:srgbClr val="0070C0">
              <a:alpha val="9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29" name="Google Shape;1529;p72"/>
          <p:cNvSpPr/>
          <p:nvPr/>
        </p:nvSpPr>
        <p:spPr>
          <a:xfrm>
            <a:off x="6193323" y="1128168"/>
            <a:ext cx="824083" cy="241274"/>
          </a:xfrm>
          <a:prstGeom prst="roundRect">
            <a:avLst>
              <a:gd name="adj" fmla="val 50000"/>
            </a:avLst>
          </a:prstGeom>
          <a:solidFill>
            <a:srgbClr val="C80000">
              <a:alpha val="5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30" name="Google Shape;1530;p72"/>
          <p:cNvSpPr/>
          <p:nvPr/>
        </p:nvSpPr>
        <p:spPr>
          <a:xfrm>
            <a:off x="8763694" y="2002670"/>
            <a:ext cx="1129006" cy="241274"/>
          </a:xfrm>
          <a:prstGeom prst="roundRect">
            <a:avLst>
              <a:gd name="adj" fmla="val 50000"/>
            </a:avLst>
          </a:prstGeom>
          <a:solidFill>
            <a:srgbClr val="0070C0">
              <a:alpha val="9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31" name="Google Shape;1531;p72"/>
          <p:cNvSpPr/>
          <p:nvPr/>
        </p:nvSpPr>
        <p:spPr>
          <a:xfrm>
            <a:off x="10231939" y="919122"/>
            <a:ext cx="1129006" cy="241274"/>
          </a:xfrm>
          <a:prstGeom prst="roundRect">
            <a:avLst>
              <a:gd name="adj" fmla="val 50000"/>
            </a:avLst>
          </a:prstGeom>
          <a:solidFill>
            <a:srgbClr val="0070C0">
              <a:alpha val="9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32" name="Google Shape;1532;p72"/>
          <p:cNvSpPr/>
          <p:nvPr/>
        </p:nvSpPr>
        <p:spPr>
          <a:xfrm>
            <a:off x="10177256" y="2597011"/>
            <a:ext cx="1129006" cy="241274"/>
          </a:xfrm>
          <a:prstGeom prst="roundRect">
            <a:avLst>
              <a:gd name="adj" fmla="val 50000"/>
            </a:avLst>
          </a:prstGeom>
          <a:solidFill>
            <a:srgbClr val="C80000">
              <a:alpha val="5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33" name="Google Shape;1533;p72"/>
          <p:cNvSpPr/>
          <p:nvPr/>
        </p:nvSpPr>
        <p:spPr>
          <a:xfrm>
            <a:off x="7578905" y="2619325"/>
            <a:ext cx="673714" cy="241274"/>
          </a:xfrm>
          <a:prstGeom prst="roundRect">
            <a:avLst>
              <a:gd name="adj" fmla="val 50000"/>
            </a:avLst>
          </a:prstGeom>
          <a:solidFill>
            <a:srgbClr val="0070C0">
              <a:alpha val="9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34" name="Google Shape;1534;p72"/>
          <p:cNvSpPr/>
          <p:nvPr/>
        </p:nvSpPr>
        <p:spPr>
          <a:xfrm>
            <a:off x="9079876" y="3259325"/>
            <a:ext cx="824083" cy="241274"/>
          </a:xfrm>
          <a:prstGeom prst="roundRect">
            <a:avLst>
              <a:gd name="adj" fmla="val 50000"/>
            </a:avLst>
          </a:prstGeom>
          <a:solidFill>
            <a:srgbClr val="0070C0">
              <a:alpha val="9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35" name="Google Shape;1535;p72"/>
          <p:cNvSpPr/>
          <p:nvPr/>
        </p:nvSpPr>
        <p:spPr>
          <a:xfrm>
            <a:off x="9531991" y="3748781"/>
            <a:ext cx="1741255" cy="241274"/>
          </a:xfrm>
          <a:prstGeom prst="roundRect">
            <a:avLst>
              <a:gd name="adj" fmla="val 50000"/>
            </a:avLst>
          </a:prstGeom>
          <a:solidFill>
            <a:srgbClr val="C80000">
              <a:alpha val="5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36" name="Google Shape;1536;p72"/>
          <p:cNvSpPr/>
          <p:nvPr/>
        </p:nvSpPr>
        <p:spPr>
          <a:xfrm>
            <a:off x="9843253" y="4769530"/>
            <a:ext cx="824083" cy="241274"/>
          </a:xfrm>
          <a:prstGeom prst="roundRect">
            <a:avLst>
              <a:gd name="adj" fmla="val 50000"/>
            </a:avLst>
          </a:prstGeom>
          <a:solidFill>
            <a:srgbClr val="0070C0">
              <a:alpha val="9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37" name="Google Shape;1537;p72"/>
          <p:cNvSpPr/>
          <p:nvPr/>
        </p:nvSpPr>
        <p:spPr>
          <a:xfrm>
            <a:off x="6310104" y="4907046"/>
            <a:ext cx="983838" cy="241274"/>
          </a:xfrm>
          <a:prstGeom prst="roundRect">
            <a:avLst>
              <a:gd name="adj" fmla="val 50000"/>
            </a:avLst>
          </a:prstGeom>
          <a:solidFill>
            <a:srgbClr val="C80000">
              <a:alpha val="5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38" name="Google Shape;1538;p72"/>
          <p:cNvSpPr/>
          <p:nvPr/>
        </p:nvSpPr>
        <p:spPr>
          <a:xfrm>
            <a:off x="7046527" y="3725950"/>
            <a:ext cx="824083" cy="241274"/>
          </a:xfrm>
          <a:prstGeom prst="roundRect">
            <a:avLst>
              <a:gd name="adj" fmla="val 50000"/>
            </a:avLst>
          </a:prstGeom>
          <a:solidFill>
            <a:srgbClr val="0070C0">
              <a:alpha val="9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39" name="Google Shape;1539;p72"/>
          <p:cNvSpPr/>
          <p:nvPr/>
        </p:nvSpPr>
        <p:spPr>
          <a:xfrm>
            <a:off x="8994263" y="1772326"/>
            <a:ext cx="668203" cy="668203"/>
          </a:xfrm>
          <a:prstGeom prst="donut">
            <a:avLst>
              <a:gd name="adj" fmla="val 11639"/>
            </a:avLst>
          </a:prstGeom>
          <a:solidFill>
            <a:srgbClr val="0070C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40" name="Google Shape;1540;p72"/>
          <p:cNvSpPr/>
          <p:nvPr/>
        </p:nvSpPr>
        <p:spPr>
          <a:xfrm>
            <a:off x="7581280" y="2394844"/>
            <a:ext cx="668203" cy="668203"/>
          </a:xfrm>
          <a:prstGeom prst="donut">
            <a:avLst>
              <a:gd name="adj" fmla="val 11639"/>
            </a:avLst>
          </a:prstGeom>
          <a:solidFill>
            <a:srgbClr val="0070C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41" name="Google Shape;1541;p72"/>
          <p:cNvSpPr/>
          <p:nvPr/>
        </p:nvSpPr>
        <p:spPr>
          <a:xfrm>
            <a:off x="6147922" y="2408430"/>
            <a:ext cx="668203" cy="668203"/>
          </a:xfrm>
          <a:prstGeom prst="donut">
            <a:avLst>
              <a:gd name="adj" fmla="val 11639"/>
            </a:avLst>
          </a:prstGeom>
          <a:solidFill>
            <a:srgbClr val="0070C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42" name="Google Shape;1542;p72"/>
          <p:cNvSpPr/>
          <p:nvPr/>
        </p:nvSpPr>
        <p:spPr>
          <a:xfrm>
            <a:off x="10462508" y="703925"/>
            <a:ext cx="668203" cy="668203"/>
          </a:xfrm>
          <a:prstGeom prst="donut">
            <a:avLst>
              <a:gd name="adj" fmla="val 11639"/>
            </a:avLst>
          </a:prstGeom>
          <a:solidFill>
            <a:srgbClr val="0070C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43" name="Google Shape;1543;p72"/>
          <p:cNvSpPr/>
          <p:nvPr/>
        </p:nvSpPr>
        <p:spPr>
          <a:xfrm>
            <a:off x="1985757" y="691783"/>
            <a:ext cx="772446" cy="772446"/>
          </a:xfrm>
          <a:prstGeom prst="mathMultiply">
            <a:avLst>
              <a:gd name="adj1" fmla="val 8197"/>
            </a:avLst>
          </a:prstGeom>
          <a:solidFill>
            <a:srgbClr val="FF000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44" name="Google Shape;1544;p72"/>
          <p:cNvSpPr/>
          <p:nvPr/>
        </p:nvSpPr>
        <p:spPr>
          <a:xfrm>
            <a:off x="3810365" y="806779"/>
            <a:ext cx="772446" cy="772446"/>
          </a:xfrm>
          <a:prstGeom prst="mathMultiply">
            <a:avLst>
              <a:gd name="adj1" fmla="val 8197"/>
            </a:avLst>
          </a:prstGeom>
          <a:solidFill>
            <a:srgbClr val="FF000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45" name="Google Shape;1545;p72"/>
          <p:cNvSpPr/>
          <p:nvPr/>
        </p:nvSpPr>
        <p:spPr>
          <a:xfrm>
            <a:off x="6219141" y="871522"/>
            <a:ext cx="772446" cy="772446"/>
          </a:xfrm>
          <a:prstGeom prst="mathMultiply">
            <a:avLst>
              <a:gd name="adj1" fmla="val 8197"/>
            </a:avLst>
          </a:prstGeom>
          <a:solidFill>
            <a:srgbClr val="FF000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46" name="Google Shape;1546;p72"/>
          <p:cNvSpPr/>
          <p:nvPr/>
        </p:nvSpPr>
        <p:spPr>
          <a:xfrm>
            <a:off x="4875673" y="2183487"/>
            <a:ext cx="668203" cy="668203"/>
          </a:xfrm>
          <a:prstGeom prst="donut">
            <a:avLst>
              <a:gd name="adj" fmla="val 11639"/>
            </a:avLst>
          </a:prstGeom>
          <a:solidFill>
            <a:srgbClr val="0070C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47" name="Google Shape;1547;p72"/>
          <p:cNvSpPr/>
          <p:nvPr/>
        </p:nvSpPr>
        <p:spPr>
          <a:xfrm>
            <a:off x="4106514" y="2653055"/>
            <a:ext cx="668203" cy="668203"/>
          </a:xfrm>
          <a:prstGeom prst="donut">
            <a:avLst>
              <a:gd name="adj" fmla="val 11639"/>
            </a:avLst>
          </a:prstGeom>
          <a:solidFill>
            <a:srgbClr val="0070C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48" name="Google Shape;1548;p72"/>
          <p:cNvSpPr/>
          <p:nvPr/>
        </p:nvSpPr>
        <p:spPr>
          <a:xfrm>
            <a:off x="1475853" y="2367209"/>
            <a:ext cx="772446" cy="772446"/>
          </a:xfrm>
          <a:prstGeom prst="mathMultiply">
            <a:avLst>
              <a:gd name="adj1" fmla="val 8197"/>
            </a:avLst>
          </a:prstGeom>
          <a:solidFill>
            <a:srgbClr val="FF000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49" name="Google Shape;1549;p72"/>
          <p:cNvSpPr/>
          <p:nvPr/>
        </p:nvSpPr>
        <p:spPr>
          <a:xfrm>
            <a:off x="801180" y="3508452"/>
            <a:ext cx="668203" cy="668203"/>
          </a:xfrm>
          <a:prstGeom prst="donut">
            <a:avLst>
              <a:gd name="adj" fmla="val 11639"/>
            </a:avLst>
          </a:prstGeom>
          <a:solidFill>
            <a:srgbClr val="0070C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50" name="Google Shape;1550;p72"/>
          <p:cNvSpPr/>
          <p:nvPr/>
        </p:nvSpPr>
        <p:spPr>
          <a:xfrm>
            <a:off x="1821520" y="3352769"/>
            <a:ext cx="668203" cy="668203"/>
          </a:xfrm>
          <a:prstGeom prst="donut">
            <a:avLst>
              <a:gd name="adj" fmla="val 11639"/>
            </a:avLst>
          </a:prstGeom>
          <a:solidFill>
            <a:srgbClr val="0070C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51" name="Google Shape;1551;p72"/>
          <p:cNvSpPr/>
          <p:nvPr/>
        </p:nvSpPr>
        <p:spPr>
          <a:xfrm>
            <a:off x="2986312" y="3761160"/>
            <a:ext cx="668203" cy="668203"/>
          </a:xfrm>
          <a:prstGeom prst="donut">
            <a:avLst>
              <a:gd name="adj" fmla="val 11639"/>
            </a:avLst>
          </a:prstGeom>
          <a:solidFill>
            <a:srgbClr val="0070C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52" name="Google Shape;1552;p72"/>
          <p:cNvSpPr/>
          <p:nvPr/>
        </p:nvSpPr>
        <p:spPr>
          <a:xfrm>
            <a:off x="5942528" y="3006376"/>
            <a:ext cx="772446" cy="772446"/>
          </a:xfrm>
          <a:prstGeom prst="mathMultiply">
            <a:avLst>
              <a:gd name="adj1" fmla="val 8197"/>
            </a:avLst>
          </a:prstGeom>
          <a:solidFill>
            <a:srgbClr val="FF000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53" name="Google Shape;1553;p72"/>
          <p:cNvSpPr/>
          <p:nvPr/>
        </p:nvSpPr>
        <p:spPr>
          <a:xfrm>
            <a:off x="7124589" y="3508064"/>
            <a:ext cx="668203" cy="668203"/>
          </a:xfrm>
          <a:prstGeom prst="donut">
            <a:avLst>
              <a:gd name="adj" fmla="val 11639"/>
            </a:avLst>
          </a:prstGeom>
          <a:solidFill>
            <a:srgbClr val="0070C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54" name="Google Shape;1554;p72"/>
          <p:cNvSpPr/>
          <p:nvPr/>
        </p:nvSpPr>
        <p:spPr>
          <a:xfrm>
            <a:off x="9157938" y="3036088"/>
            <a:ext cx="668203" cy="668203"/>
          </a:xfrm>
          <a:prstGeom prst="donut">
            <a:avLst>
              <a:gd name="adj" fmla="val 11639"/>
            </a:avLst>
          </a:prstGeom>
          <a:solidFill>
            <a:srgbClr val="0070C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55" name="Google Shape;1555;p72"/>
          <p:cNvSpPr/>
          <p:nvPr/>
        </p:nvSpPr>
        <p:spPr>
          <a:xfrm>
            <a:off x="10355703" y="2331425"/>
            <a:ext cx="772446" cy="772446"/>
          </a:xfrm>
          <a:prstGeom prst="mathMultiply">
            <a:avLst>
              <a:gd name="adj1" fmla="val 8197"/>
            </a:avLst>
          </a:prstGeom>
          <a:solidFill>
            <a:srgbClr val="FF000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56" name="Google Shape;1556;p72"/>
          <p:cNvSpPr/>
          <p:nvPr/>
        </p:nvSpPr>
        <p:spPr>
          <a:xfrm>
            <a:off x="10016653" y="3492053"/>
            <a:ext cx="772446" cy="772446"/>
          </a:xfrm>
          <a:prstGeom prst="mathMultiply">
            <a:avLst>
              <a:gd name="adj1" fmla="val 8197"/>
            </a:avLst>
          </a:prstGeom>
          <a:solidFill>
            <a:srgbClr val="FF000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57" name="Google Shape;1557;p72"/>
          <p:cNvSpPr/>
          <p:nvPr/>
        </p:nvSpPr>
        <p:spPr>
          <a:xfrm>
            <a:off x="3887828" y="4676702"/>
            <a:ext cx="668203" cy="668203"/>
          </a:xfrm>
          <a:prstGeom prst="donut">
            <a:avLst>
              <a:gd name="adj" fmla="val 11639"/>
            </a:avLst>
          </a:prstGeom>
          <a:solidFill>
            <a:srgbClr val="0070C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58" name="Google Shape;1558;p72"/>
          <p:cNvSpPr/>
          <p:nvPr/>
        </p:nvSpPr>
        <p:spPr>
          <a:xfrm>
            <a:off x="6415945" y="4644350"/>
            <a:ext cx="772446" cy="772446"/>
          </a:xfrm>
          <a:prstGeom prst="mathMultiply">
            <a:avLst>
              <a:gd name="adj1" fmla="val 8197"/>
            </a:avLst>
          </a:prstGeom>
          <a:solidFill>
            <a:srgbClr val="FF000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59" name="Google Shape;1559;p72"/>
          <p:cNvSpPr/>
          <p:nvPr/>
        </p:nvSpPr>
        <p:spPr>
          <a:xfrm>
            <a:off x="9921315" y="4556065"/>
            <a:ext cx="668203" cy="668203"/>
          </a:xfrm>
          <a:prstGeom prst="donut">
            <a:avLst>
              <a:gd name="adj" fmla="val 11639"/>
            </a:avLst>
          </a:prstGeom>
          <a:solidFill>
            <a:srgbClr val="0070C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60" name="Google Shape;1560;p72"/>
          <p:cNvSpPr/>
          <p:nvPr/>
        </p:nvSpPr>
        <p:spPr>
          <a:xfrm>
            <a:off x="1393290" y="4641459"/>
            <a:ext cx="772446" cy="772446"/>
          </a:xfrm>
          <a:prstGeom prst="mathMultiply">
            <a:avLst>
              <a:gd name="adj1" fmla="val 8197"/>
            </a:avLst>
          </a:prstGeom>
          <a:solidFill>
            <a:srgbClr val="FF000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61" name="Google Shape;1561;p72"/>
          <p:cNvSpPr/>
          <p:nvPr/>
        </p:nvSpPr>
        <p:spPr>
          <a:xfrm>
            <a:off x="3502655" y="6130122"/>
            <a:ext cx="668203" cy="668203"/>
          </a:xfrm>
          <a:prstGeom prst="donut">
            <a:avLst>
              <a:gd name="adj" fmla="val 11639"/>
            </a:avLst>
          </a:prstGeom>
          <a:solidFill>
            <a:srgbClr val="0070C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62" name="Google Shape;1562;p72"/>
          <p:cNvSpPr/>
          <p:nvPr/>
        </p:nvSpPr>
        <p:spPr>
          <a:xfrm>
            <a:off x="5133916" y="6098867"/>
            <a:ext cx="772446" cy="772446"/>
          </a:xfrm>
          <a:prstGeom prst="mathMultiply">
            <a:avLst>
              <a:gd name="adj1" fmla="val 8197"/>
            </a:avLst>
          </a:prstGeom>
          <a:solidFill>
            <a:srgbClr val="FF000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63" name="Google Shape;1563;p72"/>
          <p:cNvSpPr/>
          <p:nvPr/>
        </p:nvSpPr>
        <p:spPr>
          <a:xfrm>
            <a:off x="7398544" y="1340354"/>
            <a:ext cx="1145879" cy="241274"/>
          </a:xfrm>
          <a:prstGeom prst="roundRect">
            <a:avLst>
              <a:gd name="adj" fmla="val 50000"/>
            </a:avLst>
          </a:prstGeom>
          <a:solidFill>
            <a:srgbClr val="0070C0">
              <a:alpha val="9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64" name="Google Shape;1564;p72"/>
          <p:cNvSpPr/>
          <p:nvPr/>
        </p:nvSpPr>
        <p:spPr>
          <a:xfrm>
            <a:off x="7637382" y="1123490"/>
            <a:ext cx="668203" cy="668203"/>
          </a:xfrm>
          <a:prstGeom prst="donut">
            <a:avLst>
              <a:gd name="adj" fmla="val 11639"/>
            </a:avLst>
          </a:prstGeom>
          <a:solidFill>
            <a:srgbClr val="0070C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65" name="Google Shape;1565;p72"/>
          <p:cNvSpPr/>
          <p:nvPr/>
        </p:nvSpPr>
        <p:spPr>
          <a:xfrm>
            <a:off x="10813775" y="251189"/>
            <a:ext cx="1084631" cy="358231"/>
          </a:xfrm>
          <a:prstGeom prst="rect">
            <a:avLst/>
          </a:prstGeom>
          <a:solidFill>
            <a:srgbClr val="C80000">
              <a:alpha val="1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66" name="Google Shape;1566;p72"/>
          <p:cNvSpPr txBox="1"/>
          <p:nvPr/>
        </p:nvSpPr>
        <p:spPr>
          <a:xfrm>
            <a:off x="11009589" y="299499"/>
            <a:ext cx="604653" cy="26161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3F3F3F"/>
              </a:buClr>
              <a:buSzPts val="1100"/>
              <a:buFont typeface="Arial"/>
              <a:buNone/>
            </a:pPr>
            <a:r>
              <a:rPr lang="ja-JP" sz="1100" b="0" i="0" u="none" strike="noStrike" cap="none">
                <a:solidFill>
                  <a:srgbClr val="3F3F3F"/>
                </a:solidFill>
                <a:latin typeface="Arial"/>
                <a:ea typeface="Arial"/>
                <a:cs typeface="Arial"/>
                <a:sym typeface="Arial"/>
              </a:rPr>
              <a:t>目次へ</a:t>
            </a:r>
            <a:endParaRPr sz="1800" b="0" i="0" u="none" strike="noStrike" cap="none">
              <a:solidFill>
                <a:schemeClr val="dk1"/>
              </a:solidFill>
              <a:latin typeface="Arial"/>
              <a:ea typeface="Arial"/>
              <a:cs typeface="Arial"/>
              <a:sym typeface="Arial"/>
            </a:endParaRPr>
          </a:p>
        </p:txBody>
      </p:sp>
      <p:sp>
        <p:nvSpPr>
          <p:cNvPr id="1567" name="Google Shape;1567;p72"/>
          <p:cNvSpPr/>
          <p:nvPr/>
        </p:nvSpPr>
        <p:spPr>
          <a:xfrm rot="5400000">
            <a:off x="11580577" y="373816"/>
            <a:ext cx="131053" cy="112977"/>
          </a:xfrm>
          <a:prstGeom prst="triangle">
            <a:avLst>
              <a:gd name="adj" fmla="val 50000"/>
            </a:avLst>
          </a:prstGeom>
          <a:solidFill>
            <a:srgbClr val="3F3F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68" name="Google Shape;1568;p72">
            <a:hlinkClick r:id="rId6" action="ppaction://hlinksldjump"/>
          </p:cNvPr>
          <p:cNvSpPr/>
          <p:nvPr/>
        </p:nvSpPr>
        <p:spPr>
          <a:xfrm>
            <a:off x="10813775" y="251189"/>
            <a:ext cx="1084631" cy="358231"/>
          </a:xfrm>
          <a:prstGeom prst="rect">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69" name="Google Shape;1569;p72"/>
          <p:cNvSpPr txBox="1"/>
          <p:nvPr/>
        </p:nvSpPr>
        <p:spPr>
          <a:xfrm>
            <a:off x="829394" y="4895770"/>
            <a:ext cx="2238124" cy="3138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コンビニエンスストア ▶</a:t>
            </a:r>
            <a:endParaRPr sz="1200" b="1" i="0" u="none" strike="noStrike" cap="none">
              <a:solidFill>
                <a:schemeClr val="lt1"/>
              </a:solidFill>
              <a:latin typeface="Arial"/>
              <a:ea typeface="Arial"/>
              <a:cs typeface="Arial"/>
              <a:sym typeface="Arial"/>
            </a:endParaRPr>
          </a:p>
        </p:txBody>
      </p:sp>
      <p:sp>
        <p:nvSpPr>
          <p:cNvPr id="1570" name="Google Shape;1570;p72"/>
          <p:cNvSpPr txBox="1"/>
          <p:nvPr/>
        </p:nvSpPr>
        <p:spPr>
          <a:xfrm>
            <a:off x="3318261" y="6351243"/>
            <a:ext cx="1158434" cy="3138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公立病院 ▶</a:t>
            </a:r>
            <a:endParaRPr sz="1200" b="1" i="0" u="none" strike="noStrike" cap="none">
              <a:solidFill>
                <a:schemeClr val="lt1"/>
              </a:solidFill>
              <a:latin typeface="Arial"/>
              <a:ea typeface="Arial"/>
              <a:cs typeface="Arial"/>
              <a:sym typeface="Arial"/>
            </a:endParaRPr>
          </a:p>
        </p:txBody>
      </p:sp>
      <p:sp>
        <p:nvSpPr>
          <p:cNvPr id="1571" name="Google Shape;1571;p72"/>
          <p:cNvSpPr txBox="1"/>
          <p:nvPr/>
        </p:nvSpPr>
        <p:spPr>
          <a:xfrm>
            <a:off x="4730175" y="6351243"/>
            <a:ext cx="1860860" cy="3138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ガソリンスタンド ▶</a:t>
            </a:r>
            <a:endParaRPr sz="1200" b="1" i="0" u="none" strike="noStrike" cap="none">
              <a:solidFill>
                <a:schemeClr val="lt1"/>
              </a:solidFill>
              <a:latin typeface="Arial"/>
              <a:ea typeface="Arial"/>
              <a:cs typeface="Arial"/>
              <a:sym typeface="Arial"/>
            </a:endParaRPr>
          </a:p>
        </p:txBody>
      </p:sp>
      <p:sp>
        <p:nvSpPr>
          <p:cNvPr id="1572" name="Google Shape;1572;p72"/>
          <p:cNvSpPr txBox="1"/>
          <p:nvPr/>
        </p:nvSpPr>
        <p:spPr>
          <a:xfrm>
            <a:off x="840983" y="3705255"/>
            <a:ext cx="599908" cy="300595"/>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港 ▶</a:t>
            </a:r>
            <a:endParaRPr sz="1200" b="1" i="0" u="none" strike="noStrike" cap="none">
              <a:solidFill>
                <a:schemeClr val="lt1"/>
              </a:solidFill>
              <a:latin typeface="Arial"/>
              <a:ea typeface="Arial"/>
              <a:cs typeface="Arial"/>
              <a:sym typeface="Arial"/>
            </a:endParaRPr>
          </a:p>
        </p:txBody>
      </p:sp>
      <p:sp>
        <p:nvSpPr>
          <p:cNvPr id="1573" name="Google Shape;1573;p72"/>
          <p:cNvSpPr txBox="1"/>
          <p:nvPr/>
        </p:nvSpPr>
        <p:spPr>
          <a:xfrm>
            <a:off x="1820108" y="3548645"/>
            <a:ext cx="793274" cy="3138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灯台 ▶</a:t>
            </a:r>
            <a:endParaRPr sz="1200" b="1" i="0" u="none" strike="noStrike" cap="none">
              <a:solidFill>
                <a:schemeClr val="lt1"/>
              </a:solidFill>
              <a:latin typeface="Arial"/>
              <a:ea typeface="Arial"/>
              <a:cs typeface="Arial"/>
              <a:sym typeface="Arial"/>
            </a:endParaRPr>
          </a:p>
        </p:txBody>
      </p:sp>
      <p:sp>
        <p:nvSpPr>
          <p:cNvPr id="1574" name="Google Shape;1574;p72"/>
          <p:cNvSpPr txBox="1"/>
          <p:nvPr/>
        </p:nvSpPr>
        <p:spPr>
          <a:xfrm>
            <a:off x="1548774" y="2615396"/>
            <a:ext cx="793274" cy="3138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教会 ▶</a:t>
            </a:r>
            <a:endParaRPr sz="1200" b="1" i="0" u="none" strike="noStrike" cap="none">
              <a:solidFill>
                <a:schemeClr val="lt1"/>
              </a:solidFill>
              <a:latin typeface="Arial"/>
              <a:ea typeface="Arial"/>
              <a:cs typeface="Arial"/>
              <a:sym typeface="Arial"/>
            </a:endParaRPr>
          </a:p>
        </p:txBody>
      </p:sp>
      <p:sp>
        <p:nvSpPr>
          <p:cNvPr id="1575" name="Google Shape;1575;p72"/>
          <p:cNvSpPr txBox="1"/>
          <p:nvPr/>
        </p:nvSpPr>
        <p:spPr>
          <a:xfrm>
            <a:off x="1960061" y="937508"/>
            <a:ext cx="970328" cy="3138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旅客機 ▶</a:t>
            </a:r>
            <a:endParaRPr sz="1200" b="1" i="0" u="none" strike="noStrike" cap="none">
              <a:solidFill>
                <a:schemeClr val="lt1"/>
              </a:solidFill>
              <a:latin typeface="Arial"/>
              <a:ea typeface="Arial"/>
              <a:cs typeface="Arial"/>
              <a:sym typeface="Arial"/>
            </a:endParaRPr>
          </a:p>
        </p:txBody>
      </p:sp>
      <p:sp>
        <p:nvSpPr>
          <p:cNvPr id="1576" name="Google Shape;1576;p72"/>
          <p:cNvSpPr txBox="1"/>
          <p:nvPr/>
        </p:nvSpPr>
        <p:spPr>
          <a:xfrm>
            <a:off x="3704815" y="1058144"/>
            <a:ext cx="1158434" cy="3138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テレビ塔 ▶</a:t>
            </a:r>
            <a:endParaRPr sz="1200" b="1" i="0" u="none" strike="noStrike" cap="none">
              <a:solidFill>
                <a:schemeClr val="lt1"/>
              </a:solidFill>
              <a:latin typeface="Arial"/>
              <a:ea typeface="Arial"/>
              <a:cs typeface="Arial"/>
              <a:sym typeface="Arial"/>
            </a:endParaRPr>
          </a:p>
        </p:txBody>
      </p:sp>
      <p:sp>
        <p:nvSpPr>
          <p:cNvPr id="1577" name="Google Shape;1577;p72"/>
          <p:cNvSpPr txBox="1"/>
          <p:nvPr/>
        </p:nvSpPr>
        <p:spPr>
          <a:xfrm>
            <a:off x="3018104" y="3963349"/>
            <a:ext cx="599908" cy="300595"/>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橋 ▶</a:t>
            </a:r>
            <a:endParaRPr sz="1200" b="1" i="0" u="none" strike="noStrike" cap="none">
              <a:solidFill>
                <a:schemeClr val="lt1"/>
              </a:solidFill>
              <a:latin typeface="Arial"/>
              <a:ea typeface="Arial"/>
              <a:cs typeface="Arial"/>
              <a:sym typeface="Arial"/>
            </a:endParaRPr>
          </a:p>
        </p:txBody>
      </p:sp>
      <p:sp>
        <p:nvSpPr>
          <p:cNvPr id="1578" name="Google Shape;1578;p72"/>
          <p:cNvSpPr txBox="1"/>
          <p:nvPr/>
        </p:nvSpPr>
        <p:spPr>
          <a:xfrm>
            <a:off x="3704959" y="2855244"/>
            <a:ext cx="1471312" cy="300595"/>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市役所・町役場 ▶</a:t>
            </a:r>
            <a:endParaRPr sz="1200" b="1" i="0" u="none" strike="noStrike" cap="none">
              <a:solidFill>
                <a:schemeClr val="lt1"/>
              </a:solidFill>
              <a:latin typeface="Arial"/>
              <a:ea typeface="Arial"/>
              <a:cs typeface="Arial"/>
              <a:sym typeface="Arial"/>
            </a:endParaRPr>
          </a:p>
        </p:txBody>
      </p:sp>
      <p:sp>
        <p:nvSpPr>
          <p:cNvPr id="1579" name="Google Shape;1579;p72"/>
          <p:cNvSpPr txBox="1"/>
          <p:nvPr/>
        </p:nvSpPr>
        <p:spPr>
          <a:xfrm>
            <a:off x="4872704" y="2389522"/>
            <a:ext cx="793274" cy="3138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交番 ▶</a:t>
            </a:r>
            <a:endParaRPr sz="1200" b="1" i="0" u="none" strike="noStrike" cap="none">
              <a:solidFill>
                <a:schemeClr val="lt1"/>
              </a:solidFill>
              <a:latin typeface="Arial"/>
              <a:ea typeface="Arial"/>
              <a:cs typeface="Arial"/>
              <a:sym typeface="Arial"/>
            </a:endParaRPr>
          </a:p>
        </p:txBody>
      </p:sp>
      <p:sp>
        <p:nvSpPr>
          <p:cNvPr id="1580" name="Google Shape;1580;p72"/>
          <p:cNvSpPr txBox="1"/>
          <p:nvPr/>
        </p:nvSpPr>
        <p:spPr>
          <a:xfrm>
            <a:off x="3810133" y="4895770"/>
            <a:ext cx="970328" cy="3138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警察署 ▶</a:t>
            </a:r>
            <a:endParaRPr sz="1200" b="1" i="0" u="none" strike="noStrike" cap="none">
              <a:solidFill>
                <a:schemeClr val="lt1"/>
              </a:solidFill>
              <a:latin typeface="Arial"/>
              <a:ea typeface="Arial"/>
              <a:cs typeface="Arial"/>
              <a:sym typeface="Arial"/>
            </a:endParaRPr>
          </a:p>
        </p:txBody>
      </p:sp>
      <p:sp>
        <p:nvSpPr>
          <p:cNvPr id="1581" name="Google Shape;1581;p72"/>
          <p:cNvSpPr txBox="1"/>
          <p:nvPr/>
        </p:nvSpPr>
        <p:spPr>
          <a:xfrm>
            <a:off x="5973446" y="3248050"/>
            <a:ext cx="793274" cy="3138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銀行 ▶</a:t>
            </a:r>
            <a:endParaRPr sz="1200" b="1" i="0" u="none" strike="noStrike" cap="none">
              <a:solidFill>
                <a:schemeClr val="lt1"/>
              </a:solidFill>
              <a:latin typeface="Arial"/>
              <a:ea typeface="Arial"/>
              <a:cs typeface="Arial"/>
              <a:sym typeface="Arial"/>
            </a:endParaRPr>
          </a:p>
        </p:txBody>
      </p:sp>
      <p:sp>
        <p:nvSpPr>
          <p:cNvPr id="1582" name="Google Shape;1582;p72"/>
          <p:cNvSpPr txBox="1"/>
          <p:nvPr/>
        </p:nvSpPr>
        <p:spPr>
          <a:xfrm>
            <a:off x="5917855" y="2608050"/>
            <a:ext cx="1329364" cy="3138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公立小学校 ▶</a:t>
            </a:r>
            <a:endParaRPr sz="1200" b="1" i="0" u="none" strike="noStrike" cap="none">
              <a:solidFill>
                <a:schemeClr val="lt1"/>
              </a:solidFill>
              <a:latin typeface="Arial"/>
              <a:ea typeface="Arial"/>
              <a:cs typeface="Arial"/>
              <a:sym typeface="Arial"/>
            </a:endParaRPr>
          </a:p>
        </p:txBody>
      </p:sp>
      <p:sp>
        <p:nvSpPr>
          <p:cNvPr id="1583" name="Google Shape;1583;p72"/>
          <p:cNvSpPr txBox="1"/>
          <p:nvPr/>
        </p:nvSpPr>
        <p:spPr>
          <a:xfrm>
            <a:off x="6193567" y="1116892"/>
            <a:ext cx="970328" cy="3138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田・畑 ▶</a:t>
            </a:r>
            <a:endParaRPr sz="1200" b="1" i="0" u="none" strike="noStrike" cap="none">
              <a:solidFill>
                <a:schemeClr val="lt1"/>
              </a:solidFill>
              <a:latin typeface="Arial"/>
              <a:ea typeface="Arial"/>
              <a:cs typeface="Arial"/>
              <a:sym typeface="Arial"/>
            </a:endParaRPr>
          </a:p>
        </p:txBody>
      </p:sp>
      <p:sp>
        <p:nvSpPr>
          <p:cNvPr id="1584" name="Google Shape;1584;p72"/>
          <p:cNvSpPr txBox="1"/>
          <p:nvPr/>
        </p:nvSpPr>
        <p:spPr>
          <a:xfrm>
            <a:off x="7398544" y="1329078"/>
            <a:ext cx="1145879" cy="300595"/>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県営庭球場 ▶</a:t>
            </a:r>
            <a:endParaRPr sz="1200" b="1" i="0" u="none" strike="noStrike" cap="none">
              <a:solidFill>
                <a:schemeClr val="lt1"/>
              </a:solidFill>
              <a:latin typeface="Arial"/>
              <a:ea typeface="Arial"/>
              <a:cs typeface="Arial"/>
              <a:sym typeface="Arial"/>
            </a:endParaRPr>
          </a:p>
        </p:txBody>
      </p:sp>
      <p:sp>
        <p:nvSpPr>
          <p:cNvPr id="1585" name="Google Shape;1585;p72"/>
          <p:cNvSpPr txBox="1"/>
          <p:nvPr/>
        </p:nvSpPr>
        <p:spPr>
          <a:xfrm>
            <a:off x="8764028" y="1991394"/>
            <a:ext cx="1329364" cy="3138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県営野球場 ▶</a:t>
            </a:r>
            <a:endParaRPr sz="1200" b="1" i="0" u="none" strike="noStrike" cap="none">
              <a:solidFill>
                <a:schemeClr val="lt1"/>
              </a:solidFill>
              <a:latin typeface="Arial"/>
              <a:ea typeface="Arial"/>
              <a:cs typeface="Arial"/>
              <a:sym typeface="Arial"/>
            </a:endParaRPr>
          </a:p>
        </p:txBody>
      </p:sp>
      <p:sp>
        <p:nvSpPr>
          <p:cNvPr id="1586" name="Google Shape;1586;p72"/>
          <p:cNvSpPr txBox="1"/>
          <p:nvPr/>
        </p:nvSpPr>
        <p:spPr>
          <a:xfrm>
            <a:off x="10232273" y="907846"/>
            <a:ext cx="1329364" cy="3138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ごみ処理場 ▶</a:t>
            </a:r>
            <a:endParaRPr sz="1200" b="1" i="0" u="none" strike="noStrike" cap="none">
              <a:solidFill>
                <a:schemeClr val="lt1"/>
              </a:solidFill>
              <a:latin typeface="Arial"/>
              <a:ea typeface="Arial"/>
              <a:cs typeface="Arial"/>
              <a:sym typeface="Arial"/>
            </a:endParaRPr>
          </a:p>
        </p:txBody>
      </p:sp>
      <p:sp>
        <p:nvSpPr>
          <p:cNvPr id="1587" name="Google Shape;1587;p72"/>
          <p:cNvSpPr txBox="1"/>
          <p:nvPr/>
        </p:nvSpPr>
        <p:spPr>
          <a:xfrm>
            <a:off x="10177590" y="2585735"/>
            <a:ext cx="1329364" cy="3138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マンション ▶</a:t>
            </a:r>
            <a:endParaRPr sz="1200" b="1" i="0" u="none" strike="noStrike" cap="none">
              <a:solidFill>
                <a:schemeClr val="lt1"/>
              </a:solidFill>
              <a:latin typeface="Arial"/>
              <a:ea typeface="Arial"/>
              <a:cs typeface="Arial"/>
              <a:sym typeface="Arial"/>
            </a:endParaRPr>
          </a:p>
        </p:txBody>
      </p:sp>
      <p:sp>
        <p:nvSpPr>
          <p:cNvPr id="1588" name="Google Shape;1588;p72"/>
          <p:cNvSpPr txBox="1"/>
          <p:nvPr/>
        </p:nvSpPr>
        <p:spPr>
          <a:xfrm>
            <a:off x="7579104" y="2608049"/>
            <a:ext cx="793274" cy="3138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公園 ▶</a:t>
            </a:r>
            <a:endParaRPr sz="1200" b="1" i="0" u="none" strike="noStrike" cap="none">
              <a:solidFill>
                <a:schemeClr val="lt1"/>
              </a:solidFill>
              <a:latin typeface="Arial"/>
              <a:ea typeface="Arial"/>
              <a:cs typeface="Arial"/>
              <a:sym typeface="Arial"/>
            </a:endParaRPr>
          </a:p>
        </p:txBody>
      </p:sp>
      <p:sp>
        <p:nvSpPr>
          <p:cNvPr id="1589" name="Google Shape;1589;p72"/>
          <p:cNvSpPr txBox="1"/>
          <p:nvPr/>
        </p:nvSpPr>
        <p:spPr>
          <a:xfrm>
            <a:off x="9080120" y="3248049"/>
            <a:ext cx="970328" cy="3138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公民館 ▶</a:t>
            </a:r>
            <a:endParaRPr sz="1200" b="1" i="0" u="none" strike="noStrike" cap="none">
              <a:solidFill>
                <a:schemeClr val="lt1"/>
              </a:solidFill>
              <a:latin typeface="Arial"/>
              <a:ea typeface="Arial"/>
              <a:cs typeface="Arial"/>
              <a:sym typeface="Arial"/>
            </a:endParaRPr>
          </a:p>
        </p:txBody>
      </p:sp>
      <p:sp>
        <p:nvSpPr>
          <p:cNvPr id="1590" name="Google Shape;1590;p72"/>
          <p:cNvSpPr txBox="1"/>
          <p:nvPr/>
        </p:nvSpPr>
        <p:spPr>
          <a:xfrm>
            <a:off x="9532505" y="3737505"/>
            <a:ext cx="2050265" cy="3138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スーパーマーケット ▶</a:t>
            </a:r>
            <a:endParaRPr sz="1200" b="1" i="0" u="none" strike="noStrike" cap="none">
              <a:solidFill>
                <a:schemeClr val="lt1"/>
              </a:solidFill>
              <a:latin typeface="Arial"/>
              <a:ea typeface="Arial"/>
              <a:cs typeface="Arial"/>
              <a:sym typeface="Arial"/>
            </a:endParaRPr>
          </a:p>
        </p:txBody>
      </p:sp>
      <p:sp>
        <p:nvSpPr>
          <p:cNvPr id="1591" name="Google Shape;1591;p72"/>
          <p:cNvSpPr txBox="1"/>
          <p:nvPr/>
        </p:nvSpPr>
        <p:spPr>
          <a:xfrm>
            <a:off x="9843497" y="4758254"/>
            <a:ext cx="970328" cy="3138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消防署 ▶</a:t>
            </a:r>
            <a:endParaRPr sz="1200" b="1" i="0" u="none" strike="noStrike" cap="none">
              <a:solidFill>
                <a:schemeClr val="lt1"/>
              </a:solidFill>
              <a:latin typeface="Arial"/>
              <a:ea typeface="Arial"/>
              <a:cs typeface="Arial"/>
              <a:sym typeface="Arial"/>
            </a:endParaRPr>
          </a:p>
        </p:txBody>
      </p:sp>
      <p:sp>
        <p:nvSpPr>
          <p:cNvPr id="1592" name="Google Shape;1592;p72"/>
          <p:cNvSpPr txBox="1"/>
          <p:nvPr/>
        </p:nvSpPr>
        <p:spPr>
          <a:xfrm>
            <a:off x="6310395" y="4895770"/>
            <a:ext cx="1158434" cy="3138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デパート ▶</a:t>
            </a:r>
            <a:endParaRPr sz="1200" b="1" i="0" u="none" strike="noStrike" cap="none">
              <a:solidFill>
                <a:schemeClr val="lt1"/>
              </a:solidFill>
              <a:latin typeface="Arial"/>
              <a:ea typeface="Arial"/>
              <a:cs typeface="Arial"/>
              <a:sym typeface="Arial"/>
            </a:endParaRPr>
          </a:p>
        </p:txBody>
      </p:sp>
      <p:sp>
        <p:nvSpPr>
          <p:cNvPr id="1593" name="Google Shape;1593;p72"/>
          <p:cNvSpPr txBox="1"/>
          <p:nvPr/>
        </p:nvSpPr>
        <p:spPr>
          <a:xfrm>
            <a:off x="7046771" y="3714674"/>
            <a:ext cx="970328" cy="3138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図書館 ▶</a:t>
            </a:r>
            <a:endParaRPr sz="1200" b="1" i="0" u="none" strike="noStrike" cap="none">
              <a:solidFill>
                <a:schemeClr val="lt1"/>
              </a:solidFill>
              <a:latin typeface="Arial"/>
              <a:ea typeface="Arial"/>
              <a:cs typeface="Arial"/>
              <a:sym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65"/>
                                        </p:tgtEl>
                                        <p:attrNameLst>
                                          <p:attrName>style.visibility</p:attrName>
                                        </p:attrNameLst>
                                      </p:cBhvr>
                                      <p:to>
                                        <p:strVal val="visible"/>
                                      </p:to>
                                    </p:set>
                                    <p:animEffect transition="in" filter="fade">
                                      <p:cBhvr>
                                        <p:cTn id="7" dur="500"/>
                                        <p:tgtEl>
                                          <p:spTgt spid="1565"/>
                                        </p:tgtEl>
                                      </p:cBhvr>
                                    </p:animEffect>
                                  </p:childTnLst>
                                </p:cTn>
                              </p:par>
                              <p:par>
                                <p:cTn id="8" presetID="10" presetClass="entr" presetSubtype="0" fill="hold" nodeType="withEffect">
                                  <p:stCondLst>
                                    <p:cond delay="0"/>
                                  </p:stCondLst>
                                  <p:childTnLst>
                                    <p:set>
                                      <p:cBhvr>
                                        <p:cTn id="9" dur="1" fill="hold">
                                          <p:stCondLst>
                                            <p:cond delay="0"/>
                                          </p:stCondLst>
                                        </p:cTn>
                                        <p:tgtEl>
                                          <p:spTgt spid="1566"/>
                                        </p:tgtEl>
                                        <p:attrNameLst>
                                          <p:attrName>style.visibility</p:attrName>
                                        </p:attrNameLst>
                                      </p:cBhvr>
                                      <p:to>
                                        <p:strVal val="visible"/>
                                      </p:to>
                                    </p:set>
                                    <p:animEffect transition="in" filter="fade">
                                      <p:cBhvr>
                                        <p:cTn id="10" dur="500"/>
                                        <p:tgtEl>
                                          <p:spTgt spid="1566"/>
                                        </p:tgtEl>
                                      </p:cBhvr>
                                    </p:animEffect>
                                  </p:childTnLst>
                                </p:cTn>
                              </p:par>
                              <p:par>
                                <p:cTn id="11" presetID="10" presetClass="entr" presetSubtype="0" fill="hold" nodeType="withEffect">
                                  <p:stCondLst>
                                    <p:cond delay="0"/>
                                  </p:stCondLst>
                                  <p:childTnLst>
                                    <p:set>
                                      <p:cBhvr>
                                        <p:cTn id="12" dur="1" fill="hold">
                                          <p:stCondLst>
                                            <p:cond delay="0"/>
                                          </p:stCondLst>
                                        </p:cTn>
                                        <p:tgtEl>
                                          <p:spTgt spid="1567"/>
                                        </p:tgtEl>
                                        <p:attrNameLst>
                                          <p:attrName>style.visibility</p:attrName>
                                        </p:attrNameLst>
                                      </p:cBhvr>
                                      <p:to>
                                        <p:strVal val="visible"/>
                                      </p:to>
                                    </p:set>
                                    <p:animEffect transition="in" filter="fade">
                                      <p:cBhvr>
                                        <p:cTn id="13" dur="500"/>
                                        <p:tgtEl>
                                          <p:spTgt spid="1567"/>
                                        </p:tgtEl>
                                      </p:cBhvr>
                                    </p:animEffect>
                                  </p:childTnLst>
                                </p:cTn>
                              </p:par>
                            </p:childTnLst>
                          </p:cTn>
                        </p:par>
                        <p:par>
                          <p:cTn id="14" fill="hold">
                            <p:stCondLst>
                              <p:cond delay="500"/>
                            </p:stCondLst>
                            <p:childTnLst>
                              <p:par>
                                <p:cTn id="15" presetID="1" presetClass="entr" presetSubtype="0" fill="hold" nodeType="afterEffect">
                                  <p:stCondLst>
                                    <p:cond delay="0"/>
                                  </p:stCondLst>
                                  <p:childTnLst>
                                    <p:set>
                                      <p:cBhvr>
                                        <p:cTn id="16" dur="1" fill="hold">
                                          <p:stCondLst>
                                            <p:cond delay="0"/>
                                          </p:stCondLst>
                                        </p:cTn>
                                        <p:tgtEl>
                                          <p:spTgt spid="15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597"/>
        <p:cNvGrpSpPr/>
        <p:nvPr/>
      </p:nvGrpSpPr>
      <p:grpSpPr>
        <a:xfrm>
          <a:off x="0" y="0"/>
          <a:ext cx="0" cy="0"/>
          <a:chOff x="0" y="0"/>
          <a:chExt cx="0" cy="0"/>
        </a:xfrm>
      </p:grpSpPr>
      <p:sp>
        <p:nvSpPr>
          <p:cNvPr id="1598" name="Google Shape;1598;p73"/>
          <p:cNvSpPr txBox="1"/>
          <p:nvPr/>
        </p:nvSpPr>
        <p:spPr>
          <a:xfrm>
            <a:off x="201706" y="199493"/>
            <a:ext cx="4576034"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AAC8D"/>
              </a:buClr>
              <a:buSzPts val="2400"/>
              <a:buFont typeface="Arial"/>
              <a:buNone/>
            </a:pPr>
            <a:r>
              <a:rPr lang="ja-JP" sz="2400" b="1" i="0" u="none" strike="noStrike" cap="none">
                <a:solidFill>
                  <a:srgbClr val="2AAC8D"/>
                </a:solidFill>
                <a:latin typeface="Arial"/>
                <a:ea typeface="Arial"/>
                <a:cs typeface="Arial"/>
                <a:sym typeface="Arial"/>
              </a:rPr>
              <a:t>3. 税金の使われ方</a:t>
            </a:r>
            <a:endParaRPr sz="1400" b="0" i="0" u="none" strike="noStrike" cap="none">
              <a:solidFill>
                <a:srgbClr val="000000"/>
              </a:solidFill>
              <a:latin typeface="Arial"/>
              <a:ea typeface="Arial"/>
              <a:cs typeface="Arial"/>
              <a:sym typeface="Arial"/>
            </a:endParaRPr>
          </a:p>
        </p:txBody>
      </p:sp>
      <p:sp>
        <p:nvSpPr>
          <p:cNvPr id="1599" name="Google Shape;1599;p73"/>
          <p:cNvSpPr txBox="1"/>
          <p:nvPr/>
        </p:nvSpPr>
        <p:spPr>
          <a:xfrm>
            <a:off x="201706" y="613108"/>
            <a:ext cx="45759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1" i="0" u="none" strike="noStrike" cap="none">
                <a:solidFill>
                  <a:schemeClr val="dk1"/>
                </a:solidFill>
                <a:latin typeface="Arial"/>
                <a:ea typeface="Arial"/>
                <a:cs typeface="Arial"/>
                <a:sym typeface="Arial"/>
              </a:rPr>
              <a:t>【わたしたちの生活の中での使われ方】</a:t>
            </a:r>
            <a:endParaRPr sz="1800" b="1" i="0" u="none" strike="noStrike" cap="none">
              <a:solidFill>
                <a:schemeClr val="dk1"/>
              </a:solidFill>
              <a:latin typeface="Arial"/>
              <a:ea typeface="Arial"/>
              <a:cs typeface="Arial"/>
              <a:sym typeface="Arial"/>
            </a:endParaRPr>
          </a:p>
        </p:txBody>
      </p:sp>
      <p:pic>
        <p:nvPicPr>
          <p:cNvPr id="1600" name="Google Shape;1600;p73" descr="ダイアグラム&#10;&#10;AI 生成コンテンツは誤りを含む可能性があります。"/>
          <p:cNvPicPr preferRelativeResize="0"/>
          <p:nvPr/>
        </p:nvPicPr>
        <p:blipFill rotWithShape="1">
          <a:blip r:embed="rId3">
            <a:alphaModFix/>
          </a:blip>
          <a:srcRect/>
          <a:stretch/>
        </p:blipFill>
        <p:spPr>
          <a:xfrm>
            <a:off x="6757335" y="1450496"/>
            <a:ext cx="4935106" cy="3704400"/>
          </a:xfrm>
          <a:prstGeom prst="rect">
            <a:avLst/>
          </a:prstGeom>
          <a:noFill/>
          <a:ln>
            <a:noFill/>
          </a:ln>
        </p:spPr>
      </p:pic>
      <p:pic>
        <p:nvPicPr>
          <p:cNvPr id="1601" name="Google Shape;1601;p73" descr="おもちゃ, レゴ, 挿絵 が含まれている画像&#10;&#10;AI 生成コンテンツは誤りを含む可能性があります。"/>
          <p:cNvPicPr preferRelativeResize="0"/>
          <p:nvPr/>
        </p:nvPicPr>
        <p:blipFill rotWithShape="1">
          <a:blip r:embed="rId4">
            <a:alphaModFix/>
          </a:blip>
          <a:srcRect/>
          <a:stretch/>
        </p:blipFill>
        <p:spPr>
          <a:xfrm>
            <a:off x="500979" y="1450496"/>
            <a:ext cx="4933687" cy="3703783"/>
          </a:xfrm>
          <a:prstGeom prst="rect">
            <a:avLst/>
          </a:prstGeom>
          <a:noFill/>
          <a:ln>
            <a:noFill/>
          </a:ln>
        </p:spPr>
      </p:pic>
      <p:sp>
        <p:nvSpPr>
          <p:cNvPr id="1602" name="Google Shape;1602;p73"/>
          <p:cNvSpPr txBox="1"/>
          <p:nvPr/>
        </p:nvSpPr>
        <p:spPr>
          <a:xfrm>
            <a:off x="500979" y="5217755"/>
            <a:ext cx="4933687" cy="834034"/>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600"/>
              </a:spcBef>
              <a:spcAft>
                <a:spcPts val="0"/>
              </a:spcAft>
              <a:buClr>
                <a:srgbClr val="000000"/>
              </a:buClr>
              <a:buSzPts val="1800"/>
              <a:buFont typeface="Arial"/>
              <a:buNone/>
            </a:pPr>
            <a:r>
              <a:rPr lang="ja-JP" sz="1800" b="0" i="0" u="none" strike="noStrike" cap="none">
                <a:solidFill>
                  <a:schemeClr val="dk1"/>
                </a:solidFill>
                <a:latin typeface="Arial"/>
                <a:ea typeface="Arial"/>
                <a:cs typeface="Arial"/>
                <a:sym typeface="Arial"/>
              </a:rPr>
              <a:t>安全に通学できるように道路や信号機を整備しています。</a:t>
            </a:r>
            <a:endParaRPr sz="1400" b="0" i="0" u="none" strike="noStrike" cap="none">
              <a:solidFill>
                <a:srgbClr val="000000"/>
              </a:solidFill>
              <a:latin typeface="Arial"/>
              <a:ea typeface="Arial"/>
              <a:cs typeface="Arial"/>
              <a:sym typeface="Arial"/>
            </a:endParaRPr>
          </a:p>
        </p:txBody>
      </p:sp>
      <p:sp>
        <p:nvSpPr>
          <p:cNvPr id="1603" name="Google Shape;1603;p73"/>
          <p:cNvSpPr txBox="1"/>
          <p:nvPr/>
        </p:nvSpPr>
        <p:spPr>
          <a:xfrm>
            <a:off x="1598950" y="1683287"/>
            <a:ext cx="1154920"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1" i="0" u="none" strike="noStrike" cap="none">
                <a:solidFill>
                  <a:schemeClr val="lt1"/>
                </a:solidFill>
                <a:latin typeface="Arial"/>
                <a:ea typeface="Arial"/>
                <a:cs typeface="Arial"/>
                <a:sym typeface="Arial"/>
              </a:rPr>
              <a:t>午前8時</a:t>
            </a:r>
            <a:endParaRPr sz="1400" b="0" i="0" u="none" strike="noStrike" cap="none">
              <a:solidFill>
                <a:srgbClr val="000000"/>
              </a:solidFill>
              <a:latin typeface="Arial"/>
              <a:ea typeface="Arial"/>
              <a:cs typeface="Arial"/>
              <a:sym typeface="Arial"/>
            </a:endParaRPr>
          </a:p>
        </p:txBody>
      </p:sp>
      <p:sp>
        <p:nvSpPr>
          <p:cNvPr id="1604" name="Google Shape;1604;p73"/>
          <p:cNvSpPr txBox="1"/>
          <p:nvPr/>
        </p:nvSpPr>
        <p:spPr>
          <a:xfrm>
            <a:off x="2682435" y="1637120"/>
            <a:ext cx="2172342"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ja-JP" sz="2400" b="1" i="0" u="none" strike="noStrike" cap="none">
                <a:solidFill>
                  <a:schemeClr val="lt1"/>
                </a:solidFill>
                <a:latin typeface="Arial"/>
                <a:ea typeface="Arial"/>
                <a:cs typeface="Arial"/>
                <a:sym typeface="Arial"/>
              </a:rPr>
              <a:t>道路や信号機</a:t>
            </a:r>
            <a:endParaRPr sz="1400" b="0" i="0" u="none" strike="noStrike" cap="none">
              <a:solidFill>
                <a:srgbClr val="000000"/>
              </a:solidFill>
              <a:latin typeface="Arial"/>
              <a:ea typeface="Arial"/>
              <a:cs typeface="Arial"/>
              <a:sym typeface="Arial"/>
            </a:endParaRPr>
          </a:p>
        </p:txBody>
      </p:sp>
      <p:sp>
        <p:nvSpPr>
          <p:cNvPr id="1605" name="Google Shape;1605;p73"/>
          <p:cNvSpPr txBox="1"/>
          <p:nvPr/>
        </p:nvSpPr>
        <p:spPr>
          <a:xfrm>
            <a:off x="6757325" y="5217750"/>
            <a:ext cx="5259900" cy="11112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600"/>
              </a:spcBef>
              <a:spcAft>
                <a:spcPts val="0"/>
              </a:spcAft>
              <a:buClr>
                <a:srgbClr val="000000"/>
              </a:buClr>
              <a:buSzPts val="1800"/>
              <a:buFont typeface="Arial"/>
              <a:buNone/>
            </a:pPr>
            <a:r>
              <a:rPr lang="ja-JP" sz="1800" b="0" i="0" u="none" strike="noStrike" cap="none">
                <a:solidFill>
                  <a:schemeClr val="dk1"/>
                </a:solidFill>
                <a:latin typeface="Arial"/>
                <a:ea typeface="Arial"/>
                <a:cs typeface="Arial"/>
                <a:sym typeface="Arial"/>
              </a:rPr>
              <a:t>みんなに教科書が配付され平等に教育が受けられます。</a:t>
            </a:r>
            <a:endParaRPr sz="1800" b="0" i="0" u="none" strike="noStrike" cap="none">
              <a:solidFill>
                <a:schemeClr val="dk1"/>
              </a:solidFill>
              <a:latin typeface="Arial"/>
              <a:ea typeface="Arial"/>
              <a:cs typeface="Arial"/>
              <a:sym typeface="Arial"/>
            </a:endParaRPr>
          </a:p>
          <a:p>
            <a:pPr marL="0" marR="0" lvl="0" indent="0" algn="l" rtl="0">
              <a:lnSpc>
                <a:spcPct val="120000"/>
              </a:lnSpc>
              <a:spcBef>
                <a:spcPts val="600"/>
              </a:spcBef>
              <a:spcAft>
                <a:spcPts val="0"/>
              </a:spcAft>
              <a:buClr>
                <a:srgbClr val="000000"/>
              </a:buClr>
              <a:buSzPts val="1800"/>
              <a:buFont typeface="Arial"/>
              <a:buNone/>
            </a:pPr>
            <a:r>
              <a:rPr lang="ja-JP" sz="1800" b="0" i="0" u="none" strike="noStrike" cap="none">
                <a:solidFill>
                  <a:schemeClr val="dk1"/>
                </a:solidFill>
                <a:latin typeface="Arial"/>
                <a:ea typeface="Arial"/>
                <a:cs typeface="Arial"/>
                <a:sym typeface="Arial"/>
              </a:rPr>
              <a:t>また、校舎や机・いすなどが整備されています。</a:t>
            </a:r>
            <a:endParaRPr sz="1400" b="0" i="0" u="none" strike="noStrike" cap="none">
              <a:solidFill>
                <a:srgbClr val="000000"/>
              </a:solidFill>
              <a:latin typeface="Arial"/>
              <a:ea typeface="Arial"/>
              <a:cs typeface="Arial"/>
              <a:sym typeface="Arial"/>
            </a:endParaRPr>
          </a:p>
        </p:txBody>
      </p:sp>
      <p:sp>
        <p:nvSpPr>
          <p:cNvPr id="1606" name="Google Shape;1606;p73"/>
          <p:cNvSpPr txBox="1"/>
          <p:nvPr/>
        </p:nvSpPr>
        <p:spPr>
          <a:xfrm>
            <a:off x="7855306" y="1683287"/>
            <a:ext cx="1154920"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1" i="0" u="none" strike="noStrike" cap="none">
                <a:solidFill>
                  <a:schemeClr val="lt1"/>
                </a:solidFill>
                <a:latin typeface="Arial"/>
                <a:ea typeface="Arial"/>
                <a:cs typeface="Arial"/>
                <a:sym typeface="Arial"/>
              </a:rPr>
              <a:t>午前9時</a:t>
            </a:r>
            <a:endParaRPr sz="1400" b="0" i="0" u="none" strike="noStrike" cap="none">
              <a:solidFill>
                <a:srgbClr val="000000"/>
              </a:solidFill>
              <a:latin typeface="Arial"/>
              <a:ea typeface="Arial"/>
              <a:cs typeface="Arial"/>
              <a:sym typeface="Arial"/>
            </a:endParaRPr>
          </a:p>
        </p:txBody>
      </p:sp>
      <p:sp>
        <p:nvSpPr>
          <p:cNvPr id="1607" name="Google Shape;1607;p73"/>
          <p:cNvSpPr txBox="1"/>
          <p:nvPr/>
        </p:nvSpPr>
        <p:spPr>
          <a:xfrm>
            <a:off x="8938791" y="1637120"/>
            <a:ext cx="2172342"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ja-JP" sz="2400" b="1" i="0" u="none" strike="noStrike" cap="none">
                <a:solidFill>
                  <a:schemeClr val="lt1"/>
                </a:solidFill>
                <a:latin typeface="Arial"/>
                <a:ea typeface="Arial"/>
                <a:cs typeface="Arial"/>
                <a:sym typeface="Arial"/>
              </a:rPr>
              <a:t>学校</a:t>
            </a:r>
            <a:endParaRPr sz="1400" b="0" i="0" u="none" strike="noStrike" cap="none">
              <a:solidFill>
                <a:srgbClr val="000000"/>
              </a:solidFill>
              <a:latin typeface="Arial"/>
              <a:ea typeface="Arial"/>
              <a:cs typeface="Arial"/>
              <a:sym typeface="Arial"/>
            </a:endParaRPr>
          </a:p>
        </p:txBody>
      </p:sp>
      <p:sp>
        <p:nvSpPr>
          <p:cNvPr id="1608" name="Google Shape;1608;p73"/>
          <p:cNvSpPr/>
          <p:nvPr/>
        </p:nvSpPr>
        <p:spPr>
          <a:xfrm>
            <a:off x="5434666" y="2782557"/>
            <a:ext cx="1588749" cy="1039660"/>
          </a:xfrm>
          <a:prstGeom prst="rightArrow">
            <a:avLst>
              <a:gd name="adj1" fmla="val 50000"/>
              <a:gd name="adj2" fmla="val 50000"/>
            </a:avLst>
          </a:prstGeom>
          <a:gradFill>
            <a:gsLst>
              <a:gs pos="0">
                <a:srgbClr val="FDEAD3"/>
              </a:gs>
              <a:gs pos="96000">
                <a:srgbClr val="F89B2F"/>
              </a:gs>
              <a:gs pos="100000">
                <a:srgbClr val="F89B2F"/>
              </a:gs>
            </a:gsLst>
            <a:lin ang="21000001"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98"/>
                                        </p:tgtEl>
                                        <p:attrNameLst>
                                          <p:attrName>style.visibility</p:attrName>
                                        </p:attrNameLst>
                                      </p:cBhvr>
                                      <p:to>
                                        <p:strVal val="visible"/>
                                      </p:to>
                                    </p:set>
                                    <p:animEffect transition="in" filter="fade">
                                      <p:cBhvr>
                                        <p:cTn id="7" dur="500"/>
                                        <p:tgtEl>
                                          <p:spTgt spid="159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99"/>
                                        </p:tgtEl>
                                        <p:attrNameLst>
                                          <p:attrName>style.visibility</p:attrName>
                                        </p:attrNameLst>
                                      </p:cBhvr>
                                      <p:to>
                                        <p:strVal val="visible"/>
                                      </p:to>
                                    </p:set>
                                    <p:animEffect transition="in" filter="fade">
                                      <p:cBhvr>
                                        <p:cTn id="11" dur="500"/>
                                        <p:tgtEl>
                                          <p:spTgt spid="159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601"/>
                                        </p:tgtEl>
                                        <p:attrNameLst>
                                          <p:attrName>style.visibility</p:attrName>
                                        </p:attrNameLst>
                                      </p:cBhvr>
                                      <p:to>
                                        <p:strVal val="visible"/>
                                      </p:to>
                                    </p:set>
                                    <p:animEffect transition="in" filter="fade">
                                      <p:cBhvr>
                                        <p:cTn id="16" dur="500"/>
                                        <p:tgtEl>
                                          <p:spTgt spid="1601"/>
                                        </p:tgtEl>
                                      </p:cBhvr>
                                    </p:animEffect>
                                  </p:childTnLst>
                                </p:cTn>
                              </p:par>
                              <p:par>
                                <p:cTn id="17" presetID="10" presetClass="entr" presetSubtype="0" fill="hold" nodeType="withEffect">
                                  <p:stCondLst>
                                    <p:cond delay="0"/>
                                  </p:stCondLst>
                                  <p:childTnLst>
                                    <p:set>
                                      <p:cBhvr>
                                        <p:cTn id="18" dur="1" fill="hold">
                                          <p:stCondLst>
                                            <p:cond delay="0"/>
                                          </p:stCondLst>
                                        </p:cTn>
                                        <p:tgtEl>
                                          <p:spTgt spid="1603"/>
                                        </p:tgtEl>
                                        <p:attrNameLst>
                                          <p:attrName>style.visibility</p:attrName>
                                        </p:attrNameLst>
                                      </p:cBhvr>
                                      <p:to>
                                        <p:strVal val="visible"/>
                                      </p:to>
                                    </p:set>
                                    <p:animEffect transition="in" filter="fade">
                                      <p:cBhvr>
                                        <p:cTn id="19" dur="500"/>
                                        <p:tgtEl>
                                          <p:spTgt spid="1603"/>
                                        </p:tgtEl>
                                      </p:cBhvr>
                                    </p:animEffect>
                                  </p:childTnLst>
                                </p:cTn>
                              </p:par>
                              <p:par>
                                <p:cTn id="20" presetID="10" presetClass="entr" presetSubtype="0" fill="hold" nodeType="withEffect">
                                  <p:stCondLst>
                                    <p:cond delay="0"/>
                                  </p:stCondLst>
                                  <p:childTnLst>
                                    <p:set>
                                      <p:cBhvr>
                                        <p:cTn id="21" dur="1" fill="hold">
                                          <p:stCondLst>
                                            <p:cond delay="0"/>
                                          </p:stCondLst>
                                        </p:cTn>
                                        <p:tgtEl>
                                          <p:spTgt spid="1604"/>
                                        </p:tgtEl>
                                        <p:attrNameLst>
                                          <p:attrName>style.visibility</p:attrName>
                                        </p:attrNameLst>
                                      </p:cBhvr>
                                      <p:to>
                                        <p:strVal val="visible"/>
                                      </p:to>
                                    </p:set>
                                    <p:animEffect transition="in" filter="fade">
                                      <p:cBhvr>
                                        <p:cTn id="22" dur="500"/>
                                        <p:tgtEl>
                                          <p:spTgt spid="1604"/>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1602"/>
                                        </p:tgtEl>
                                        <p:attrNameLst>
                                          <p:attrName>style.visibility</p:attrName>
                                        </p:attrNameLst>
                                      </p:cBhvr>
                                      <p:to>
                                        <p:strVal val="visible"/>
                                      </p:to>
                                    </p:set>
                                    <p:animEffect transition="in" filter="fade">
                                      <p:cBhvr>
                                        <p:cTn id="26" dur="500"/>
                                        <p:tgtEl>
                                          <p:spTgt spid="160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608"/>
                                        </p:tgtEl>
                                        <p:attrNameLst>
                                          <p:attrName>style.visibility</p:attrName>
                                        </p:attrNameLst>
                                      </p:cBhvr>
                                      <p:to>
                                        <p:strVal val="visible"/>
                                      </p:to>
                                    </p:set>
                                    <p:animEffect transition="in" filter="fade">
                                      <p:cBhvr>
                                        <p:cTn id="31" dur="500"/>
                                        <p:tgtEl>
                                          <p:spTgt spid="1608"/>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1600"/>
                                        </p:tgtEl>
                                        <p:attrNameLst>
                                          <p:attrName>style.visibility</p:attrName>
                                        </p:attrNameLst>
                                      </p:cBhvr>
                                      <p:to>
                                        <p:strVal val="visible"/>
                                      </p:to>
                                    </p:set>
                                    <p:animEffect transition="in" filter="fade">
                                      <p:cBhvr>
                                        <p:cTn id="35" dur="500"/>
                                        <p:tgtEl>
                                          <p:spTgt spid="1600"/>
                                        </p:tgtEl>
                                      </p:cBhvr>
                                    </p:animEffect>
                                  </p:childTnLst>
                                </p:cTn>
                              </p:par>
                              <p:par>
                                <p:cTn id="36" presetID="10" presetClass="entr" presetSubtype="0" fill="hold" nodeType="withEffect">
                                  <p:stCondLst>
                                    <p:cond delay="0"/>
                                  </p:stCondLst>
                                  <p:childTnLst>
                                    <p:set>
                                      <p:cBhvr>
                                        <p:cTn id="37" dur="1" fill="hold">
                                          <p:stCondLst>
                                            <p:cond delay="0"/>
                                          </p:stCondLst>
                                        </p:cTn>
                                        <p:tgtEl>
                                          <p:spTgt spid="1606"/>
                                        </p:tgtEl>
                                        <p:attrNameLst>
                                          <p:attrName>style.visibility</p:attrName>
                                        </p:attrNameLst>
                                      </p:cBhvr>
                                      <p:to>
                                        <p:strVal val="visible"/>
                                      </p:to>
                                    </p:set>
                                    <p:animEffect transition="in" filter="fade">
                                      <p:cBhvr>
                                        <p:cTn id="38" dur="500"/>
                                        <p:tgtEl>
                                          <p:spTgt spid="1606"/>
                                        </p:tgtEl>
                                      </p:cBhvr>
                                    </p:animEffect>
                                  </p:childTnLst>
                                </p:cTn>
                              </p:par>
                              <p:par>
                                <p:cTn id="39" presetID="10" presetClass="entr" presetSubtype="0" fill="hold" nodeType="withEffect">
                                  <p:stCondLst>
                                    <p:cond delay="0"/>
                                  </p:stCondLst>
                                  <p:childTnLst>
                                    <p:set>
                                      <p:cBhvr>
                                        <p:cTn id="40" dur="1" fill="hold">
                                          <p:stCondLst>
                                            <p:cond delay="0"/>
                                          </p:stCondLst>
                                        </p:cTn>
                                        <p:tgtEl>
                                          <p:spTgt spid="1607"/>
                                        </p:tgtEl>
                                        <p:attrNameLst>
                                          <p:attrName>style.visibility</p:attrName>
                                        </p:attrNameLst>
                                      </p:cBhvr>
                                      <p:to>
                                        <p:strVal val="visible"/>
                                      </p:to>
                                    </p:set>
                                    <p:animEffect transition="in" filter="fade">
                                      <p:cBhvr>
                                        <p:cTn id="41" dur="500"/>
                                        <p:tgtEl>
                                          <p:spTgt spid="1607"/>
                                        </p:tgtEl>
                                      </p:cBhvr>
                                    </p:animEffect>
                                  </p:childTnLst>
                                </p:cTn>
                              </p:par>
                            </p:childTnLst>
                          </p:cTn>
                        </p:par>
                        <p:par>
                          <p:cTn id="42" fill="hold">
                            <p:stCondLst>
                              <p:cond delay="1000"/>
                            </p:stCondLst>
                            <p:childTnLst>
                              <p:par>
                                <p:cTn id="43" presetID="10" presetClass="entr" presetSubtype="0" fill="hold" nodeType="afterEffect">
                                  <p:stCondLst>
                                    <p:cond delay="0"/>
                                  </p:stCondLst>
                                  <p:childTnLst>
                                    <p:set>
                                      <p:cBhvr>
                                        <p:cTn id="44" dur="1" fill="hold">
                                          <p:stCondLst>
                                            <p:cond delay="0"/>
                                          </p:stCondLst>
                                        </p:cTn>
                                        <p:tgtEl>
                                          <p:spTgt spid="1605"/>
                                        </p:tgtEl>
                                        <p:attrNameLst>
                                          <p:attrName>style.visibility</p:attrName>
                                        </p:attrNameLst>
                                      </p:cBhvr>
                                      <p:to>
                                        <p:strVal val="visible"/>
                                      </p:to>
                                    </p:set>
                                    <p:animEffect transition="in" filter="fade">
                                      <p:cBhvr>
                                        <p:cTn id="45" dur="500"/>
                                        <p:tgtEl>
                                          <p:spTgt spid="16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612"/>
        <p:cNvGrpSpPr/>
        <p:nvPr/>
      </p:nvGrpSpPr>
      <p:grpSpPr>
        <a:xfrm>
          <a:off x="0" y="0"/>
          <a:ext cx="0" cy="0"/>
          <a:chOff x="0" y="0"/>
          <a:chExt cx="0" cy="0"/>
        </a:xfrm>
      </p:grpSpPr>
      <p:sp>
        <p:nvSpPr>
          <p:cNvPr id="1613" name="Google Shape;1613;p74"/>
          <p:cNvSpPr txBox="1"/>
          <p:nvPr/>
        </p:nvSpPr>
        <p:spPr>
          <a:xfrm>
            <a:off x="201706" y="199493"/>
            <a:ext cx="4576034"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AAC8D"/>
              </a:buClr>
              <a:buSzPts val="2400"/>
              <a:buFont typeface="Arial"/>
              <a:buNone/>
            </a:pPr>
            <a:r>
              <a:rPr lang="ja-JP" sz="2400" b="1" i="0" u="none" strike="noStrike" cap="none">
                <a:solidFill>
                  <a:srgbClr val="2AAC8D"/>
                </a:solidFill>
                <a:latin typeface="Arial"/>
                <a:ea typeface="Arial"/>
                <a:cs typeface="Arial"/>
                <a:sym typeface="Arial"/>
              </a:rPr>
              <a:t>3. 税金の使われ方</a:t>
            </a:r>
            <a:endParaRPr sz="1400" b="0" i="0" u="none" strike="noStrike" cap="none">
              <a:solidFill>
                <a:srgbClr val="000000"/>
              </a:solidFill>
              <a:latin typeface="Arial"/>
              <a:ea typeface="Arial"/>
              <a:cs typeface="Arial"/>
              <a:sym typeface="Arial"/>
            </a:endParaRPr>
          </a:p>
        </p:txBody>
      </p:sp>
      <p:sp>
        <p:nvSpPr>
          <p:cNvPr id="1614" name="Google Shape;1614;p74"/>
          <p:cNvSpPr txBox="1"/>
          <p:nvPr/>
        </p:nvSpPr>
        <p:spPr>
          <a:xfrm>
            <a:off x="201706" y="613108"/>
            <a:ext cx="4576034"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1" i="0" u="none" strike="noStrike" cap="none">
                <a:solidFill>
                  <a:schemeClr val="dk1"/>
                </a:solidFill>
                <a:latin typeface="Arial"/>
                <a:ea typeface="Arial"/>
                <a:cs typeface="Arial"/>
                <a:sym typeface="Arial"/>
              </a:rPr>
              <a:t>【わたしたちの生活の中での使われ方】</a:t>
            </a:r>
            <a:endParaRPr sz="1400" b="0" i="0" u="none" strike="noStrike" cap="none">
              <a:solidFill>
                <a:srgbClr val="000000"/>
              </a:solidFill>
              <a:latin typeface="Arial"/>
              <a:ea typeface="Arial"/>
              <a:cs typeface="Arial"/>
              <a:sym typeface="Arial"/>
            </a:endParaRPr>
          </a:p>
        </p:txBody>
      </p:sp>
      <p:pic>
        <p:nvPicPr>
          <p:cNvPr id="1615" name="Google Shape;1615;p74" descr="ダイアグラム が含まれている画像&#10;&#10;AI 生成コンテンツは誤りを含む可能性があります。"/>
          <p:cNvPicPr preferRelativeResize="0"/>
          <p:nvPr/>
        </p:nvPicPr>
        <p:blipFill rotWithShape="1">
          <a:blip r:embed="rId3">
            <a:alphaModFix/>
          </a:blip>
          <a:srcRect/>
          <a:stretch/>
        </p:blipFill>
        <p:spPr>
          <a:xfrm>
            <a:off x="6757335" y="1450496"/>
            <a:ext cx="4932312" cy="3704400"/>
          </a:xfrm>
          <a:prstGeom prst="rect">
            <a:avLst/>
          </a:prstGeom>
          <a:noFill/>
          <a:ln>
            <a:noFill/>
          </a:ln>
        </p:spPr>
      </p:pic>
      <p:pic>
        <p:nvPicPr>
          <p:cNvPr id="1616" name="Google Shape;1616;p74" descr="グラフィカル ユーザー インターフェイス&#10;&#10;AI 生成コンテンツは誤りを含む可能性があります。"/>
          <p:cNvPicPr preferRelativeResize="0"/>
          <p:nvPr/>
        </p:nvPicPr>
        <p:blipFill rotWithShape="1">
          <a:blip r:embed="rId4">
            <a:alphaModFix/>
          </a:blip>
          <a:srcRect/>
          <a:stretch/>
        </p:blipFill>
        <p:spPr>
          <a:xfrm>
            <a:off x="500979" y="1450496"/>
            <a:ext cx="4935699" cy="3704400"/>
          </a:xfrm>
          <a:prstGeom prst="rect">
            <a:avLst/>
          </a:prstGeom>
          <a:noFill/>
          <a:ln>
            <a:noFill/>
          </a:ln>
        </p:spPr>
      </p:pic>
      <p:sp>
        <p:nvSpPr>
          <p:cNvPr id="1617" name="Google Shape;1617;p74"/>
          <p:cNvSpPr txBox="1"/>
          <p:nvPr/>
        </p:nvSpPr>
        <p:spPr>
          <a:xfrm>
            <a:off x="500975" y="5217750"/>
            <a:ext cx="5046300" cy="7020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600"/>
              </a:spcBef>
              <a:spcAft>
                <a:spcPts val="0"/>
              </a:spcAft>
              <a:buClr>
                <a:srgbClr val="000000"/>
              </a:buClr>
              <a:buSzPts val="1800"/>
              <a:buFont typeface="Arial"/>
              <a:buNone/>
            </a:pPr>
            <a:r>
              <a:rPr lang="ja-JP" sz="1800" b="0" i="0" u="none" strike="noStrike" cap="none">
                <a:solidFill>
                  <a:schemeClr val="dk1"/>
                </a:solidFill>
                <a:latin typeface="Arial"/>
                <a:ea typeface="Arial"/>
                <a:cs typeface="Arial"/>
                <a:sym typeface="Arial"/>
              </a:rPr>
              <a:t>衛生的な生活がおくれるように、ゴミの収集、処理が行われています。</a:t>
            </a:r>
            <a:endParaRPr sz="1400" b="0" i="0" u="none" strike="noStrike" cap="none">
              <a:solidFill>
                <a:srgbClr val="000000"/>
              </a:solidFill>
              <a:latin typeface="Arial"/>
              <a:ea typeface="Arial"/>
              <a:cs typeface="Arial"/>
              <a:sym typeface="Arial"/>
            </a:endParaRPr>
          </a:p>
        </p:txBody>
      </p:sp>
      <p:sp>
        <p:nvSpPr>
          <p:cNvPr id="1618" name="Google Shape;1618;p74"/>
          <p:cNvSpPr txBox="1"/>
          <p:nvPr/>
        </p:nvSpPr>
        <p:spPr>
          <a:xfrm>
            <a:off x="1598950" y="1683287"/>
            <a:ext cx="1256792"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1" i="0" u="none" strike="noStrike" cap="none">
                <a:solidFill>
                  <a:schemeClr val="lt1"/>
                </a:solidFill>
                <a:latin typeface="Arial"/>
                <a:ea typeface="Arial"/>
                <a:cs typeface="Arial"/>
                <a:sym typeface="Arial"/>
              </a:rPr>
              <a:t>午前10時</a:t>
            </a:r>
            <a:endParaRPr sz="1400" b="0" i="0" u="none" strike="noStrike" cap="none">
              <a:solidFill>
                <a:srgbClr val="000000"/>
              </a:solidFill>
              <a:latin typeface="Arial"/>
              <a:ea typeface="Arial"/>
              <a:cs typeface="Arial"/>
              <a:sym typeface="Arial"/>
            </a:endParaRPr>
          </a:p>
        </p:txBody>
      </p:sp>
      <p:sp>
        <p:nvSpPr>
          <p:cNvPr id="1619" name="Google Shape;1619;p74"/>
          <p:cNvSpPr txBox="1"/>
          <p:nvPr/>
        </p:nvSpPr>
        <p:spPr>
          <a:xfrm>
            <a:off x="2682435" y="1637120"/>
            <a:ext cx="2172342"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ja-JP" sz="2400" b="1" i="0" u="none" strike="noStrike" cap="none">
                <a:solidFill>
                  <a:schemeClr val="lt1"/>
                </a:solidFill>
                <a:latin typeface="Arial"/>
                <a:ea typeface="Arial"/>
                <a:cs typeface="Arial"/>
                <a:sym typeface="Arial"/>
              </a:rPr>
              <a:t>ごみ収集</a:t>
            </a:r>
            <a:endParaRPr sz="1400" b="0" i="0" u="none" strike="noStrike" cap="none">
              <a:solidFill>
                <a:srgbClr val="000000"/>
              </a:solidFill>
              <a:latin typeface="Arial"/>
              <a:ea typeface="Arial"/>
              <a:cs typeface="Arial"/>
              <a:sym typeface="Arial"/>
            </a:endParaRPr>
          </a:p>
        </p:txBody>
      </p:sp>
      <p:sp>
        <p:nvSpPr>
          <p:cNvPr id="1620" name="Google Shape;1620;p74"/>
          <p:cNvSpPr txBox="1"/>
          <p:nvPr/>
        </p:nvSpPr>
        <p:spPr>
          <a:xfrm>
            <a:off x="6757336" y="5217755"/>
            <a:ext cx="4679922" cy="834034"/>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600"/>
              </a:spcBef>
              <a:spcAft>
                <a:spcPts val="0"/>
              </a:spcAft>
              <a:buClr>
                <a:srgbClr val="000000"/>
              </a:buClr>
              <a:buSzPts val="1800"/>
              <a:buFont typeface="Arial"/>
              <a:buNone/>
            </a:pPr>
            <a:r>
              <a:rPr lang="ja-JP" sz="1800" b="0" i="0" u="none" strike="noStrike" cap="none">
                <a:solidFill>
                  <a:schemeClr val="dk1"/>
                </a:solidFill>
                <a:latin typeface="Arial"/>
                <a:ea typeface="Arial"/>
                <a:cs typeface="Arial"/>
                <a:sym typeface="Arial"/>
              </a:rPr>
              <a:t>みんなが楽しく使えるように公園の遊具や花だんを整備しています。</a:t>
            </a:r>
            <a:endParaRPr sz="1400" b="0" i="0" u="none" strike="noStrike" cap="none">
              <a:solidFill>
                <a:srgbClr val="000000"/>
              </a:solidFill>
              <a:latin typeface="Arial"/>
              <a:ea typeface="Arial"/>
              <a:cs typeface="Arial"/>
              <a:sym typeface="Arial"/>
            </a:endParaRPr>
          </a:p>
        </p:txBody>
      </p:sp>
      <p:sp>
        <p:nvSpPr>
          <p:cNvPr id="1621" name="Google Shape;1621;p74"/>
          <p:cNvSpPr txBox="1"/>
          <p:nvPr/>
        </p:nvSpPr>
        <p:spPr>
          <a:xfrm>
            <a:off x="7855305" y="1683287"/>
            <a:ext cx="1344965"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1" i="0" u="none" strike="noStrike" cap="none">
                <a:solidFill>
                  <a:schemeClr val="lt1"/>
                </a:solidFill>
                <a:latin typeface="Arial"/>
                <a:ea typeface="Arial"/>
                <a:cs typeface="Arial"/>
                <a:sym typeface="Arial"/>
              </a:rPr>
              <a:t>午後4時</a:t>
            </a:r>
            <a:endParaRPr sz="1400" b="0" i="0" u="none" strike="noStrike" cap="none">
              <a:solidFill>
                <a:srgbClr val="000000"/>
              </a:solidFill>
              <a:latin typeface="Arial"/>
              <a:ea typeface="Arial"/>
              <a:cs typeface="Arial"/>
              <a:sym typeface="Arial"/>
            </a:endParaRPr>
          </a:p>
        </p:txBody>
      </p:sp>
      <p:sp>
        <p:nvSpPr>
          <p:cNvPr id="1622" name="Google Shape;1622;p74"/>
          <p:cNvSpPr txBox="1"/>
          <p:nvPr/>
        </p:nvSpPr>
        <p:spPr>
          <a:xfrm>
            <a:off x="8938791" y="1637120"/>
            <a:ext cx="2172342"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ja-JP" sz="2400" b="1" i="0" u="none" strike="noStrike" cap="none">
                <a:solidFill>
                  <a:schemeClr val="lt1"/>
                </a:solidFill>
                <a:latin typeface="Arial"/>
                <a:ea typeface="Arial"/>
                <a:cs typeface="Arial"/>
                <a:sym typeface="Arial"/>
              </a:rPr>
              <a:t>公園</a:t>
            </a:r>
            <a:endParaRPr sz="1400" b="0" i="0" u="none" strike="noStrike" cap="none">
              <a:solidFill>
                <a:srgbClr val="000000"/>
              </a:solidFill>
              <a:latin typeface="Arial"/>
              <a:ea typeface="Arial"/>
              <a:cs typeface="Arial"/>
              <a:sym typeface="Arial"/>
            </a:endParaRPr>
          </a:p>
        </p:txBody>
      </p:sp>
      <p:sp>
        <p:nvSpPr>
          <p:cNvPr id="1623" name="Google Shape;1623;p74"/>
          <p:cNvSpPr/>
          <p:nvPr/>
        </p:nvSpPr>
        <p:spPr>
          <a:xfrm>
            <a:off x="5434666" y="2782557"/>
            <a:ext cx="1588749" cy="1039660"/>
          </a:xfrm>
          <a:prstGeom prst="rightArrow">
            <a:avLst>
              <a:gd name="adj1" fmla="val 50000"/>
              <a:gd name="adj2" fmla="val 50000"/>
            </a:avLst>
          </a:prstGeom>
          <a:gradFill>
            <a:gsLst>
              <a:gs pos="0">
                <a:srgbClr val="FDEAD3"/>
              </a:gs>
              <a:gs pos="96000">
                <a:srgbClr val="F89B2F"/>
              </a:gs>
              <a:gs pos="100000">
                <a:srgbClr val="F89B2F"/>
              </a:gs>
            </a:gsLst>
            <a:lin ang="21000001"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24" name="Google Shape;1624;p74"/>
          <p:cNvSpPr/>
          <p:nvPr/>
        </p:nvSpPr>
        <p:spPr>
          <a:xfrm>
            <a:off x="-823109" y="2782557"/>
            <a:ext cx="1588749" cy="1039660"/>
          </a:xfrm>
          <a:prstGeom prst="rightArrow">
            <a:avLst>
              <a:gd name="adj1" fmla="val 50000"/>
              <a:gd name="adj2" fmla="val 50000"/>
            </a:avLst>
          </a:prstGeom>
          <a:gradFill>
            <a:gsLst>
              <a:gs pos="0">
                <a:srgbClr val="FDEAD3"/>
              </a:gs>
              <a:gs pos="96000">
                <a:srgbClr val="F89B2F"/>
              </a:gs>
              <a:gs pos="100000">
                <a:srgbClr val="F89B2F"/>
              </a:gs>
            </a:gsLst>
            <a:lin ang="21000001"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24"/>
                                        </p:tgtEl>
                                        <p:attrNameLst>
                                          <p:attrName>style.visibility</p:attrName>
                                        </p:attrNameLst>
                                      </p:cBhvr>
                                      <p:to>
                                        <p:strVal val="visible"/>
                                      </p:to>
                                    </p:set>
                                    <p:animEffect transition="in" filter="fade">
                                      <p:cBhvr>
                                        <p:cTn id="7" dur="500"/>
                                        <p:tgtEl>
                                          <p:spTgt spid="162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16"/>
                                        </p:tgtEl>
                                        <p:attrNameLst>
                                          <p:attrName>style.visibility</p:attrName>
                                        </p:attrNameLst>
                                      </p:cBhvr>
                                      <p:to>
                                        <p:strVal val="visible"/>
                                      </p:to>
                                    </p:set>
                                    <p:animEffect transition="in" filter="fade">
                                      <p:cBhvr>
                                        <p:cTn id="11" dur="500"/>
                                        <p:tgtEl>
                                          <p:spTgt spid="1616"/>
                                        </p:tgtEl>
                                      </p:cBhvr>
                                    </p:animEffect>
                                  </p:childTnLst>
                                </p:cTn>
                              </p:par>
                              <p:par>
                                <p:cTn id="12" presetID="10" presetClass="entr" presetSubtype="0" fill="hold" nodeType="withEffect">
                                  <p:stCondLst>
                                    <p:cond delay="0"/>
                                  </p:stCondLst>
                                  <p:childTnLst>
                                    <p:set>
                                      <p:cBhvr>
                                        <p:cTn id="13" dur="1" fill="hold">
                                          <p:stCondLst>
                                            <p:cond delay="0"/>
                                          </p:stCondLst>
                                        </p:cTn>
                                        <p:tgtEl>
                                          <p:spTgt spid="1618"/>
                                        </p:tgtEl>
                                        <p:attrNameLst>
                                          <p:attrName>style.visibility</p:attrName>
                                        </p:attrNameLst>
                                      </p:cBhvr>
                                      <p:to>
                                        <p:strVal val="visible"/>
                                      </p:to>
                                    </p:set>
                                    <p:animEffect transition="in" filter="fade">
                                      <p:cBhvr>
                                        <p:cTn id="14" dur="500"/>
                                        <p:tgtEl>
                                          <p:spTgt spid="1618"/>
                                        </p:tgtEl>
                                      </p:cBhvr>
                                    </p:animEffect>
                                  </p:childTnLst>
                                </p:cTn>
                              </p:par>
                              <p:par>
                                <p:cTn id="15" presetID="10" presetClass="entr" presetSubtype="0" fill="hold" nodeType="withEffect">
                                  <p:stCondLst>
                                    <p:cond delay="0"/>
                                  </p:stCondLst>
                                  <p:childTnLst>
                                    <p:set>
                                      <p:cBhvr>
                                        <p:cTn id="16" dur="1" fill="hold">
                                          <p:stCondLst>
                                            <p:cond delay="0"/>
                                          </p:stCondLst>
                                        </p:cTn>
                                        <p:tgtEl>
                                          <p:spTgt spid="1619"/>
                                        </p:tgtEl>
                                        <p:attrNameLst>
                                          <p:attrName>style.visibility</p:attrName>
                                        </p:attrNameLst>
                                      </p:cBhvr>
                                      <p:to>
                                        <p:strVal val="visible"/>
                                      </p:to>
                                    </p:set>
                                    <p:animEffect transition="in" filter="fade">
                                      <p:cBhvr>
                                        <p:cTn id="17" dur="500"/>
                                        <p:tgtEl>
                                          <p:spTgt spid="1619"/>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617"/>
                                        </p:tgtEl>
                                        <p:attrNameLst>
                                          <p:attrName>style.visibility</p:attrName>
                                        </p:attrNameLst>
                                      </p:cBhvr>
                                      <p:to>
                                        <p:strVal val="visible"/>
                                      </p:to>
                                    </p:set>
                                    <p:animEffect transition="in" filter="fade">
                                      <p:cBhvr>
                                        <p:cTn id="21" dur="500"/>
                                        <p:tgtEl>
                                          <p:spTgt spid="161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623"/>
                                        </p:tgtEl>
                                        <p:attrNameLst>
                                          <p:attrName>style.visibility</p:attrName>
                                        </p:attrNameLst>
                                      </p:cBhvr>
                                      <p:to>
                                        <p:strVal val="visible"/>
                                      </p:to>
                                    </p:set>
                                    <p:animEffect transition="in" filter="fade">
                                      <p:cBhvr>
                                        <p:cTn id="26" dur="500"/>
                                        <p:tgtEl>
                                          <p:spTgt spid="1623"/>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1615"/>
                                        </p:tgtEl>
                                        <p:attrNameLst>
                                          <p:attrName>style.visibility</p:attrName>
                                        </p:attrNameLst>
                                      </p:cBhvr>
                                      <p:to>
                                        <p:strVal val="visible"/>
                                      </p:to>
                                    </p:set>
                                    <p:animEffect transition="in" filter="fade">
                                      <p:cBhvr>
                                        <p:cTn id="30" dur="500"/>
                                        <p:tgtEl>
                                          <p:spTgt spid="1615"/>
                                        </p:tgtEl>
                                      </p:cBhvr>
                                    </p:animEffect>
                                  </p:childTnLst>
                                </p:cTn>
                              </p:par>
                              <p:par>
                                <p:cTn id="31" presetID="10" presetClass="entr" presetSubtype="0" fill="hold" nodeType="withEffect">
                                  <p:stCondLst>
                                    <p:cond delay="0"/>
                                  </p:stCondLst>
                                  <p:childTnLst>
                                    <p:set>
                                      <p:cBhvr>
                                        <p:cTn id="32" dur="1" fill="hold">
                                          <p:stCondLst>
                                            <p:cond delay="0"/>
                                          </p:stCondLst>
                                        </p:cTn>
                                        <p:tgtEl>
                                          <p:spTgt spid="1621"/>
                                        </p:tgtEl>
                                        <p:attrNameLst>
                                          <p:attrName>style.visibility</p:attrName>
                                        </p:attrNameLst>
                                      </p:cBhvr>
                                      <p:to>
                                        <p:strVal val="visible"/>
                                      </p:to>
                                    </p:set>
                                    <p:animEffect transition="in" filter="fade">
                                      <p:cBhvr>
                                        <p:cTn id="33" dur="500"/>
                                        <p:tgtEl>
                                          <p:spTgt spid="1621"/>
                                        </p:tgtEl>
                                      </p:cBhvr>
                                    </p:animEffect>
                                  </p:childTnLst>
                                </p:cTn>
                              </p:par>
                              <p:par>
                                <p:cTn id="34" presetID="10" presetClass="entr" presetSubtype="0" fill="hold" nodeType="withEffect">
                                  <p:stCondLst>
                                    <p:cond delay="0"/>
                                  </p:stCondLst>
                                  <p:childTnLst>
                                    <p:set>
                                      <p:cBhvr>
                                        <p:cTn id="35" dur="1" fill="hold">
                                          <p:stCondLst>
                                            <p:cond delay="0"/>
                                          </p:stCondLst>
                                        </p:cTn>
                                        <p:tgtEl>
                                          <p:spTgt spid="1622"/>
                                        </p:tgtEl>
                                        <p:attrNameLst>
                                          <p:attrName>style.visibility</p:attrName>
                                        </p:attrNameLst>
                                      </p:cBhvr>
                                      <p:to>
                                        <p:strVal val="visible"/>
                                      </p:to>
                                    </p:set>
                                    <p:animEffect transition="in" filter="fade">
                                      <p:cBhvr>
                                        <p:cTn id="36" dur="500"/>
                                        <p:tgtEl>
                                          <p:spTgt spid="1622"/>
                                        </p:tgtEl>
                                      </p:cBhvr>
                                    </p:animEffect>
                                  </p:childTnLst>
                                </p:cTn>
                              </p:par>
                            </p:childTnLst>
                          </p:cTn>
                        </p:par>
                        <p:par>
                          <p:cTn id="37" fill="hold">
                            <p:stCondLst>
                              <p:cond delay="1000"/>
                            </p:stCondLst>
                            <p:childTnLst>
                              <p:par>
                                <p:cTn id="38" presetID="10" presetClass="entr" presetSubtype="0" fill="hold" nodeType="afterEffect">
                                  <p:stCondLst>
                                    <p:cond delay="0"/>
                                  </p:stCondLst>
                                  <p:childTnLst>
                                    <p:set>
                                      <p:cBhvr>
                                        <p:cTn id="39" dur="1" fill="hold">
                                          <p:stCondLst>
                                            <p:cond delay="0"/>
                                          </p:stCondLst>
                                        </p:cTn>
                                        <p:tgtEl>
                                          <p:spTgt spid="1620"/>
                                        </p:tgtEl>
                                        <p:attrNameLst>
                                          <p:attrName>style.visibility</p:attrName>
                                        </p:attrNameLst>
                                      </p:cBhvr>
                                      <p:to>
                                        <p:strVal val="visible"/>
                                      </p:to>
                                    </p:set>
                                    <p:animEffect transition="in" filter="fade">
                                      <p:cBhvr>
                                        <p:cTn id="40" dur="500"/>
                                        <p:tgtEl>
                                          <p:spTgt spid="1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628"/>
        <p:cNvGrpSpPr/>
        <p:nvPr/>
      </p:nvGrpSpPr>
      <p:grpSpPr>
        <a:xfrm>
          <a:off x="0" y="0"/>
          <a:ext cx="0" cy="0"/>
          <a:chOff x="0" y="0"/>
          <a:chExt cx="0" cy="0"/>
        </a:xfrm>
      </p:grpSpPr>
      <p:sp>
        <p:nvSpPr>
          <p:cNvPr id="1629" name="Google Shape;1629;p75"/>
          <p:cNvSpPr txBox="1"/>
          <p:nvPr/>
        </p:nvSpPr>
        <p:spPr>
          <a:xfrm>
            <a:off x="201706" y="199493"/>
            <a:ext cx="4576034"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AAC8D"/>
              </a:buClr>
              <a:buSzPts val="2400"/>
              <a:buFont typeface="Arial"/>
              <a:buNone/>
            </a:pPr>
            <a:r>
              <a:rPr lang="ja-JP" sz="2400" b="1" i="0" u="none" strike="noStrike" cap="none">
                <a:solidFill>
                  <a:srgbClr val="2AAC8D"/>
                </a:solidFill>
                <a:latin typeface="Arial"/>
                <a:ea typeface="Arial"/>
                <a:cs typeface="Arial"/>
                <a:sym typeface="Arial"/>
              </a:rPr>
              <a:t>3. 税金の使われ方</a:t>
            </a:r>
            <a:endParaRPr sz="1400" b="0" i="0" u="none" strike="noStrike" cap="none">
              <a:solidFill>
                <a:srgbClr val="000000"/>
              </a:solidFill>
              <a:latin typeface="Arial"/>
              <a:ea typeface="Arial"/>
              <a:cs typeface="Arial"/>
              <a:sym typeface="Arial"/>
            </a:endParaRPr>
          </a:p>
        </p:txBody>
      </p:sp>
      <p:sp>
        <p:nvSpPr>
          <p:cNvPr id="1630" name="Google Shape;1630;p75"/>
          <p:cNvSpPr txBox="1"/>
          <p:nvPr/>
        </p:nvSpPr>
        <p:spPr>
          <a:xfrm>
            <a:off x="201706" y="613108"/>
            <a:ext cx="4576034"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1" i="0" u="none" strike="noStrike" cap="none">
                <a:solidFill>
                  <a:schemeClr val="dk1"/>
                </a:solidFill>
                <a:latin typeface="Arial"/>
                <a:ea typeface="Arial"/>
                <a:cs typeface="Arial"/>
                <a:sym typeface="Arial"/>
              </a:rPr>
              <a:t>【わたしたちの生活の中での使われ方】</a:t>
            </a:r>
            <a:endParaRPr sz="1400" b="0" i="0" u="none" strike="noStrike" cap="none">
              <a:solidFill>
                <a:srgbClr val="000000"/>
              </a:solidFill>
              <a:latin typeface="Arial"/>
              <a:ea typeface="Arial"/>
              <a:cs typeface="Arial"/>
              <a:sym typeface="Arial"/>
            </a:endParaRPr>
          </a:p>
        </p:txBody>
      </p:sp>
      <p:pic>
        <p:nvPicPr>
          <p:cNvPr id="1631" name="Google Shape;1631;p75" descr="グラフィカル ユーザー インターフェイス, アプリケーション, Web サイト&#10;&#10;AI 生成コンテンツは誤りを含む可能性があります。"/>
          <p:cNvPicPr preferRelativeResize="0"/>
          <p:nvPr/>
        </p:nvPicPr>
        <p:blipFill rotWithShape="1">
          <a:blip r:embed="rId3">
            <a:alphaModFix/>
          </a:blip>
          <a:srcRect/>
          <a:stretch/>
        </p:blipFill>
        <p:spPr>
          <a:xfrm>
            <a:off x="6757335" y="1450496"/>
            <a:ext cx="4935495" cy="3704400"/>
          </a:xfrm>
          <a:prstGeom prst="rect">
            <a:avLst/>
          </a:prstGeom>
          <a:noFill/>
          <a:ln>
            <a:noFill/>
          </a:ln>
        </p:spPr>
      </p:pic>
      <p:pic>
        <p:nvPicPr>
          <p:cNvPr id="1632" name="Google Shape;1632;p75" descr="ダイアグラム&#10;&#10;AI 生成コンテンツは誤りを含む可能性があります。"/>
          <p:cNvPicPr preferRelativeResize="0"/>
          <p:nvPr/>
        </p:nvPicPr>
        <p:blipFill rotWithShape="1">
          <a:blip r:embed="rId4">
            <a:alphaModFix/>
          </a:blip>
          <a:srcRect/>
          <a:stretch/>
        </p:blipFill>
        <p:spPr>
          <a:xfrm>
            <a:off x="500979" y="1450496"/>
            <a:ext cx="4936527" cy="3704400"/>
          </a:xfrm>
          <a:prstGeom prst="rect">
            <a:avLst/>
          </a:prstGeom>
          <a:noFill/>
          <a:ln>
            <a:noFill/>
          </a:ln>
        </p:spPr>
      </p:pic>
      <p:sp>
        <p:nvSpPr>
          <p:cNvPr id="1633" name="Google Shape;1633;p75"/>
          <p:cNvSpPr txBox="1"/>
          <p:nvPr/>
        </p:nvSpPr>
        <p:spPr>
          <a:xfrm>
            <a:off x="500979" y="5217755"/>
            <a:ext cx="4853353" cy="834034"/>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600"/>
              </a:spcBef>
              <a:spcAft>
                <a:spcPts val="0"/>
              </a:spcAft>
              <a:buClr>
                <a:srgbClr val="000000"/>
              </a:buClr>
              <a:buSzPts val="1800"/>
              <a:buFont typeface="Arial"/>
              <a:buNone/>
            </a:pPr>
            <a:r>
              <a:rPr lang="ja-JP" sz="1800" b="0" i="0" u="none" strike="noStrike" cap="none">
                <a:solidFill>
                  <a:schemeClr val="dk1"/>
                </a:solidFill>
                <a:latin typeface="Arial"/>
                <a:ea typeface="Arial"/>
                <a:cs typeface="Arial"/>
                <a:sym typeface="Arial"/>
              </a:rPr>
              <a:t>安心した生活をおくれるように、警察や消防などが公共サービスを行っています。</a:t>
            </a:r>
            <a:endParaRPr sz="1400" b="0" i="0" u="none" strike="noStrike" cap="none">
              <a:solidFill>
                <a:srgbClr val="000000"/>
              </a:solidFill>
              <a:latin typeface="Arial"/>
              <a:ea typeface="Arial"/>
              <a:cs typeface="Arial"/>
              <a:sym typeface="Arial"/>
            </a:endParaRPr>
          </a:p>
        </p:txBody>
      </p:sp>
      <p:sp>
        <p:nvSpPr>
          <p:cNvPr id="1634" name="Google Shape;1634;p75"/>
          <p:cNvSpPr txBox="1"/>
          <p:nvPr/>
        </p:nvSpPr>
        <p:spPr>
          <a:xfrm>
            <a:off x="1598950" y="1683287"/>
            <a:ext cx="1763228"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1" i="0" u="none" strike="noStrike" cap="none">
                <a:solidFill>
                  <a:schemeClr val="lt1"/>
                </a:solidFill>
                <a:latin typeface="Arial"/>
                <a:ea typeface="Arial"/>
                <a:cs typeface="Arial"/>
                <a:sym typeface="Arial"/>
              </a:rPr>
              <a:t>午後7時30分</a:t>
            </a:r>
            <a:endParaRPr sz="1400" b="0" i="0" u="none" strike="noStrike" cap="none">
              <a:solidFill>
                <a:srgbClr val="000000"/>
              </a:solidFill>
              <a:latin typeface="Arial"/>
              <a:ea typeface="Arial"/>
              <a:cs typeface="Arial"/>
              <a:sym typeface="Arial"/>
            </a:endParaRPr>
          </a:p>
        </p:txBody>
      </p:sp>
      <p:sp>
        <p:nvSpPr>
          <p:cNvPr id="1635" name="Google Shape;1635;p75"/>
          <p:cNvSpPr txBox="1"/>
          <p:nvPr/>
        </p:nvSpPr>
        <p:spPr>
          <a:xfrm>
            <a:off x="3181990" y="1637120"/>
            <a:ext cx="1882379"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ja-JP" sz="2400" b="1" i="0" u="none" strike="noStrike" cap="none">
                <a:solidFill>
                  <a:schemeClr val="lt1"/>
                </a:solidFill>
                <a:latin typeface="Arial"/>
                <a:ea typeface="Arial"/>
                <a:cs typeface="Arial"/>
                <a:sym typeface="Arial"/>
              </a:rPr>
              <a:t>安全</a:t>
            </a:r>
            <a:endParaRPr sz="1400" b="0" i="0" u="none" strike="noStrike" cap="none">
              <a:solidFill>
                <a:srgbClr val="000000"/>
              </a:solidFill>
              <a:latin typeface="Arial"/>
              <a:ea typeface="Arial"/>
              <a:cs typeface="Arial"/>
              <a:sym typeface="Arial"/>
            </a:endParaRPr>
          </a:p>
        </p:txBody>
      </p:sp>
      <p:sp>
        <p:nvSpPr>
          <p:cNvPr id="1636" name="Google Shape;1636;p75"/>
          <p:cNvSpPr txBox="1"/>
          <p:nvPr/>
        </p:nvSpPr>
        <p:spPr>
          <a:xfrm>
            <a:off x="6757335" y="5217755"/>
            <a:ext cx="4853353" cy="834034"/>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600"/>
              </a:spcBef>
              <a:spcAft>
                <a:spcPts val="0"/>
              </a:spcAft>
              <a:buClr>
                <a:srgbClr val="000000"/>
              </a:buClr>
              <a:buSzPts val="1800"/>
              <a:buFont typeface="Arial"/>
              <a:buNone/>
            </a:pPr>
            <a:r>
              <a:rPr lang="ja-JP" sz="1800" b="0" i="0" u="none" strike="noStrike" cap="none">
                <a:solidFill>
                  <a:schemeClr val="dk1"/>
                </a:solidFill>
                <a:latin typeface="Arial"/>
                <a:ea typeface="Arial"/>
                <a:cs typeface="Arial"/>
                <a:sym typeface="Arial"/>
              </a:rPr>
              <a:t>安心して水を使えるように上下水道を整備しています。</a:t>
            </a:r>
            <a:endParaRPr sz="1400" b="0" i="0" u="none" strike="noStrike" cap="none">
              <a:solidFill>
                <a:srgbClr val="000000"/>
              </a:solidFill>
              <a:latin typeface="Arial"/>
              <a:ea typeface="Arial"/>
              <a:cs typeface="Arial"/>
              <a:sym typeface="Arial"/>
            </a:endParaRPr>
          </a:p>
        </p:txBody>
      </p:sp>
      <p:sp>
        <p:nvSpPr>
          <p:cNvPr id="1637" name="Google Shape;1637;p75"/>
          <p:cNvSpPr txBox="1"/>
          <p:nvPr/>
        </p:nvSpPr>
        <p:spPr>
          <a:xfrm>
            <a:off x="7855305" y="1683287"/>
            <a:ext cx="1344965"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1" i="0" u="none" strike="noStrike" cap="none">
                <a:solidFill>
                  <a:schemeClr val="lt1"/>
                </a:solidFill>
                <a:latin typeface="Arial"/>
                <a:ea typeface="Arial"/>
                <a:cs typeface="Arial"/>
                <a:sym typeface="Arial"/>
              </a:rPr>
              <a:t>午後8時</a:t>
            </a:r>
            <a:endParaRPr sz="1400" b="0" i="0" u="none" strike="noStrike" cap="none">
              <a:solidFill>
                <a:srgbClr val="000000"/>
              </a:solidFill>
              <a:latin typeface="Arial"/>
              <a:ea typeface="Arial"/>
              <a:cs typeface="Arial"/>
              <a:sym typeface="Arial"/>
            </a:endParaRPr>
          </a:p>
        </p:txBody>
      </p:sp>
      <p:sp>
        <p:nvSpPr>
          <p:cNvPr id="1638" name="Google Shape;1638;p75"/>
          <p:cNvSpPr txBox="1"/>
          <p:nvPr/>
        </p:nvSpPr>
        <p:spPr>
          <a:xfrm>
            <a:off x="8938791" y="1637120"/>
            <a:ext cx="2172342"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ja-JP" sz="2400" b="1" i="0" u="none" strike="noStrike" cap="none">
                <a:solidFill>
                  <a:schemeClr val="lt1"/>
                </a:solidFill>
                <a:latin typeface="Arial"/>
                <a:ea typeface="Arial"/>
                <a:cs typeface="Arial"/>
                <a:sym typeface="Arial"/>
              </a:rPr>
              <a:t>水</a:t>
            </a:r>
            <a:endParaRPr sz="1400" b="0" i="0" u="none" strike="noStrike" cap="none">
              <a:solidFill>
                <a:srgbClr val="000000"/>
              </a:solidFill>
              <a:latin typeface="Arial"/>
              <a:ea typeface="Arial"/>
              <a:cs typeface="Arial"/>
              <a:sym typeface="Arial"/>
            </a:endParaRPr>
          </a:p>
        </p:txBody>
      </p:sp>
      <p:sp>
        <p:nvSpPr>
          <p:cNvPr id="1639" name="Google Shape;1639;p75"/>
          <p:cNvSpPr/>
          <p:nvPr/>
        </p:nvSpPr>
        <p:spPr>
          <a:xfrm>
            <a:off x="5434666" y="2782557"/>
            <a:ext cx="1588749" cy="1039660"/>
          </a:xfrm>
          <a:prstGeom prst="rightArrow">
            <a:avLst>
              <a:gd name="adj1" fmla="val 50000"/>
              <a:gd name="adj2" fmla="val 50000"/>
            </a:avLst>
          </a:prstGeom>
          <a:gradFill>
            <a:gsLst>
              <a:gs pos="0">
                <a:srgbClr val="FDEAD3"/>
              </a:gs>
              <a:gs pos="96000">
                <a:srgbClr val="F89B2F"/>
              </a:gs>
              <a:gs pos="100000">
                <a:srgbClr val="F89B2F"/>
              </a:gs>
            </a:gsLst>
            <a:lin ang="21000001"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40" name="Google Shape;1640;p75"/>
          <p:cNvSpPr/>
          <p:nvPr/>
        </p:nvSpPr>
        <p:spPr>
          <a:xfrm>
            <a:off x="-823109" y="2782557"/>
            <a:ext cx="1588749" cy="1039660"/>
          </a:xfrm>
          <a:prstGeom prst="rightArrow">
            <a:avLst>
              <a:gd name="adj1" fmla="val 50000"/>
              <a:gd name="adj2" fmla="val 50000"/>
            </a:avLst>
          </a:prstGeom>
          <a:gradFill>
            <a:gsLst>
              <a:gs pos="0">
                <a:srgbClr val="FDEAD3"/>
              </a:gs>
              <a:gs pos="96000">
                <a:srgbClr val="F89B2F"/>
              </a:gs>
              <a:gs pos="100000">
                <a:srgbClr val="F89B2F"/>
              </a:gs>
            </a:gsLst>
            <a:lin ang="21000001"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40"/>
                                        </p:tgtEl>
                                        <p:attrNameLst>
                                          <p:attrName>style.visibility</p:attrName>
                                        </p:attrNameLst>
                                      </p:cBhvr>
                                      <p:to>
                                        <p:strVal val="visible"/>
                                      </p:to>
                                    </p:set>
                                    <p:animEffect transition="in" filter="fade">
                                      <p:cBhvr>
                                        <p:cTn id="7" dur="500"/>
                                        <p:tgtEl>
                                          <p:spTgt spid="164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32"/>
                                        </p:tgtEl>
                                        <p:attrNameLst>
                                          <p:attrName>style.visibility</p:attrName>
                                        </p:attrNameLst>
                                      </p:cBhvr>
                                      <p:to>
                                        <p:strVal val="visible"/>
                                      </p:to>
                                    </p:set>
                                    <p:animEffect transition="in" filter="fade">
                                      <p:cBhvr>
                                        <p:cTn id="11" dur="500"/>
                                        <p:tgtEl>
                                          <p:spTgt spid="1632"/>
                                        </p:tgtEl>
                                      </p:cBhvr>
                                    </p:animEffect>
                                  </p:childTnLst>
                                </p:cTn>
                              </p:par>
                              <p:par>
                                <p:cTn id="12" presetID="10" presetClass="entr" presetSubtype="0" fill="hold" nodeType="withEffect">
                                  <p:stCondLst>
                                    <p:cond delay="0"/>
                                  </p:stCondLst>
                                  <p:childTnLst>
                                    <p:set>
                                      <p:cBhvr>
                                        <p:cTn id="13" dur="1" fill="hold">
                                          <p:stCondLst>
                                            <p:cond delay="0"/>
                                          </p:stCondLst>
                                        </p:cTn>
                                        <p:tgtEl>
                                          <p:spTgt spid="1634"/>
                                        </p:tgtEl>
                                        <p:attrNameLst>
                                          <p:attrName>style.visibility</p:attrName>
                                        </p:attrNameLst>
                                      </p:cBhvr>
                                      <p:to>
                                        <p:strVal val="visible"/>
                                      </p:to>
                                    </p:set>
                                    <p:animEffect transition="in" filter="fade">
                                      <p:cBhvr>
                                        <p:cTn id="14" dur="500"/>
                                        <p:tgtEl>
                                          <p:spTgt spid="1634"/>
                                        </p:tgtEl>
                                      </p:cBhvr>
                                    </p:animEffect>
                                  </p:childTnLst>
                                </p:cTn>
                              </p:par>
                              <p:par>
                                <p:cTn id="15" presetID="10" presetClass="entr" presetSubtype="0" fill="hold" nodeType="withEffect">
                                  <p:stCondLst>
                                    <p:cond delay="0"/>
                                  </p:stCondLst>
                                  <p:childTnLst>
                                    <p:set>
                                      <p:cBhvr>
                                        <p:cTn id="16" dur="1" fill="hold">
                                          <p:stCondLst>
                                            <p:cond delay="0"/>
                                          </p:stCondLst>
                                        </p:cTn>
                                        <p:tgtEl>
                                          <p:spTgt spid="1635"/>
                                        </p:tgtEl>
                                        <p:attrNameLst>
                                          <p:attrName>style.visibility</p:attrName>
                                        </p:attrNameLst>
                                      </p:cBhvr>
                                      <p:to>
                                        <p:strVal val="visible"/>
                                      </p:to>
                                    </p:set>
                                    <p:animEffect transition="in" filter="fade">
                                      <p:cBhvr>
                                        <p:cTn id="17" dur="500"/>
                                        <p:tgtEl>
                                          <p:spTgt spid="1635"/>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633"/>
                                        </p:tgtEl>
                                        <p:attrNameLst>
                                          <p:attrName>style.visibility</p:attrName>
                                        </p:attrNameLst>
                                      </p:cBhvr>
                                      <p:to>
                                        <p:strVal val="visible"/>
                                      </p:to>
                                    </p:set>
                                    <p:animEffect transition="in" filter="fade">
                                      <p:cBhvr>
                                        <p:cTn id="21" dur="500"/>
                                        <p:tgtEl>
                                          <p:spTgt spid="163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639"/>
                                        </p:tgtEl>
                                        <p:attrNameLst>
                                          <p:attrName>style.visibility</p:attrName>
                                        </p:attrNameLst>
                                      </p:cBhvr>
                                      <p:to>
                                        <p:strVal val="visible"/>
                                      </p:to>
                                    </p:set>
                                    <p:animEffect transition="in" filter="fade">
                                      <p:cBhvr>
                                        <p:cTn id="26" dur="500"/>
                                        <p:tgtEl>
                                          <p:spTgt spid="1639"/>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1631"/>
                                        </p:tgtEl>
                                        <p:attrNameLst>
                                          <p:attrName>style.visibility</p:attrName>
                                        </p:attrNameLst>
                                      </p:cBhvr>
                                      <p:to>
                                        <p:strVal val="visible"/>
                                      </p:to>
                                    </p:set>
                                    <p:animEffect transition="in" filter="fade">
                                      <p:cBhvr>
                                        <p:cTn id="30" dur="500"/>
                                        <p:tgtEl>
                                          <p:spTgt spid="1631"/>
                                        </p:tgtEl>
                                      </p:cBhvr>
                                    </p:animEffect>
                                  </p:childTnLst>
                                </p:cTn>
                              </p:par>
                              <p:par>
                                <p:cTn id="31" presetID="10" presetClass="entr" presetSubtype="0" fill="hold" nodeType="withEffect">
                                  <p:stCondLst>
                                    <p:cond delay="0"/>
                                  </p:stCondLst>
                                  <p:childTnLst>
                                    <p:set>
                                      <p:cBhvr>
                                        <p:cTn id="32" dur="1" fill="hold">
                                          <p:stCondLst>
                                            <p:cond delay="0"/>
                                          </p:stCondLst>
                                        </p:cTn>
                                        <p:tgtEl>
                                          <p:spTgt spid="1637"/>
                                        </p:tgtEl>
                                        <p:attrNameLst>
                                          <p:attrName>style.visibility</p:attrName>
                                        </p:attrNameLst>
                                      </p:cBhvr>
                                      <p:to>
                                        <p:strVal val="visible"/>
                                      </p:to>
                                    </p:set>
                                    <p:animEffect transition="in" filter="fade">
                                      <p:cBhvr>
                                        <p:cTn id="33" dur="500"/>
                                        <p:tgtEl>
                                          <p:spTgt spid="1637"/>
                                        </p:tgtEl>
                                      </p:cBhvr>
                                    </p:animEffect>
                                  </p:childTnLst>
                                </p:cTn>
                              </p:par>
                              <p:par>
                                <p:cTn id="34" presetID="10" presetClass="entr" presetSubtype="0" fill="hold" nodeType="withEffect">
                                  <p:stCondLst>
                                    <p:cond delay="0"/>
                                  </p:stCondLst>
                                  <p:childTnLst>
                                    <p:set>
                                      <p:cBhvr>
                                        <p:cTn id="35" dur="1" fill="hold">
                                          <p:stCondLst>
                                            <p:cond delay="0"/>
                                          </p:stCondLst>
                                        </p:cTn>
                                        <p:tgtEl>
                                          <p:spTgt spid="1638"/>
                                        </p:tgtEl>
                                        <p:attrNameLst>
                                          <p:attrName>style.visibility</p:attrName>
                                        </p:attrNameLst>
                                      </p:cBhvr>
                                      <p:to>
                                        <p:strVal val="visible"/>
                                      </p:to>
                                    </p:set>
                                    <p:animEffect transition="in" filter="fade">
                                      <p:cBhvr>
                                        <p:cTn id="36" dur="500"/>
                                        <p:tgtEl>
                                          <p:spTgt spid="1638"/>
                                        </p:tgtEl>
                                      </p:cBhvr>
                                    </p:animEffect>
                                  </p:childTnLst>
                                </p:cTn>
                              </p:par>
                            </p:childTnLst>
                          </p:cTn>
                        </p:par>
                        <p:par>
                          <p:cTn id="37" fill="hold">
                            <p:stCondLst>
                              <p:cond delay="1000"/>
                            </p:stCondLst>
                            <p:childTnLst>
                              <p:par>
                                <p:cTn id="38" presetID="10" presetClass="entr" presetSubtype="0" fill="hold" nodeType="afterEffect">
                                  <p:stCondLst>
                                    <p:cond delay="0"/>
                                  </p:stCondLst>
                                  <p:childTnLst>
                                    <p:set>
                                      <p:cBhvr>
                                        <p:cTn id="39" dur="1" fill="hold">
                                          <p:stCondLst>
                                            <p:cond delay="0"/>
                                          </p:stCondLst>
                                        </p:cTn>
                                        <p:tgtEl>
                                          <p:spTgt spid="1636"/>
                                        </p:tgtEl>
                                        <p:attrNameLst>
                                          <p:attrName>style.visibility</p:attrName>
                                        </p:attrNameLst>
                                      </p:cBhvr>
                                      <p:to>
                                        <p:strVal val="visible"/>
                                      </p:to>
                                    </p:set>
                                    <p:animEffect transition="in" filter="fade">
                                      <p:cBhvr>
                                        <p:cTn id="40" dur="500"/>
                                        <p:tgtEl>
                                          <p:spTgt spid="16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644"/>
        <p:cNvGrpSpPr/>
        <p:nvPr/>
      </p:nvGrpSpPr>
      <p:grpSpPr>
        <a:xfrm>
          <a:off x="0" y="0"/>
          <a:ext cx="0" cy="0"/>
          <a:chOff x="0" y="0"/>
          <a:chExt cx="0" cy="0"/>
        </a:xfrm>
      </p:grpSpPr>
      <p:sp>
        <p:nvSpPr>
          <p:cNvPr id="1645" name="Google Shape;1645;p76"/>
          <p:cNvSpPr txBox="1"/>
          <p:nvPr/>
        </p:nvSpPr>
        <p:spPr>
          <a:xfrm>
            <a:off x="201706" y="199493"/>
            <a:ext cx="4576034"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AAC8D"/>
              </a:buClr>
              <a:buSzPts val="2400"/>
              <a:buFont typeface="Arial"/>
              <a:buNone/>
            </a:pPr>
            <a:r>
              <a:rPr lang="ja-JP" sz="2400" b="1" i="0" u="none" strike="noStrike" cap="none">
                <a:solidFill>
                  <a:srgbClr val="2AAC8D"/>
                </a:solidFill>
                <a:latin typeface="Arial"/>
                <a:ea typeface="Arial"/>
                <a:cs typeface="Arial"/>
                <a:sym typeface="Arial"/>
              </a:rPr>
              <a:t>3. 税金の使われ方</a:t>
            </a:r>
            <a:endParaRPr sz="1400" b="0" i="0" u="none" strike="noStrike" cap="none">
              <a:solidFill>
                <a:srgbClr val="000000"/>
              </a:solidFill>
              <a:latin typeface="Arial"/>
              <a:ea typeface="Arial"/>
              <a:cs typeface="Arial"/>
              <a:sym typeface="Arial"/>
            </a:endParaRPr>
          </a:p>
        </p:txBody>
      </p:sp>
      <p:sp>
        <p:nvSpPr>
          <p:cNvPr id="1646" name="Google Shape;1646;p76"/>
          <p:cNvSpPr txBox="1"/>
          <p:nvPr/>
        </p:nvSpPr>
        <p:spPr>
          <a:xfrm>
            <a:off x="201706" y="613108"/>
            <a:ext cx="4576034"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1" i="0" u="none" strike="noStrike" cap="none">
                <a:solidFill>
                  <a:schemeClr val="dk1"/>
                </a:solidFill>
                <a:latin typeface="Arial"/>
                <a:ea typeface="Arial"/>
                <a:cs typeface="Arial"/>
                <a:sym typeface="Arial"/>
              </a:rPr>
              <a:t>【学校の中での使われ方】</a:t>
            </a:r>
            <a:endParaRPr sz="1800" b="1" i="0" u="none" strike="noStrike" cap="none">
              <a:solidFill>
                <a:schemeClr val="dk1"/>
              </a:solidFill>
              <a:latin typeface="Arial"/>
              <a:ea typeface="Arial"/>
              <a:cs typeface="Arial"/>
              <a:sym typeface="Arial"/>
            </a:endParaRPr>
          </a:p>
        </p:txBody>
      </p:sp>
      <p:pic>
        <p:nvPicPr>
          <p:cNvPr id="1647" name="Google Shape;1647;p76" descr="子供のおもちゃ&#10;&#10;AI 生成コンテンツは誤りを含む可能性があります。"/>
          <p:cNvPicPr preferRelativeResize="0"/>
          <p:nvPr/>
        </p:nvPicPr>
        <p:blipFill rotWithShape="1">
          <a:blip r:embed="rId3">
            <a:alphaModFix/>
          </a:blip>
          <a:srcRect/>
          <a:stretch/>
        </p:blipFill>
        <p:spPr>
          <a:xfrm>
            <a:off x="4990431" y="709763"/>
            <a:ext cx="6707644" cy="5898579"/>
          </a:xfrm>
          <a:prstGeom prst="rect">
            <a:avLst/>
          </a:prstGeom>
          <a:noFill/>
          <a:ln>
            <a:noFill/>
          </a:ln>
        </p:spPr>
      </p:pic>
      <p:sp>
        <p:nvSpPr>
          <p:cNvPr id="1648" name="Google Shape;1648;p76"/>
          <p:cNvSpPr/>
          <p:nvPr/>
        </p:nvSpPr>
        <p:spPr>
          <a:xfrm flipH="1">
            <a:off x="4487460" y="2572698"/>
            <a:ext cx="1720453" cy="702008"/>
          </a:xfrm>
          <a:custGeom>
            <a:avLst/>
            <a:gdLst/>
            <a:ahLst/>
            <a:cxnLst/>
            <a:rect l="l" t="t" r="r" b="b"/>
            <a:pathLst>
              <a:path w="4747028" h="2016457" extrusionOk="0">
                <a:moveTo>
                  <a:pt x="122473" y="0"/>
                </a:moveTo>
                <a:lnTo>
                  <a:pt x="4624555" y="0"/>
                </a:lnTo>
                <a:cubicBezTo>
                  <a:pt x="4692195" y="0"/>
                  <a:pt x="4747028" y="54833"/>
                  <a:pt x="4747028" y="122473"/>
                </a:cubicBezTo>
                <a:lnTo>
                  <a:pt x="4747028" y="1544961"/>
                </a:lnTo>
                <a:cubicBezTo>
                  <a:pt x="4747028" y="1612601"/>
                  <a:pt x="4692195" y="1667434"/>
                  <a:pt x="4624555" y="1667434"/>
                </a:cubicBezTo>
                <a:lnTo>
                  <a:pt x="3979961" y="1667434"/>
                </a:lnTo>
                <a:lnTo>
                  <a:pt x="3558636" y="2016457"/>
                </a:lnTo>
                <a:cubicBezTo>
                  <a:pt x="3556980" y="1900116"/>
                  <a:pt x="3555323" y="1783775"/>
                  <a:pt x="3553667" y="1667434"/>
                </a:cubicBezTo>
                <a:lnTo>
                  <a:pt x="122473" y="1667434"/>
                </a:lnTo>
                <a:cubicBezTo>
                  <a:pt x="54833" y="1667434"/>
                  <a:pt x="0" y="1612601"/>
                  <a:pt x="0" y="1544961"/>
                </a:cubicBezTo>
                <a:lnTo>
                  <a:pt x="0" y="122473"/>
                </a:lnTo>
                <a:cubicBezTo>
                  <a:pt x="0" y="54833"/>
                  <a:pt x="54833" y="0"/>
                  <a:pt x="122473" y="0"/>
                </a:cubicBezTo>
                <a:close/>
              </a:path>
            </a:pathLst>
          </a:custGeom>
          <a:solidFill>
            <a:schemeClr val="lt1"/>
          </a:solidFill>
          <a:ln w="12700" cap="flat" cmpd="sng">
            <a:solidFill>
              <a:schemeClr val="dk1"/>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49" name="Google Shape;1649;p76"/>
          <p:cNvSpPr txBox="1"/>
          <p:nvPr/>
        </p:nvSpPr>
        <p:spPr>
          <a:xfrm>
            <a:off x="4487460" y="2627579"/>
            <a:ext cx="1720453" cy="488339"/>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100"/>
              <a:buFont typeface="Arial"/>
              <a:buNone/>
            </a:pPr>
            <a:r>
              <a:rPr lang="ja-JP" sz="1100" b="0" i="0" u="none" strike="noStrike" cap="none">
                <a:solidFill>
                  <a:schemeClr val="dk1"/>
                </a:solidFill>
                <a:latin typeface="Arial"/>
                <a:ea typeface="Arial"/>
                <a:cs typeface="Arial"/>
                <a:sym typeface="Arial"/>
              </a:rPr>
              <a:t>どんなものに税金が</a:t>
            </a:r>
            <a:endParaRPr sz="1100" b="0" i="0" u="none" strike="noStrike" cap="none">
              <a:solidFill>
                <a:schemeClr val="dk1"/>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100"/>
              <a:buFont typeface="Arial"/>
              <a:buNone/>
            </a:pPr>
            <a:r>
              <a:rPr lang="ja-JP" sz="1100" b="0" i="0" u="none" strike="noStrike" cap="none">
                <a:solidFill>
                  <a:schemeClr val="dk1"/>
                </a:solidFill>
                <a:latin typeface="Arial"/>
                <a:ea typeface="Arial"/>
                <a:cs typeface="Arial"/>
                <a:sym typeface="Arial"/>
              </a:rPr>
              <a:t>使われているんだろう？</a:t>
            </a:r>
            <a:endParaRPr sz="1400" b="0" i="0" u="none" strike="noStrike" cap="none">
              <a:solidFill>
                <a:srgbClr val="000000"/>
              </a:solidFill>
              <a:latin typeface="Arial"/>
              <a:ea typeface="Arial"/>
              <a:cs typeface="Arial"/>
              <a:sym typeface="Arial"/>
            </a:endParaRPr>
          </a:p>
        </p:txBody>
      </p:sp>
      <p:sp>
        <p:nvSpPr>
          <p:cNvPr id="1650" name="Google Shape;1650;p76"/>
          <p:cNvSpPr/>
          <p:nvPr/>
        </p:nvSpPr>
        <p:spPr>
          <a:xfrm flipH="1">
            <a:off x="9268163" y="926653"/>
            <a:ext cx="1722154" cy="840717"/>
          </a:xfrm>
          <a:custGeom>
            <a:avLst/>
            <a:gdLst/>
            <a:ahLst/>
            <a:cxnLst/>
            <a:rect l="l" t="t" r="r" b="b"/>
            <a:pathLst>
              <a:path w="4747028" h="2016457" extrusionOk="0">
                <a:moveTo>
                  <a:pt x="122473" y="0"/>
                </a:moveTo>
                <a:lnTo>
                  <a:pt x="4624555" y="0"/>
                </a:lnTo>
                <a:cubicBezTo>
                  <a:pt x="4692195" y="0"/>
                  <a:pt x="4747028" y="54833"/>
                  <a:pt x="4747028" y="122473"/>
                </a:cubicBezTo>
                <a:lnTo>
                  <a:pt x="4747028" y="1544961"/>
                </a:lnTo>
                <a:cubicBezTo>
                  <a:pt x="4747028" y="1612601"/>
                  <a:pt x="4692195" y="1667434"/>
                  <a:pt x="4624555" y="1667434"/>
                </a:cubicBezTo>
                <a:lnTo>
                  <a:pt x="3979961" y="1667434"/>
                </a:lnTo>
                <a:lnTo>
                  <a:pt x="3558636" y="2016457"/>
                </a:lnTo>
                <a:cubicBezTo>
                  <a:pt x="3556980" y="1900116"/>
                  <a:pt x="3555323" y="1783775"/>
                  <a:pt x="3553667" y="1667434"/>
                </a:cubicBezTo>
                <a:lnTo>
                  <a:pt x="122473" y="1667434"/>
                </a:lnTo>
                <a:cubicBezTo>
                  <a:pt x="54833" y="1667434"/>
                  <a:pt x="0" y="1612601"/>
                  <a:pt x="0" y="1544961"/>
                </a:cubicBezTo>
                <a:lnTo>
                  <a:pt x="0" y="122473"/>
                </a:lnTo>
                <a:cubicBezTo>
                  <a:pt x="0" y="54833"/>
                  <a:pt x="54833" y="0"/>
                  <a:pt x="122473" y="0"/>
                </a:cubicBezTo>
                <a:close/>
              </a:path>
            </a:pathLst>
          </a:custGeom>
          <a:solidFill>
            <a:schemeClr val="lt1"/>
          </a:solidFill>
          <a:ln w="12700" cap="flat" cmpd="sng">
            <a:solidFill>
              <a:schemeClr val="dk1"/>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51" name="Google Shape;1651;p76"/>
          <p:cNvSpPr txBox="1"/>
          <p:nvPr/>
        </p:nvSpPr>
        <p:spPr>
          <a:xfrm>
            <a:off x="9268176" y="944075"/>
            <a:ext cx="1947300" cy="6681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100"/>
              <a:buFont typeface="Arial"/>
              <a:buNone/>
            </a:pPr>
            <a:r>
              <a:rPr lang="ja-JP" sz="1100" b="0" i="0" u="none" strike="noStrike" cap="none">
                <a:solidFill>
                  <a:schemeClr val="dk1"/>
                </a:solidFill>
                <a:latin typeface="Arial"/>
                <a:ea typeface="Arial"/>
                <a:cs typeface="Arial"/>
                <a:sym typeface="Arial"/>
              </a:rPr>
              <a:t>じつは教室の中にも、</a:t>
            </a:r>
            <a:endParaRPr sz="1100" b="0" i="0" u="none" strike="noStrike" cap="none">
              <a:solidFill>
                <a:schemeClr val="dk1"/>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100"/>
              <a:buFont typeface="Arial"/>
              <a:buNone/>
            </a:pPr>
            <a:r>
              <a:rPr lang="ja-JP" sz="1100" b="0" i="0" u="none" strike="noStrike" cap="none">
                <a:solidFill>
                  <a:schemeClr val="dk1"/>
                </a:solidFill>
                <a:latin typeface="Arial"/>
                <a:ea typeface="Arial"/>
                <a:cs typeface="Arial"/>
                <a:sym typeface="Arial"/>
              </a:rPr>
              <a:t>税金で買っているものが、</a:t>
            </a:r>
            <a:endParaRPr sz="1100" b="0" i="0" u="none" strike="noStrike" cap="none">
              <a:solidFill>
                <a:schemeClr val="dk1"/>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100"/>
              <a:buFont typeface="Arial"/>
              <a:buNone/>
            </a:pPr>
            <a:r>
              <a:rPr lang="ja-JP" sz="1100" b="0" i="0" u="none" strike="noStrike" cap="none">
                <a:solidFill>
                  <a:schemeClr val="dk1"/>
                </a:solidFill>
                <a:latin typeface="Arial"/>
                <a:ea typeface="Arial"/>
                <a:cs typeface="Arial"/>
                <a:sym typeface="Arial"/>
              </a:rPr>
              <a:t>いっぱいあるのよ。</a:t>
            </a:r>
            <a:endParaRPr sz="1400" b="0" i="0" u="none" strike="noStrike" cap="none">
              <a:solidFill>
                <a:srgbClr val="000000"/>
              </a:solidFill>
              <a:latin typeface="Arial"/>
              <a:ea typeface="Arial"/>
              <a:cs typeface="Arial"/>
              <a:sym typeface="Arial"/>
            </a:endParaRPr>
          </a:p>
        </p:txBody>
      </p:sp>
      <p:sp>
        <p:nvSpPr>
          <p:cNvPr id="1652" name="Google Shape;1652;p76"/>
          <p:cNvSpPr/>
          <p:nvPr/>
        </p:nvSpPr>
        <p:spPr>
          <a:xfrm>
            <a:off x="424351" y="1143739"/>
            <a:ext cx="4061608" cy="1291327"/>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53" name="Google Shape;1653;p76"/>
          <p:cNvSpPr txBox="1"/>
          <p:nvPr/>
        </p:nvSpPr>
        <p:spPr>
          <a:xfrm>
            <a:off x="493925" y="1194239"/>
            <a:ext cx="3919500" cy="11943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絵の中で税金が使われているものにタッチしてみましょう。</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正しい場合は「〇」、間違っている場合は</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「×」が表示されます。</a:t>
            </a:r>
            <a:endParaRPr sz="1400" b="0" i="0" u="none" strike="noStrike" cap="none">
              <a:solidFill>
                <a:srgbClr val="000000"/>
              </a:solidFill>
              <a:latin typeface="Arial"/>
              <a:ea typeface="Arial"/>
              <a:cs typeface="Arial"/>
              <a:sym typeface="Arial"/>
            </a:endParaRPr>
          </a:p>
        </p:txBody>
      </p:sp>
      <p:sp>
        <p:nvSpPr>
          <p:cNvPr id="1654" name="Google Shape;1654;p76"/>
          <p:cNvSpPr/>
          <p:nvPr/>
        </p:nvSpPr>
        <p:spPr>
          <a:xfrm>
            <a:off x="6596489" y="2652767"/>
            <a:ext cx="1684737"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55" name="Google Shape;1655;p76"/>
          <p:cNvSpPr txBox="1"/>
          <p:nvPr/>
        </p:nvSpPr>
        <p:spPr>
          <a:xfrm>
            <a:off x="6620458" y="2642391"/>
            <a:ext cx="1849269" cy="3138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電子黒板</a:t>
            </a:r>
            <a:r>
              <a:rPr lang="ja-JP" sz="1050" b="1" i="0" u="none" strike="noStrike" cap="none">
                <a:solidFill>
                  <a:schemeClr val="lt1"/>
                </a:solidFill>
                <a:latin typeface="Arial"/>
                <a:ea typeface="Arial"/>
                <a:cs typeface="Arial"/>
                <a:sym typeface="Arial"/>
              </a:rPr>
              <a:t>（テレビ） </a:t>
            </a:r>
            <a:r>
              <a:rPr lang="ja-JP" sz="1200" b="1" i="0" u="none" strike="noStrike" cap="none">
                <a:solidFill>
                  <a:schemeClr val="lt1"/>
                </a:solidFill>
                <a:latin typeface="Arial"/>
                <a:ea typeface="Arial"/>
                <a:cs typeface="Arial"/>
                <a:sym typeface="Arial"/>
              </a:rPr>
              <a:t>▶</a:t>
            </a:r>
            <a:endParaRPr sz="1200" b="1" i="0" u="none" strike="noStrike" cap="none">
              <a:solidFill>
                <a:schemeClr val="lt1"/>
              </a:solidFill>
              <a:latin typeface="Arial"/>
              <a:ea typeface="Arial"/>
              <a:cs typeface="Arial"/>
              <a:sym typeface="Arial"/>
            </a:endParaRPr>
          </a:p>
        </p:txBody>
      </p:sp>
      <p:sp>
        <p:nvSpPr>
          <p:cNvPr id="1656" name="Google Shape;1656;p76"/>
          <p:cNvSpPr/>
          <p:nvPr/>
        </p:nvSpPr>
        <p:spPr>
          <a:xfrm>
            <a:off x="8112125" y="1344476"/>
            <a:ext cx="779533"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57" name="Google Shape;1657;p76"/>
          <p:cNvSpPr txBox="1"/>
          <p:nvPr/>
        </p:nvSpPr>
        <p:spPr>
          <a:xfrm>
            <a:off x="8144287" y="1334100"/>
            <a:ext cx="715208" cy="300595"/>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時計 ▶</a:t>
            </a:r>
            <a:endParaRPr sz="1200" b="1" i="0" u="none" strike="noStrike" cap="none">
              <a:solidFill>
                <a:schemeClr val="lt1"/>
              </a:solidFill>
              <a:latin typeface="Arial"/>
              <a:ea typeface="Arial"/>
              <a:cs typeface="Arial"/>
              <a:sym typeface="Arial"/>
            </a:endParaRPr>
          </a:p>
        </p:txBody>
      </p:sp>
      <p:sp>
        <p:nvSpPr>
          <p:cNvPr id="1658" name="Google Shape;1658;p76"/>
          <p:cNvSpPr/>
          <p:nvPr/>
        </p:nvSpPr>
        <p:spPr>
          <a:xfrm>
            <a:off x="6103778" y="1146581"/>
            <a:ext cx="1129006"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59" name="Google Shape;1659;p76"/>
          <p:cNvSpPr txBox="1"/>
          <p:nvPr/>
        </p:nvSpPr>
        <p:spPr>
          <a:xfrm>
            <a:off x="6150359" y="1136205"/>
            <a:ext cx="1035843" cy="300595"/>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けい光灯 ▶</a:t>
            </a:r>
            <a:endParaRPr sz="1200" b="1" i="0" u="none" strike="noStrike" cap="none">
              <a:solidFill>
                <a:schemeClr val="lt1"/>
              </a:solidFill>
              <a:latin typeface="Arial"/>
              <a:ea typeface="Arial"/>
              <a:cs typeface="Arial"/>
              <a:sym typeface="Arial"/>
            </a:endParaRPr>
          </a:p>
        </p:txBody>
      </p:sp>
      <p:sp>
        <p:nvSpPr>
          <p:cNvPr id="1660" name="Google Shape;1660;p76"/>
          <p:cNvSpPr/>
          <p:nvPr/>
        </p:nvSpPr>
        <p:spPr>
          <a:xfrm>
            <a:off x="10538159" y="3158065"/>
            <a:ext cx="779533"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61" name="Google Shape;1661;p76"/>
          <p:cNvSpPr txBox="1"/>
          <p:nvPr/>
        </p:nvSpPr>
        <p:spPr>
          <a:xfrm>
            <a:off x="10570321" y="3147689"/>
            <a:ext cx="715208" cy="300595"/>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黒板 ▶</a:t>
            </a:r>
            <a:endParaRPr sz="1200" b="1" i="0" u="none" strike="noStrike" cap="none">
              <a:solidFill>
                <a:schemeClr val="lt1"/>
              </a:solidFill>
              <a:latin typeface="Arial"/>
              <a:ea typeface="Arial"/>
              <a:cs typeface="Arial"/>
              <a:sym typeface="Arial"/>
            </a:endParaRPr>
          </a:p>
        </p:txBody>
      </p:sp>
      <p:sp>
        <p:nvSpPr>
          <p:cNvPr id="1662" name="Google Shape;1662;p76"/>
          <p:cNvSpPr/>
          <p:nvPr/>
        </p:nvSpPr>
        <p:spPr>
          <a:xfrm>
            <a:off x="7722358" y="4784330"/>
            <a:ext cx="779533"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63" name="Google Shape;1663;p76"/>
          <p:cNvSpPr txBox="1"/>
          <p:nvPr/>
        </p:nvSpPr>
        <p:spPr>
          <a:xfrm>
            <a:off x="7754520" y="4773954"/>
            <a:ext cx="715208" cy="300595"/>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机 ▶</a:t>
            </a:r>
            <a:endParaRPr sz="1200" b="1" i="0" u="none" strike="noStrike" cap="none">
              <a:solidFill>
                <a:schemeClr val="lt1"/>
              </a:solidFill>
              <a:latin typeface="Arial"/>
              <a:ea typeface="Arial"/>
              <a:cs typeface="Arial"/>
              <a:sym typeface="Arial"/>
            </a:endParaRPr>
          </a:p>
        </p:txBody>
      </p:sp>
      <p:sp>
        <p:nvSpPr>
          <p:cNvPr id="1664" name="Google Shape;1664;p76"/>
          <p:cNvSpPr/>
          <p:nvPr/>
        </p:nvSpPr>
        <p:spPr>
          <a:xfrm>
            <a:off x="7009030" y="5762365"/>
            <a:ext cx="779533"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65" name="Google Shape;1665;p76"/>
          <p:cNvSpPr txBox="1"/>
          <p:nvPr/>
        </p:nvSpPr>
        <p:spPr>
          <a:xfrm>
            <a:off x="7041192" y="5751989"/>
            <a:ext cx="715208" cy="300595"/>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いす ▶</a:t>
            </a:r>
            <a:endParaRPr sz="1200" b="1" i="0" u="none" strike="noStrike" cap="none">
              <a:solidFill>
                <a:schemeClr val="lt1"/>
              </a:solidFill>
              <a:latin typeface="Arial"/>
              <a:ea typeface="Arial"/>
              <a:cs typeface="Arial"/>
              <a:sym typeface="Arial"/>
            </a:endParaRPr>
          </a:p>
        </p:txBody>
      </p:sp>
      <p:sp>
        <p:nvSpPr>
          <p:cNvPr id="1666" name="Google Shape;1666;p76"/>
          <p:cNvSpPr/>
          <p:nvPr/>
        </p:nvSpPr>
        <p:spPr>
          <a:xfrm>
            <a:off x="9385658" y="5877302"/>
            <a:ext cx="1129006"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67" name="Google Shape;1667;p76"/>
          <p:cNvSpPr txBox="1"/>
          <p:nvPr/>
        </p:nvSpPr>
        <p:spPr>
          <a:xfrm>
            <a:off x="9432239" y="5866926"/>
            <a:ext cx="1035843" cy="300595"/>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教科書 ▶</a:t>
            </a:r>
            <a:endParaRPr sz="1200" b="1" i="0" u="none" strike="noStrike" cap="none">
              <a:solidFill>
                <a:schemeClr val="lt1"/>
              </a:solidFill>
              <a:latin typeface="Arial"/>
              <a:ea typeface="Arial"/>
              <a:cs typeface="Arial"/>
              <a:sym typeface="Arial"/>
            </a:endParaRPr>
          </a:p>
        </p:txBody>
      </p:sp>
      <p:sp>
        <p:nvSpPr>
          <p:cNvPr id="1668" name="Google Shape;1668;p76"/>
          <p:cNvSpPr/>
          <p:nvPr/>
        </p:nvSpPr>
        <p:spPr>
          <a:xfrm>
            <a:off x="7996245" y="5999136"/>
            <a:ext cx="1129006"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69" name="Google Shape;1669;p76"/>
          <p:cNvSpPr txBox="1"/>
          <p:nvPr/>
        </p:nvSpPr>
        <p:spPr>
          <a:xfrm>
            <a:off x="7941503" y="5988760"/>
            <a:ext cx="1238500" cy="300595"/>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ランドセル ▶</a:t>
            </a:r>
            <a:endParaRPr sz="1200" b="1" i="0" u="none" strike="noStrike" cap="none">
              <a:solidFill>
                <a:schemeClr val="lt1"/>
              </a:solidFill>
              <a:latin typeface="Arial"/>
              <a:ea typeface="Arial"/>
              <a:cs typeface="Arial"/>
              <a:sym typeface="Arial"/>
            </a:endParaRPr>
          </a:p>
        </p:txBody>
      </p:sp>
      <p:sp>
        <p:nvSpPr>
          <p:cNvPr id="1670" name="Google Shape;1670;p76"/>
          <p:cNvSpPr/>
          <p:nvPr/>
        </p:nvSpPr>
        <p:spPr>
          <a:xfrm>
            <a:off x="8995892" y="4253216"/>
            <a:ext cx="779533"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71" name="Google Shape;1671;p76"/>
          <p:cNvSpPr txBox="1"/>
          <p:nvPr/>
        </p:nvSpPr>
        <p:spPr>
          <a:xfrm>
            <a:off x="9028054" y="4242840"/>
            <a:ext cx="715208" cy="300595"/>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教卓 ▶</a:t>
            </a:r>
            <a:endParaRPr sz="1200" b="1" i="0" u="none" strike="noStrike" cap="none">
              <a:solidFill>
                <a:schemeClr val="lt1"/>
              </a:solidFill>
              <a:latin typeface="Arial"/>
              <a:ea typeface="Arial"/>
              <a:cs typeface="Arial"/>
              <a:sym typeface="Arial"/>
            </a:endParaRPr>
          </a:p>
        </p:txBody>
      </p:sp>
      <p:pic>
        <p:nvPicPr>
          <p:cNvPr id="1672" name="Google Shape;1672;p76"/>
          <p:cNvPicPr preferRelativeResize="0"/>
          <p:nvPr/>
        </p:nvPicPr>
        <p:blipFill rotWithShape="1">
          <a:blip r:embed="rId4">
            <a:alphaModFix/>
          </a:blip>
          <a:srcRect t="-1" b="54290"/>
          <a:stretch/>
        </p:blipFill>
        <p:spPr>
          <a:xfrm>
            <a:off x="904199" y="4228245"/>
            <a:ext cx="1483955" cy="1160443"/>
          </a:xfrm>
          <a:prstGeom prst="rect">
            <a:avLst/>
          </a:prstGeom>
          <a:noFill/>
          <a:ln>
            <a:noFill/>
          </a:ln>
        </p:spPr>
      </p:pic>
      <p:pic>
        <p:nvPicPr>
          <p:cNvPr id="1673" name="Google Shape;1673;p76"/>
          <p:cNvPicPr preferRelativeResize="0"/>
          <p:nvPr/>
        </p:nvPicPr>
        <p:blipFill rotWithShape="1">
          <a:blip r:embed="rId5">
            <a:alphaModFix/>
          </a:blip>
          <a:srcRect b="18066"/>
          <a:stretch/>
        </p:blipFill>
        <p:spPr>
          <a:xfrm>
            <a:off x="2847290" y="5084033"/>
            <a:ext cx="1947164" cy="1186038"/>
          </a:xfrm>
          <a:prstGeom prst="rect">
            <a:avLst/>
          </a:prstGeom>
          <a:noFill/>
          <a:ln>
            <a:noFill/>
          </a:ln>
        </p:spPr>
      </p:pic>
      <p:sp>
        <p:nvSpPr>
          <p:cNvPr id="1674" name="Google Shape;1674;p76"/>
          <p:cNvSpPr/>
          <p:nvPr/>
        </p:nvSpPr>
        <p:spPr>
          <a:xfrm flipH="1">
            <a:off x="597184" y="2942391"/>
            <a:ext cx="2506982" cy="1202736"/>
          </a:xfrm>
          <a:custGeom>
            <a:avLst/>
            <a:gdLst/>
            <a:ahLst/>
            <a:cxnLst/>
            <a:rect l="l" t="t" r="r" b="b"/>
            <a:pathLst>
              <a:path w="4747028" h="2016457" extrusionOk="0">
                <a:moveTo>
                  <a:pt x="122473" y="0"/>
                </a:moveTo>
                <a:lnTo>
                  <a:pt x="4624555" y="0"/>
                </a:lnTo>
                <a:cubicBezTo>
                  <a:pt x="4692195" y="0"/>
                  <a:pt x="4747028" y="54833"/>
                  <a:pt x="4747028" y="122473"/>
                </a:cubicBezTo>
                <a:lnTo>
                  <a:pt x="4747028" y="1544961"/>
                </a:lnTo>
                <a:cubicBezTo>
                  <a:pt x="4747028" y="1612601"/>
                  <a:pt x="4692195" y="1667434"/>
                  <a:pt x="4624555" y="1667434"/>
                </a:cubicBezTo>
                <a:lnTo>
                  <a:pt x="3979961" y="1667434"/>
                </a:lnTo>
                <a:lnTo>
                  <a:pt x="3558636" y="2016457"/>
                </a:lnTo>
                <a:cubicBezTo>
                  <a:pt x="3556980" y="1900116"/>
                  <a:pt x="3555323" y="1783775"/>
                  <a:pt x="3553667" y="1667434"/>
                </a:cubicBezTo>
                <a:lnTo>
                  <a:pt x="122473" y="1667434"/>
                </a:lnTo>
                <a:cubicBezTo>
                  <a:pt x="54833" y="1667434"/>
                  <a:pt x="0" y="1612601"/>
                  <a:pt x="0" y="1544961"/>
                </a:cubicBezTo>
                <a:lnTo>
                  <a:pt x="0" y="122473"/>
                </a:lnTo>
                <a:cubicBezTo>
                  <a:pt x="0" y="54833"/>
                  <a:pt x="54833" y="0"/>
                  <a:pt x="122473" y="0"/>
                </a:cubicBezTo>
                <a:close/>
              </a:path>
            </a:pathLst>
          </a:custGeom>
          <a:solidFill>
            <a:schemeClr val="lt1"/>
          </a:solidFill>
          <a:ln w="12700" cap="flat" cmpd="sng">
            <a:solidFill>
              <a:schemeClr val="dk1"/>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75" name="Google Shape;1675;p76"/>
          <p:cNvSpPr txBox="1"/>
          <p:nvPr/>
        </p:nvSpPr>
        <p:spPr>
          <a:xfrm>
            <a:off x="641325" y="3020225"/>
            <a:ext cx="2577900" cy="8250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税金って、身近なところで、</a:t>
            </a:r>
            <a:endParaRPr sz="1400" b="0" i="0" u="none" strike="noStrike" cap="none">
              <a:solidFill>
                <a:srgbClr val="000000"/>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みんなのために、使われて</a:t>
            </a:r>
            <a:endParaRPr sz="1400" b="0" i="0" u="none" strike="noStrike" cap="none">
              <a:solidFill>
                <a:schemeClr val="dk1"/>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いるんだね。</a:t>
            </a:r>
            <a:endParaRPr sz="1400" b="0" i="0" u="none" strike="noStrike" cap="none">
              <a:solidFill>
                <a:srgbClr val="000000"/>
              </a:solidFill>
              <a:latin typeface="Arial"/>
              <a:ea typeface="Arial"/>
              <a:cs typeface="Arial"/>
              <a:sym typeface="Arial"/>
            </a:endParaRPr>
          </a:p>
        </p:txBody>
      </p:sp>
      <p:sp>
        <p:nvSpPr>
          <p:cNvPr id="1676" name="Google Shape;1676;p76"/>
          <p:cNvSpPr/>
          <p:nvPr/>
        </p:nvSpPr>
        <p:spPr>
          <a:xfrm>
            <a:off x="2634599" y="4122555"/>
            <a:ext cx="1947164" cy="969065"/>
          </a:xfrm>
          <a:custGeom>
            <a:avLst/>
            <a:gdLst/>
            <a:ahLst/>
            <a:cxnLst/>
            <a:rect l="l" t="t" r="r" b="b"/>
            <a:pathLst>
              <a:path w="4747028" h="2016457" extrusionOk="0">
                <a:moveTo>
                  <a:pt x="122473" y="0"/>
                </a:moveTo>
                <a:lnTo>
                  <a:pt x="4624555" y="0"/>
                </a:lnTo>
                <a:cubicBezTo>
                  <a:pt x="4692195" y="0"/>
                  <a:pt x="4747028" y="54833"/>
                  <a:pt x="4747028" y="122473"/>
                </a:cubicBezTo>
                <a:lnTo>
                  <a:pt x="4747028" y="1544961"/>
                </a:lnTo>
                <a:cubicBezTo>
                  <a:pt x="4747028" y="1612601"/>
                  <a:pt x="4692195" y="1667434"/>
                  <a:pt x="4624555" y="1667434"/>
                </a:cubicBezTo>
                <a:lnTo>
                  <a:pt x="3979961" y="1667434"/>
                </a:lnTo>
                <a:lnTo>
                  <a:pt x="3558636" y="2016457"/>
                </a:lnTo>
                <a:cubicBezTo>
                  <a:pt x="3556980" y="1900116"/>
                  <a:pt x="3555323" y="1783775"/>
                  <a:pt x="3553667" y="1667434"/>
                </a:cubicBezTo>
                <a:lnTo>
                  <a:pt x="122473" y="1667434"/>
                </a:lnTo>
                <a:cubicBezTo>
                  <a:pt x="54833" y="1667434"/>
                  <a:pt x="0" y="1612601"/>
                  <a:pt x="0" y="1544961"/>
                </a:cubicBezTo>
                <a:lnTo>
                  <a:pt x="0" y="122473"/>
                </a:lnTo>
                <a:cubicBezTo>
                  <a:pt x="0" y="54833"/>
                  <a:pt x="54833" y="0"/>
                  <a:pt x="122473" y="0"/>
                </a:cubicBezTo>
                <a:close/>
              </a:path>
            </a:pathLst>
          </a:custGeom>
          <a:solidFill>
            <a:schemeClr val="lt1"/>
          </a:solidFill>
          <a:ln w="12700" cap="flat" cmpd="sng">
            <a:solidFill>
              <a:schemeClr val="dk1"/>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77" name="Google Shape;1677;p76"/>
          <p:cNvSpPr txBox="1"/>
          <p:nvPr/>
        </p:nvSpPr>
        <p:spPr>
          <a:xfrm flipH="1">
            <a:off x="2656512" y="4223550"/>
            <a:ext cx="2032500" cy="5664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教科書や机も、</a:t>
            </a:r>
            <a:endParaRPr sz="1400" b="0" i="0" u="none" strike="noStrike" cap="none">
              <a:solidFill>
                <a:schemeClr val="dk1"/>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大切に使わなきゃね。</a:t>
            </a:r>
            <a:endParaRPr sz="1400" b="0" i="0" u="none" strike="noStrike" cap="none">
              <a:solidFill>
                <a:srgbClr val="000000"/>
              </a:solidFill>
              <a:latin typeface="Arial"/>
              <a:ea typeface="Arial"/>
              <a:cs typeface="Arial"/>
              <a:sym typeface="Arial"/>
            </a:endParaRPr>
          </a:p>
        </p:txBody>
      </p:sp>
      <p:sp>
        <p:nvSpPr>
          <p:cNvPr id="1678" name="Google Shape;1678;p76"/>
          <p:cNvSpPr/>
          <p:nvPr/>
        </p:nvSpPr>
        <p:spPr>
          <a:xfrm>
            <a:off x="5903525" y="4322645"/>
            <a:ext cx="1129006"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79" name="Google Shape;1679;p76"/>
          <p:cNvSpPr txBox="1"/>
          <p:nvPr/>
        </p:nvSpPr>
        <p:spPr>
          <a:xfrm>
            <a:off x="5950106" y="4312269"/>
            <a:ext cx="1035843" cy="300595"/>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ふでばこ ▶</a:t>
            </a:r>
            <a:endParaRPr sz="1200" b="1" i="0" u="none" strike="noStrike" cap="none">
              <a:solidFill>
                <a:schemeClr val="lt1"/>
              </a:solidFill>
              <a:latin typeface="Arial"/>
              <a:ea typeface="Arial"/>
              <a:cs typeface="Arial"/>
              <a:sym typeface="Arial"/>
            </a:endParaRPr>
          </a:p>
        </p:txBody>
      </p:sp>
      <p:sp>
        <p:nvSpPr>
          <p:cNvPr id="1680" name="Google Shape;1680;p76"/>
          <p:cNvSpPr/>
          <p:nvPr/>
        </p:nvSpPr>
        <p:spPr>
          <a:xfrm>
            <a:off x="10538159" y="198968"/>
            <a:ext cx="1159916" cy="405807"/>
          </a:xfrm>
          <a:prstGeom prst="roundRect">
            <a:avLst>
              <a:gd name="adj" fmla="val 0"/>
            </a:avLst>
          </a:prstGeom>
          <a:solidFill>
            <a:schemeClr val="dk1">
              <a:alpha val="10196"/>
            </a:schemeClr>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81" name="Google Shape;1681;p76"/>
          <p:cNvSpPr txBox="1"/>
          <p:nvPr/>
        </p:nvSpPr>
        <p:spPr>
          <a:xfrm>
            <a:off x="10575595" y="257057"/>
            <a:ext cx="92839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Arial"/>
              <a:buNone/>
            </a:pPr>
            <a:r>
              <a:rPr lang="ja-JP" sz="1400" b="0" i="0" u="none" strike="noStrike" cap="none">
                <a:solidFill>
                  <a:schemeClr val="dk1"/>
                </a:solidFill>
                <a:latin typeface="Arial"/>
                <a:ea typeface="Arial"/>
                <a:cs typeface="Arial"/>
                <a:sym typeface="Arial"/>
              </a:rPr>
              <a:t>答え一覧</a:t>
            </a:r>
            <a:endParaRPr sz="2400" b="0" i="0" u="none" strike="noStrike" cap="none">
              <a:solidFill>
                <a:schemeClr val="dk1"/>
              </a:solidFill>
              <a:latin typeface="Arial"/>
              <a:ea typeface="Arial"/>
              <a:cs typeface="Arial"/>
              <a:sym typeface="Arial"/>
            </a:endParaRPr>
          </a:p>
        </p:txBody>
      </p:sp>
      <p:sp>
        <p:nvSpPr>
          <p:cNvPr id="1682" name="Google Shape;1682;p76"/>
          <p:cNvSpPr/>
          <p:nvPr/>
        </p:nvSpPr>
        <p:spPr>
          <a:xfrm rot="5400000">
            <a:off x="11408822" y="312505"/>
            <a:ext cx="207329" cy="178732"/>
          </a:xfrm>
          <a:prstGeom prst="triangle">
            <a:avLst>
              <a:gd name="adj" fmla="val 50000"/>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83" name="Google Shape;1683;p76">
            <a:hlinkClick r:id="rId6" action="ppaction://hlinksldjump"/>
          </p:cNvPr>
          <p:cNvSpPr/>
          <p:nvPr/>
        </p:nvSpPr>
        <p:spPr>
          <a:xfrm>
            <a:off x="10538159" y="198968"/>
            <a:ext cx="1159916" cy="405807"/>
          </a:xfrm>
          <a:prstGeom prst="roundRect">
            <a:avLst>
              <a:gd name="adj" fmla="val 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84" name="Google Shape;1684;p76">
            <a:hlinkClick r:id="rId7" action="ppaction://hlinksldjump"/>
          </p:cNvPr>
          <p:cNvSpPr/>
          <p:nvPr/>
        </p:nvSpPr>
        <p:spPr>
          <a:xfrm>
            <a:off x="6596489" y="2652767"/>
            <a:ext cx="1684800" cy="241200"/>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85" name="Google Shape;1685;p76">
            <a:hlinkClick r:id="rId8" action="ppaction://hlinksldjump"/>
          </p:cNvPr>
          <p:cNvSpPr/>
          <p:nvPr/>
        </p:nvSpPr>
        <p:spPr>
          <a:xfrm>
            <a:off x="8112125" y="1344476"/>
            <a:ext cx="779400" cy="241200"/>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86" name="Google Shape;1686;p76">
            <a:hlinkClick r:id="rId9" action="ppaction://hlinksldjump"/>
          </p:cNvPr>
          <p:cNvSpPr/>
          <p:nvPr/>
        </p:nvSpPr>
        <p:spPr>
          <a:xfrm>
            <a:off x="6103778" y="1146581"/>
            <a:ext cx="1128900" cy="241200"/>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87" name="Google Shape;1687;p76">
            <a:hlinkClick r:id="rId10" action="ppaction://hlinksldjump"/>
          </p:cNvPr>
          <p:cNvSpPr/>
          <p:nvPr/>
        </p:nvSpPr>
        <p:spPr>
          <a:xfrm>
            <a:off x="10538159" y="3158065"/>
            <a:ext cx="779400" cy="241200"/>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88" name="Google Shape;1688;p76">
            <a:hlinkClick r:id="rId11" action="ppaction://hlinksldjump"/>
          </p:cNvPr>
          <p:cNvSpPr/>
          <p:nvPr/>
        </p:nvSpPr>
        <p:spPr>
          <a:xfrm>
            <a:off x="7722358" y="4784330"/>
            <a:ext cx="779400" cy="241200"/>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89" name="Google Shape;1689;p76">
            <a:hlinkClick r:id="rId12" action="ppaction://hlinksldjump"/>
          </p:cNvPr>
          <p:cNvSpPr/>
          <p:nvPr/>
        </p:nvSpPr>
        <p:spPr>
          <a:xfrm>
            <a:off x="7009030" y="5762365"/>
            <a:ext cx="779400" cy="241200"/>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90" name="Google Shape;1690;p76">
            <a:hlinkClick r:id="rId13" action="ppaction://hlinksldjump"/>
          </p:cNvPr>
          <p:cNvSpPr/>
          <p:nvPr/>
        </p:nvSpPr>
        <p:spPr>
          <a:xfrm>
            <a:off x="9385658" y="5877302"/>
            <a:ext cx="1128900" cy="241200"/>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91" name="Google Shape;1691;p76">
            <a:hlinkClick r:id="rId14" action="ppaction://hlinksldjump"/>
          </p:cNvPr>
          <p:cNvSpPr/>
          <p:nvPr/>
        </p:nvSpPr>
        <p:spPr>
          <a:xfrm>
            <a:off x="7996245" y="5999136"/>
            <a:ext cx="1128900" cy="241200"/>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92" name="Google Shape;1692;p76">
            <a:hlinkClick r:id="rId15" action="ppaction://hlinksldjump"/>
          </p:cNvPr>
          <p:cNvSpPr/>
          <p:nvPr/>
        </p:nvSpPr>
        <p:spPr>
          <a:xfrm>
            <a:off x="8995892" y="4253216"/>
            <a:ext cx="779400" cy="241200"/>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93" name="Google Shape;1693;p76">
            <a:hlinkClick r:id="rId16" action="ppaction://hlinksldjump"/>
          </p:cNvPr>
          <p:cNvSpPr/>
          <p:nvPr/>
        </p:nvSpPr>
        <p:spPr>
          <a:xfrm>
            <a:off x="5903525" y="4322645"/>
            <a:ext cx="1128900" cy="241200"/>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46"/>
                                        </p:tgtEl>
                                        <p:attrNameLst>
                                          <p:attrName>style.visibility</p:attrName>
                                        </p:attrNameLst>
                                      </p:cBhvr>
                                      <p:to>
                                        <p:strVal val="visible"/>
                                      </p:to>
                                    </p:set>
                                    <p:animEffect transition="in" filter="fade">
                                      <p:cBhvr>
                                        <p:cTn id="7" dur="500"/>
                                        <p:tgtEl>
                                          <p:spTgt spid="1646"/>
                                        </p:tgtEl>
                                      </p:cBhvr>
                                    </p:animEffect>
                                  </p:childTnLst>
                                </p:cTn>
                              </p:par>
                              <p:par>
                                <p:cTn id="8" presetID="10" presetClass="entr" presetSubtype="0" fill="hold" nodeType="withEffect">
                                  <p:stCondLst>
                                    <p:cond delay="0"/>
                                  </p:stCondLst>
                                  <p:childTnLst>
                                    <p:set>
                                      <p:cBhvr>
                                        <p:cTn id="9" dur="1" fill="hold">
                                          <p:stCondLst>
                                            <p:cond delay="0"/>
                                          </p:stCondLst>
                                        </p:cTn>
                                        <p:tgtEl>
                                          <p:spTgt spid="1647"/>
                                        </p:tgtEl>
                                        <p:attrNameLst>
                                          <p:attrName>style.visibility</p:attrName>
                                        </p:attrNameLst>
                                      </p:cBhvr>
                                      <p:to>
                                        <p:strVal val="visible"/>
                                      </p:to>
                                    </p:set>
                                    <p:animEffect transition="in" filter="fade">
                                      <p:cBhvr>
                                        <p:cTn id="10" dur="500"/>
                                        <p:tgtEl>
                                          <p:spTgt spid="1647"/>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672"/>
                                        </p:tgtEl>
                                        <p:attrNameLst>
                                          <p:attrName>style.visibility</p:attrName>
                                        </p:attrNameLst>
                                      </p:cBhvr>
                                      <p:to>
                                        <p:strVal val="visible"/>
                                      </p:to>
                                    </p:set>
                                    <p:animEffect transition="in" filter="fade">
                                      <p:cBhvr>
                                        <p:cTn id="14" dur="500"/>
                                        <p:tgtEl>
                                          <p:spTgt spid="1672"/>
                                        </p:tgtEl>
                                      </p:cBhvr>
                                    </p:animEffect>
                                  </p:childTnLst>
                                </p:cTn>
                              </p:par>
                              <p:par>
                                <p:cTn id="15" presetID="10" presetClass="entr" presetSubtype="0" fill="hold" nodeType="withEffect">
                                  <p:stCondLst>
                                    <p:cond delay="0"/>
                                  </p:stCondLst>
                                  <p:childTnLst>
                                    <p:set>
                                      <p:cBhvr>
                                        <p:cTn id="16" dur="1" fill="hold">
                                          <p:stCondLst>
                                            <p:cond delay="0"/>
                                          </p:stCondLst>
                                        </p:cTn>
                                        <p:tgtEl>
                                          <p:spTgt spid="1673"/>
                                        </p:tgtEl>
                                        <p:attrNameLst>
                                          <p:attrName>style.visibility</p:attrName>
                                        </p:attrNameLst>
                                      </p:cBhvr>
                                      <p:to>
                                        <p:strVal val="visible"/>
                                      </p:to>
                                    </p:set>
                                    <p:animEffect transition="in" filter="fade">
                                      <p:cBhvr>
                                        <p:cTn id="17" dur="500"/>
                                        <p:tgtEl>
                                          <p:spTgt spid="1673"/>
                                        </p:tgtEl>
                                      </p:cBhvr>
                                    </p:animEffect>
                                  </p:childTnLst>
                                </p:cTn>
                              </p:par>
                              <p:par>
                                <p:cTn id="18" presetID="10" presetClass="entr" presetSubtype="0" fill="hold" nodeType="withEffect">
                                  <p:stCondLst>
                                    <p:cond delay="0"/>
                                  </p:stCondLst>
                                  <p:childTnLst>
                                    <p:set>
                                      <p:cBhvr>
                                        <p:cTn id="19" dur="1" fill="hold">
                                          <p:stCondLst>
                                            <p:cond delay="0"/>
                                          </p:stCondLst>
                                        </p:cTn>
                                        <p:tgtEl>
                                          <p:spTgt spid="1680"/>
                                        </p:tgtEl>
                                        <p:attrNameLst>
                                          <p:attrName>style.visibility</p:attrName>
                                        </p:attrNameLst>
                                      </p:cBhvr>
                                      <p:to>
                                        <p:strVal val="visible"/>
                                      </p:to>
                                    </p:set>
                                    <p:animEffect transition="in" filter="fade">
                                      <p:cBhvr>
                                        <p:cTn id="20" dur="500"/>
                                        <p:tgtEl>
                                          <p:spTgt spid="1680"/>
                                        </p:tgtEl>
                                      </p:cBhvr>
                                    </p:animEffect>
                                  </p:childTnLst>
                                </p:cTn>
                              </p:par>
                              <p:par>
                                <p:cTn id="21" presetID="10" presetClass="entr" presetSubtype="0" fill="hold" nodeType="withEffect">
                                  <p:stCondLst>
                                    <p:cond delay="0"/>
                                  </p:stCondLst>
                                  <p:childTnLst>
                                    <p:set>
                                      <p:cBhvr>
                                        <p:cTn id="22" dur="1" fill="hold">
                                          <p:stCondLst>
                                            <p:cond delay="0"/>
                                          </p:stCondLst>
                                        </p:cTn>
                                        <p:tgtEl>
                                          <p:spTgt spid="1681"/>
                                        </p:tgtEl>
                                        <p:attrNameLst>
                                          <p:attrName>style.visibility</p:attrName>
                                        </p:attrNameLst>
                                      </p:cBhvr>
                                      <p:to>
                                        <p:strVal val="visible"/>
                                      </p:to>
                                    </p:set>
                                    <p:animEffect transition="in" filter="fade">
                                      <p:cBhvr>
                                        <p:cTn id="23" dur="500"/>
                                        <p:tgtEl>
                                          <p:spTgt spid="1681"/>
                                        </p:tgtEl>
                                      </p:cBhvr>
                                    </p:animEffect>
                                  </p:childTnLst>
                                </p:cTn>
                              </p:par>
                              <p:par>
                                <p:cTn id="24" presetID="10" presetClass="entr" presetSubtype="0" fill="hold" nodeType="withEffect">
                                  <p:stCondLst>
                                    <p:cond delay="0"/>
                                  </p:stCondLst>
                                  <p:childTnLst>
                                    <p:set>
                                      <p:cBhvr>
                                        <p:cTn id="25" dur="1" fill="hold">
                                          <p:stCondLst>
                                            <p:cond delay="0"/>
                                          </p:stCondLst>
                                        </p:cTn>
                                        <p:tgtEl>
                                          <p:spTgt spid="1682"/>
                                        </p:tgtEl>
                                        <p:attrNameLst>
                                          <p:attrName>style.visibility</p:attrName>
                                        </p:attrNameLst>
                                      </p:cBhvr>
                                      <p:to>
                                        <p:strVal val="visible"/>
                                      </p:to>
                                    </p:set>
                                    <p:animEffect transition="in" filter="fade">
                                      <p:cBhvr>
                                        <p:cTn id="26" dur="500"/>
                                        <p:tgtEl>
                                          <p:spTgt spid="1682"/>
                                        </p:tgtEl>
                                      </p:cBhvr>
                                    </p:animEffect>
                                  </p:childTnLst>
                                </p:cTn>
                              </p:par>
                              <p:par>
                                <p:cTn id="27" presetID="10" presetClass="entr" presetSubtype="0" fill="hold" nodeType="withEffect">
                                  <p:stCondLst>
                                    <p:cond delay="0"/>
                                  </p:stCondLst>
                                  <p:childTnLst>
                                    <p:set>
                                      <p:cBhvr>
                                        <p:cTn id="28" dur="1" fill="hold">
                                          <p:stCondLst>
                                            <p:cond delay="0"/>
                                          </p:stCondLst>
                                        </p:cTn>
                                        <p:tgtEl>
                                          <p:spTgt spid="1652"/>
                                        </p:tgtEl>
                                        <p:attrNameLst>
                                          <p:attrName>style.visibility</p:attrName>
                                        </p:attrNameLst>
                                      </p:cBhvr>
                                      <p:to>
                                        <p:strVal val="visible"/>
                                      </p:to>
                                    </p:set>
                                    <p:animEffect transition="in" filter="fade">
                                      <p:cBhvr>
                                        <p:cTn id="29" dur="500"/>
                                        <p:tgtEl>
                                          <p:spTgt spid="1652"/>
                                        </p:tgtEl>
                                      </p:cBhvr>
                                    </p:animEffect>
                                  </p:childTnLst>
                                </p:cTn>
                              </p:par>
                              <p:par>
                                <p:cTn id="30" presetID="10" presetClass="entr" presetSubtype="0" fill="hold" nodeType="withEffect">
                                  <p:stCondLst>
                                    <p:cond delay="0"/>
                                  </p:stCondLst>
                                  <p:childTnLst>
                                    <p:set>
                                      <p:cBhvr>
                                        <p:cTn id="31" dur="1" fill="hold">
                                          <p:stCondLst>
                                            <p:cond delay="0"/>
                                          </p:stCondLst>
                                        </p:cTn>
                                        <p:tgtEl>
                                          <p:spTgt spid="1653"/>
                                        </p:tgtEl>
                                        <p:attrNameLst>
                                          <p:attrName>style.visibility</p:attrName>
                                        </p:attrNameLst>
                                      </p:cBhvr>
                                      <p:to>
                                        <p:strVal val="visible"/>
                                      </p:to>
                                    </p:set>
                                    <p:animEffect transition="in" filter="fade">
                                      <p:cBhvr>
                                        <p:cTn id="32" dur="500"/>
                                        <p:tgtEl>
                                          <p:spTgt spid="1653"/>
                                        </p:tgtEl>
                                      </p:cBhvr>
                                    </p:animEffect>
                                  </p:childTnLst>
                                </p:cTn>
                              </p:par>
                              <p:par>
                                <p:cTn id="33" presetID="10" presetClass="entr" presetSubtype="0" fill="hold" nodeType="withEffect">
                                  <p:stCondLst>
                                    <p:cond delay="0"/>
                                  </p:stCondLst>
                                  <p:childTnLst>
                                    <p:set>
                                      <p:cBhvr>
                                        <p:cTn id="34" dur="1" fill="hold">
                                          <p:stCondLst>
                                            <p:cond delay="0"/>
                                          </p:stCondLst>
                                        </p:cTn>
                                        <p:tgtEl>
                                          <p:spTgt spid="1648"/>
                                        </p:tgtEl>
                                        <p:attrNameLst>
                                          <p:attrName>style.visibility</p:attrName>
                                        </p:attrNameLst>
                                      </p:cBhvr>
                                      <p:to>
                                        <p:strVal val="visible"/>
                                      </p:to>
                                    </p:set>
                                    <p:animEffect transition="in" filter="fade">
                                      <p:cBhvr>
                                        <p:cTn id="35" dur="500"/>
                                        <p:tgtEl>
                                          <p:spTgt spid="1648"/>
                                        </p:tgtEl>
                                      </p:cBhvr>
                                    </p:animEffect>
                                  </p:childTnLst>
                                </p:cTn>
                              </p:par>
                              <p:par>
                                <p:cTn id="36" presetID="10" presetClass="entr" presetSubtype="0" fill="hold" nodeType="withEffect">
                                  <p:stCondLst>
                                    <p:cond delay="0"/>
                                  </p:stCondLst>
                                  <p:childTnLst>
                                    <p:set>
                                      <p:cBhvr>
                                        <p:cTn id="37" dur="1" fill="hold">
                                          <p:stCondLst>
                                            <p:cond delay="0"/>
                                          </p:stCondLst>
                                        </p:cTn>
                                        <p:tgtEl>
                                          <p:spTgt spid="1676"/>
                                        </p:tgtEl>
                                        <p:attrNameLst>
                                          <p:attrName>style.visibility</p:attrName>
                                        </p:attrNameLst>
                                      </p:cBhvr>
                                      <p:to>
                                        <p:strVal val="visible"/>
                                      </p:to>
                                    </p:set>
                                    <p:animEffect transition="in" filter="fade">
                                      <p:cBhvr>
                                        <p:cTn id="38" dur="500"/>
                                        <p:tgtEl>
                                          <p:spTgt spid="1676"/>
                                        </p:tgtEl>
                                      </p:cBhvr>
                                    </p:animEffect>
                                  </p:childTnLst>
                                </p:cTn>
                              </p:par>
                              <p:par>
                                <p:cTn id="39" presetID="10" presetClass="entr" presetSubtype="0" fill="hold" nodeType="withEffect">
                                  <p:stCondLst>
                                    <p:cond delay="0"/>
                                  </p:stCondLst>
                                  <p:childTnLst>
                                    <p:set>
                                      <p:cBhvr>
                                        <p:cTn id="40" dur="1" fill="hold">
                                          <p:stCondLst>
                                            <p:cond delay="0"/>
                                          </p:stCondLst>
                                        </p:cTn>
                                        <p:tgtEl>
                                          <p:spTgt spid="1677"/>
                                        </p:tgtEl>
                                        <p:attrNameLst>
                                          <p:attrName>style.visibility</p:attrName>
                                        </p:attrNameLst>
                                      </p:cBhvr>
                                      <p:to>
                                        <p:strVal val="visible"/>
                                      </p:to>
                                    </p:set>
                                    <p:animEffect transition="in" filter="fade">
                                      <p:cBhvr>
                                        <p:cTn id="41" dur="500"/>
                                        <p:tgtEl>
                                          <p:spTgt spid="1677"/>
                                        </p:tgtEl>
                                      </p:cBhvr>
                                    </p:animEffect>
                                  </p:childTnLst>
                                </p:cTn>
                              </p:par>
                              <p:par>
                                <p:cTn id="42" presetID="10" presetClass="entr" presetSubtype="0" fill="hold" nodeType="withEffect">
                                  <p:stCondLst>
                                    <p:cond delay="0"/>
                                  </p:stCondLst>
                                  <p:childTnLst>
                                    <p:set>
                                      <p:cBhvr>
                                        <p:cTn id="43" dur="1" fill="hold">
                                          <p:stCondLst>
                                            <p:cond delay="0"/>
                                          </p:stCondLst>
                                        </p:cTn>
                                        <p:tgtEl>
                                          <p:spTgt spid="1674"/>
                                        </p:tgtEl>
                                        <p:attrNameLst>
                                          <p:attrName>style.visibility</p:attrName>
                                        </p:attrNameLst>
                                      </p:cBhvr>
                                      <p:to>
                                        <p:strVal val="visible"/>
                                      </p:to>
                                    </p:set>
                                    <p:animEffect transition="in" filter="fade">
                                      <p:cBhvr>
                                        <p:cTn id="44" dur="500"/>
                                        <p:tgtEl>
                                          <p:spTgt spid="1674"/>
                                        </p:tgtEl>
                                      </p:cBhvr>
                                    </p:animEffect>
                                  </p:childTnLst>
                                </p:cTn>
                              </p:par>
                              <p:par>
                                <p:cTn id="45" presetID="10" presetClass="entr" presetSubtype="0" fill="hold" nodeType="withEffect">
                                  <p:stCondLst>
                                    <p:cond delay="0"/>
                                  </p:stCondLst>
                                  <p:childTnLst>
                                    <p:set>
                                      <p:cBhvr>
                                        <p:cTn id="46" dur="1" fill="hold">
                                          <p:stCondLst>
                                            <p:cond delay="0"/>
                                          </p:stCondLst>
                                        </p:cTn>
                                        <p:tgtEl>
                                          <p:spTgt spid="1675"/>
                                        </p:tgtEl>
                                        <p:attrNameLst>
                                          <p:attrName>style.visibility</p:attrName>
                                        </p:attrNameLst>
                                      </p:cBhvr>
                                      <p:to>
                                        <p:strVal val="visible"/>
                                      </p:to>
                                    </p:set>
                                    <p:animEffect transition="in" filter="fade">
                                      <p:cBhvr>
                                        <p:cTn id="47" dur="500"/>
                                        <p:tgtEl>
                                          <p:spTgt spid="1675"/>
                                        </p:tgtEl>
                                      </p:cBhvr>
                                    </p:animEffect>
                                  </p:childTnLst>
                                </p:cTn>
                              </p:par>
                              <p:par>
                                <p:cTn id="48" presetID="10" presetClass="entr" presetSubtype="0" fill="hold" nodeType="withEffect">
                                  <p:stCondLst>
                                    <p:cond delay="0"/>
                                  </p:stCondLst>
                                  <p:childTnLst>
                                    <p:set>
                                      <p:cBhvr>
                                        <p:cTn id="49" dur="1" fill="hold">
                                          <p:stCondLst>
                                            <p:cond delay="0"/>
                                          </p:stCondLst>
                                        </p:cTn>
                                        <p:tgtEl>
                                          <p:spTgt spid="1649"/>
                                        </p:tgtEl>
                                        <p:attrNameLst>
                                          <p:attrName>style.visibility</p:attrName>
                                        </p:attrNameLst>
                                      </p:cBhvr>
                                      <p:to>
                                        <p:strVal val="visible"/>
                                      </p:to>
                                    </p:set>
                                    <p:animEffect transition="in" filter="fade">
                                      <p:cBhvr>
                                        <p:cTn id="50" dur="500"/>
                                        <p:tgtEl>
                                          <p:spTgt spid="1649"/>
                                        </p:tgtEl>
                                      </p:cBhvr>
                                    </p:animEffect>
                                  </p:childTnLst>
                                </p:cTn>
                              </p:par>
                              <p:par>
                                <p:cTn id="51" presetID="10" presetClass="entr" presetSubtype="0" fill="hold" nodeType="withEffect">
                                  <p:stCondLst>
                                    <p:cond delay="0"/>
                                  </p:stCondLst>
                                  <p:childTnLst>
                                    <p:set>
                                      <p:cBhvr>
                                        <p:cTn id="52" dur="1" fill="hold">
                                          <p:stCondLst>
                                            <p:cond delay="0"/>
                                          </p:stCondLst>
                                        </p:cTn>
                                        <p:tgtEl>
                                          <p:spTgt spid="1650"/>
                                        </p:tgtEl>
                                        <p:attrNameLst>
                                          <p:attrName>style.visibility</p:attrName>
                                        </p:attrNameLst>
                                      </p:cBhvr>
                                      <p:to>
                                        <p:strVal val="visible"/>
                                      </p:to>
                                    </p:set>
                                    <p:animEffect transition="in" filter="fade">
                                      <p:cBhvr>
                                        <p:cTn id="53" dur="500"/>
                                        <p:tgtEl>
                                          <p:spTgt spid="1650"/>
                                        </p:tgtEl>
                                      </p:cBhvr>
                                    </p:animEffect>
                                  </p:childTnLst>
                                </p:cTn>
                              </p:par>
                              <p:par>
                                <p:cTn id="54" presetID="10" presetClass="entr" presetSubtype="0" fill="hold" nodeType="withEffect">
                                  <p:stCondLst>
                                    <p:cond delay="0"/>
                                  </p:stCondLst>
                                  <p:childTnLst>
                                    <p:set>
                                      <p:cBhvr>
                                        <p:cTn id="55" dur="1" fill="hold">
                                          <p:stCondLst>
                                            <p:cond delay="0"/>
                                          </p:stCondLst>
                                        </p:cTn>
                                        <p:tgtEl>
                                          <p:spTgt spid="1651"/>
                                        </p:tgtEl>
                                        <p:attrNameLst>
                                          <p:attrName>style.visibility</p:attrName>
                                        </p:attrNameLst>
                                      </p:cBhvr>
                                      <p:to>
                                        <p:strVal val="visible"/>
                                      </p:to>
                                    </p:set>
                                    <p:animEffect transition="in" filter="fade">
                                      <p:cBhvr>
                                        <p:cTn id="56" dur="500"/>
                                        <p:tgtEl>
                                          <p:spTgt spid="1651"/>
                                        </p:tgtEl>
                                      </p:cBhvr>
                                    </p:animEffect>
                                  </p:childTnLst>
                                </p:cTn>
                              </p:par>
                              <p:par>
                                <p:cTn id="57" presetID="10" presetClass="entr" presetSubtype="0" fill="hold" nodeType="withEffect">
                                  <p:stCondLst>
                                    <p:cond delay="0"/>
                                  </p:stCondLst>
                                  <p:childTnLst>
                                    <p:set>
                                      <p:cBhvr>
                                        <p:cTn id="58" dur="1" fill="hold">
                                          <p:stCondLst>
                                            <p:cond delay="0"/>
                                          </p:stCondLst>
                                        </p:cTn>
                                        <p:tgtEl>
                                          <p:spTgt spid="1654"/>
                                        </p:tgtEl>
                                        <p:attrNameLst>
                                          <p:attrName>style.visibility</p:attrName>
                                        </p:attrNameLst>
                                      </p:cBhvr>
                                      <p:to>
                                        <p:strVal val="visible"/>
                                      </p:to>
                                    </p:set>
                                    <p:animEffect transition="in" filter="fade">
                                      <p:cBhvr>
                                        <p:cTn id="59" dur="500"/>
                                        <p:tgtEl>
                                          <p:spTgt spid="1654"/>
                                        </p:tgtEl>
                                      </p:cBhvr>
                                    </p:animEffect>
                                  </p:childTnLst>
                                </p:cTn>
                              </p:par>
                              <p:par>
                                <p:cTn id="60" presetID="10" presetClass="entr" presetSubtype="0" fill="hold" nodeType="withEffect">
                                  <p:stCondLst>
                                    <p:cond delay="0"/>
                                  </p:stCondLst>
                                  <p:childTnLst>
                                    <p:set>
                                      <p:cBhvr>
                                        <p:cTn id="61" dur="1" fill="hold">
                                          <p:stCondLst>
                                            <p:cond delay="0"/>
                                          </p:stCondLst>
                                        </p:cTn>
                                        <p:tgtEl>
                                          <p:spTgt spid="1655"/>
                                        </p:tgtEl>
                                        <p:attrNameLst>
                                          <p:attrName>style.visibility</p:attrName>
                                        </p:attrNameLst>
                                      </p:cBhvr>
                                      <p:to>
                                        <p:strVal val="visible"/>
                                      </p:to>
                                    </p:set>
                                    <p:animEffect transition="in" filter="fade">
                                      <p:cBhvr>
                                        <p:cTn id="62" dur="500"/>
                                        <p:tgtEl>
                                          <p:spTgt spid="1655"/>
                                        </p:tgtEl>
                                      </p:cBhvr>
                                    </p:animEffect>
                                  </p:childTnLst>
                                </p:cTn>
                              </p:par>
                              <p:par>
                                <p:cTn id="63" presetID="10" presetClass="entr" presetSubtype="0" fill="hold" nodeType="withEffect">
                                  <p:stCondLst>
                                    <p:cond delay="0"/>
                                  </p:stCondLst>
                                  <p:childTnLst>
                                    <p:set>
                                      <p:cBhvr>
                                        <p:cTn id="64" dur="1" fill="hold">
                                          <p:stCondLst>
                                            <p:cond delay="0"/>
                                          </p:stCondLst>
                                        </p:cTn>
                                        <p:tgtEl>
                                          <p:spTgt spid="1656"/>
                                        </p:tgtEl>
                                        <p:attrNameLst>
                                          <p:attrName>style.visibility</p:attrName>
                                        </p:attrNameLst>
                                      </p:cBhvr>
                                      <p:to>
                                        <p:strVal val="visible"/>
                                      </p:to>
                                    </p:set>
                                    <p:animEffect transition="in" filter="fade">
                                      <p:cBhvr>
                                        <p:cTn id="65" dur="500"/>
                                        <p:tgtEl>
                                          <p:spTgt spid="1656"/>
                                        </p:tgtEl>
                                      </p:cBhvr>
                                    </p:animEffect>
                                  </p:childTnLst>
                                </p:cTn>
                              </p:par>
                              <p:par>
                                <p:cTn id="66" presetID="10" presetClass="entr" presetSubtype="0" fill="hold" nodeType="withEffect">
                                  <p:stCondLst>
                                    <p:cond delay="0"/>
                                  </p:stCondLst>
                                  <p:childTnLst>
                                    <p:set>
                                      <p:cBhvr>
                                        <p:cTn id="67" dur="1" fill="hold">
                                          <p:stCondLst>
                                            <p:cond delay="0"/>
                                          </p:stCondLst>
                                        </p:cTn>
                                        <p:tgtEl>
                                          <p:spTgt spid="1657"/>
                                        </p:tgtEl>
                                        <p:attrNameLst>
                                          <p:attrName>style.visibility</p:attrName>
                                        </p:attrNameLst>
                                      </p:cBhvr>
                                      <p:to>
                                        <p:strVal val="visible"/>
                                      </p:to>
                                    </p:set>
                                    <p:animEffect transition="in" filter="fade">
                                      <p:cBhvr>
                                        <p:cTn id="68" dur="500"/>
                                        <p:tgtEl>
                                          <p:spTgt spid="1657"/>
                                        </p:tgtEl>
                                      </p:cBhvr>
                                    </p:animEffect>
                                  </p:childTnLst>
                                </p:cTn>
                              </p:par>
                              <p:par>
                                <p:cTn id="69" presetID="10" presetClass="entr" presetSubtype="0" fill="hold" nodeType="withEffect">
                                  <p:stCondLst>
                                    <p:cond delay="0"/>
                                  </p:stCondLst>
                                  <p:childTnLst>
                                    <p:set>
                                      <p:cBhvr>
                                        <p:cTn id="70" dur="1" fill="hold">
                                          <p:stCondLst>
                                            <p:cond delay="0"/>
                                          </p:stCondLst>
                                        </p:cTn>
                                        <p:tgtEl>
                                          <p:spTgt spid="1658"/>
                                        </p:tgtEl>
                                        <p:attrNameLst>
                                          <p:attrName>style.visibility</p:attrName>
                                        </p:attrNameLst>
                                      </p:cBhvr>
                                      <p:to>
                                        <p:strVal val="visible"/>
                                      </p:to>
                                    </p:set>
                                    <p:animEffect transition="in" filter="fade">
                                      <p:cBhvr>
                                        <p:cTn id="71" dur="500"/>
                                        <p:tgtEl>
                                          <p:spTgt spid="1658"/>
                                        </p:tgtEl>
                                      </p:cBhvr>
                                    </p:animEffect>
                                  </p:childTnLst>
                                </p:cTn>
                              </p:par>
                              <p:par>
                                <p:cTn id="72" presetID="10" presetClass="entr" presetSubtype="0" fill="hold" nodeType="withEffect">
                                  <p:stCondLst>
                                    <p:cond delay="0"/>
                                  </p:stCondLst>
                                  <p:childTnLst>
                                    <p:set>
                                      <p:cBhvr>
                                        <p:cTn id="73" dur="1" fill="hold">
                                          <p:stCondLst>
                                            <p:cond delay="0"/>
                                          </p:stCondLst>
                                        </p:cTn>
                                        <p:tgtEl>
                                          <p:spTgt spid="1659"/>
                                        </p:tgtEl>
                                        <p:attrNameLst>
                                          <p:attrName>style.visibility</p:attrName>
                                        </p:attrNameLst>
                                      </p:cBhvr>
                                      <p:to>
                                        <p:strVal val="visible"/>
                                      </p:to>
                                    </p:set>
                                    <p:animEffect transition="in" filter="fade">
                                      <p:cBhvr>
                                        <p:cTn id="74" dur="500"/>
                                        <p:tgtEl>
                                          <p:spTgt spid="1659"/>
                                        </p:tgtEl>
                                      </p:cBhvr>
                                    </p:animEffect>
                                  </p:childTnLst>
                                </p:cTn>
                              </p:par>
                              <p:par>
                                <p:cTn id="75" presetID="10" presetClass="entr" presetSubtype="0" fill="hold" nodeType="withEffect">
                                  <p:stCondLst>
                                    <p:cond delay="0"/>
                                  </p:stCondLst>
                                  <p:childTnLst>
                                    <p:set>
                                      <p:cBhvr>
                                        <p:cTn id="76" dur="1" fill="hold">
                                          <p:stCondLst>
                                            <p:cond delay="0"/>
                                          </p:stCondLst>
                                        </p:cTn>
                                        <p:tgtEl>
                                          <p:spTgt spid="1660"/>
                                        </p:tgtEl>
                                        <p:attrNameLst>
                                          <p:attrName>style.visibility</p:attrName>
                                        </p:attrNameLst>
                                      </p:cBhvr>
                                      <p:to>
                                        <p:strVal val="visible"/>
                                      </p:to>
                                    </p:set>
                                    <p:animEffect transition="in" filter="fade">
                                      <p:cBhvr>
                                        <p:cTn id="77" dur="500"/>
                                        <p:tgtEl>
                                          <p:spTgt spid="1660"/>
                                        </p:tgtEl>
                                      </p:cBhvr>
                                    </p:animEffect>
                                  </p:childTnLst>
                                </p:cTn>
                              </p:par>
                              <p:par>
                                <p:cTn id="78" presetID="10" presetClass="entr" presetSubtype="0" fill="hold" nodeType="withEffect">
                                  <p:stCondLst>
                                    <p:cond delay="0"/>
                                  </p:stCondLst>
                                  <p:childTnLst>
                                    <p:set>
                                      <p:cBhvr>
                                        <p:cTn id="79" dur="1" fill="hold">
                                          <p:stCondLst>
                                            <p:cond delay="0"/>
                                          </p:stCondLst>
                                        </p:cTn>
                                        <p:tgtEl>
                                          <p:spTgt spid="1661"/>
                                        </p:tgtEl>
                                        <p:attrNameLst>
                                          <p:attrName>style.visibility</p:attrName>
                                        </p:attrNameLst>
                                      </p:cBhvr>
                                      <p:to>
                                        <p:strVal val="visible"/>
                                      </p:to>
                                    </p:set>
                                    <p:animEffect transition="in" filter="fade">
                                      <p:cBhvr>
                                        <p:cTn id="80" dur="500"/>
                                        <p:tgtEl>
                                          <p:spTgt spid="1661"/>
                                        </p:tgtEl>
                                      </p:cBhvr>
                                    </p:animEffect>
                                  </p:childTnLst>
                                </p:cTn>
                              </p:par>
                              <p:par>
                                <p:cTn id="81" presetID="10" presetClass="entr" presetSubtype="0" fill="hold" nodeType="withEffect">
                                  <p:stCondLst>
                                    <p:cond delay="0"/>
                                  </p:stCondLst>
                                  <p:childTnLst>
                                    <p:set>
                                      <p:cBhvr>
                                        <p:cTn id="82" dur="1" fill="hold">
                                          <p:stCondLst>
                                            <p:cond delay="0"/>
                                          </p:stCondLst>
                                        </p:cTn>
                                        <p:tgtEl>
                                          <p:spTgt spid="1662"/>
                                        </p:tgtEl>
                                        <p:attrNameLst>
                                          <p:attrName>style.visibility</p:attrName>
                                        </p:attrNameLst>
                                      </p:cBhvr>
                                      <p:to>
                                        <p:strVal val="visible"/>
                                      </p:to>
                                    </p:set>
                                    <p:animEffect transition="in" filter="fade">
                                      <p:cBhvr>
                                        <p:cTn id="83" dur="500"/>
                                        <p:tgtEl>
                                          <p:spTgt spid="1662"/>
                                        </p:tgtEl>
                                      </p:cBhvr>
                                    </p:animEffect>
                                  </p:childTnLst>
                                </p:cTn>
                              </p:par>
                              <p:par>
                                <p:cTn id="84" presetID="10" presetClass="entr" presetSubtype="0" fill="hold" nodeType="withEffect">
                                  <p:stCondLst>
                                    <p:cond delay="0"/>
                                  </p:stCondLst>
                                  <p:childTnLst>
                                    <p:set>
                                      <p:cBhvr>
                                        <p:cTn id="85" dur="1" fill="hold">
                                          <p:stCondLst>
                                            <p:cond delay="0"/>
                                          </p:stCondLst>
                                        </p:cTn>
                                        <p:tgtEl>
                                          <p:spTgt spid="1663"/>
                                        </p:tgtEl>
                                        <p:attrNameLst>
                                          <p:attrName>style.visibility</p:attrName>
                                        </p:attrNameLst>
                                      </p:cBhvr>
                                      <p:to>
                                        <p:strVal val="visible"/>
                                      </p:to>
                                    </p:set>
                                    <p:animEffect transition="in" filter="fade">
                                      <p:cBhvr>
                                        <p:cTn id="86" dur="500"/>
                                        <p:tgtEl>
                                          <p:spTgt spid="1663"/>
                                        </p:tgtEl>
                                      </p:cBhvr>
                                    </p:animEffect>
                                  </p:childTnLst>
                                </p:cTn>
                              </p:par>
                              <p:par>
                                <p:cTn id="87" presetID="10" presetClass="entr" presetSubtype="0" fill="hold" nodeType="withEffect">
                                  <p:stCondLst>
                                    <p:cond delay="0"/>
                                  </p:stCondLst>
                                  <p:childTnLst>
                                    <p:set>
                                      <p:cBhvr>
                                        <p:cTn id="88" dur="1" fill="hold">
                                          <p:stCondLst>
                                            <p:cond delay="0"/>
                                          </p:stCondLst>
                                        </p:cTn>
                                        <p:tgtEl>
                                          <p:spTgt spid="1664"/>
                                        </p:tgtEl>
                                        <p:attrNameLst>
                                          <p:attrName>style.visibility</p:attrName>
                                        </p:attrNameLst>
                                      </p:cBhvr>
                                      <p:to>
                                        <p:strVal val="visible"/>
                                      </p:to>
                                    </p:set>
                                    <p:animEffect transition="in" filter="fade">
                                      <p:cBhvr>
                                        <p:cTn id="89" dur="500"/>
                                        <p:tgtEl>
                                          <p:spTgt spid="1664"/>
                                        </p:tgtEl>
                                      </p:cBhvr>
                                    </p:animEffect>
                                  </p:childTnLst>
                                </p:cTn>
                              </p:par>
                              <p:par>
                                <p:cTn id="90" presetID="10" presetClass="entr" presetSubtype="0" fill="hold" nodeType="withEffect">
                                  <p:stCondLst>
                                    <p:cond delay="0"/>
                                  </p:stCondLst>
                                  <p:childTnLst>
                                    <p:set>
                                      <p:cBhvr>
                                        <p:cTn id="91" dur="1" fill="hold">
                                          <p:stCondLst>
                                            <p:cond delay="0"/>
                                          </p:stCondLst>
                                        </p:cTn>
                                        <p:tgtEl>
                                          <p:spTgt spid="1665"/>
                                        </p:tgtEl>
                                        <p:attrNameLst>
                                          <p:attrName>style.visibility</p:attrName>
                                        </p:attrNameLst>
                                      </p:cBhvr>
                                      <p:to>
                                        <p:strVal val="visible"/>
                                      </p:to>
                                    </p:set>
                                    <p:animEffect transition="in" filter="fade">
                                      <p:cBhvr>
                                        <p:cTn id="92" dur="500"/>
                                        <p:tgtEl>
                                          <p:spTgt spid="1665"/>
                                        </p:tgtEl>
                                      </p:cBhvr>
                                    </p:animEffect>
                                  </p:childTnLst>
                                </p:cTn>
                              </p:par>
                              <p:par>
                                <p:cTn id="93" presetID="10" presetClass="entr" presetSubtype="0" fill="hold" nodeType="withEffect">
                                  <p:stCondLst>
                                    <p:cond delay="0"/>
                                  </p:stCondLst>
                                  <p:childTnLst>
                                    <p:set>
                                      <p:cBhvr>
                                        <p:cTn id="94" dur="1" fill="hold">
                                          <p:stCondLst>
                                            <p:cond delay="0"/>
                                          </p:stCondLst>
                                        </p:cTn>
                                        <p:tgtEl>
                                          <p:spTgt spid="1666"/>
                                        </p:tgtEl>
                                        <p:attrNameLst>
                                          <p:attrName>style.visibility</p:attrName>
                                        </p:attrNameLst>
                                      </p:cBhvr>
                                      <p:to>
                                        <p:strVal val="visible"/>
                                      </p:to>
                                    </p:set>
                                    <p:animEffect transition="in" filter="fade">
                                      <p:cBhvr>
                                        <p:cTn id="95" dur="500"/>
                                        <p:tgtEl>
                                          <p:spTgt spid="1666"/>
                                        </p:tgtEl>
                                      </p:cBhvr>
                                    </p:animEffect>
                                  </p:childTnLst>
                                </p:cTn>
                              </p:par>
                              <p:par>
                                <p:cTn id="96" presetID="10" presetClass="entr" presetSubtype="0" fill="hold" nodeType="withEffect">
                                  <p:stCondLst>
                                    <p:cond delay="0"/>
                                  </p:stCondLst>
                                  <p:childTnLst>
                                    <p:set>
                                      <p:cBhvr>
                                        <p:cTn id="97" dur="1" fill="hold">
                                          <p:stCondLst>
                                            <p:cond delay="0"/>
                                          </p:stCondLst>
                                        </p:cTn>
                                        <p:tgtEl>
                                          <p:spTgt spid="1667"/>
                                        </p:tgtEl>
                                        <p:attrNameLst>
                                          <p:attrName>style.visibility</p:attrName>
                                        </p:attrNameLst>
                                      </p:cBhvr>
                                      <p:to>
                                        <p:strVal val="visible"/>
                                      </p:to>
                                    </p:set>
                                    <p:animEffect transition="in" filter="fade">
                                      <p:cBhvr>
                                        <p:cTn id="98" dur="500"/>
                                        <p:tgtEl>
                                          <p:spTgt spid="1667"/>
                                        </p:tgtEl>
                                      </p:cBhvr>
                                    </p:animEffect>
                                  </p:childTnLst>
                                </p:cTn>
                              </p:par>
                              <p:par>
                                <p:cTn id="99" presetID="10" presetClass="entr" presetSubtype="0" fill="hold" nodeType="withEffect">
                                  <p:stCondLst>
                                    <p:cond delay="0"/>
                                  </p:stCondLst>
                                  <p:childTnLst>
                                    <p:set>
                                      <p:cBhvr>
                                        <p:cTn id="100" dur="1" fill="hold">
                                          <p:stCondLst>
                                            <p:cond delay="0"/>
                                          </p:stCondLst>
                                        </p:cTn>
                                        <p:tgtEl>
                                          <p:spTgt spid="1668"/>
                                        </p:tgtEl>
                                        <p:attrNameLst>
                                          <p:attrName>style.visibility</p:attrName>
                                        </p:attrNameLst>
                                      </p:cBhvr>
                                      <p:to>
                                        <p:strVal val="visible"/>
                                      </p:to>
                                    </p:set>
                                    <p:animEffect transition="in" filter="fade">
                                      <p:cBhvr>
                                        <p:cTn id="101" dur="500"/>
                                        <p:tgtEl>
                                          <p:spTgt spid="1668"/>
                                        </p:tgtEl>
                                      </p:cBhvr>
                                    </p:animEffect>
                                  </p:childTnLst>
                                </p:cTn>
                              </p:par>
                              <p:par>
                                <p:cTn id="102" presetID="10" presetClass="entr" presetSubtype="0" fill="hold" nodeType="withEffect">
                                  <p:stCondLst>
                                    <p:cond delay="0"/>
                                  </p:stCondLst>
                                  <p:childTnLst>
                                    <p:set>
                                      <p:cBhvr>
                                        <p:cTn id="103" dur="1" fill="hold">
                                          <p:stCondLst>
                                            <p:cond delay="0"/>
                                          </p:stCondLst>
                                        </p:cTn>
                                        <p:tgtEl>
                                          <p:spTgt spid="1669"/>
                                        </p:tgtEl>
                                        <p:attrNameLst>
                                          <p:attrName>style.visibility</p:attrName>
                                        </p:attrNameLst>
                                      </p:cBhvr>
                                      <p:to>
                                        <p:strVal val="visible"/>
                                      </p:to>
                                    </p:set>
                                    <p:animEffect transition="in" filter="fade">
                                      <p:cBhvr>
                                        <p:cTn id="104" dur="500"/>
                                        <p:tgtEl>
                                          <p:spTgt spid="1669"/>
                                        </p:tgtEl>
                                      </p:cBhvr>
                                    </p:animEffect>
                                  </p:childTnLst>
                                </p:cTn>
                              </p:par>
                              <p:par>
                                <p:cTn id="105" presetID="10" presetClass="entr" presetSubtype="0" fill="hold" nodeType="withEffect">
                                  <p:stCondLst>
                                    <p:cond delay="0"/>
                                  </p:stCondLst>
                                  <p:childTnLst>
                                    <p:set>
                                      <p:cBhvr>
                                        <p:cTn id="106" dur="1" fill="hold">
                                          <p:stCondLst>
                                            <p:cond delay="0"/>
                                          </p:stCondLst>
                                        </p:cTn>
                                        <p:tgtEl>
                                          <p:spTgt spid="1670"/>
                                        </p:tgtEl>
                                        <p:attrNameLst>
                                          <p:attrName>style.visibility</p:attrName>
                                        </p:attrNameLst>
                                      </p:cBhvr>
                                      <p:to>
                                        <p:strVal val="visible"/>
                                      </p:to>
                                    </p:set>
                                    <p:animEffect transition="in" filter="fade">
                                      <p:cBhvr>
                                        <p:cTn id="107" dur="500"/>
                                        <p:tgtEl>
                                          <p:spTgt spid="1670"/>
                                        </p:tgtEl>
                                      </p:cBhvr>
                                    </p:animEffect>
                                  </p:childTnLst>
                                </p:cTn>
                              </p:par>
                              <p:par>
                                <p:cTn id="108" presetID="10" presetClass="entr" presetSubtype="0" fill="hold" nodeType="withEffect">
                                  <p:stCondLst>
                                    <p:cond delay="0"/>
                                  </p:stCondLst>
                                  <p:childTnLst>
                                    <p:set>
                                      <p:cBhvr>
                                        <p:cTn id="109" dur="1" fill="hold">
                                          <p:stCondLst>
                                            <p:cond delay="0"/>
                                          </p:stCondLst>
                                        </p:cTn>
                                        <p:tgtEl>
                                          <p:spTgt spid="1671"/>
                                        </p:tgtEl>
                                        <p:attrNameLst>
                                          <p:attrName>style.visibility</p:attrName>
                                        </p:attrNameLst>
                                      </p:cBhvr>
                                      <p:to>
                                        <p:strVal val="visible"/>
                                      </p:to>
                                    </p:set>
                                    <p:animEffect transition="in" filter="fade">
                                      <p:cBhvr>
                                        <p:cTn id="110" dur="500"/>
                                        <p:tgtEl>
                                          <p:spTgt spid="1671"/>
                                        </p:tgtEl>
                                      </p:cBhvr>
                                    </p:animEffect>
                                  </p:childTnLst>
                                </p:cTn>
                              </p:par>
                              <p:par>
                                <p:cTn id="111" presetID="10" presetClass="entr" presetSubtype="0" fill="hold" nodeType="withEffect">
                                  <p:stCondLst>
                                    <p:cond delay="0"/>
                                  </p:stCondLst>
                                  <p:childTnLst>
                                    <p:set>
                                      <p:cBhvr>
                                        <p:cTn id="112" dur="1" fill="hold">
                                          <p:stCondLst>
                                            <p:cond delay="0"/>
                                          </p:stCondLst>
                                        </p:cTn>
                                        <p:tgtEl>
                                          <p:spTgt spid="1678"/>
                                        </p:tgtEl>
                                        <p:attrNameLst>
                                          <p:attrName>style.visibility</p:attrName>
                                        </p:attrNameLst>
                                      </p:cBhvr>
                                      <p:to>
                                        <p:strVal val="visible"/>
                                      </p:to>
                                    </p:set>
                                    <p:animEffect transition="in" filter="fade">
                                      <p:cBhvr>
                                        <p:cTn id="113" dur="500"/>
                                        <p:tgtEl>
                                          <p:spTgt spid="1678"/>
                                        </p:tgtEl>
                                      </p:cBhvr>
                                    </p:animEffect>
                                  </p:childTnLst>
                                </p:cTn>
                              </p:par>
                              <p:par>
                                <p:cTn id="114" presetID="10" presetClass="entr" presetSubtype="0" fill="hold" nodeType="withEffect">
                                  <p:stCondLst>
                                    <p:cond delay="0"/>
                                  </p:stCondLst>
                                  <p:childTnLst>
                                    <p:set>
                                      <p:cBhvr>
                                        <p:cTn id="115" dur="1" fill="hold">
                                          <p:stCondLst>
                                            <p:cond delay="0"/>
                                          </p:stCondLst>
                                        </p:cTn>
                                        <p:tgtEl>
                                          <p:spTgt spid="1679"/>
                                        </p:tgtEl>
                                        <p:attrNameLst>
                                          <p:attrName>style.visibility</p:attrName>
                                        </p:attrNameLst>
                                      </p:cBhvr>
                                      <p:to>
                                        <p:strVal val="visible"/>
                                      </p:to>
                                    </p:set>
                                    <p:animEffect transition="in" filter="fade">
                                      <p:cBhvr>
                                        <p:cTn id="116" dur="500"/>
                                        <p:tgtEl>
                                          <p:spTgt spid="1679"/>
                                        </p:tgtEl>
                                      </p:cBhvr>
                                    </p:animEffect>
                                  </p:childTnLst>
                                </p:cTn>
                              </p:par>
                            </p:childTnLst>
                          </p:cTn>
                        </p:par>
                        <p:par>
                          <p:cTn id="117" fill="hold">
                            <p:stCondLst>
                              <p:cond delay="1000"/>
                            </p:stCondLst>
                            <p:childTnLst>
                              <p:par>
                                <p:cTn id="118" presetID="1" presetClass="entr" presetSubtype="0" fill="hold" nodeType="afterEffect">
                                  <p:stCondLst>
                                    <p:cond delay="0"/>
                                  </p:stCondLst>
                                  <p:childTnLst>
                                    <p:set>
                                      <p:cBhvr>
                                        <p:cTn id="119" dur="1" fill="hold">
                                          <p:stCondLst>
                                            <p:cond delay="0"/>
                                          </p:stCondLst>
                                        </p:cTn>
                                        <p:tgtEl>
                                          <p:spTgt spid="16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697"/>
        <p:cNvGrpSpPr/>
        <p:nvPr/>
      </p:nvGrpSpPr>
      <p:grpSpPr>
        <a:xfrm>
          <a:off x="0" y="0"/>
          <a:ext cx="0" cy="0"/>
          <a:chOff x="0" y="0"/>
          <a:chExt cx="0" cy="0"/>
        </a:xfrm>
      </p:grpSpPr>
      <p:sp>
        <p:nvSpPr>
          <p:cNvPr id="1698" name="Google Shape;1698;p77"/>
          <p:cNvSpPr/>
          <p:nvPr/>
        </p:nvSpPr>
        <p:spPr>
          <a:xfrm>
            <a:off x="5714608" y="1429439"/>
            <a:ext cx="1858464" cy="1238211"/>
          </a:xfrm>
          <a:prstGeom prst="roundRect">
            <a:avLst>
              <a:gd name="adj" fmla="val 4281"/>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99" name="Google Shape;1699;p77"/>
          <p:cNvSpPr txBox="1"/>
          <p:nvPr/>
        </p:nvSpPr>
        <p:spPr>
          <a:xfrm>
            <a:off x="5762961" y="1501247"/>
            <a:ext cx="17617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ja-JP" sz="3600" b="1" i="0" u="none" strike="noStrike" cap="none">
                <a:solidFill>
                  <a:srgbClr val="0070C0"/>
                </a:solidFill>
                <a:latin typeface="Arial"/>
                <a:ea typeface="Arial"/>
                <a:cs typeface="Arial"/>
                <a:sym typeface="Arial"/>
              </a:rPr>
              <a:t>正解</a:t>
            </a:r>
            <a:endParaRPr sz="3600" b="1" i="0" u="none" strike="noStrike" cap="none">
              <a:solidFill>
                <a:srgbClr val="0070C0"/>
              </a:solidFill>
              <a:latin typeface="Arial"/>
              <a:ea typeface="Arial"/>
              <a:cs typeface="Arial"/>
              <a:sym typeface="Arial"/>
            </a:endParaRPr>
          </a:p>
        </p:txBody>
      </p:sp>
      <p:sp>
        <p:nvSpPr>
          <p:cNvPr id="1700" name="Google Shape;1700;p77"/>
          <p:cNvSpPr/>
          <p:nvPr/>
        </p:nvSpPr>
        <p:spPr>
          <a:xfrm>
            <a:off x="5962728" y="2160907"/>
            <a:ext cx="1365227"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01" name="Google Shape;1701;p77"/>
          <p:cNvSpPr txBox="1"/>
          <p:nvPr/>
        </p:nvSpPr>
        <p:spPr>
          <a:xfrm>
            <a:off x="6025223" y="2194127"/>
            <a:ext cx="1499496" cy="387758"/>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600"/>
              <a:buFont typeface="Arial"/>
              <a:buNone/>
            </a:pPr>
            <a:r>
              <a:rPr lang="ja-JP" sz="1600" b="1" i="0" u="none" strike="noStrike" cap="none">
                <a:solidFill>
                  <a:schemeClr val="lt1"/>
                </a:solidFill>
                <a:latin typeface="Arial"/>
                <a:ea typeface="Arial"/>
                <a:cs typeface="Arial"/>
                <a:sym typeface="Arial"/>
              </a:rPr>
              <a:t>図に戻る ▶</a:t>
            </a:r>
            <a:endParaRPr sz="1600" b="1" i="0" u="none" strike="noStrike" cap="none">
              <a:solidFill>
                <a:schemeClr val="lt1"/>
              </a:solidFill>
              <a:latin typeface="Arial"/>
              <a:ea typeface="Arial"/>
              <a:cs typeface="Arial"/>
              <a:sym typeface="Arial"/>
            </a:endParaRPr>
          </a:p>
        </p:txBody>
      </p:sp>
      <p:sp>
        <p:nvSpPr>
          <p:cNvPr id="1702" name="Google Shape;1702;p77"/>
          <p:cNvSpPr/>
          <p:nvPr/>
        </p:nvSpPr>
        <p:spPr>
          <a:xfrm>
            <a:off x="6169930" y="398120"/>
            <a:ext cx="939265" cy="939265"/>
          </a:xfrm>
          <a:prstGeom prst="donut">
            <a:avLst>
              <a:gd name="adj" fmla="val 11639"/>
            </a:avLst>
          </a:prstGeom>
          <a:solidFill>
            <a:srgbClr val="0070C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03" name="Google Shape;1703;p77">
            <a:hlinkClick r:id="rId3" action="ppaction://hlinksldjump"/>
          </p:cNvPr>
          <p:cNvSpPr/>
          <p:nvPr/>
        </p:nvSpPr>
        <p:spPr>
          <a:xfrm>
            <a:off x="5714608" y="1429439"/>
            <a:ext cx="1858464" cy="1238211"/>
          </a:xfrm>
          <a:prstGeom prst="roundRect">
            <a:avLst>
              <a:gd name="adj" fmla="val 4281"/>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04" name="Google Shape;1704;p77"/>
          <p:cNvSpPr/>
          <p:nvPr/>
        </p:nvSpPr>
        <p:spPr>
          <a:xfrm>
            <a:off x="6103778" y="1146581"/>
            <a:ext cx="1129006"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05" name="Google Shape;1705;p77"/>
          <p:cNvSpPr txBox="1"/>
          <p:nvPr/>
        </p:nvSpPr>
        <p:spPr>
          <a:xfrm>
            <a:off x="6150359" y="1136205"/>
            <a:ext cx="1035843" cy="300595"/>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けい光灯 ▶</a:t>
            </a:r>
            <a:endParaRPr sz="1200" b="1"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709"/>
        <p:cNvGrpSpPr/>
        <p:nvPr/>
      </p:nvGrpSpPr>
      <p:grpSpPr>
        <a:xfrm>
          <a:off x="0" y="0"/>
          <a:ext cx="0" cy="0"/>
          <a:chOff x="0" y="0"/>
          <a:chExt cx="0" cy="0"/>
        </a:xfrm>
      </p:grpSpPr>
      <p:sp>
        <p:nvSpPr>
          <p:cNvPr id="1710" name="Google Shape;1710;p78">
            <a:hlinkClick r:id="rId3" action="ppaction://hlinksldjump"/>
          </p:cNvPr>
          <p:cNvSpPr/>
          <p:nvPr/>
        </p:nvSpPr>
        <p:spPr>
          <a:xfrm>
            <a:off x="10538159" y="198968"/>
            <a:ext cx="1159916" cy="405807"/>
          </a:xfrm>
          <a:prstGeom prst="roundRect">
            <a:avLst>
              <a:gd name="adj" fmla="val 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11" name="Google Shape;1711;p78">
            <a:hlinkClick r:id="rId4" action="ppaction://hlinksldjump"/>
          </p:cNvPr>
          <p:cNvSpPr/>
          <p:nvPr/>
        </p:nvSpPr>
        <p:spPr>
          <a:xfrm>
            <a:off x="6596489" y="2652767"/>
            <a:ext cx="1684737"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12" name="Google Shape;1712;p78">
            <a:hlinkClick r:id="rId5" action="ppaction://hlinksldjump"/>
          </p:cNvPr>
          <p:cNvSpPr/>
          <p:nvPr/>
        </p:nvSpPr>
        <p:spPr>
          <a:xfrm>
            <a:off x="8112125" y="1344476"/>
            <a:ext cx="779533"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13" name="Google Shape;1713;p78">
            <a:hlinkClick r:id="rId6" action="ppaction://hlinksldjump"/>
          </p:cNvPr>
          <p:cNvSpPr/>
          <p:nvPr/>
        </p:nvSpPr>
        <p:spPr>
          <a:xfrm>
            <a:off x="6103778" y="1146581"/>
            <a:ext cx="1129006"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14" name="Google Shape;1714;p78">
            <a:hlinkClick r:id="rId7" action="ppaction://hlinksldjump"/>
          </p:cNvPr>
          <p:cNvSpPr/>
          <p:nvPr/>
        </p:nvSpPr>
        <p:spPr>
          <a:xfrm>
            <a:off x="10538159" y="3158065"/>
            <a:ext cx="779533"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15" name="Google Shape;1715;p78">
            <a:hlinkClick r:id="rId8" action="ppaction://hlinksldjump"/>
          </p:cNvPr>
          <p:cNvSpPr/>
          <p:nvPr/>
        </p:nvSpPr>
        <p:spPr>
          <a:xfrm>
            <a:off x="7722358" y="4784330"/>
            <a:ext cx="779533"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16" name="Google Shape;1716;p78">
            <a:hlinkClick r:id="rId9" action="ppaction://hlinksldjump"/>
          </p:cNvPr>
          <p:cNvSpPr/>
          <p:nvPr/>
        </p:nvSpPr>
        <p:spPr>
          <a:xfrm>
            <a:off x="7009030" y="5762365"/>
            <a:ext cx="779533"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17" name="Google Shape;1717;p78">
            <a:hlinkClick r:id="rId10" action="ppaction://hlinksldjump"/>
          </p:cNvPr>
          <p:cNvSpPr/>
          <p:nvPr/>
        </p:nvSpPr>
        <p:spPr>
          <a:xfrm>
            <a:off x="9385658" y="5877302"/>
            <a:ext cx="1129006"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18" name="Google Shape;1718;p78">
            <a:hlinkClick r:id="rId11" action="ppaction://hlinksldjump"/>
          </p:cNvPr>
          <p:cNvSpPr/>
          <p:nvPr/>
        </p:nvSpPr>
        <p:spPr>
          <a:xfrm>
            <a:off x="7996245" y="5999136"/>
            <a:ext cx="1129006"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19" name="Google Shape;1719;p78">
            <a:hlinkClick r:id="rId12" action="ppaction://hlinksldjump"/>
          </p:cNvPr>
          <p:cNvSpPr/>
          <p:nvPr/>
        </p:nvSpPr>
        <p:spPr>
          <a:xfrm>
            <a:off x="8995892" y="4253216"/>
            <a:ext cx="779533"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20" name="Google Shape;1720;p78">
            <a:hlinkClick r:id="rId13" action="ppaction://hlinksldjump"/>
          </p:cNvPr>
          <p:cNvSpPr/>
          <p:nvPr/>
        </p:nvSpPr>
        <p:spPr>
          <a:xfrm>
            <a:off x="5903525" y="4322645"/>
            <a:ext cx="1129006"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724"/>
        <p:cNvGrpSpPr/>
        <p:nvPr/>
      </p:nvGrpSpPr>
      <p:grpSpPr>
        <a:xfrm>
          <a:off x="0" y="0"/>
          <a:ext cx="0" cy="0"/>
          <a:chOff x="0" y="0"/>
          <a:chExt cx="0" cy="0"/>
        </a:xfrm>
      </p:grpSpPr>
      <p:sp>
        <p:nvSpPr>
          <p:cNvPr id="1725" name="Google Shape;1725;p79"/>
          <p:cNvSpPr/>
          <p:nvPr/>
        </p:nvSpPr>
        <p:spPr>
          <a:xfrm>
            <a:off x="7543408" y="1614374"/>
            <a:ext cx="1858464" cy="1238211"/>
          </a:xfrm>
          <a:prstGeom prst="roundRect">
            <a:avLst>
              <a:gd name="adj" fmla="val 4281"/>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26" name="Google Shape;1726;p79"/>
          <p:cNvSpPr txBox="1"/>
          <p:nvPr/>
        </p:nvSpPr>
        <p:spPr>
          <a:xfrm>
            <a:off x="7591761" y="1686182"/>
            <a:ext cx="17617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ja-JP" sz="3600" b="1" i="0" u="none" strike="noStrike" cap="none">
                <a:solidFill>
                  <a:srgbClr val="0070C0"/>
                </a:solidFill>
                <a:latin typeface="Arial"/>
                <a:ea typeface="Arial"/>
                <a:cs typeface="Arial"/>
                <a:sym typeface="Arial"/>
              </a:rPr>
              <a:t>正解</a:t>
            </a:r>
            <a:endParaRPr sz="3600" b="1" i="0" u="none" strike="noStrike" cap="none">
              <a:solidFill>
                <a:srgbClr val="0070C0"/>
              </a:solidFill>
              <a:latin typeface="Arial"/>
              <a:ea typeface="Arial"/>
              <a:cs typeface="Arial"/>
              <a:sym typeface="Arial"/>
            </a:endParaRPr>
          </a:p>
        </p:txBody>
      </p:sp>
      <p:sp>
        <p:nvSpPr>
          <p:cNvPr id="1727" name="Google Shape;1727;p79"/>
          <p:cNvSpPr/>
          <p:nvPr/>
        </p:nvSpPr>
        <p:spPr>
          <a:xfrm>
            <a:off x="7791528" y="2345842"/>
            <a:ext cx="1365227"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28" name="Google Shape;1728;p79"/>
          <p:cNvSpPr txBox="1"/>
          <p:nvPr/>
        </p:nvSpPr>
        <p:spPr>
          <a:xfrm>
            <a:off x="7854023" y="2379062"/>
            <a:ext cx="1499496" cy="387758"/>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600"/>
              <a:buFont typeface="Arial"/>
              <a:buNone/>
            </a:pPr>
            <a:r>
              <a:rPr lang="ja-JP" sz="1600" b="1" i="0" u="none" strike="noStrike" cap="none">
                <a:solidFill>
                  <a:schemeClr val="lt1"/>
                </a:solidFill>
                <a:latin typeface="Arial"/>
                <a:ea typeface="Arial"/>
                <a:cs typeface="Arial"/>
                <a:sym typeface="Arial"/>
              </a:rPr>
              <a:t>図に戻る ▶</a:t>
            </a:r>
            <a:endParaRPr sz="1600" b="1" i="0" u="none" strike="noStrike" cap="none">
              <a:solidFill>
                <a:schemeClr val="lt1"/>
              </a:solidFill>
              <a:latin typeface="Arial"/>
              <a:ea typeface="Arial"/>
              <a:cs typeface="Arial"/>
              <a:sym typeface="Arial"/>
            </a:endParaRPr>
          </a:p>
        </p:txBody>
      </p:sp>
      <p:sp>
        <p:nvSpPr>
          <p:cNvPr id="1729" name="Google Shape;1729;p79"/>
          <p:cNvSpPr/>
          <p:nvPr/>
        </p:nvSpPr>
        <p:spPr>
          <a:xfrm>
            <a:off x="7998730" y="583055"/>
            <a:ext cx="939265" cy="939265"/>
          </a:xfrm>
          <a:prstGeom prst="donut">
            <a:avLst>
              <a:gd name="adj" fmla="val 11639"/>
            </a:avLst>
          </a:prstGeom>
          <a:solidFill>
            <a:srgbClr val="0070C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30" name="Google Shape;1730;p79">
            <a:hlinkClick r:id="rId3" action="ppaction://hlinksldjump"/>
          </p:cNvPr>
          <p:cNvSpPr/>
          <p:nvPr/>
        </p:nvSpPr>
        <p:spPr>
          <a:xfrm>
            <a:off x="7543408" y="1614374"/>
            <a:ext cx="1858464" cy="1238211"/>
          </a:xfrm>
          <a:prstGeom prst="roundRect">
            <a:avLst>
              <a:gd name="adj" fmla="val 4281"/>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31" name="Google Shape;1731;p79"/>
          <p:cNvSpPr/>
          <p:nvPr/>
        </p:nvSpPr>
        <p:spPr>
          <a:xfrm>
            <a:off x="8112125" y="1344476"/>
            <a:ext cx="779533"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32" name="Google Shape;1732;p79"/>
          <p:cNvSpPr txBox="1"/>
          <p:nvPr/>
        </p:nvSpPr>
        <p:spPr>
          <a:xfrm>
            <a:off x="8144287" y="1334100"/>
            <a:ext cx="715208" cy="300595"/>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時計 ▶</a:t>
            </a:r>
            <a:endParaRPr sz="1200" b="1"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736"/>
        <p:cNvGrpSpPr/>
        <p:nvPr/>
      </p:nvGrpSpPr>
      <p:grpSpPr>
        <a:xfrm>
          <a:off x="0" y="0"/>
          <a:ext cx="0" cy="0"/>
          <a:chOff x="0" y="0"/>
          <a:chExt cx="0" cy="0"/>
        </a:xfrm>
      </p:grpSpPr>
      <p:sp>
        <p:nvSpPr>
          <p:cNvPr id="1737" name="Google Shape;1737;p80">
            <a:hlinkClick r:id="rId3" action="ppaction://hlinksldjump"/>
          </p:cNvPr>
          <p:cNvSpPr/>
          <p:nvPr/>
        </p:nvSpPr>
        <p:spPr>
          <a:xfrm>
            <a:off x="10538159" y="198968"/>
            <a:ext cx="1159916" cy="405807"/>
          </a:xfrm>
          <a:prstGeom prst="roundRect">
            <a:avLst>
              <a:gd name="adj" fmla="val 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38" name="Google Shape;1738;p80">
            <a:hlinkClick r:id="rId4" action="ppaction://hlinksldjump"/>
          </p:cNvPr>
          <p:cNvSpPr/>
          <p:nvPr/>
        </p:nvSpPr>
        <p:spPr>
          <a:xfrm>
            <a:off x="6596489" y="2652767"/>
            <a:ext cx="1684737"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39" name="Google Shape;1739;p80">
            <a:hlinkClick r:id="rId5" action="ppaction://hlinksldjump"/>
          </p:cNvPr>
          <p:cNvSpPr/>
          <p:nvPr/>
        </p:nvSpPr>
        <p:spPr>
          <a:xfrm>
            <a:off x="8112125" y="1344476"/>
            <a:ext cx="779533"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40" name="Google Shape;1740;p80">
            <a:hlinkClick r:id="rId6" action="ppaction://hlinksldjump"/>
          </p:cNvPr>
          <p:cNvSpPr/>
          <p:nvPr/>
        </p:nvSpPr>
        <p:spPr>
          <a:xfrm>
            <a:off x="6103778" y="1146581"/>
            <a:ext cx="1129006"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41" name="Google Shape;1741;p80">
            <a:hlinkClick r:id="rId7" action="ppaction://hlinksldjump"/>
          </p:cNvPr>
          <p:cNvSpPr/>
          <p:nvPr/>
        </p:nvSpPr>
        <p:spPr>
          <a:xfrm>
            <a:off x="10538159" y="3158065"/>
            <a:ext cx="779533"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42" name="Google Shape;1742;p80">
            <a:hlinkClick r:id="rId8" action="ppaction://hlinksldjump"/>
          </p:cNvPr>
          <p:cNvSpPr/>
          <p:nvPr/>
        </p:nvSpPr>
        <p:spPr>
          <a:xfrm>
            <a:off x="7722358" y="4784330"/>
            <a:ext cx="779533"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43" name="Google Shape;1743;p80">
            <a:hlinkClick r:id="rId9" action="ppaction://hlinksldjump"/>
          </p:cNvPr>
          <p:cNvSpPr/>
          <p:nvPr/>
        </p:nvSpPr>
        <p:spPr>
          <a:xfrm>
            <a:off x="7009030" y="5762365"/>
            <a:ext cx="779533"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44" name="Google Shape;1744;p80">
            <a:hlinkClick r:id="rId10" action="ppaction://hlinksldjump"/>
          </p:cNvPr>
          <p:cNvSpPr/>
          <p:nvPr/>
        </p:nvSpPr>
        <p:spPr>
          <a:xfrm>
            <a:off x="9385658" y="5877302"/>
            <a:ext cx="1129006"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45" name="Google Shape;1745;p80">
            <a:hlinkClick r:id="rId11" action="ppaction://hlinksldjump"/>
          </p:cNvPr>
          <p:cNvSpPr/>
          <p:nvPr/>
        </p:nvSpPr>
        <p:spPr>
          <a:xfrm>
            <a:off x="7996245" y="5999136"/>
            <a:ext cx="1129006"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46" name="Google Shape;1746;p80">
            <a:hlinkClick r:id="rId12" action="ppaction://hlinksldjump"/>
          </p:cNvPr>
          <p:cNvSpPr/>
          <p:nvPr/>
        </p:nvSpPr>
        <p:spPr>
          <a:xfrm>
            <a:off x="8995892" y="4253216"/>
            <a:ext cx="779533"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47" name="Google Shape;1747;p80">
            <a:hlinkClick r:id="rId13" action="ppaction://hlinksldjump"/>
          </p:cNvPr>
          <p:cNvSpPr/>
          <p:nvPr/>
        </p:nvSpPr>
        <p:spPr>
          <a:xfrm>
            <a:off x="5903525" y="4322645"/>
            <a:ext cx="1129006"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751"/>
        <p:cNvGrpSpPr/>
        <p:nvPr/>
      </p:nvGrpSpPr>
      <p:grpSpPr>
        <a:xfrm>
          <a:off x="0" y="0"/>
          <a:ext cx="0" cy="0"/>
          <a:chOff x="0" y="0"/>
          <a:chExt cx="0" cy="0"/>
        </a:xfrm>
      </p:grpSpPr>
      <p:sp>
        <p:nvSpPr>
          <p:cNvPr id="1752" name="Google Shape;1752;p81"/>
          <p:cNvSpPr/>
          <p:nvPr/>
        </p:nvSpPr>
        <p:spPr>
          <a:xfrm>
            <a:off x="6530452" y="3002093"/>
            <a:ext cx="1858464" cy="1238211"/>
          </a:xfrm>
          <a:prstGeom prst="roundRect">
            <a:avLst>
              <a:gd name="adj" fmla="val 4281"/>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53" name="Google Shape;1753;p81"/>
          <p:cNvSpPr txBox="1"/>
          <p:nvPr/>
        </p:nvSpPr>
        <p:spPr>
          <a:xfrm>
            <a:off x="6578805" y="3073901"/>
            <a:ext cx="17617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ja-JP" sz="3600" b="1" i="0" u="none" strike="noStrike" cap="none">
                <a:solidFill>
                  <a:srgbClr val="0070C0"/>
                </a:solidFill>
                <a:latin typeface="Arial"/>
                <a:ea typeface="Arial"/>
                <a:cs typeface="Arial"/>
                <a:sym typeface="Arial"/>
              </a:rPr>
              <a:t>正解</a:t>
            </a:r>
            <a:endParaRPr sz="3600" b="1" i="0" u="none" strike="noStrike" cap="none">
              <a:solidFill>
                <a:srgbClr val="0070C0"/>
              </a:solidFill>
              <a:latin typeface="Arial"/>
              <a:ea typeface="Arial"/>
              <a:cs typeface="Arial"/>
              <a:sym typeface="Arial"/>
            </a:endParaRPr>
          </a:p>
        </p:txBody>
      </p:sp>
      <p:sp>
        <p:nvSpPr>
          <p:cNvPr id="1754" name="Google Shape;1754;p81"/>
          <p:cNvSpPr/>
          <p:nvPr/>
        </p:nvSpPr>
        <p:spPr>
          <a:xfrm>
            <a:off x="6778572" y="3733561"/>
            <a:ext cx="1365227"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55" name="Google Shape;1755;p81"/>
          <p:cNvSpPr txBox="1"/>
          <p:nvPr/>
        </p:nvSpPr>
        <p:spPr>
          <a:xfrm>
            <a:off x="6841066" y="3766781"/>
            <a:ext cx="1440159" cy="387758"/>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600"/>
              <a:buFont typeface="Arial"/>
              <a:buNone/>
            </a:pPr>
            <a:r>
              <a:rPr lang="ja-JP" sz="1600" b="1" i="0" u="none" strike="noStrike" cap="none">
                <a:solidFill>
                  <a:schemeClr val="lt1"/>
                </a:solidFill>
                <a:latin typeface="Arial"/>
                <a:ea typeface="Arial"/>
                <a:cs typeface="Arial"/>
                <a:sym typeface="Arial"/>
              </a:rPr>
              <a:t>図に戻る ▶</a:t>
            </a:r>
            <a:endParaRPr sz="1600" b="1" i="0" u="none" strike="noStrike" cap="none">
              <a:solidFill>
                <a:schemeClr val="lt1"/>
              </a:solidFill>
              <a:latin typeface="Arial"/>
              <a:ea typeface="Arial"/>
              <a:cs typeface="Arial"/>
              <a:sym typeface="Arial"/>
            </a:endParaRPr>
          </a:p>
        </p:txBody>
      </p:sp>
      <p:sp>
        <p:nvSpPr>
          <p:cNvPr id="1756" name="Google Shape;1756;p81"/>
          <p:cNvSpPr/>
          <p:nvPr/>
        </p:nvSpPr>
        <p:spPr>
          <a:xfrm>
            <a:off x="6985774" y="1659476"/>
            <a:ext cx="939265" cy="939265"/>
          </a:xfrm>
          <a:prstGeom prst="donut">
            <a:avLst>
              <a:gd name="adj" fmla="val 11639"/>
            </a:avLst>
          </a:prstGeom>
          <a:solidFill>
            <a:srgbClr val="0070C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57" name="Google Shape;1757;p81">
            <a:hlinkClick r:id="rId3" action="ppaction://hlinksldjump"/>
          </p:cNvPr>
          <p:cNvSpPr/>
          <p:nvPr/>
        </p:nvSpPr>
        <p:spPr>
          <a:xfrm>
            <a:off x="6530452" y="3002093"/>
            <a:ext cx="1858464" cy="1238211"/>
          </a:xfrm>
          <a:prstGeom prst="roundRect">
            <a:avLst>
              <a:gd name="adj" fmla="val 4281"/>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58" name="Google Shape;1758;p81"/>
          <p:cNvSpPr/>
          <p:nvPr/>
        </p:nvSpPr>
        <p:spPr>
          <a:xfrm>
            <a:off x="6596489" y="2652767"/>
            <a:ext cx="1684737"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59" name="Google Shape;1759;p81"/>
          <p:cNvSpPr txBox="1"/>
          <p:nvPr/>
        </p:nvSpPr>
        <p:spPr>
          <a:xfrm>
            <a:off x="6620458" y="2642391"/>
            <a:ext cx="1858463" cy="3138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電子黒板</a:t>
            </a:r>
            <a:r>
              <a:rPr lang="ja-JP" sz="1050" b="1" i="0" u="none" strike="noStrike" cap="none">
                <a:solidFill>
                  <a:schemeClr val="lt1"/>
                </a:solidFill>
                <a:latin typeface="Arial"/>
                <a:ea typeface="Arial"/>
                <a:cs typeface="Arial"/>
                <a:sym typeface="Arial"/>
              </a:rPr>
              <a:t>（テレビ） </a:t>
            </a:r>
            <a:r>
              <a:rPr lang="ja-JP" sz="1200" b="1" i="0" u="none" strike="noStrike" cap="none">
                <a:solidFill>
                  <a:schemeClr val="lt1"/>
                </a:solidFill>
                <a:latin typeface="Arial"/>
                <a:ea typeface="Arial"/>
                <a:cs typeface="Arial"/>
                <a:sym typeface="Arial"/>
              </a:rPr>
              <a:t>▶</a:t>
            </a:r>
            <a:endParaRPr sz="1200" b="1"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287" name="Google Shape;287;p19" descr="アプリケーション&#10;&#10;AI 生成コンテンツは誤りを含む可能性があります。"/>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88" name="Google Shape;288;p19"/>
          <p:cNvSpPr/>
          <p:nvPr/>
        </p:nvSpPr>
        <p:spPr>
          <a:xfrm>
            <a:off x="2988918" y="1488608"/>
            <a:ext cx="6210169" cy="4761720"/>
          </a:xfrm>
          <a:prstGeom prst="roundRect">
            <a:avLst>
              <a:gd name="adj" fmla="val 4267"/>
            </a:avLst>
          </a:prstGeom>
          <a:solidFill>
            <a:srgbClr val="FFFBD6"/>
          </a:solidFill>
          <a:ln w="19050" cap="flat" cmpd="sng">
            <a:solidFill>
              <a:schemeClr val="dk1"/>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89" name="Google Shape;289;p19"/>
          <p:cNvSpPr/>
          <p:nvPr/>
        </p:nvSpPr>
        <p:spPr>
          <a:xfrm rot="-240000">
            <a:off x="2440434" y="1225102"/>
            <a:ext cx="3542624" cy="592584"/>
          </a:xfrm>
          <a:prstGeom prst="rect">
            <a:avLst/>
          </a:prstGeom>
          <a:solidFill>
            <a:srgbClr val="B3E5A0"/>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90" name="Google Shape;290;p19"/>
          <p:cNvSpPr txBox="1"/>
          <p:nvPr/>
        </p:nvSpPr>
        <p:spPr>
          <a:xfrm rot="-240000">
            <a:off x="2537693" y="1290320"/>
            <a:ext cx="341632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ja-JP" sz="2800" b="1" i="0" u="none" strike="noStrike" cap="none">
                <a:solidFill>
                  <a:schemeClr val="dk1"/>
                </a:solidFill>
                <a:latin typeface="Arial"/>
                <a:ea typeface="Arial"/>
                <a:cs typeface="Arial"/>
                <a:sym typeface="Arial"/>
              </a:rPr>
              <a:t>公共施設ってなに？</a:t>
            </a:r>
            <a:endParaRPr sz="2800" b="1" i="0" u="none" strike="noStrike" cap="none">
              <a:solidFill>
                <a:schemeClr val="dk1"/>
              </a:solidFill>
              <a:latin typeface="Arial"/>
              <a:ea typeface="Arial"/>
              <a:cs typeface="Arial"/>
              <a:sym typeface="Arial"/>
            </a:endParaRPr>
          </a:p>
        </p:txBody>
      </p:sp>
      <p:sp>
        <p:nvSpPr>
          <p:cNvPr id="291" name="Google Shape;291;p19"/>
          <p:cNvSpPr txBox="1"/>
          <p:nvPr/>
        </p:nvSpPr>
        <p:spPr>
          <a:xfrm>
            <a:off x="3178630" y="2042108"/>
            <a:ext cx="5817324" cy="3923318"/>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2400"/>
              <a:buFont typeface="Arial"/>
              <a:buNone/>
            </a:pPr>
            <a:r>
              <a:rPr lang="ja-JP" sz="2400" b="0" i="0" u="none" strike="noStrike" cap="none">
                <a:solidFill>
                  <a:schemeClr val="dk1"/>
                </a:solidFill>
                <a:latin typeface="Arial"/>
                <a:ea typeface="Arial"/>
                <a:cs typeface="Arial"/>
                <a:sym typeface="Arial"/>
              </a:rPr>
              <a:t>“公共”とは「みんなの」、“施設”とは「建物や設備」のことです。</a:t>
            </a:r>
            <a:endParaRPr sz="2400" b="0" i="0" u="none" strike="noStrike" cap="none">
              <a:solidFill>
                <a:schemeClr val="dk1"/>
              </a:solidFill>
              <a:latin typeface="Arial"/>
              <a:ea typeface="Arial"/>
              <a:cs typeface="Arial"/>
              <a:sym typeface="Arial"/>
            </a:endParaRPr>
          </a:p>
          <a:p>
            <a:pPr marL="0" marR="0" lvl="0" indent="0" algn="l" rtl="0">
              <a:lnSpc>
                <a:spcPct val="120000"/>
              </a:lnSpc>
              <a:spcBef>
                <a:spcPts val="1200"/>
              </a:spcBef>
              <a:spcAft>
                <a:spcPts val="0"/>
              </a:spcAft>
              <a:buClr>
                <a:srgbClr val="000000"/>
              </a:buClr>
              <a:buSzPts val="2400"/>
              <a:buFont typeface="Arial"/>
              <a:buNone/>
            </a:pPr>
            <a:r>
              <a:rPr lang="ja-JP" sz="2400" b="0" i="0" u="none" strike="noStrike" cap="none">
                <a:solidFill>
                  <a:schemeClr val="dk1"/>
                </a:solidFill>
                <a:latin typeface="Arial"/>
                <a:ea typeface="Arial"/>
                <a:cs typeface="Arial"/>
                <a:sym typeface="Arial"/>
              </a:rPr>
              <a:t>学校や図書館、公園など、わたしたちみんなのためにつくられた建物などを、「公共施設」といいます。</a:t>
            </a:r>
            <a:endParaRPr sz="1400" b="0" i="0" u="none" strike="noStrike" cap="none">
              <a:solidFill>
                <a:srgbClr val="000000"/>
              </a:solidFill>
              <a:latin typeface="Arial"/>
              <a:ea typeface="Arial"/>
              <a:cs typeface="Arial"/>
              <a:sym typeface="Arial"/>
            </a:endParaRPr>
          </a:p>
          <a:p>
            <a:pPr marL="0" marR="0" lvl="0" indent="0" algn="l" rtl="0">
              <a:lnSpc>
                <a:spcPct val="120000"/>
              </a:lnSpc>
              <a:spcBef>
                <a:spcPts val="1200"/>
              </a:spcBef>
              <a:spcAft>
                <a:spcPts val="0"/>
              </a:spcAft>
              <a:buClr>
                <a:srgbClr val="000000"/>
              </a:buClr>
              <a:buSzPts val="2400"/>
              <a:buFont typeface="Arial"/>
              <a:buNone/>
            </a:pPr>
            <a:r>
              <a:rPr lang="ja-JP" sz="2400" b="0" i="0" u="none" strike="noStrike" cap="none">
                <a:solidFill>
                  <a:schemeClr val="dk1"/>
                </a:solidFill>
                <a:latin typeface="Arial"/>
                <a:ea typeface="Arial"/>
                <a:cs typeface="Arial"/>
                <a:sym typeface="Arial"/>
              </a:rPr>
              <a:t>公共施設は、国や県や市町のお金、つまり税金でつくられ、施設の維持・管理の費用も税金が使われています。</a:t>
            </a:r>
            <a:endParaRPr sz="1400" b="0" i="0" u="none" strike="noStrike" cap="none">
              <a:solidFill>
                <a:srgbClr val="000000"/>
              </a:solidFill>
              <a:latin typeface="Arial"/>
              <a:ea typeface="Arial"/>
              <a:cs typeface="Arial"/>
              <a:sym typeface="Arial"/>
            </a:endParaRPr>
          </a:p>
        </p:txBody>
      </p:sp>
      <p:sp>
        <p:nvSpPr>
          <p:cNvPr id="292" name="Google Shape;292;p19"/>
          <p:cNvSpPr txBox="1"/>
          <p:nvPr/>
        </p:nvSpPr>
        <p:spPr>
          <a:xfrm>
            <a:off x="201706" y="199493"/>
            <a:ext cx="3979896"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AAC8D"/>
              </a:buClr>
              <a:buSzPts val="2400"/>
              <a:buFont typeface="Arial"/>
              <a:buNone/>
            </a:pPr>
            <a:r>
              <a:rPr lang="ja-JP" sz="2400" b="1" i="0" u="none" strike="noStrike" cap="none">
                <a:solidFill>
                  <a:srgbClr val="2AAC8D"/>
                </a:solidFill>
                <a:latin typeface="Arial"/>
                <a:ea typeface="Arial"/>
                <a:cs typeface="Arial"/>
                <a:sym typeface="Arial"/>
              </a:rPr>
              <a:t>1. 税金って何だろう</a:t>
            </a:r>
            <a:endParaRPr sz="1400" b="0" i="0" u="none" strike="noStrike" cap="none">
              <a:solidFill>
                <a:srgbClr val="000000"/>
              </a:solidFill>
              <a:latin typeface="Arial"/>
              <a:ea typeface="Arial"/>
              <a:cs typeface="Arial"/>
              <a:sym typeface="Arial"/>
            </a:endParaRPr>
          </a:p>
        </p:txBody>
      </p:sp>
      <p:sp>
        <p:nvSpPr>
          <p:cNvPr id="293" name="Google Shape;293;p19"/>
          <p:cNvSpPr/>
          <p:nvPr/>
        </p:nvSpPr>
        <p:spPr>
          <a:xfrm>
            <a:off x="6986588" y="4885570"/>
            <a:ext cx="483300" cy="201300"/>
          </a:xfrm>
          <a:prstGeom prst="rect">
            <a:avLst/>
          </a:prstGeom>
          <a:no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いじ</a:t>
            </a:r>
            <a:endParaRPr sz="800" b="0" i="0" u="none" strike="noStrike" cap="none">
              <a:solidFill>
                <a:schemeClr val="dk1"/>
              </a:solidFill>
              <a:latin typeface="Arial"/>
              <a:ea typeface="Arial"/>
              <a:cs typeface="Arial"/>
              <a:sym typeface="Arial"/>
            </a:endParaRPr>
          </a:p>
        </p:txBody>
      </p:sp>
      <p:sp>
        <p:nvSpPr>
          <p:cNvPr id="294" name="Google Shape;294;p19"/>
          <p:cNvSpPr/>
          <p:nvPr/>
        </p:nvSpPr>
        <p:spPr>
          <a:xfrm>
            <a:off x="7893794" y="4885570"/>
            <a:ext cx="578100" cy="201300"/>
          </a:xfrm>
          <a:prstGeom prst="rect">
            <a:avLst/>
          </a:prstGeom>
          <a:no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かんり</a:t>
            </a:r>
            <a:endParaRPr sz="1400" b="0" i="0" u="none" strike="noStrike" cap="none">
              <a:solidFill>
                <a:srgbClr val="000000"/>
              </a:solidFill>
              <a:latin typeface="Arial"/>
              <a:ea typeface="Arial"/>
              <a:cs typeface="Arial"/>
              <a:sym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9"/>
                                        </p:tgtEl>
                                        <p:attrNameLst>
                                          <p:attrName>style.visibility</p:attrName>
                                        </p:attrNameLst>
                                      </p:cBhvr>
                                      <p:to>
                                        <p:strVal val="visible"/>
                                      </p:to>
                                    </p:set>
                                    <p:animEffect transition="in" filter="fade">
                                      <p:cBhvr>
                                        <p:cTn id="7" dur="500"/>
                                        <p:tgtEl>
                                          <p:spTgt spid="289"/>
                                        </p:tgtEl>
                                      </p:cBhvr>
                                    </p:animEffect>
                                  </p:childTnLst>
                                </p:cTn>
                              </p:par>
                              <p:par>
                                <p:cTn id="8" presetID="10" presetClass="entr" presetSubtype="0" fill="hold" nodeType="withEffect">
                                  <p:stCondLst>
                                    <p:cond delay="0"/>
                                  </p:stCondLst>
                                  <p:childTnLst>
                                    <p:set>
                                      <p:cBhvr>
                                        <p:cTn id="9" dur="1" fill="hold">
                                          <p:stCondLst>
                                            <p:cond delay="0"/>
                                          </p:stCondLst>
                                        </p:cTn>
                                        <p:tgtEl>
                                          <p:spTgt spid="290"/>
                                        </p:tgtEl>
                                        <p:attrNameLst>
                                          <p:attrName>style.visibility</p:attrName>
                                        </p:attrNameLst>
                                      </p:cBhvr>
                                      <p:to>
                                        <p:strVal val="visible"/>
                                      </p:to>
                                    </p:set>
                                    <p:animEffect transition="in" filter="fade">
                                      <p:cBhvr>
                                        <p:cTn id="10" dur="500"/>
                                        <p:tgtEl>
                                          <p:spTgt spid="290"/>
                                        </p:tgtEl>
                                      </p:cBhvr>
                                    </p:animEffect>
                                  </p:childTnLst>
                                </p:cTn>
                              </p:par>
                              <p:par>
                                <p:cTn id="11" presetID="10" presetClass="entr" presetSubtype="0" fill="hold" nodeType="withEffect">
                                  <p:stCondLst>
                                    <p:cond delay="0"/>
                                  </p:stCondLst>
                                  <p:childTnLst>
                                    <p:set>
                                      <p:cBhvr>
                                        <p:cTn id="12" dur="1" fill="hold">
                                          <p:stCondLst>
                                            <p:cond delay="0"/>
                                          </p:stCondLst>
                                        </p:cTn>
                                        <p:tgtEl>
                                          <p:spTgt spid="288"/>
                                        </p:tgtEl>
                                        <p:attrNameLst>
                                          <p:attrName>style.visibility</p:attrName>
                                        </p:attrNameLst>
                                      </p:cBhvr>
                                      <p:to>
                                        <p:strVal val="visible"/>
                                      </p:to>
                                    </p:set>
                                    <p:animEffect transition="in" filter="fade">
                                      <p:cBhvr>
                                        <p:cTn id="13" dur="500"/>
                                        <p:tgtEl>
                                          <p:spTgt spid="288"/>
                                        </p:tgtEl>
                                      </p:cBhvr>
                                    </p:animEffect>
                                  </p:childTnLst>
                                </p:cTn>
                              </p:par>
                              <p:par>
                                <p:cTn id="14" presetID="10" presetClass="entr" presetSubtype="0" fill="hold" nodeType="withEffect">
                                  <p:stCondLst>
                                    <p:cond delay="0"/>
                                  </p:stCondLst>
                                  <p:childTnLst>
                                    <p:set>
                                      <p:cBhvr>
                                        <p:cTn id="15" dur="1" fill="hold">
                                          <p:stCondLst>
                                            <p:cond delay="0"/>
                                          </p:stCondLst>
                                        </p:cTn>
                                        <p:tgtEl>
                                          <p:spTgt spid="291"/>
                                        </p:tgtEl>
                                        <p:attrNameLst>
                                          <p:attrName>style.visibility</p:attrName>
                                        </p:attrNameLst>
                                      </p:cBhvr>
                                      <p:to>
                                        <p:strVal val="visible"/>
                                      </p:to>
                                    </p:set>
                                    <p:animEffect transition="in" filter="fade">
                                      <p:cBhvr>
                                        <p:cTn id="16" dur="500"/>
                                        <p:tgtEl>
                                          <p:spTgt spid="291"/>
                                        </p:tgtEl>
                                      </p:cBhvr>
                                    </p:animEffect>
                                  </p:childTnLst>
                                </p:cTn>
                              </p:par>
                              <p:par>
                                <p:cTn id="17" presetID="10" presetClass="entr" presetSubtype="0" fill="hold" nodeType="withEffect">
                                  <p:stCondLst>
                                    <p:cond delay="0"/>
                                  </p:stCondLst>
                                  <p:childTnLst>
                                    <p:set>
                                      <p:cBhvr>
                                        <p:cTn id="18" dur="1" fill="hold">
                                          <p:stCondLst>
                                            <p:cond delay="0"/>
                                          </p:stCondLst>
                                        </p:cTn>
                                        <p:tgtEl>
                                          <p:spTgt spid="293"/>
                                        </p:tgtEl>
                                        <p:attrNameLst>
                                          <p:attrName>style.visibility</p:attrName>
                                        </p:attrNameLst>
                                      </p:cBhvr>
                                      <p:to>
                                        <p:strVal val="visible"/>
                                      </p:to>
                                    </p:set>
                                    <p:animEffect transition="in" filter="fade">
                                      <p:cBhvr>
                                        <p:cTn id="19" dur="500"/>
                                        <p:tgtEl>
                                          <p:spTgt spid="293"/>
                                        </p:tgtEl>
                                      </p:cBhvr>
                                    </p:animEffect>
                                  </p:childTnLst>
                                </p:cTn>
                              </p:par>
                              <p:par>
                                <p:cTn id="20" presetID="10" presetClass="entr" presetSubtype="0" fill="hold" nodeType="withEffect">
                                  <p:stCondLst>
                                    <p:cond delay="0"/>
                                  </p:stCondLst>
                                  <p:childTnLst>
                                    <p:set>
                                      <p:cBhvr>
                                        <p:cTn id="21" dur="1" fill="hold">
                                          <p:stCondLst>
                                            <p:cond delay="0"/>
                                          </p:stCondLst>
                                        </p:cTn>
                                        <p:tgtEl>
                                          <p:spTgt spid="294"/>
                                        </p:tgtEl>
                                        <p:attrNameLst>
                                          <p:attrName>style.visibility</p:attrName>
                                        </p:attrNameLst>
                                      </p:cBhvr>
                                      <p:to>
                                        <p:strVal val="visible"/>
                                      </p:to>
                                    </p:set>
                                    <p:animEffect transition="in" filter="fade">
                                      <p:cBhvr>
                                        <p:cTn id="22" dur="500"/>
                                        <p:tgtEl>
                                          <p:spTgt spid="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763"/>
        <p:cNvGrpSpPr/>
        <p:nvPr/>
      </p:nvGrpSpPr>
      <p:grpSpPr>
        <a:xfrm>
          <a:off x="0" y="0"/>
          <a:ext cx="0" cy="0"/>
          <a:chOff x="0" y="0"/>
          <a:chExt cx="0" cy="0"/>
        </a:xfrm>
      </p:grpSpPr>
      <p:sp>
        <p:nvSpPr>
          <p:cNvPr id="1764" name="Google Shape;1764;p82">
            <a:hlinkClick r:id="rId3" action="ppaction://hlinksldjump"/>
          </p:cNvPr>
          <p:cNvSpPr/>
          <p:nvPr/>
        </p:nvSpPr>
        <p:spPr>
          <a:xfrm>
            <a:off x="10538159" y="198968"/>
            <a:ext cx="1159916" cy="405807"/>
          </a:xfrm>
          <a:prstGeom prst="roundRect">
            <a:avLst>
              <a:gd name="adj" fmla="val 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65" name="Google Shape;1765;p82">
            <a:hlinkClick r:id="rId4" action="ppaction://hlinksldjump"/>
          </p:cNvPr>
          <p:cNvSpPr/>
          <p:nvPr/>
        </p:nvSpPr>
        <p:spPr>
          <a:xfrm>
            <a:off x="6596489" y="2652767"/>
            <a:ext cx="1684737"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66" name="Google Shape;1766;p82">
            <a:hlinkClick r:id="rId5" action="ppaction://hlinksldjump"/>
          </p:cNvPr>
          <p:cNvSpPr/>
          <p:nvPr/>
        </p:nvSpPr>
        <p:spPr>
          <a:xfrm>
            <a:off x="8112125" y="1344476"/>
            <a:ext cx="779533"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67" name="Google Shape;1767;p82">
            <a:hlinkClick r:id="rId6" action="ppaction://hlinksldjump"/>
          </p:cNvPr>
          <p:cNvSpPr/>
          <p:nvPr/>
        </p:nvSpPr>
        <p:spPr>
          <a:xfrm>
            <a:off x="6103778" y="1146581"/>
            <a:ext cx="1129006"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68" name="Google Shape;1768;p82">
            <a:hlinkClick r:id="rId7" action="ppaction://hlinksldjump"/>
          </p:cNvPr>
          <p:cNvSpPr/>
          <p:nvPr/>
        </p:nvSpPr>
        <p:spPr>
          <a:xfrm>
            <a:off x="10538159" y="3158065"/>
            <a:ext cx="779533"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69" name="Google Shape;1769;p82">
            <a:hlinkClick r:id="rId8" action="ppaction://hlinksldjump"/>
          </p:cNvPr>
          <p:cNvSpPr/>
          <p:nvPr/>
        </p:nvSpPr>
        <p:spPr>
          <a:xfrm>
            <a:off x="7722358" y="4784330"/>
            <a:ext cx="779533"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70" name="Google Shape;1770;p82">
            <a:hlinkClick r:id="rId9" action="ppaction://hlinksldjump"/>
          </p:cNvPr>
          <p:cNvSpPr/>
          <p:nvPr/>
        </p:nvSpPr>
        <p:spPr>
          <a:xfrm>
            <a:off x="7009030" y="5762365"/>
            <a:ext cx="779533"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71" name="Google Shape;1771;p82">
            <a:hlinkClick r:id="rId10" action="ppaction://hlinksldjump"/>
          </p:cNvPr>
          <p:cNvSpPr/>
          <p:nvPr/>
        </p:nvSpPr>
        <p:spPr>
          <a:xfrm>
            <a:off x="9385658" y="5877302"/>
            <a:ext cx="1129006"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72" name="Google Shape;1772;p82">
            <a:hlinkClick r:id="rId11" action="ppaction://hlinksldjump"/>
          </p:cNvPr>
          <p:cNvSpPr/>
          <p:nvPr/>
        </p:nvSpPr>
        <p:spPr>
          <a:xfrm>
            <a:off x="7996245" y="5999136"/>
            <a:ext cx="1129006"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73" name="Google Shape;1773;p82">
            <a:hlinkClick r:id="rId12" action="ppaction://hlinksldjump"/>
          </p:cNvPr>
          <p:cNvSpPr/>
          <p:nvPr/>
        </p:nvSpPr>
        <p:spPr>
          <a:xfrm>
            <a:off x="8995892" y="4253216"/>
            <a:ext cx="779533"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74" name="Google Shape;1774;p82">
            <a:hlinkClick r:id="rId13" action="ppaction://hlinksldjump"/>
          </p:cNvPr>
          <p:cNvSpPr/>
          <p:nvPr/>
        </p:nvSpPr>
        <p:spPr>
          <a:xfrm>
            <a:off x="5903525" y="4322645"/>
            <a:ext cx="1129006"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778"/>
        <p:cNvGrpSpPr/>
        <p:nvPr/>
      </p:nvGrpSpPr>
      <p:grpSpPr>
        <a:xfrm>
          <a:off x="0" y="0"/>
          <a:ext cx="0" cy="0"/>
          <a:chOff x="0" y="0"/>
          <a:chExt cx="0" cy="0"/>
        </a:xfrm>
      </p:grpSpPr>
      <p:sp>
        <p:nvSpPr>
          <p:cNvPr id="1779" name="Google Shape;1779;p83"/>
          <p:cNvSpPr/>
          <p:nvPr/>
        </p:nvSpPr>
        <p:spPr>
          <a:xfrm>
            <a:off x="9992843" y="3560617"/>
            <a:ext cx="1858464" cy="1238211"/>
          </a:xfrm>
          <a:prstGeom prst="roundRect">
            <a:avLst>
              <a:gd name="adj" fmla="val 4281"/>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80" name="Google Shape;1780;p83"/>
          <p:cNvSpPr txBox="1"/>
          <p:nvPr/>
        </p:nvSpPr>
        <p:spPr>
          <a:xfrm>
            <a:off x="10041196" y="3632425"/>
            <a:ext cx="17617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ja-JP" sz="3600" b="1" i="0" u="none" strike="noStrike" cap="none">
                <a:solidFill>
                  <a:srgbClr val="0070C0"/>
                </a:solidFill>
                <a:latin typeface="Arial"/>
                <a:ea typeface="Arial"/>
                <a:cs typeface="Arial"/>
                <a:sym typeface="Arial"/>
              </a:rPr>
              <a:t>正解</a:t>
            </a:r>
            <a:endParaRPr sz="3600" b="1" i="0" u="none" strike="noStrike" cap="none">
              <a:solidFill>
                <a:srgbClr val="0070C0"/>
              </a:solidFill>
              <a:latin typeface="Arial"/>
              <a:ea typeface="Arial"/>
              <a:cs typeface="Arial"/>
              <a:sym typeface="Arial"/>
            </a:endParaRPr>
          </a:p>
        </p:txBody>
      </p:sp>
      <p:sp>
        <p:nvSpPr>
          <p:cNvPr id="1781" name="Google Shape;1781;p83"/>
          <p:cNvSpPr/>
          <p:nvPr/>
        </p:nvSpPr>
        <p:spPr>
          <a:xfrm>
            <a:off x="10240963" y="4292085"/>
            <a:ext cx="1365227"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82" name="Google Shape;1782;p83"/>
          <p:cNvSpPr txBox="1"/>
          <p:nvPr/>
        </p:nvSpPr>
        <p:spPr>
          <a:xfrm>
            <a:off x="10303458" y="4325305"/>
            <a:ext cx="1499496" cy="387758"/>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600"/>
              <a:buFont typeface="Arial"/>
              <a:buNone/>
            </a:pPr>
            <a:r>
              <a:rPr lang="ja-JP" sz="1600" b="1" i="0" u="none" strike="noStrike" cap="none">
                <a:solidFill>
                  <a:schemeClr val="lt1"/>
                </a:solidFill>
                <a:latin typeface="Arial"/>
                <a:ea typeface="Arial"/>
                <a:cs typeface="Arial"/>
                <a:sym typeface="Arial"/>
              </a:rPr>
              <a:t>図に戻る ▶</a:t>
            </a:r>
            <a:endParaRPr sz="1600" b="1" i="0" u="none" strike="noStrike" cap="none">
              <a:solidFill>
                <a:schemeClr val="lt1"/>
              </a:solidFill>
              <a:latin typeface="Arial"/>
              <a:ea typeface="Arial"/>
              <a:cs typeface="Arial"/>
              <a:sym typeface="Arial"/>
            </a:endParaRPr>
          </a:p>
        </p:txBody>
      </p:sp>
      <p:sp>
        <p:nvSpPr>
          <p:cNvPr id="1783" name="Google Shape;1783;p83"/>
          <p:cNvSpPr/>
          <p:nvPr/>
        </p:nvSpPr>
        <p:spPr>
          <a:xfrm>
            <a:off x="10448165" y="2358119"/>
            <a:ext cx="939265" cy="939265"/>
          </a:xfrm>
          <a:prstGeom prst="donut">
            <a:avLst>
              <a:gd name="adj" fmla="val 11639"/>
            </a:avLst>
          </a:prstGeom>
          <a:solidFill>
            <a:srgbClr val="0070C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84" name="Google Shape;1784;p83">
            <a:hlinkClick r:id="rId3" action="ppaction://hlinksldjump"/>
          </p:cNvPr>
          <p:cNvSpPr/>
          <p:nvPr/>
        </p:nvSpPr>
        <p:spPr>
          <a:xfrm>
            <a:off x="9992843" y="3560617"/>
            <a:ext cx="1858464" cy="1238211"/>
          </a:xfrm>
          <a:prstGeom prst="roundRect">
            <a:avLst>
              <a:gd name="adj" fmla="val 4281"/>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85" name="Google Shape;1785;p83"/>
          <p:cNvSpPr/>
          <p:nvPr/>
        </p:nvSpPr>
        <p:spPr>
          <a:xfrm>
            <a:off x="10538159" y="3158065"/>
            <a:ext cx="779533"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86" name="Google Shape;1786;p83"/>
          <p:cNvSpPr txBox="1"/>
          <p:nvPr/>
        </p:nvSpPr>
        <p:spPr>
          <a:xfrm>
            <a:off x="10570321" y="3147689"/>
            <a:ext cx="715208" cy="300595"/>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黒板 ▶</a:t>
            </a:r>
            <a:endParaRPr sz="1200" b="1"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790"/>
        <p:cNvGrpSpPr/>
        <p:nvPr/>
      </p:nvGrpSpPr>
      <p:grpSpPr>
        <a:xfrm>
          <a:off x="0" y="0"/>
          <a:ext cx="0" cy="0"/>
          <a:chOff x="0" y="0"/>
          <a:chExt cx="0" cy="0"/>
        </a:xfrm>
      </p:grpSpPr>
      <p:sp>
        <p:nvSpPr>
          <p:cNvPr id="1791" name="Google Shape;1791;p84">
            <a:hlinkClick r:id="rId3" action="ppaction://hlinksldjump"/>
          </p:cNvPr>
          <p:cNvSpPr/>
          <p:nvPr/>
        </p:nvSpPr>
        <p:spPr>
          <a:xfrm>
            <a:off x="10538159" y="198968"/>
            <a:ext cx="1159916" cy="405807"/>
          </a:xfrm>
          <a:prstGeom prst="roundRect">
            <a:avLst>
              <a:gd name="adj" fmla="val 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92" name="Google Shape;1792;p84">
            <a:hlinkClick r:id="rId4" action="ppaction://hlinksldjump"/>
          </p:cNvPr>
          <p:cNvSpPr/>
          <p:nvPr/>
        </p:nvSpPr>
        <p:spPr>
          <a:xfrm>
            <a:off x="6596489" y="2652767"/>
            <a:ext cx="1684737"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93" name="Google Shape;1793;p84">
            <a:hlinkClick r:id="rId5" action="ppaction://hlinksldjump"/>
          </p:cNvPr>
          <p:cNvSpPr/>
          <p:nvPr/>
        </p:nvSpPr>
        <p:spPr>
          <a:xfrm>
            <a:off x="8112125" y="1344476"/>
            <a:ext cx="779533"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94" name="Google Shape;1794;p84">
            <a:hlinkClick r:id="rId6" action="ppaction://hlinksldjump"/>
          </p:cNvPr>
          <p:cNvSpPr/>
          <p:nvPr/>
        </p:nvSpPr>
        <p:spPr>
          <a:xfrm>
            <a:off x="6103778" y="1146581"/>
            <a:ext cx="1129006"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95" name="Google Shape;1795;p84">
            <a:hlinkClick r:id="rId7" action="ppaction://hlinksldjump"/>
          </p:cNvPr>
          <p:cNvSpPr/>
          <p:nvPr/>
        </p:nvSpPr>
        <p:spPr>
          <a:xfrm>
            <a:off x="10538159" y="3158065"/>
            <a:ext cx="779533"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96" name="Google Shape;1796;p84">
            <a:hlinkClick r:id="rId8" action="ppaction://hlinksldjump"/>
          </p:cNvPr>
          <p:cNvSpPr/>
          <p:nvPr/>
        </p:nvSpPr>
        <p:spPr>
          <a:xfrm>
            <a:off x="7722358" y="4784330"/>
            <a:ext cx="779533"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97" name="Google Shape;1797;p84">
            <a:hlinkClick r:id="rId9" action="ppaction://hlinksldjump"/>
          </p:cNvPr>
          <p:cNvSpPr/>
          <p:nvPr/>
        </p:nvSpPr>
        <p:spPr>
          <a:xfrm>
            <a:off x="7009030" y="5762365"/>
            <a:ext cx="779533"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98" name="Google Shape;1798;p84">
            <a:hlinkClick r:id="rId10" action="ppaction://hlinksldjump"/>
          </p:cNvPr>
          <p:cNvSpPr/>
          <p:nvPr/>
        </p:nvSpPr>
        <p:spPr>
          <a:xfrm>
            <a:off x="9385658" y="5877302"/>
            <a:ext cx="1129006"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99" name="Google Shape;1799;p84">
            <a:hlinkClick r:id="rId11" action="ppaction://hlinksldjump"/>
          </p:cNvPr>
          <p:cNvSpPr/>
          <p:nvPr/>
        </p:nvSpPr>
        <p:spPr>
          <a:xfrm>
            <a:off x="7996245" y="5999136"/>
            <a:ext cx="1129006"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00" name="Google Shape;1800;p84">
            <a:hlinkClick r:id="rId12" action="ppaction://hlinksldjump"/>
          </p:cNvPr>
          <p:cNvSpPr/>
          <p:nvPr/>
        </p:nvSpPr>
        <p:spPr>
          <a:xfrm>
            <a:off x="8995892" y="4253216"/>
            <a:ext cx="779533"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01" name="Google Shape;1801;p84">
            <a:hlinkClick r:id="rId13" action="ppaction://hlinksldjump"/>
          </p:cNvPr>
          <p:cNvSpPr/>
          <p:nvPr/>
        </p:nvSpPr>
        <p:spPr>
          <a:xfrm>
            <a:off x="5903525" y="4322645"/>
            <a:ext cx="1129006"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805"/>
        <p:cNvGrpSpPr/>
        <p:nvPr/>
      </p:nvGrpSpPr>
      <p:grpSpPr>
        <a:xfrm>
          <a:off x="0" y="0"/>
          <a:ext cx="0" cy="0"/>
          <a:chOff x="0" y="0"/>
          <a:chExt cx="0" cy="0"/>
        </a:xfrm>
      </p:grpSpPr>
      <p:sp>
        <p:nvSpPr>
          <p:cNvPr id="1806" name="Google Shape;1806;p85"/>
          <p:cNvSpPr/>
          <p:nvPr/>
        </p:nvSpPr>
        <p:spPr>
          <a:xfrm>
            <a:off x="8513364" y="4844886"/>
            <a:ext cx="1858464" cy="1238211"/>
          </a:xfrm>
          <a:prstGeom prst="roundRect">
            <a:avLst>
              <a:gd name="adj" fmla="val 4281"/>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07" name="Google Shape;1807;p85"/>
          <p:cNvSpPr txBox="1"/>
          <p:nvPr/>
        </p:nvSpPr>
        <p:spPr>
          <a:xfrm>
            <a:off x="8561717" y="4916694"/>
            <a:ext cx="17617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ja-JP" sz="3600" b="1" i="0" u="none" strike="noStrike" cap="none">
                <a:solidFill>
                  <a:srgbClr val="0070C0"/>
                </a:solidFill>
                <a:latin typeface="Arial"/>
                <a:ea typeface="Arial"/>
                <a:cs typeface="Arial"/>
                <a:sym typeface="Arial"/>
              </a:rPr>
              <a:t>正解</a:t>
            </a:r>
            <a:endParaRPr sz="3600" b="1" i="0" u="none" strike="noStrike" cap="none">
              <a:solidFill>
                <a:srgbClr val="0070C0"/>
              </a:solidFill>
              <a:latin typeface="Arial"/>
              <a:ea typeface="Arial"/>
              <a:cs typeface="Arial"/>
              <a:sym typeface="Arial"/>
            </a:endParaRPr>
          </a:p>
        </p:txBody>
      </p:sp>
      <p:sp>
        <p:nvSpPr>
          <p:cNvPr id="1808" name="Google Shape;1808;p85"/>
          <p:cNvSpPr/>
          <p:nvPr/>
        </p:nvSpPr>
        <p:spPr>
          <a:xfrm>
            <a:off x="8761484" y="5576354"/>
            <a:ext cx="1365227"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09" name="Google Shape;1809;p85"/>
          <p:cNvSpPr txBox="1"/>
          <p:nvPr/>
        </p:nvSpPr>
        <p:spPr>
          <a:xfrm>
            <a:off x="8823979" y="5609574"/>
            <a:ext cx="1499496" cy="387758"/>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600"/>
              <a:buFont typeface="Arial"/>
              <a:buNone/>
            </a:pPr>
            <a:r>
              <a:rPr lang="ja-JP" sz="1600" b="1" i="0" u="none" strike="noStrike" cap="none">
                <a:solidFill>
                  <a:schemeClr val="lt1"/>
                </a:solidFill>
                <a:latin typeface="Arial"/>
                <a:ea typeface="Arial"/>
                <a:cs typeface="Arial"/>
                <a:sym typeface="Arial"/>
              </a:rPr>
              <a:t>図に戻る ▶</a:t>
            </a:r>
            <a:endParaRPr sz="1600" b="1" i="0" u="none" strike="noStrike" cap="none">
              <a:solidFill>
                <a:schemeClr val="lt1"/>
              </a:solidFill>
              <a:latin typeface="Arial"/>
              <a:ea typeface="Arial"/>
              <a:cs typeface="Arial"/>
              <a:sym typeface="Arial"/>
            </a:endParaRPr>
          </a:p>
        </p:txBody>
      </p:sp>
      <p:sp>
        <p:nvSpPr>
          <p:cNvPr id="1810" name="Google Shape;1810;p85"/>
          <p:cNvSpPr/>
          <p:nvPr/>
        </p:nvSpPr>
        <p:spPr>
          <a:xfrm>
            <a:off x="8968686" y="3806775"/>
            <a:ext cx="939265" cy="939265"/>
          </a:xfrm>
          <a:prstGeom prst="donut">
            <a:avLst>
              <a:gd name="adj" fmla="val 11639"/>
            </a:avLst>
          </a:prstGeom>
          <a:solidFill>
            <a:srgbClr val="0070C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11" name="Google Shape;1811;p85">
            <a:hlinkClick r:id="rId3" action="ppaction://hlinksldjump"/>
          </p:cNvPr>
          <p:cNvSpPr/>
          <p:nvPr/>
        </p:nvSpPr>
        <p:spPr>
          <a:xfrm>
            <a:off x="8513364" y="4844886"/>
            <a:ext cx="1858464" cy="1238211"/>
          </a:xfrm>
          <a:prstGeom prst="roundRect">
            <a:avLst>
              <a:gd name="adj" fmla="val 4281"/>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12" name="Google Shape;1812;p85"/>
          <p:cNvSpPr/>
          <p:nvPr/>
        </p:nvSpPr>
        <p:spPr>
          <a:xfrm>
            <a:off x="8995892" y="4253216"/>
            <a:ext cx="779533"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13" name="Google Shape;1813;p85"/>
          <p:cNvSpPr txBox="1"/>
          <p:nvPr/>
        </p:nvSpPr>
        <p:spPr>
          <a:xfrm>
            <a:off x="9028054" y="4242840"/>
            <a:ext cx="715208" cy="300595"/>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教卓 ▶</a:t>
            </a:r>
            <a:endParaRPr sz="1200" b="1"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817"/>
        <p:cNvGrpSpPr/>
        <p:nvPr/>
      </p:nvGrpSpPr>
      <p:grpSpPr>
        <a:xfrm>
          <a:off x="0" y="0"/>
          <a:ext cx="0" cy="0"/>
          <a:chOff x="0" y="0"/>
          <a:chExt cx="0" cy="0"/>
        </a:xfrm>
      </p:grpSpPr>
      <p:sp>
        <p:nvSpPr>
          <p:cNvPr id="1818" name="Google Shape;1818;p86">
            <a:hlinkClick r:id="rId3" action="ppaction://hlinksldjump"/>
          </p:cNvPr>
          <p:cNvSpPr/>
          <p:nvPr/>
        </p:nvSpPr>
        <p:spPr>
          <a:xfrm>
            <a:off x="10538159" y="198968"/>
            <a:ext cx="1159916" cy="405807"/>
          </a:xfrm>
          <a:prstGeom prst="roundRect">
            <a:avLst>
              <a:gd name="adj" fmla="val 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19" name="Google Shape;1819;p86">
            <a:hlinkClick r:id="rId4" action="ppaction://hlinksldjump"/>
          </p:cNvPr>
          <p:cNvSpPr/>
          <p:nvPr/>
        </p:nvSpPr>
        <p:spPr>
          <a:xfrm>
            <a:off x="6596489" y="2652767"/>
            <a:ext cx="1684737"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20" name="Google Shape;1820;p86">
            <a:hlinkClick r:id="rId5" action="ppaction://hlinksldjump"/>
          </p:cNvPr>
          <p:cNvSpPr/>
          <p:nvPr/>
        </p:nvSpPr>
        <p:spPr>
          <a:xfrm>
            <a:off x="8112125" y="1344476"/>
            <a:ext cx="779533"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21" name="Google Shape;1821;p86">
            <a:hlinkClick r:id="rId6" action="ppaction://hlinksldjump"/>
          </p:cNvPr>
          <p:cNvSpPr/>
          <p:nvPr/>
        </p:nvSpPr>
        <p:spPr>
          <a:xfrm>
            <a:off x="6103778" y="1146581"/>
            <a:ext cx="1129006"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22" name="Google Shape;1822;p86">
            <a:hlinkClick r:id="rId7" action="ppaction://hlinksldjump"/>
          </p:cNvPr>
          <p:cNvSpPr/>
          <p:nvPr/>
        </p:nvSpPr>
        <p:spPr>
          <a:xfrm>
            <a:off x="10538159" y="3158065"/>
            <a:ext cx="779533"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23" name="Google Shape;1823;p86">
            <a:hlinkClick r:id="rId8" action="ppaction://hlinksldjump"/>
          </p:cNvPr>
          <p:cNvSpPr/>
          <p:nvPr/>
        </p:nvSpPr>
        <p:spPr>
          <a:xfrm>
            <a:off x="7722358" y="4784330"/>
            <a:ext cx="779533"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24" name="Google Shape;1824;p86">
            <a:hlinkClick r:id="rId9" action="ppaction://hlinksldjump"/>
          </p:cNvPr>
          <p:cNvSpPr/>
          <p:nvPr/>
        </p:nvSpPr>
        <p:spPr>
          <a:xfrm>
            <a:off x="7009030" y="5762365"/>
            <a:ext cx="779533"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25" name="Google Shape;1825;p86">
            <a:hlinkClick r:id="rId10" action="ppaction://hlinksldjump"/>
          </p:cNvPr>
          <p:cNvSpPr/>
          <p:nvPr/>
        </p:nvSpPr>
        <p:spPr>
          <a:xfrm>
            <a:off x="9385658" y="5877302"/>
            <a:ext cx="1129006"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26" name="Google Shape;1826;p86">
            <a:hlinkClick r:id="rId11" action="ppaction://hlinksldjump"/>
          </p:cNvPr>
          <p:cNvSpPr/>
          <p:nvPr/>
        </p:nvSpPr>
        <p:spPr>
          <a:xfrm>
            <a:off x="7996245" y="5999136"/>
            <a:ext cx="1129006"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27" name="Google Shape;1827;p86">
            <a:hlinkClick r:id="rId12" action="ppaction://hlinksldjump"/>
          </p:cNvPr>
          <p:cNvSpPr/>
          <p:nvPr/>
        </p:nvSpPr>
        <p:spPr>
          <a:xfrm>
            <a:off x="8995892" y="4253216"/>
            <a:ext cx="779533"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28" name="Google Shape;1828;p86">
            <a:hlinkClick r:id="rId13" action="ppaction://hlinksldjump"/>
          </p:cNvPr>
          <p:cNvSpPr/>
          <p:nvPr/>
        </p:nvSpPr>
        <p:spPr>
          <a:xfrm>
            <a:off x="5903525" y="4322645"/>
            <a:ext cx="1129006"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832"/>
        <p:cNvGrpSpPr/>
        <p:nvPr/>
      </p:nvGrpSpPr>
      <p:grpSpPr>
        <a:xfrm>
          <a:off x="0" y="0"/>
          <a:ext cx="0" cy="0"/>
          <a:chOff x="0" y="0"/>
          <a:chExt cx="0" cy="0"/>
        </a:xfrm>
      </p:grpSpPr>
      <p:sp>
        <p:nvSpPr>
          <p:cNvPr id="1833" name="Google Shape;1833;p87"/>
          <p:cNvSpPr/>
          <p:nvPr/>
        </p:nvSpPr>
        <p:spPr>
          <a:xfrm>
            <a:off x="5601211" y="4623240"/>
            <a:ext cx="1858464" cy="1238211"/>
          </a:xfrm>
          <a:prstGeom prst="roundRect">
            <a:avLst>
              <a:gd name="adj" fmla="val 4281"/>
            </a:avLst>
          </a:prstGeom>
          <a:solidFill>
            <a:schemeClr val="lt1"/>
          </a:solid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34" name="Google Shape;1834;p87"/>
          <p:cNvSpPr txBox="1"/>
          <p:nvPr/>
        </p:nvSpPr>
        <p:spPr>
          <a:xfrm>
            <a:off x="5649564" y="4695048"/>
            <a:ext cx="17617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ja-JP" sz="3600" b="1" i="0" u="none" strike="noStrike" cap="none">
                <a:solidFill>
                  <a:srgbClr val="FF0000"/>
                </a:solidFill>
                <a:latin typeface="Arial"/>
                <a:ea typeface="Arial"/>
                <a:cs typeface="Arial"/>
                <a:sym typeface="Arial"/>
              </a:rPr>
              <a:t>不正解</a:t>
            </a:r>
            <a:endParaRPr sz="3600" b="1" i="0" u="none" strike="noStrike" cap="none">
              <a:solidFill>
                <a:srgbClr val="FF0000"/>
              </a:solidFill>
              <a:latin typeface="Arial"/>
              <a:ea typeface="Arial"/>
              <a:cs typeface="Arial"/>
              <a:sym typeface="Arial"/>
            </a:endParaRPr>
          </a:p>
        </p:txBody>
      </p:sp>
      <p:sp>
        <p:nvSpPr>
          <p:cNvPr id="1835" name="Google Shape;1835;p87"/>
          <p:cNvSpPr/>
          <p:nvPr/>
        </p:nvSpPr>
        <p:spPr>
          <a:xfrm>
            <a:off x="5847830" y="5354708"/>
            <a:ext cx="1365227"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36" name="Google Shape;1836;p87"/>
          <p:cNvSpPr txBox="1"/>
          <p:nvPr/>
        </p:nvSpPr>
        <p:spPr>
          <a:xfrm>
            <a:off x="5910324" y="5387928"/>
            <a:ext cx="1439709" cy="387758"/>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600"/>
              <a:buFont typeface="Arial"/>
              <a:buNone/>
            </a:pPr>
            <a:r>
              <a:rPr lang="ja-JP" sz="1600" b="1" i="0" u="none" strike="noStrike" cap="none">
                <a:solidFill>
                  <a:schemeClr val="lt1"/>
                </a:solidFill>
                <a:latin typeface="Arial"/>
                <a:ea typeface="Arial"/>
                <a:cs typeface="Arial"/>
                <a:sym typeface="Arial"/>
              </a:rPr>
              <a:t>図に戻る ▶</a:t>
            </a:r>
            <a:endParaRPr sz="1600" b="1" i="0" u="none" strike="noStrike" cap="none">
              <a:solidFill>
                <a:schemeClr val="lt1"/>
              </a:solidFill>
              <a:latin typeface="Arial"/>
              <a:ea typeface="Arial"/>
              <a:cs typeface="Arial"/>
              <a:sym typeface="Arial"/>
            </a:endParaRPr>
          </a:p>
        </p:txBody>
      </p:sp>
      <p:sp>
        <p:nvSpPr>
          <p:cNvPr id="1837" name="Google Shape;1837;p87"/>
          <p:cNvSpPr/>
          <p:nvPr/>
        </p:nvSpPr>
        <p:spPr>
          <a:xfrm>
            <a:off x="5884611" y="3445375"/>
            <a:ext cx="1291664" cy="1291664"/>
          </a:xfrm>
          <a:prstGeom prst="mathMultiply">
            <a:avLst>
              <a:gd name="adj1" fmla="val 8197"/>
            </a:avLst>
          </a:prstGeom>
          <a:solidFill>
            <a:srgbClr val="FF000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38" name="Google Shape;1838;p87">
            <a:hlinkClick r:id="rId3" action="ppaction://hlinksldjump"/>
          </p:cNvPr>
          <p:cNvSpPr/>
          <p:nvPr/>
        </p:nvSpPr>
        <p:spPr>
          <a:xfrm>
            <a:off x="5601211" y="4623240"/>
            <a:ext cx="1858464" cy="1238211"/>
          </a:xfrm>
          <a:prstGeom prst="roundRect">
            <a:avLst>
              <a:gd name="adj" fmla="val 4281"/>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39" name="Google Shape;1839;p87"/>
          <p:cNvSpPr/>
          <p:nvPr/>
        </p:nvSpPr>
        <p:spPr>
          <a:xfrm>
            <a:off x="5903525" y="4322645"/>
            <a:ext cx="1129006"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40" name="Google Shape;1840;p87"/>
          <p:cNvSpPr txBox="1"/>
          <p:nvPr/>
        </p:nvSpPr>
        <p:spPr>
          <a:xfrm>
            <a:off x="5950106" y="4312269"/>
            <a:ext cx="1035843" cy="300595"/>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ふでばこ ▶</a:t>
            </a:r>
            <a:endParaRPr sz="1200" b="1"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844"/>
        <p:cNvGrpSpPr/>
        <p:nvPr/>
      </p:nvGrpSpPr>
      <p:grpSpPr>
        <a:xfrm>
          <a:off x="0" y="0"/>
          <a:ext cx="0" cy="0"/>
          <a:chOff x="0" y="0"/>
          <a:chExt cx="0" cy="0"/>
        </a:xfrm>
      </p:grpSpPr>
      <p:sp>
        <p:nvSpPr>
          <p:cNvPr id="1845" name="Google Shape;1845;p88">
            <a:hlinkClick r:id="rId3" action="ppaction://hlinksldjump"/>
          </p:cNvPr>
          <p:cNvSpPr/>
          <p:nvPr/>
        </p:nvSpPr>
        <p:spPr>
          <a:xfrm>
            <a:off x="10538159" y="198968"/>
            <a:ext cx="1159916" cy="405807"/>
          </a:xfrm>
          <a:prstGeom prst="roundRect">
            <a:avLst>
              <a:gd name="adj" fmla="val 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46" name="Google Shape;1846;p88">
            <a:hlinkClick r:id="rId4" action="ppaction://hlinksldjump"/>
          </p:cNvPr>
          <p:cNvSpPr/>
          <p:nvPr/>
        </p:nvSpPr>
        <p:spPr>
          <a:xfrm>
            <a:off x="6596489" y="2652767"/>
            <a:ext cx="1684737"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47" name="Google Shape;1847;p88">
            <a:hlinkClick r:id="rId5" action="ppaction://hlinksldjump"/>
          </p:cNvPr>
          <p:cNvSpPr/>
          <p:nvPr/>
        </p:nvSpPr>
        <p:spPr>
          <a:xfrm>
            <a:off x="8112125" y="1344476"/>
            <a:ext cx="779533"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48" name="Google Shape;1848;p88">
            <a:hlinkClick r:id="rId6" action="ppaction://hlinksldjump"/>
          </p:cNvPr>
          <p:cNvSpPr/>
          <p:nvPr/>
        </p:nvSpPr>
        <p:spPr>
          <a:xfrm>
            <a:off x="6103778" y="1146581"/>
            <a:ext cx="1129006"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49" name="Google Shape;1849;p88">
            <a:hlinkClick r:id="rId7" action="ppaction://hlinksldjump"/>
          </p:cNvPr>
          <p:cNvSpPr/>
          <p:nvPr/>
        </p:nvSpPr>
        <p:spPr>
          <a:xfrm>
            <a:off x="10538159" y="3158065"/>
            <a:ext cx="779533"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50" name="Google Shape;1850;p88">
            <a:hlinkClick r:id="rId8" action="ppaction://hlinksldjump"/>
          </p:cNvPr>
          <p:cNvSpPr/>
          <p:nvPr/>
        </p:nvSpPr>
        <p:spPr>
          <a:xfrm>
            <a:off x="7722358" y="4784330"/>
            <a:ext cx="779533"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51" name="Google Shape;1851;p88">
            <a:hlinkClick r:id="rId9" action="ppaction://hlinksldjump"/>
          </p:cNvPr>
          <p:cNvSpPr/>
          <p:nvPr/>
        </p:nvSpPr>
        <p:spPr>
          <a:xfrm>
            <a:off x="7009030" y="5762365"/>
            <a:ext cx="779533"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52" name="Google Shape;1852;p88">
            <a:hlinkClick r:id="rId10" action="ppaction://hlinksldjump"/>
          </p:cNvPr>
          <p:cNvSpPr/>
          <p:nvPr/>
        </p:nvSpPr>
        <p:spPr>
          <a:xfrm>
            <a:off x="9385658" y="5877302"/>
            <a:ext cx="1129006"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53" name="Google Shape;1853;p88">
            <a:hlinkClick r:id="rId11" action="ppaction://hlinksldjump"/>
          </p:cNvPr>
          <p:cNvSpPr/>
          <p:nvPr/>
        </p:nvSpPr>
        <p:spPr>
          <a:xfrm>
            <a:off x="7996245" y="5999136"/>
            <a:ext cx="1129006"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54" name="Google Shape;1854;p88">
            <a:hlinkClick r:id="rId12" action="ppaction://hlinksldjump"/>
          </p:cNvPr>
          <p:cNvSpPr/>
          <p:nvPr/>
        </p:nvSpPr>
        <p:spPr>
          <a:xfrm>
            <a:off x="8995892" y="4253216"/>
            <a:ext cx="779533"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55" name="Google Shape;1855;p88">
            <a:hlinkClick r:id="rId13" action="ppaction://hlinksldjump"/>
          </p:cNvPr>
          <p:cNvSpPr/>
          <p:nvPr/>
        </p:nvSpPr>
        <p:spPr>
          <a:xfrm>
            <a:off x="5903525" y="4322645"/>
            <a:ext cx="1129006"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859"/>
        <p:cNvGrpSpPr/>
        <p:nvPr/>
      </p:nvGrpSpPr>
      <p:grpSpPr>
        <a:xfrm>
          <a:off x="0" y="0"/>
          <a:ext cx="0" cy="0"/>
          <a:chOff x="0" y="0"/>
          <a:chExt cx="0" cy="0"/>
        </a:xfrm>
      </p:grpSpPr>
      <p:sp>
        <p:nvSpPr>
          <p:cNvPr id="1860" name="Google Shape;1860;p89"/>
          <p:cNvSpPr/>
          <p:nvPr/>
        </p:nvSpPr>
        <p:spPr>
          <a:xfrm>
            <a:off x="7105804" y="5440787"/>
            <a:ext cx="1858464" cy="1238211"/>
          </a:xfrm>
          <a:prstGeom prst="roundRect">
            <a:avLst>
              <a:gd name="adj" fmla="val 4281"/>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61" name="Google Shape;1861;p89"/>
          <p:cNvSpPr txBox="1"/>
          <p:nvPr/>
        </p:nvSpPr>
        <p:spPr>
          <a:xfrm>
            <a:off x="7154157" y="5512595"/>
            <a:ext cx="17617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ja-JP" sz="3600" b="1" i="0" u="none" strike="noStrike" cap="none">
                <a:solidFill>
                  <a:srgbClr val="0070C0"/>
                </a:solidFill>
                <a:latin typeface="Arial"/>
                <a:ea typeface="Arial"/>
                <a:cs typeface="Arial"/>
                <a:sym typeface="Arial"/>
              </a:rPr>
              <a:t>正解</a:t>
            </a:r>
            <a:endParaRPr sz="3600" b="1" i="0" u="none" strike="noStrike" cap="none">
              <a:solidFill>
                <a:srgbClr val="0070C0"/>
              </a:solidFill>
              <a:latin typeface="Arial"/>
              <a:ea typeface="Arial"/>
              <a:cs typeface="Arial"/>
              <a:sym typeface="Arial"/>
            </a:endParaRPr>
          </a:p>
        </p:txBody>
      </p:sp>
      <p:sp>
        <p:nvSpPr>
          <p:cNvPr id="1862" name="Google Shape;1862;p89"/>
          <p:cNvSpPr/>
          <p:nvPr/>
        </p:nvSpPr>
        <p:spPr>
          <a:xfrm>
            <a:off x="7353924" y="6172255"/>
            <a:ext cx="1365227"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63" name="Google Shape;1863;p89"/>
          <p:cNvSpPr txBox="1"/>
          <p:nvPr/>
        </p:nvSpPr>
        <p:spPr>
          <a:xfrm>
            <a:off x="7416419" y="6205475"/>
            <a:ext cx="1431490" cy="387758"/>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600"/>
              <a:buFont typeface="Arial"/>
              <a:buNone/>
            </a:pPr>
            <a:r>
              <a:rPr lang="ja-JP" sz="1600" b="1" i="0" u="none" strike="noStrike" cap="none">
                <a:solidFill>
                  <a:schemeClr val="lt1"/>
                </a:solidFill>
                <a:latin typeface="Arial"/>
                <a:ea typeface="Arial"/>
                <a:cs typeface="Arial"/>
                <a:sym typeface="Arial"/>
              </a:rPr>
              <a:t>図に戻る ▶</a:t>
            </a:r>
            <a:endParaRPr sz="1600" b="1" i="0" u="none" strike="noStrike" cap="none">
              <a:solidFill>
                <a:schemeClr val="lt1"/>
              </a:solidFill>
              <a:latin typeface="Arial"/>
              <a:ea typeface="Arial"/>
              <a:cs typeface="Arial"/>
              <a:sym typeface="Arial"/>
            </a:endParaRPr>
          </a:p>
        </p:txBody>
      </p:sp>
      <p:sp>
        <p:nvSpPr>
          <p:cNvPr id="1864" name="Google Shape;1864;p89"/>
          <p:cNvSpPr/>
          <p:nvPr/>
        </p:nvSpPr>
        <p:spPr>
          <a:xfrm>
            <a:off x="7561126" y="4402676"/>
            <a:ext cx="939265" cy="939265"/>
          </a:xfrm>
          <a:prstGeom prst="donut">
            <a:avLst>
              <a:gd name="adj" fmla="val 11639"/>
            </a:avLst>
          </a:prstGeom>
          <a:solidFill>
            <a:srgbClr val="0070C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65" name="Google Shape;1865;p89">
            <a:hlinkClick r:id="rId3" action="ppaction://hlinksldjump"/>
          </p:cNvPr>
          <p:cNvSpPr/>
          <p:nvPr/>
        </p:nvSpPr>
        <p:spPr>
          <a:xfrm>
            <a:off x="7105804" y="5440787"/>
            <a:ext cx="1858464" cy="1238211"/>
          </a:xfrm>
          <a:prstGeom prst="roundRect">
            <a:avLst>
              <a:gd name="adj" fmla="val 4281"/>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66" name="Google Shape;1866;p89"/>
          <p:cNvSpPr/>
          <p:nvPr/>
        </p:nvSpPr>
        <p:spPr>
          <a:xfrm>
            <a:off x="7722358" y="4784330"/>
            <a:ext cx="779533"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67" name="Google Shape;1867;p89"/>
          <p:cNvSpPr txBox="1"/>
          <p:nvPr/>
        </p:nvSpPr>
        <p:spPr>
          <a:xfrm>
            <a:off x="7754520" y="4773954"/>
            <a:ext cx="715208" cy="300595"/>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机 ▶</a:t>
            </a:r>
            <a:endParaRPr sz="1200" b="1"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871"/>
        <p:cNvGrpSpPr/>
        <p:nvPr/>
      </p:nvGrpSpPr>
      <p:grpSpPr>
        <a:xfrm>
          <a:off x="0" y="0"/>
          <a:ext cx="0" cy="0"/>
          <a:chOff x="0" y="0"/>
          <a:chExt cx="0" cy="0"/>
        </a:xfrm>
      </p:grpSpPr>
      <p:sp>
        <p:nvSpPr>
          <p:cNvPr id="1872" name="Google Shape;1872;p90">
            <a:hlinkClick r:id="rId3" action="ppaction://hlinksldjump"/>
          </p:cNvPr>
          <p:cNvSpPr/>
          <p:nvPr/>
        </p:nvSpPr>
        <p:spPr>
          <a:xfrm>
            <a:off x="10538159" y="198968"/>
            <a:ext cx="1159916" cy="405807"/>
          </a:xfrm>
          <a:prstGeom prst="roundRect">
            <a:avLst>
              <a:gd name="adj" fmla="val 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73" name="Google Shape;1873;p90">
            <a:hlinkClick r:id="rId4" action="ppaction://hlinksldjump"/>
          </p:cNvPr>
          <p:cNvSpPr/>
          <p:nvPr/>
        </p:nvSpPr>
        <p:spPr>
          <a:xfrm>
            <a:off x="6596489" y="2652767"/>
            <a:ext cx="1684737"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74" name="Google Shape;1874;p90">
            <a:hlinkClick r:id="rId5" action="ppaction://hlinksldjump"/>
          </p:cNvPr>
          <p:cNvSpPr/>
          <p:nvPr/>
        </p:nvSpPr>
        <p:spPr>
          <a:xfrm>
            <a:off x="8112125" y="1344476"/>
            <a:ext cx="779533"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75" name="Google Shape;1875;p90">
            <a:hlinkClick r:id="rId6" action="ppaction://hlinksldjump"/>
          </p:cNvPr>
          <p:cNvSpPr/>
          <p:nvPr/>
        </p:nvSpPr>
        <p:spPr>
          <a:xfrm>
            <a:off x="6103778" y="1146581"/>
            <a:ext cx="1129006"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76" name="Google Shape;1876;p90">
            <a:hlinkClick r:id="rId7" action="ppaction://hlinksldjump"/>
          </p:cNvPr>
          <p:cNvSpPr/>
          <p:nvPr/>
        </p:nvSpPr>
        <p:spPr>
          <a:xfrm>
            <a:off x="10538159" y="3158065"/>
            <a:ext cx="779533"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77" name="Google Shape;1877;p90">
            <a:hlinkClick r:id="rId8" action="ppaction://hlinksldjump"/>
          </p:cNvPr>
          <p:cNvSpPr/>
          <p:nvPr/>
        </p:nvSpPr>
        <p:spPr>
          <a:xfrm>
            <a:off x="7722358" y="4784330"/>
            <a:ext cx="779533"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78" name="Google Shape;1878;p90">
            <a:hlinkClick r:id="rId9" action="ppaction://hlinksldjump"/>
          </p:cNvPr>
          <p:cNvSpPr/>
          <p:nvPr/>
        </p:nvSpPr>
        <p:spPr>
          <a:xfrm>
            <a:off x="7009030" y="5762365"/>
            <a:ext cx="779533"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79" name="Google Shape;1879;p90">
            <a:hlinkClick r:id="rId10" action="ppaction://hlinksldjump"/>
          </p:cNvPr>
          <p:cNvSpPr/>
          <p:nvPr/>
        </p:nvSpPr>
        <p:spPr>
          <a:xfrm>
            <a:off x="9385658" y="5877302"/>
            <a:ext cx="1129006"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80" name="Google Shape;1880;p90">
            <a:hlinkClick r:id="rId11" action="ppaction://hlinksldjump"/>
          </p:cNvPr>
          <p:cNvSpPr/>
          <p:nvPr/>
        </p:nvSpPr>
        <p:spPr>
          <a:xfrm>
            <a:off x="7996245" y="5999136"/>
            <a:ext cx="1129006"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81" name="Google Shape;1881;p90">
            <a:hlinkClick r:id="rId12" action="ppaction://hlinksldjump"/>
          </p:cNvPr>
          <p:cNvSpPr/>
          <p:nvPr/>
        </p:nvSpPr>
        <p:spPr>
          <a:xfrm>
            <a:off x="8995892" y="4253216"/>
            <a:ext cx="779533"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82" name="Google Shape;1882;p90">
            <a:hlinkClick r:id="rId13" action="ppaction://hlinksldjump"/>
          </p:cNvPr>
          <p:cNvSpPr/>
          <p:nvPr/>
        </p:nvSpPr>
        <p:spPr>
          <a:xfrm>
            <a:off x="5903525" y="4322645"/>
            <a:ext cx="1129006"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886"/>
        <p:cNvGrpSpPr/>
        <p:nvPr/>
      </p:nvGrpSpPr>
      <p:grpSpPr>
        <a:xfrm>
          <a:off x="0" y="0"/>
          <a:ext cx="0" cy="0"/>
          <a:chOff x="0" y="0"/>
          <a:chExt cx="0" cy="0"/>
        </a:xfrm>
      </p:grpSpPr>
      <p:sp>
        <p:nvSpPr>
          <p:cNvPr id="1887" name="Google Shape;1887;p91"/>
          <p:cNvSpPr/>
          <p:nvPr/>
        </p:nvSpPr>
        <p:spPr>
          <a:xfrm>
            <a:off x="7311286" y="5101616"/>
            <a:ext cx="1858464" cy="1238211"/>
          </a:xfrm>
          <a:prstGeom prst="roundRect">
            <a:avLst>
              <a:gd name="adj" fmla="val 4281"/>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88" name="Google Shape;1888;p91"/>
          <p:cNvSpPr txBox="1"/>
          <p:nvPr/>
        </p:nvSpPr>
        <p:spPr>
          <a:xfrm>
            <a:off x="7359639" y="5173424"/>
            <a:ext cx="17617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ja-JP" sz="3600" b="1" i="0" u="none" strike="noStrike" cap="none">
                <a:solidFill>
                  <a:srgbClr val="0070C0"/>
                </a:solidFill>
                <a:latin typeface="Arial"/>
                <a:ea typeface="Arial"/>
                <a:cs typeface="Arial"/>
                <a:sym typeface="Arial"/>
              </a:rPr>
              <a:t>正解</a:t>
            </a:r>
            <a:endParaRPr sz="3600" b="1" i="0" u="none" strike="noStrike" cap="none">
              <a:solidFill>
                <a:srgbClr val="0070C0"/>
              </a:solidFill>
              <a:latin typeface="Arial"/>
              <a:ea typeface="Arial"/>
              <a:cs typeface="Arial"/>
              <a:sym typeface="Arial"/>
            </a:endParaRPr>
          </a:p>
        </p:txBody>
      </p:sp>
      <p:sp>
        <p:nvSpPr>
          <p:cNvPr id="1889" name="Google Shape;1889;p91"/>
          <p:cNvSpPr/>
          <p:nvPr/>
        </p:nvSpPr>
        <p:spPr>
          <a:xfrm>
            <a:off x="7559406" y="5833084"/>
            <a:ext cx="1365227"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90" name="Google Shape;1890;p91"/>
          <p:cNvSpPr txBox="1"/>
          <p:nvPr/>
        </p:nvSpPr>
        <p:spPr>
          <a:xfrm>
            <a:off x="7621901" y="5866304"/>
            <a:ext cx="1499496" cy="387758"/>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600"/>
              <a:buFont typeface="Arial"/>
              <a:buNone/>
            </a:pPr>
            <a:r>
              <a:rPr lang="ja-JP" sz="1600" b="1" i="0" u="none" strike="noStrike" cap="none">
                <a:solidFill>
                  <a:schemeClr val="lt1"/>
                </a:solidFill>
                <a:latin typeface="Arial"/>
                <a:ea typeface="Arial"/>
                <a:cs typeface="Arial"/>
                <a:sym typeface="Arial"/>
              </a:rPr>
              <a:t>図に戻る ▶</a:t>
            </a:r>
            <a:endParaRPr sz="1600" b="1" i="0" u="none" strike="noStrike" cap="none">
              <a:solidFill>
                <a:schemeClr val="lt1"/>
              </a:solidFill>
              <a:latin typeface="Arial"/>
              <a:ea typeface="Arial"/>
              <a:cs typeface="Arial"/>
              <a:sym typeface="Arial"/>
            </a:endParaRPr>
          </a:p>
        </p:txBody>
      </p:sp>
      <p:sp>
        <p:nvSpPr>
          <p:cNvPr id="1891" name="Google Shape;1891;p91"/>
          <p:cNvSpPr/>
          <p:nvPr/>
        </p:nvSpPr>
        <p:spPr>
          <a:xfrm>
            <a:off x="9482393" y="5234883"/>
            <a:ext cx="939265" cy="939265"/>
          </a:xfrm>
          <a:prstGeom prst="donut">
            <a:avLst>
              <a:gd name="adj" fmla="val 11639"/>
            </a:avLst>
          </a:prstGeom>
          <a:solidFill>
            <a:srgbClr val="0070C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92" name="Google Shape;1892;p91">
            <a:hlinkClick r:id="rId3" action="ppaction://hlinksldjump"/>
          </p:cNvPr>
          <p:cNvSpPr/>
          <p:nvPr/>
        </p:nvSpPr>
        <p:spPr>
          <a:xfrm>
            <a:off x="7311286" y="5101616"/>
            <a:ext cx="1858464" cy="1238211"/>
          </a:xfrm>
          <a:prstGeom prst="roundRect">
            <a:avLst>
              <a:gd name="adj" fmla="val 4281"/>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93" name="Google Shape;1893;p91"/>
          <p:cNvSpPr/>
          <p:nvPr/>
        </p:nvSpPr>
        <p:spPr>
          <a:xfrm>
            <a:off x="9385658" y="5877302"/>
            <a:ext cx="1129006"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94" name="Google Shape;1894;p91"/>
          <p:cNvSpPr txBox="1"/>
          <p:nvPr/>
        </p:nvSpPr>
        <p:spPr>
          <a:xfrm>
            <a:off x="9432239" y="5866926"/>
            <a:ext cx="1035843" cy="300595"/>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教科書 ▶</a:t>
            </a:r>
            <a:endParaRPr sz="1200" b="1"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299" name="Google Shape;299;p20"/>
          <p:cNvPicPr preferRelativeResize="0"/>
          <p:nvPr/>
        </p:nvPicPr>
        <p:blipFill rotWithShape="1">
          <a:blip r:embed="rId3">
            <a:alphaModFix/>
          </a:blip>
          <a:srcRect t="13523" b="13587"/>
          <a:stretch/>
        </p:blipFill>
        <p:spPr>
          <a:xfrm>
            <a:off x="293594" y="739874"/>
            <a:ext cx="11604812" cy="5918633"/>
          </a:xfrm>
          <a:prstGeom prst="rect">
            <a:avLst/>
          </a:prstGeom>
          <a:noFill/>
          <a:ln w="9525" cap="flat" cmpd="sng">
            <a:solidFill>
              <a:schemeClr val="dk1"/>
            </a:solidFill>
            <a:prstDash val="solid"/>
            <a:round/>
            <a:headEnd type="none" w="sm" len="sm"/>
            <a:tailEnd type="none" w="sm" len="sm"/>
          </a:ln>
        </p:spPr>
      </p:pic>
      <p:sp>
        <p:nvSpPr>
          <p:cNvPr id="300" name="Google Shape;300;p20"/>
          <p:cNvSpPr txBox="1"/>
          <p:nvPr/>
        </p:nvSpPr>
        <p:spPr>
          <a:xfrm>
            <a:off x="201706" y="199493"/>
            <a:ext cx="3979896"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AAC8D"/>
              </a:buClr>
              <a:buSzPts val="2400"/>
              <a:buFont typeface="Arial"/>
              <a:buNone/>
            </a:pPr>
            <a:r>
              <a:rPr lang="ja-JP" sz="2400" b="1" i="0" u="none" strike="noStrike" cap="none">
                <a:solidFill>
                  <a:srgbClr val="2AAC8D"/>
                </a:solidFill>
                <a:latin typeface="Arial"/>
                <a:ea typeface="Arial"/>
                <a:cs typeface="Arial"/>
                <a:sym typeface="Arial"/>
              </a:rPr>
              <a:t>1. 税金って何だろう</a:t>
            </a:r>
            <a:endParaRPr sz="1400" b="0" i="0" u="none" strike="noStrike" cap="none">
              <a:solidFill>
                <a:srgbClr val="000000"/>
              </a:solidFill>
              <a:latin typeface="Arial"/>
              <a:ea typeface="Arial"/>
              <a:cs typeface="Arial"/>
              <a:sym typeface="Arial"/>
            </a:endParaRPr>
          </a:p>
        </p:txBody>
      </p:sp>
      <p:sp>
        <p:nvSpPr>
          <p:cNvPr id="301" name="Google Shape;301;p20"/>
          <p:cNvSpPr/>
          <p:nvPr/>
        </p:nvSpPr>
        <p:spPr>
          <a:xfrm>
            <a:off x="2229394" y="4842380"/>
            <a:ext cx="5803174" cy="1384245"/>
          </a:xfrm>
          <a:custGeom>
            <a:avLst/>
            <a:gdLst/>
            <a:ahLst/>
            <a:cxnLst/>
            <a:rect l="l" t="t" r="r" b="b"/>
            <a:pathLst>
              <a:path w="5676900" h="1848618" extrusionOk="0">
                <a:moveTo>
                  <a:pt x="170960" y="0"/>
                </a:moveTo>
                <a:lnTo>
                  <a:pt x="5201140" y="0"/>
                </a:lnTo>
                <a:cubicBezTo>
                  <a:pt x="5295559" y="0"/>
                  <a:pt x="5372100" y="76541"/>
                  <a:pt x="5372100" y="170960"/>
                </a:cubicBezTo>
                <a:lnTo>
                  <a:pt x="5372100" y="329104"/>
                </a:lnTo>
                <a:lnTo>
                  <a:pt x="5676900" y="329104"/>
                </a:lnTo>
                <a:lnTo>
                  <a:pt x="5372100" y="663518"/>
                </a:lnTo>
                <a:lnTo>
                  <a:pt x="5372100" y="1677658"/>
                </a:lnTo>
                <a:cubicBezTo>
                  <a:pt x="5372100" y="1772077"/>
                  <a:pt x="5295559" y="1848618"/>
                  <a:pt x="5201140" y="1848618"/>
                </a:cubicBezTo>
                <a:lnTo>
                  <a:pt x="170960" y="1848618"/>
                </a:lnTo>
                <a:cubicBezTo>
                  <a:pt x="76541" y="1848618"/>
                  <a:pt x="0" y="1772077"/>
                  <a:pt x="0" y="1677658"/>
                </a:cubicBezTo>
                <a:lnTo>
                  <a:pt x="0" y="170960"/>
                </a:lnTo>
                <a:cubicBezTo>
                  <a:pt x="0" y="76541"/>
                  <a:pt x="76541" y="0"/>
                  <a:pt x="170960" y="0"/>
                </a:cubicBezTo>
                <a:close/>
              </a:path>
            </a:pathLst>
          </a:custGeom>
          <a:solidFill>
            <a:schemeClr val="lt1"/>
          </a:solidFill>
          <a:ln w="12700" cap="flat" cmpd="sng">
            <a:solidFill>
              <a:schemeClr val="dk1"/>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02" name="Google Shape;302;p20"/>
          <p:cNvSpPr txBox="1"/>
          <p:nvPr/>
        </p:nvSpPr>
        <p:spPr>
          <a:xfrm>
            <a:off x="2356594" y="4959665"/>
            <a:ext cx="5263406" cy="1149674"/>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800"/>
              <a:buFont typeface="Arial"/>
              <a:buNone/>
            </a:pPr>
            <a:r>
              <a:rPr lang="ja-JP" sz="1800" b="0" i="0" u="none" strike="noStrike" cap="none">
                <a:solidFill>
                  <a:schemeClr val="dk1"/>
                </a:solidFill>
                <a:latin typeface="Arial"/>
                <a:ea typeface="Arial"/>
                <a:cs typeface="Arial"/>
                <a:sym typeface="Arial"/>
              </a:rPr>
              <a:t>わたしたちのまちには、美術館のほかにも税金でつくられた建物があるんだって。</a:t>
            </a:r>
            <a:endParaRPr sz="1400" b="0" i="0" u="none" strike="noStrike" cap="none">
              <a:solidFill>
                <a:srgbClr val="000000"/>
              </a:solidFill>
              <a:latin typeface="Arial"/>
              <a:ea typeface="Arial"/>
              <a:cs typeface="Arial"/>
              <a:sym typeface="Arial"/>
            </a:endParaRPr>
          </a:p>
          <a:p>
            <a:pPr marL="0" marR="0" lvl="0" indent="0" algn="l" rtl="0">
              <a:lnSpc>
                <a:spcPct val="120000"/>
              </a:lnSpc>
              <a:spcBef>
                <a:spcPts val="600"/>
              </a:spcBef>
              <a:spcAft>
                <a:spcPts val="0"/>
              </a:spcAft>
              <a:buClr>
                <a:srgbClr val="000000"/>
              </a:buClr>
              <a:buSzPts val="1800"/>
              <a:buFont typeface="Arial"/>
              <a:buNone/>
            </a:pPr>
            <a:r>
              <a:rPr lang="ja-JP" sz="1800" b="0" i="0" u="none" strike="noStrike" cap="none">
                <a:solidFill>
                  <a:schemeClr val="dk1"/>
                </a:solidFill>
                <a:latin typeface="Arial"/>
                <a:ea typeface="Arial"/>
                <a:cs typeface="Arial"/>
                <a:sym typeface="Arial"/>
              </a:rPr>
              <a:t>まちの中にある公共施設を探してみましょう。</a:t>
            </a:r>
            <a:endParaRPr sz="1400" b="0" i="0" u="none" strike="noStrike" cap="none">
              <a:solidFill>
                <a:srgbClr val="000000"/>
              </a:solidFill>
              <a:latin typeface="Arial"/>
              <a:ea typeface="Arial"/>
              <a:cs typeface="Arial"/>
              <a:sym typeface="Arial"/>
            </a:endParaRPr>
          </a:p>
        </p:txBody>
      </p:sp>
      <p:sp>
        <p:nvSpPr>
          <p:cNvPr id="303" name="Google Shape;303;p20"/>
          <p:cNvSpPr/>
          <p:nvPr/>
        </p:nvSpPr>
        <p:spPr>
          <a:xfrm>
            <a:off x="10813775" y="251189"/>
            <a:ext cx="1084631" cy="358231"/>
          </a:xfrm>
          <a:prstGeom prst="rect">
            <a:avLst/>
          </a:prstGeom>
          <a:solidFill>
            <a:srgbClr val="C80000">
              <a:alpha val="1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304" name="Google Shape;304;p20"/>
          <p:cNvSpPr txBox="1"/>
          <p:nvPr/>
        </p:nvSpPr>
        <p:spPr>
          <a:xfrm>
            <a:off x="11009589" y="299499"/>
            <a:ext cx="604653" cy="26161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3F3F3F"/>
              </a:buClr>
              <a:buSzPts val="1100"/>
              <a:buFont typeface="Arial"/>
              <a:buNone/>
            </a:pPr>
            <a:r>
              <a:rPr lang="ja-JP" sz="1100" b="0" i="0" u="none" strike="noStrike" cap="none">
                <a:solidFill>
                  <a:srgbClr val="3F3F3F"/>
                </a:solidFill>
                <a:latin typeface="Arial"/>
                <a:ea typeface="Arial"/>
                <a:cs typeface="Arial"/>
                <a:sym typeface="Arial"/>
              </a:rPr>
              <a:t>目次へ</a:t>
            </a:r>
            <a:endParaRPr sz="1800" b="0" i="0" u="none" strike="noStrike" cap="none">
              <a:solidFill>
                <a:schemeClr val="dk1"/>
              </a:solidFill>
              <a:latin typeface="Arial"/>
              <a:ea typeface="Arial"/>
              <a:cs typeface="Arial"/>
              <a:sym typeface="Arial"/>
            </a:endParaRPr>
          </a:p>
        </p:txBody>
      </p:sp>
      <p:sp>
        <p:nvSpPr>
          <p:cNvPr id="305" name="Google Shape;305;p20"/>
          <p:cNvSpPr/>
          <p:nvPr/>
        </p:nvSpPr>
        <p:spPr>
          <a:xfrm rot="5400000">
            <a:off x="11580577" y="373816"/>
            <a:ext cx="131053" cy="112977"/>
          </a:xfrm>
          <a:prstGeom prst="triangle">
            <a:avLst>
              <a:gd name="adj" fmla="val 50000"/>
            </a:avLst>
          </a:prstGeom>
          <a:solidFill>
            <a:srgbClr val="3F3F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306" name="Google Shape;306;p20">
            <a:hlinkClick r:id="rId4" action="ppaction://hlinksldjump"/>
          </p:cNvPr>
          <p:cNvSpPr/>
          <p:nvPr/>
        </p:nvSpPr>
        <p:spPr>
          <a:xfrm>
            <a:off x="10813775" y="251189"/>
            <a:ext cx="1084631" cy="358231"/>
          </a:xfrm>
          <a:prstGeom prst="rect">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1"/>
                                        </p:tgtEl>
                                        <p:attrNameLst>
                                          <p:attrName>style.visibility</p:attrName>
                                        </p:attrNameLst>
                                      </p:cBhvr>
                                      <p:to>
                                        <p:strVal val="visible"/>
                                      </p:to>
                                    </p:set>
                                    <p:animEffect transition="in" filter="fade">
                                      <p:cBhvr>
                                        <p:cTn id="7" dur="500"/>
                                        <p:tgtEl>
                                          <p:spTgt spid="301"/>
                                        </p:tgtEl>
                                      </p:cBhvr>
                                    </p:animEffect>
                                  </p:childTnLst>
                                </p:cTn>
                              </p:par>
                              <p:par>
                                <p:cTn id="8" presetID="10" presetClass="entr" presetSubtype="0" fill="hold" nodeType="withEffect">
                                  <p:stCondLst>
                                    <p:cond delay="0"/>
                                  </p:stCondLst>
                                  <p:childTnLst>
                                    <p:set>
                                      <p:cBhvr>
                                        <p:cTn id="9" dur="1" fill="hold">
                                          <p:stCondLst>
                                            <p:cond delay="0"/>
                                          </p:stCondLst>
                                        </p:cTn>
                                        <p:tgtEl>
                                          <p:spTgt spid="302"/>
                                        </p:tgtEl>
                                        <p:attrNameLst>
                                          <p:attrName>style.visibility</p:attrName>
                                        </p:attrNameLst>
                                      </p:cBhvr>
                                      <p:to>
                                        <p:strVal val="visible"/>
                                      </p:to>
                                    </p:set>
                                    <p:animEffect transition="in" filter="fade">
                                      <p:cBhvr>
                                        <p:cTn id="10" dur="500"/>
                                        <p:tgtEl>
                                          <p:spTgt spid="302"/>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03"/>
                                        </p:tgtEl>
                                        <p:attrNameLst>
                                          <p:attrName>style.visibility</p:attrName>
                                        </p:attrNameLst>
                                      </p:cBhvr>
                                      <p:to>
                                        <p:strVal val="visible"/>
                                      </p:to>
                                    </p:set>
                                    <p:animEffect transition="in" filter="fade">
                                      <p:cBhvr>
                                        <p:cTn id="14" dur="500"/>
                                        <p:tgtEl>
                                          <p:spTgt spid="303"/>
                                        </p:tgtEl>
                                      </p:cBhvr>
                                    </p:animEffect>
                                  </p:childTnLst>
                                </p:cTn>
                              </p:par>
                              <p:par>
                                <p:cTn id="15" presetID="10" presetClass="entr" presetSubtype="0" fill="hold" nodeType="withEffect">
                                  <p:stCondLst>
                                    <p:cond delay="0"/>
                                  </p:stCondLst>
                                  <p:childTnLst>
                                    <p:set>
                                      <p:cBhvr>
                                        <p:cTn id="16" dur="1" fill="hold">
                                          <p:stCondLst>
                                            <p:cond delay="0"/>
                                          </p:stCondLst>
                                        </p:cTn>
                                        <p:tgtEl>
                                          <p:spTgt spid="304"/>
                                        </p:tgtEl>
                                        <p:attrNameLst>
                                          <p:attrName>style.visibility</p:attrName>
                                        </p:attrNameLst>
                                      </p:cBhvr>
                                      <p:to>
                                        <p:strVal val="visible"/>
                                      </p:to>
                                    </p:set>
                                    <p:animEffect transition="in" filter="fade">
                                      <p:cBhvr>
                                        <p:cTn id="17" dur="500"/>
                                        <p:tgtEl>
                                          <p:spTgt spid="304"/>
                                        </p:tgtEl>
                                      </p:cBhvr>
                                    </p:animEffect>
                                  </p:childTnLst>
                                </p:cTn>
                              </p:par>
                              <p:par>
                                <p:cTn id="18" presetID="10" presetClass="entr" presetSubtype="0" fill="hold" nodeType="withEffect">
                                  <p:stCondLst>
                                    <p:cond delay="0"/>
                                  </p:stCondLst>
                                  <p:childTnLst>
                                    <p:set>
                                      <p:cBhvr>
                                        <p:cTn id="19" dur="1" fill="hold">
                                          <p:stCondLst>
                                            <p:cond delay="0"/>
                                          </p:stCondLst>
                                        </p:cTn>
                                        <p:tgtEl>
                                          <p:spTgt spid="305"/>
                                        </p:tgtEl>
                                        <p:attrNameLst>
                                          <p:attrName>style.visibility</p:attrName>
                                        </p:attrNameLst>
                                      </p:cBhvr>
                                      <p:to>
                                        <p:strVal val="visible"/>
                                      </p:to>
                                    </p:set>
                                    <p:animEffect transition="in" filter="fade">
                                      <p:cBhvr>
                                        <p:cTn id="20" dur="500"/>
                                        <p:tgtEl>
                                          <p:spTgt spid="305"/>
                                        </p:tgtEl>
                                      </p:cBhvr>
                                    </p:animEffect>
                                  </p:childTnLst>
                                </p:cTn>
                              </p:par>
                            </p:childTnLst>
                          </p:cTn>
                        </p:par>
                        <p:par>
                          <p:cTn id="21" fill="hold">
                            <p:stCondLst>
                              <p:cond delay="1000"/>
                            </p:stCondLst>
                            <p:childTnLst>
                              <p:par>
                                <p:cTn id="22" presetID="1" presetClass="entr" presetSubtype="0" fill="hold" nodeType="afterEffect">
                                  <p:stCondLst>
                                    <p:cond delay="0"/>
                                  </p:stCondLst>
                                  <p:childTnLst>
                                    <p:set>
                                      <p:cBhvr>
                                        <p:cTn id="23" dur="1" fill="hold">
                                          <p:stCondLst>
                                            <p:cond delay="0"/>
                                          </p:stCondLst>
                                        </p:cTn>
                                        <p:tgtEl>
                                          <p:spTgt spid="3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898"/>
        <p:cNvGrpSpPr/>
        <p:nvPr/>
      </p:nvGrpSpPr>
      <p:grpSpPr>
        <a:xfrm>
          <a:off x="0" y="0"/>
          <a:ext cx="0" cy="0"/>
          <a:chOff x="0" y="0"/>
          <a:chExt cx="0" cy="0"/>
        </a:xfrm>
      </p:grpSpPr>
      <p:sp>
        <p:nvSpPr>
          <p:cNvPr id="1899" name="Google Shape;1899;p92">
            <a:hlinkClick r:id="rId3" action="ppaction://hlinksldjump"/>
          </p:cNvPr>
          <p:cNvSpPr/>
          <p:nvPr/>
        </p:nvSpPr>
        <p:spPr>
          <a:xfrm>
            <a:off x="10538159" y="198968"/>
            <a:ext cx="1159916" cy="405807"/>
          </a:xfrm>
          <a:prstGeom prst="roundRect">
            <a:avLst>
              <a:gd name="adj" fmla="val 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00" name="Google Shape;1900;p92">
            <a:hlinkClick r:id="rId4" action="ppaction://hlinksldjump"/>
          </p:cNvPr>
          <p:cNvSpPr/>
          <p:nvPr/>
        </p:nvSpPr>
        <p:spPr>
          <a:xfrm>
            <a:off x="6596489" y="2652767"/>
            <a:ext cx="1684737"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01" name="Google Shape;1901;p92">
            <a:hlinkClick r:id="rId5" action="ppaction://hlinksldjump"/>
          </p:cNvPr>
          <p:cNvSpPr/>
          <p:nvPr/>
        </p:nvSpPr>
        <p:spPr>
          <a:xfrm>
            <a:off x="8112125" y="1344476"/>
            <a:ext cx="779533"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02" name="Google Shape;1902;p92">
            <a:hlinkClick r:id="rId6" action="ppaction://hlinksldjump"/>
          </p:cNvPr>
          <p:cNvSpPr/>
          <p:nvPr/>
        </p:nvSpPr>
        <p:spPr>
          <a:xfrm>
            <a:off x="6103778" y="1146581"/>
            <a:ext cx="1129006"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03" name="Google Shape;1903;p92">
            <a:hlinkClick r:id="rId7" action="ppaction://hlinksldjump"/>
          </p:cNvPr>
          <p:cNvSpPr/>
          <p:nvPr/>
        </p:nvSpPr>
        <p:spPr>
          <a:xfrm>
            <a:off x="10538159" y="3158065"/>
            <a:ext cx="779533"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04" name="Google Shape;1904;p92">
            <a:hlinkClick r:id="rId8" action="ppaction://hlinksldjump"/>
          </p:cNvPr>
          <p:cNvSpPr/>
          <p:nvPr/>
        </p:nvSpPr>
        <p:spPr>
          <a:xfrm>
            <a:off x="7722358" y="4784330"/>
            <a:ext cx="779533"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05" name="Google Shape;1905;p92">
            <a:hlinkClick r:id="rId9" action="ppaction://hlinksldjump"/>
          </p:cNvPr>
          <p:cNvSpPr/>
          <p:nvPr/>
        </p:nvSpPr>
        <p:spPr>
          <a:xfrm>
            <a:off x="7009030" y="5762365"/>
            <a:ext cx="779533"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06" name="Google Shape;1906;p92">
            <a:hlinkClick r:id="rId10" action="ppaction://hlinksldjump"/>
          </p:cNvPr>
          <p:cNvSpPr/>
          <p:nvPr/>
        </p:nvSpPr>
        <p:spPr>
          <a:xfrm>
            <a:off x="9385658" y="5877302"/>
            <a:ext cx="1129006"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07" name="Google Shape;1907;p92">
            <a:hlinkClick r:id="rId11" action="ppaction://hlinksldjump"/>
          </p:cNvPr>
          <p:cNvSpPr/>
          <p:nvPr/>
        </p:nvSpPr>
        <p:spPr>
          <a:xfrm>
            <a:off x="7996245" y="5999136"/>
            <a:ext cx="1129006"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08" name="Google Shape;1908;p92">
            <a:hlinkClick r:id="rId12" action="ppaction://hlinksldjump"/>
          </p:cNvPr>
          <p:cNvSpPr/>
          <p:nvPr/>
        </p:nvSpPr>
        <p:spPr>
          <a:xfrm>
            <a:off x="8995892" y="4253216"/>
            <a:ext cx="779533"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09" name="Google Shape;1909;p92">
            <a:hlinkClick r:id="rId13" action="ppaction://hlinksldjump"/>
          </p:cNvPr>
          <p:cNvSpPr/>
          <p:nvPr/>
        </p:nvSpPr>
        <p:spPr>
          <a:xfrm>
            <a:off x="5903525" y="4322645"/>
            <a:ext cx="1129006"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913"/>
        <p:cNvGrpSpPr/>
        <p:nvPr/>
      </p:nvGrpSpPr>
      <p:grpSpPr>
        <a:xfrm>
          <a:off x="0" y="0"/>
          <a:ext cx="0" cy="0"/>
          <a:chOff x="0" y="0"/>
          <a:chExt cx="0" cy="0"/>
        </a:xfrm>
      </p:grpSpPr>
      <p:sp>
        <p:nvSpPr>
          <p:cNvPr id="1914" name="Google Shape;1914;p93"/>
          <p:cNvSpPr/>
          <p:nvPr/>
        </p:nvSpPr>
        <p:spPr>
          <a:xfrm>
            <a:off x="7948295" y="4880365"/>
            <a:ext cx="1858464" cy="1238211"/>
          </a:xfrm>
          <a:prstGeom prst="roundRect">
            <a:avLst>
              <a:gd name="adj" fmla="val 4281"/>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15" name="Google Shape;1915;p93"/>
          <p:cNvSpPr txBox="1"/>
          <p:nvPr/>
        </p:nvSpPr>
        <p:spPr>
          <a:xfrm>
            <a:off x="7996648" y="4952173"/>
            <a:ext cx="17617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ja-JP" sz="3600" b="1" i="0" u="none" strike="noStrike" cap="none">
                <a:solidFill>
                  <a:srgbClr val="0070C0"/>
                </a:solidFill>
                <a:latin typeface="Arial"/>
                <a:ea typeface="Arial"/>
                <a:cs typeface="Arial"/>
                <a:sym typeface="Arial"/>
              </a:rPr>
              <a:t>正解</a:t>
            </a:r>
            <a:endParaRPr sz="3600" b="1" i="0" u="none" strike="noStrike" cap="none">
              <a:solidFill>
                <a:srgbClr val="0070C0"/>
              </a:solidFill>
              <a:latin typeface="Arial"/>
              <a:ea typeface="Arial"/>
              <a:cs typeface="Arial"/>
              <a:sym typeface="Arial"/>
            </a:endParaRPr>
          </a:p>
        </p:txBody>
      </p:sp>
      <p:sp>
        <p:nvSpPr>
          <p:cNvPr id="1916" name="Google Shape;1916;p93"/>
          <p:cNvSpPr/>
          <p:nvPr/>
        </p:nvSpPr>
        <p:spPr>
          <a:xfrm>
            <a:off x="8196415" y="5611833"/>
            <a:ext cx="1365227"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17" name="Google Shape;1917;p93"/>
          <p:cNvSpPr txBox="1"/>
          <p:nvPr/>
        </p:nvSpPr>
        <p:spPr>
          <a:xfrm>
            <a:off x="8258910" y="5645053"/>
            <a:ext cx="1462464" cy="387758"/>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600"/>
              <a:buFont typeface="Arial"/>
              <a:buNone/>
            </a:pPr>
            <a:r>
              <a:rPr lang="ja-JP" sz="1600" b="1" i="0" u="none" strike="noStrike" cap="none">
                <a:solidFill>
                  <a:schemeClr val="lt1"/>
                </a:solidFill>
                <a:latin typeface="Arial"/>
                <a:ea typeface="Arial"/>
                <a:cs typeface="Arial"/>
                <a:sym typeface="Arial"/>
              </a:rPr>
              <a:t>図に戻る ▶</a:t>
            </a:r>
            <a:endParaRPr sz="1600" b="1" i="0" u="none" strike="noStrike" cap="none">
              <a:solidFill>
                <a:schemeClr val="lt1"/>
              </a:solidFill>
              <a:latin typeface="Arial"/>
              <a:ea typeface="Arial"/>
              <a:cs typeface="Arial"/>
              <a:sym typeface="Arial"/>
            </a:endParaRPr>
          </a:p>
        </p:txBody>
      </p:sp>
      <p:sp>
        <p:nvSpPr>
          <p:cNvPr id="1918" name="Google Shape;1918;p93"/>
          <p:cNvSpPr/>
          <p:nvPr/>
        </p:nvSpPr>
        <p:spPr>
          <a:xfrm>
            <a:off x="6816623" y="5019563"/>
            <a:ext cx="939265" cy="939265"/>
          </a:xfrm>
          <a:prstGeom prst="donut">
            <a:avLst>
              <a:gd name="adj" fmla="val 11639"/>
            </a:avLst>
          </a:prstGeom>
          <a:solidFill>
            <a:srgbClr val="0070C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19" name="Google Shape;1919;p93">
            <a:hlinkClick r:id="rId3" action="ppaction://hlinksldjump"/>
          </p:cNvPr>
          <p:cNvSpPr/>
          <p:nvPr/>
        </p:nvSpPr>
        <p:spPr>
          <a:xfrm>
            <a:off x="7948295" y="4880365"/>
            <a:ext cx="1858464" cy="1238211"/>
          </a:xfrm>
          <a:prstGeom prst="roundRect">
            <a:avLst>
              <a:gd name="adj" fmla="val 4281"/>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20" name="Google Shape;1920;p93"/>
          <p:cNvSpPr/>
          <p:nvPr/>
        </p:nvSpPr>
        <p:spPr>
          <a:xfrm>
            <a:off x="7009030" y="5762365"/>
            <a:ext cx="779533"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21" name="Google Shape;1921;p93"/>
          <p:cNvSpPr txBox="1"/>
          <p:nvPr/>
        </p:nvSpPr>
        <p:spPr>
          <a:xfrm>
            <a:off x="7041192" y="5751989"/>
            <a:ext cx="715208" cy="300595"/>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いす ▶</a:t>
            </a:r>
            <a:endParaRPr sz="1200" b="1"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925"/>
        <p:cNvGrpSpPr/>
        <p:nvPr/>
      </p:nvGrpSpPr>
      <p:grpSpPr>
        <a:xfrm>
          <a:off x="0" y="0"/>
          <a:ext cx="0" cy="0"/>
          <a:chOff x="0" y="0"/>
          <a:chExt cx="0" cy="0"/>
        </a:xfrm>
      </p:grpSpPr>
      <p:sp>
        <p:nvSpPr>
          <p:cNvPr id="1926" name="Google Shape;1926;p94">
            <a:hlinkClick r:id="rId3" action="ppaction://hlinksldjump"/>
          </p:cNvPr>
          <p:cNvSpPr/>
          <p:nvPr/>
        </p:nvSpPr>
        <p:spPr>
          <a:xfrm>
            <a:off x="10538159" y="198968"/>
            <a:ext cx="1159916" cy="405807"/>
          </a:xfrm>
          <a:prstGeom prst="roundRect">
            <a:avLst>
              <a:gd name="adj" fmla="val 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27" name="Google Shape;1927;p94">
            <a:hlinkClick r:id="rId4" action="ppaction://hlinksldjump"/>
          </p:cNvPr>
          <p:cNvSpPr/>
          <p:nvPr/>
        </p:nvSpPr>
        <p:spPr>
          <a:xfrm>
            <a:off x="6596489" y="2652767"/>
            <a:ext cx="1684737"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28" name="Google Shape;1928;p94">
            <a:hlinkClick r:id="rId5" action="ppaction://hlinksldjump"/>
          </p:cNvPr>
          <p:cNvSpPr/>
          <p:nvPr/>
        </p:nvSpPr>
        <p:spPr>
          <a:xfrm>
            <a:off x="8112125" y="1344476"/>
            <a:ext cx="779533"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29" name="Google Shape;1929;p94">
            <a:hlinkClick r:id="rId6" action="ppaction://hlinksldjump"/>
          </p:cNvPr>
          <p:cNvSpPr/>
          <p:nvPr/>
        </p:nvSpPr>
        <p:spPr>
          <a:xfrm>
            <a:off x="6103778" y="1146581"/>
            <a:ext cx="1129006"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30" name="Google Shape;1930;p94">
            <a:hlinkClick r:id="rId7" action="ppaction://hlinksldjump"/>
          </p:cNvPr>
          <p:cNvSpPr/>
          <p:nvPr/>
        </p:nvSpPr>
        <p:spPr>
          <a:xfrm>
            <a:off x="10538159" y="3158065"/>
            <a:ext cx="779533"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31" name="Google Shape;1931;p94">
            <a:hlinkClick r:id="rId8" action="ppaction://hlinksldjump"/>
          </p:cNvPr>
          <p:cNvSpPr/>
          <p:nvPr/>
        </p:nvSpPr>
        <p:spPr>
          <a:xfrm>
            <a:off x="7722358" y="4784330"/>
            <a:ext cx="779533"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32" name="Google Shape;1932;p94">
            <a:hlinkClick r:id="rId9" action="ppaction://hlinksldjump"/>
          </p:cNvPr>
          <p:cNvSpPr/>
          <p:nvPr/>
        </p:nvSpPr>
        <p:spPr>
          <a:xfrm>
            <a:off x="7009030" y="5762365"/>
            <a:ext cx="779533"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33" name="Google Shape;1933;p94">
            <a:hlinkClick r:id="rId10" action="ppaction://hlinksldjump"/>
          </p:cNvPr>
          <p:cNvSpPr/>
          <p:nvPr/>
        </p:nvSpPr>
        <p:spPr>
          <a:xfrm>
            <a:off x="9385658" y="5877302"/>
            <a:ext cx="1129006"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34" name="Google Shape;1934;p94">
            <a:hlinkClick r:id="rId11" action="ppaction://hlinksldjump"/>
          </p:cNvPr>
          <p:cNvSpPr/>
          <p:nvPr/>
        </p:nvSpPr>
        <p:spPr>
          <a:xfrm>
            <a:off x="7996245" y="5999136"/>
            <a:ext cx="1129006"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35" name="Google Shape;1935;p94">
            <a:hlinkClick r:id="rId12" action="ppaction://hlinksldjump"/>
          </p:cNvPr>
          <p:cNvSpPr/>
          <p:nvPr/>
        </p:nvSpPr>
        <p:spPr>
          <a:xfrm>
            <a:off x="8995892" y="4253216"/>
            <a:ext cx="779533"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36" name="Google Shape;1936;p94">
            <a:hlinkClick r:id="rId13" action="ppaction://hlinksldjump"/>
          </p:cNvPr>
          <p:cNvSpPr/>
          <p:nvPr/>
        </p:nvSpPr>
        <p:spPr>
          <a:xfrm>
            <a:off x="5903525" y="4322645"/>
            <a:ext cx="1129006"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940"/>
        <p:cNvGrpSpPr/>
        <p:nvPr/>
      </p:nvGrpSpPr>
      <p:grpSpPr>
        <a:xfrm>
          <a:off x="0" y="0"/>
          <a:ext cx="0" cy="0"/>
          <a:chOff x="0" y="0"/>
          <a:chExt cx="0" cy="0"/>
        </a:xfrm>
      </p:grpSpPr>
      <p:sp>
        <p:nvSpPr>
          <p:cNvPr id="1941" name="Google Shape;1941;p95"/>
          <p:cNvSpPr/>
          <p:nvPr/>
        </p:nvSpPr>
        <p:spPr>
          <a:xfrm>
            <a:off x="5919710" y="5031860"/>
            <a:ext cx="1858464" cy="1238211"/>
          </a:xfrm>
          <a:prstGeom prst="roundRect">
            <a:avLst>
              <a:gd name="adj" fmla="val 4281"/>
            </a:avLst>
          </a:prstGeom>
          <a:solidFill>
            <a:schemeClr val="lt1"/>
          </a:solid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42" name="Google Shape;1942;p95"/>
          <p:cNvSpPr txBox="1"/>
          <p:nvPr/>
        </p:nvSpPr>
        <p:spPr>
          <a:xfrm>
            <a:off x="5968063" y="5103668"/>
            <a:ext cx="17617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ja-JP" sz="3600" b="1" i="0" u="none" strike="noStrike" cap="none">
                <a:solidFill>
                  <a:srgbClr val="FF0000"/>
                </a:solidFill>
                <a:latin typeface="Arial"/>
                <a:ea typeface="Arial"/>
                <a:cs typeface="Arial"/>
                <a:sym typeface="Arial"/>
              </a:rPr>
              <a:t>不正解</a:t>
            </a:r>
            <a:endParaRPr sz="3600" b="1" i="0" u="none" strike="noStrike" cap="none">
              <a:solidFill>
                <a:srgbClr val="FF0000"/>
              </a:solidFill>
              <a:latin typeface="Arial"/>
              <a:ea typeface="Arial"/>
              <a:cs typeface="Arial"/>
              <a:sym typeface="Arial"/>
            </a:endParaRPr>
          </a:p>
        </p:txBody>
      </p:sp>
      <p:sp>
        <p:nvSpPr>
          <p:cNvPr id="1943" name="Google Shape;1943;p95"/>
          <p:cNvSpPr/>
          <p:nvPr/>
        </p:nvSpPr>
        <p:spPr>
          <a:xfrm>
            <a:off x="6166329" y="5763328"/>
            <a:ext cx="1365227"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44" name="Google Shape;1944;p95"/>
          <p:cNvSpPr txBox="1"/>
          <p:nvPr/>
        </p:nvSpPr>
        <p:spPr>
          <a:xfrm>
            <a:off x="6228823" y="5796548"/>
            <a:ext cx="1466061" cy="387758"/>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600"/>
              <a:buFont typeface="Arial"/>
              <a:buNone/>
            </a:pPr>
            <a:r>
              <a:rPr lang="ja-JP" sz="1600" b="1" i="0" u="none" strike="noStrike" cap="none">
                <a:solidFill>
                  <a:schemeClr val="lt1"/>
                </a:solidFill>
                <a:latin typeface="Arial"/>
                <a:ea typeface="Arial"/>
                <a:cs typeface="Arial"/>
                <a:sym typeface="Arial"/>
              </a:rPr>
              <a:t>図に戻る ▶</a:t>
            </a:r>
            <a:endParaRPr sz="1600" b="1" i="0" u="none" strike="noStrike" cap="none">
              <a:solidFill>
                <a:schemeClr val="lt1"/>
              </a:solidFill>
              <a:latin typeface="Arial"/>
              <a:ea typeface="Arial"/>
              <a:cs typeface="Arial"/>
              <a:sym typeface="Arial"/>
            </a:endParaRPr>
          </a:p>
        </p:txBody>
      </p:sp>
      <p:sp>
        <p:nvSpPr>
          <p:cNvPr id="1945" name="Google Shape;1945;p95"/>
          <p:cNvSpPr/>
          <p:nvPr/>
        </p:nvSpPr>
        <p:spPr>
          <a:xfrm>
            <a:off x="7941503" y="4948746"/>
            <a:ext cx="1291664" cy="1291664"/>
          </a:xfrm>
          <a:prstGeom prst="mathMultiply">
            <a:avLst>
              <a:gd name="adj1" fmla="val 8197"/>
            </a:avLst>
          </a:prstGeom>
          <a:solidFill>
            <a:srgbClr val="FF000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46" name="Google Shape;1946;p95">
            <a:hlinkClick r:id="rId3" action="ppaction://hlinksldjump"/>
          </p:cNvPr>
          <p:cNvSpPr/>
          <p:nvPr/>
        </p:nvSpPr>
        <p:spPr>
          <a:xfrm>
            <a:off x="5919710" y="5031860"/>
            <a:ext cx="1858464" cy="1238211"/>
          </a:xfrm>
          <a:prstGeom prst="roundRect">
            <a:avLst>
              <a:gd name="adj" fmla="val 4281"/>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47" name="Google Shape;1947;p95"/>
          <p:cNvSpPr/>
          <p:nvPr/>
        </p:nvSpPr>
        <p:spPr>
          <a:xfrm>
            <a:off x="7996245" y="5999136"/>
            <a:ext cx="1129006"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48" name="Google Shape;1948;p95"/>
          <p:cNvSpPr txBox="1"/>
          <p:nvPr/>
        </p:nvSpPr>
        <p:spPr>
          <a:xfrm>
            <a:off x="7941503" y="5988760"/>
            <a:ext cx="1238500" cy="300595"/>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ランドセル ▶</a:t>
            </a:r>
            <a:endParaRPr sz="1200" b="1"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952"/>
        <p:cNvGrpSpPr/>
        <p:nvPr/>
      </p:nvGrpSpPr>
      <p:grpSpPr>
        <a:xfrm>
          <a:off x="0" y="0"/>
          <a:ext cx="0" cy="0"/>
          <a:chOff x="0" y="0"/>
          <a:chExt cx="0" cy="0"/>
        </a:xfrm>
      </p:grpSpPr>
      <p:sp>
        <p:nvSpPr>
          <p:cNvPr id="1953" name="Google Shape;1953;p96">
            <a:hlinkClick r:id="rId3" action="ppaction://hlinksldjump"/>
          </p:cNvPr>
          <p:cNvSpPr/>
          <p:nvPr/>
        </p:nvSpPr>
        <p:spPr>
          <a:xfrm>
            <a:off x="10538159" y="198968"/>
            <a:ext cx="1159916" cy="405807"/>
          </a:xfrm>
          <a:prstGeom prst="roundRect">
            <a:avLst>
              <a:gd name="adj" fmla="val 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54" name="Google Shape;1954;p96">
            <a:hlinkClick r:id="rId4" action="ppaction://hlinksldjump"/>
          </p:cNvPr>
          <p:cNvSpPr/>
          <p:nvPr/>
        </p:nvSpPr>
        <p:spPr>
          <a:xfrm>
            <a:off x="6596489" y="2652767"/>
            <a:ext cx="1684737"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55" name="Google Shape;1955;p96">
            <a:hlinkClick r:id="rId5" action="ppaction://hlinksldjump"/>
          </p:cNvPr>
          <p:cNvSpPr/>
          <p:nvPr/>
        </p:nvSpPr>
        <p:spPr>
          <a:xfrm>
            <a:off x="8112125" y="1344476"/>
            <a:ext cx="779533"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56" name="Google Shape;1956;p96">
            <a:hlinkClick r:id="rId6" action="ppaction://hlinksldjump"/>
          </p:cNvPr>
          <p:cNvSpPr/>
          <p:nvPr/>
        </p:nvSpPr>
        <p:spPr>
          <a:xfrm>
            <a:off x="6103778" y="1146581"/>
            <a:ext cx="1129006"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57" name="Google Shape;1957;p96">
            <a:hlinkClick r:id="rId7" action="ppaction://hlinksldjump"/>
          </p:cNvPr>
          <p:cNvSpPr/>
          <p:nvPr/>
        </p:nvSpPr>
        <p:spPr>
          <a:xfrm>
            <a:off x="10538159" y="3158065"/>
            <a:ext cx="779533"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58" name="Google Shape;1958;p96">
            <a:hlinkClick r:id="rId8" action="ppaction://hlinksldjump"/>
          </p:cNvPr>
          <p:cNvSpPr/>
          <p:nvPr/>
        </p:nvSpPr>
        <p:spPr>
          <a:xfrm>
            <a:off x="7722358" y="4784330"/>
            <a:ext cx="779533"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59" name="Google Shape;1959;p96">
            <a:hlinkClick r:id="rId9" action="ppaction://hlinksldjump"/>
          </p:cNvPr>
          <p:cNvSpPr/>
          <p:nvPr/>
        </p:nvSpPr>
        <p:spPr>
          <a:xfrm>
            <a:off x="7009030" y="5762365"/>
            <a:ext cx="779533"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60" name="Google Shape;1960;p96">
            <a:hlinkClick r:id="rId10" action="ppaction://hlinksldjump"/>
          </p:cNvPr>
          <p:cNvSpPr/>
          <p:nvPr/>
        </p:nvSpPr>
        <p:spPr>
          <a:xfrm>
            <a:off x="9385658" y="5877302"/>
            <a:ext cx="1129006"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61" name="Google Shape;1961;p96">
            <a:hlinkClick r:id="rId11" action="ppaction://hlinksldjump"/>
          </p:cNvPr>
          <p:cNvSpPr/>
          <p:nvPr/>
        </p:nvSpPr>
        <p:spPr>
          <a:xfrm>
            <a:off x="7996245" y="5999136"/>
            <a:ext cx="1129006"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62" name="Google Shape;1962;p96">
            <a:hlinkClick r:id="rId12" action="ppaction://hlinksldjump"/>
          </p:cNvPr>
          <p:cNvSpPr/>
          <p:nvPr/>
        </p:nvSpPr>
        <p:spPr>
          <a:xfrm>
            <a:off x="8995892" y="4253216"/>
            <a:ext cx="779533"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63" name="Google Shape;1963;p96">
            <a:hlinkClick r:id="rId13" action="ppaction://hlinksldjump"/>
          </p:cNvPr>
          <p:cNvSpPr/>
          <p:nvPr/>
        </p:nvSpPr>
        <p:spPr>
          <a:xfrm>
            <a:off x="5903525" y="4322645"/>
            <a:ext cx="1129006" cy="241274"/>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967"/>
        <p:cNvGrpSpPr/>
        <p:nvPr/>
      </p:nvGrpSpPr>
      <p:grpSpPr>
        <a:xfrm>
          <a:off x="0" y="0"/>
          <a:ext cx="0" cy="0"/>
          <a:chOff x="0" y="0"/>
          <a:chExt cx="0" cy="0"/>
        </a:xfrm>
      </p:grpSpPr>
      <p:sp>
        <p:nvSpPr>
          <p:cNvPr id="1968" name="Google Shape;1968;p97"/>
          <p:cNvSpPr/>
          <p:nvPr/>
        </p:nvSpPr>
        <p:spPr>
          <a:xfrm>
            <a:off x="4989600" y="709200"/>
            <a:ext cx="6706800" cy="5900400"/>
          </a:xfrm>
          <a:prstGeom prst="roundRect">
            <a:avLst>
              <a:gd name="adj" fmla="val 3823"/>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69" name="Google Shape;1969;p97"/>
          <p:cNvSpPr/>
          <p:nvPr/>
        </p:nvSpPr>
        <p:spPr>
          <a:xfrm>
            <a:off x="6334180" y="932585"/>
            <a:ext cx="668203" cy="668203"/>
          </a:xfrm>
          <a:prstGeom prst="donut">
            <a:avLst>
              <a:gd name="adj" fmla="val 11639"/>
            </a:avLst>
          </a:prstGeom>
          <a:solidFill>
            <a:srgbClr val="0070C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70" name="Google Shape;1970;p97"/>
          <p:cNvSpPr/>
          <p:nvPr/>
        </p:nvSpPr>
        <p:spPr>
          <a:xfrm>
            <a:off x="6596489" y="2652767"/>
            <a:ext cx="1684737" cy="241274"/>
          </a:xfrm>
          <a:prstGeom prst="roundRect">
            <a:avLst>
              <a:gd name="adj" fmla="val 50000"/>
            </a:avLst>
          </a:prstGeom>
          <a:solidFill>
            <a:srgbClr val="0070C0">
              <a:alpha val="9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71" name="Google Shape;1971;p97"/>
          <p:cNvSpPr/>
          <p:nvPr/>
        </p:nvSpPr>
        <p:spPr>
          <a:xfrm>
            <a:off x="8112125" y="1344476"/>
            <a:ext cx="779533" cy="241274"/>
          </a:xfrm>
          <a:prstGeom prst="roundRect">
            <a:avLst>
              <a:gd name="adj" fmla="val 50000"/>
            </a:avLst>
          </a:prstGeom>
          <a:solidFill>
            <a:srgbClr val="0070C0">
              <a:alpha val="9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72" name="Google Shape;1972;p97"/>
          <p:cNvSpPr/>
          <p:nvPr/>
        </p:nvSpPr>
        <p:spPr>
          <a:xfrm>
            <a:off x="6103778" y="1146581"/>
            <a:ext cx="1129006" cy="241274"/>
          </a:xfrm>
          <a:prstGeom prst="roundRect">
            <a:avLst>
              <a:gd name="adj" fmla="val 50000"/>
            </a:avLst>
          </a:prstGeom>
          <a:solidFill>
            <a:srgbClr val="0070C0">
              <a:alpha val="9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73" name="Google Shape;1973;p97"/>
          <p:cNvSpPr/>
          <p:nvPr/>
        </p:nvSpPr>
        <p:spPr>
          <a:xfrm>
            <a:off x="10538159" y="3158065"/>
            <a:ext cx="779533" cy="241274"/>
          </a:xfrm>
          <a:prstGeom prst="roundRect">
            <a:avLst>
              <a:gd name="adj" fmla="val 50000"/>
            </a:avLst>
          </a:prstGeom>
          <a:solidFill>
            <a:srgbClr val="0070C0">
              <a:alpha val="9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74" name="Google Shape;1974;p97"/>
          <p:cNvSpPr/>
          <p:nvPr/>
        </p:nvSpPr>
        <p:spPr>
          <a:xfrm>
            <a:off x="7722358" y="4784330"/>
            <a:ext cx="779533" cy="241274"/>
          </a:xfrm>
          <a:prstGeom prst="roundRect">
            <a:avLst>
              <a:gd name="adj" fmla="val 50000"/>
            </a:avLst>
          </a:prstGeom>
          <a:solidFill>
            <a:srgbClr val="0070C0">
              <a:alpha val="9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75" name="Google Shape;1975;p97"/>
          <p:cNvSpPr/>
          <p:nvPr/>
        </p:nvSpPr>
        <p:spPr>
          <a:xfrm>
            <a:off x="7009030" y="5762365"/>
            <a:ext cx="779533" cy="241274"/>
          </a:xfrm>
          <a:prstGeom prst="roundRect">
            <a:avLst>
              <a:gd name="adj" fmla="val 50000"/>
            </a:avLst>
          </a:prstGeom>
          <a:solidFill>
            <a:srgbClr val="0070C0">
              <a:alpha val="9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76" name="Google Shape;1976;p97"/>
          <p:cNvSpPr/>
          <p:nvPr/>
        </p:nvSpPr>
        <p:spPr>
          <a:xfrm>
            <a:off x="9385658" y="5877302"/>
            <a:ext cx="1129006" cy="241274"/>
          </a:xfrm>
          <a:prstGeom prst="roundRect">
            <a:avLst>
              <a:gd name="adj" fmla="val 50000"/>
            </a:avLst>
          </a:prstGeom>
          <a:solidFill>
            <a:srgbClr val="0070C0">
              <a:alpha val="9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77" name="Google Shape;1977;p97"/>
          <p:cNvSpPr/>
          <p:nvPr/>
        </p:nvSpPr>
        <p:spPr>
          <a:xfrm>
            <a:off x="7996245" y="5999136"/>
            <a:ext cx="1129006" cy="241274"/>
          </a:xfrm>
          <a:prstGeom prst="roundRect">
            <a:avLst>
              <a:gd name="adj" fmla="val 50000"/>
            </a:avLst>
          </a:prstGeom>
          <a:solidFill>
            <a:srgbClr val="C80000">
              <a:alpha val="5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78" name="Google Shape;1978;p97"/>
          <p:cNvSpPr/>
          <p:nvPr/>
        </p:nvSpPr>
        <p:spPr>
          <a:xfrm>
            <a:off x="8995892" y="4253216"/>
            <a:ext cx="779533" cy="241274"/>
          </a:xfrm>
          <a:prstGeom prst="roundRect">
            <a:avLst>
              <a:gd name="adj" fmla="val 50000"/>
            </a:avLst>
          </a:prstGeom>
          <a:solidFill>
            <a:srgbClr val="0070C0">
              <a:alpha val="9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79" name="Google Shape;1979;p97"/>
          <p:cNvSpPr/>
          <p:nvPr/>
        </p:nvSpPr>
        <p:spPr>
          <a:xfrm>
            <a:off x="5903525" y="4322645"/>
            <a:ext cx="1129006" cy="241274"/>
          </a:xfrm>
          <a:prstGeom prst="roundRect">
            <a:avLst>
              <a:gd name="adj" fmla="val 50000"/>
            </a:avLst>
          </a:prstGeom>
          <a:solidFill>
            <a:srgbClr val="C80000">
              <a:alpha val="5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80" name="Google Shape;1980;p97"/>
          <p:cNvSpPr/>
          <p:nvPr/>
        </p:nvSpPr>
        <p:spPr>
          <a:xfrm>
            <a:off x="8167790" y="1131011"/>
            <a:ext cx="668203" cy="668203"/>
          </a:xfrm>
          <a:prstGeom prst="donut">
            <a:avLst>
              <a:gd name="adj" fmla="val 11639"/>
            </a:avLst>
          </a:prstGeom>
          <a:solidFill>
            <a:srgbClr val="0070C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81" name="Google Shape;1981;p97"/>
          <p:cNvSpPr/>
          <p:nvPr/>
        </p:nvSpPr>
        <p:spPr>
          <a:xfrm>
            <a:off x="7104756" y="2439302"/>
            <a:ext cx="668203" cy="668203"/>
          </a:xfrm>
          <a:prstGeom prst="donut">
            <a:avLst>
              <a:gd name="adj" fmla="val 11639"/>
            </a:avLst>
          </a:prstGeom>
          <a:solidFill>
            <a:srgbClr val="0070C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82" name="Google Shape;1982;p97"/>
          <p:cNvSpPr/>
          <p:nvPr/>
        </p:nvSpPr>
        <p:spPr>
          <a:xfrm>
            <a:off x="10593823" y="2944600"/>
            <a:ext cx="668203" cy="668203"/>
          </a:xfrm>
          <a:prstGeom prst="donut">
            <a:avLst>
              <a:gd name="adj" fmla="val 11639"/>
            </a:avLst>
          </a:prstGeom>
          <a:solidFill>
            <a:srgbClr val="0070C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83" name="Google Shape;1983;p97"/>
          <p:cNvSpPr/>
          <p:nvPr/>
        </p:nvSpPr>
        <p:spPr>
          <a:xfrm>
            <a:off x="9051556" y="4039751"/>
            <a:ext cx="668203" cy="668203"/>
          </a:xfrm>
          <a:prstGeom prst="donut">
            <a:avLst>
              <a:gd name="adj" fmla="val 11639"/>
            </a:avLst>
          </a:prstGeom>
          <a:solidFill>
            <a:srgbClr val="0070C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84" name="Google Shape;1984;p97"/>
          <p:cNvSpPr/>
          <p:nvPr/>
        </p:nvSpPr>
        <p:spPr>
          <a:xfrm>
            <a:off x="9616059" y="5663837"/>
            <a:ext cx="668203" cy="668203"/>
          </a:xfrm>
          <a:prstGeom prst="donut">
            <a:avLst>
              <a:gd name="adj" fmla="val 11639"/>
            </a:avLst>
          </a:prstGeom>
          <a:solidFill>
            <a:srgbClr val="0070C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85" name="Google Shape;1985;p97"/>
          <p:cNvSpPr/>
          <p:nvPr/>
        </p:nvSpPr>
        <p:spPr>
          <a:xfrm>
            <a:off x="7778023" y="4570865"/>
            <a:ext cx="668203" cy="668203"/>
          </a:xfrm>
          <a:prstGeom prst="donut">
            <a:avLst>
              <a:gd name="adj" fmla="val 11639"/>
            </a:avLst>
          </a:prstGeom>
          <a:solidFill>
            <a:srgbClr val="0070C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86" name="Google Shape;1986;p97"/>
          <p:cNvSpPr/>
          <p:nvPr/>
        </p:nvSpPr>
        <p:spPr>
          <a:xfrm>
            <a:off x="7067635" y="5543200"/>
            <a:ext cx="668203" cy="668203"/>
          </a:xfrm>
          <a:prstGeom prst="donut">
            <a:avLst>
              <a:gd name="adj" fmla="val 11639"/>
            </a:avLst>
          </a:prstGeom>
          <a:solidFill>
            <a:srgbClr val="0070C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87" name="Google Shape;1987;p97"/>
          <p:cNvSpPr/>
          <p:nvPr/>
        </p:nvSpPr>
        <p:spPr>
          <a:xfrm>
            <a:off x="8174525" y="5726989"/>
            <a:ext cx="772446" cy="772446"/>
          </a:xfrm>
          <a:prstGeom prst="mathMultiply">
            <a:avLst>
              <a:gd name="adj1" fmla="val 8197"/>
            </a:avLst>
          </a:prstGeom>
          <a:solidFill>
            <a:srgbClr val="FF000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88" name="Google Shape;1988;p97"/>
          <p:cNvSpPr/>
          <p:nvPr/>
        </p:nvSpPr>
        <p:spPr>
          <a:xfrm>
            <a:off x="6078210" y="4057059"/>
            <a:ext cx="772446" cy="772446"/>
          </a:xfrm>
          <a:prstGeom prst="mathMultiply">
            <a:avLst>
              <a:gd name="adj1" fmla="val 8197"/>
            </a:avLst>
          </a:prstGeom>
          <a:solidFill>
            <a:srgbClr val="FF000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89" name="Google Shape;1989;p97"/>
          <p:cNvSpPr txBox="1"/>
          <p:nvPr/>
        </p:nvSpPr>
        <p:spPr>
          <a:xfrm>
            <a:off x="6620449" y="2642400"/>
            <a:ext cx="17691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電子黒板</a:t>
            </a:r>
            <a:r>
              <a:rPr lang="ja-JP" sz="1050" b="1" i="0" u="none" strike="noStrike" cap="none">
                <a:solidFill>
                  <a:schemeClr val="lt1"/>
                </a:solidFill>
                <a:latin typeface="Arial"/>
                <a:ea typeface="Arial"/>
                <a:cs typeface="Arial"/>
                <a:sym typeface="Arial"/>
              </a:rPr>
              <a:t>（テレビ） </a:t>
            </a:r>
            <a:r>
              <a:rPr lang="ja-JP" sz="1200" b="1" i="0" u="none" strike="noStrike" cap="none">
                <a:solidFill>
                  <a:schemeClr val="lt1"/>
                </a:solidFill>
                <a:latin typeface="Arial"/>
                <a:ea typeface="Arial"/>
                <a:cs typeface="Arial"/>
                <a:sym typeface="Arial"/>
              </a:rPr>
              <a:t>▶</a:t>
            </a:r>
            <a:endParaRPr sz="1200" b="1" i="0" u="none" strike="noStrike" cap="none">
              <a:solidFill>
                <a:schemeClr val="lt1"/>
              </a:solidFill>
              <a:latin typeface="Arial"/>
              <a:ea typeface="Arial"/>
              <a:cs typeface="Arial"/>
              <a:sym typeface="Arial"/>
            </a:endParaRPr>
          </a:p>
        </p:txBody>
      </p:sp>
      <p:sp>
        <p:nvSpPr>
          <p:cNvPr id="1990" name="Google Shape;1990;p97"/>
          <p:cNvSpPr txBox="1"/>
          <p:nvPr/>
        </p:nvSpPr>
        <p:spPr>
          <a:xfrm>
            <a:off x="8144287" y="1334100"/>
            <a:ext cx="715208" cy="300595"/>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時計 ▶</a:t>
            </a:r>
            <a:endParaRPr sz="1200" b="1" i="0" u="none" strike="noStrike" cap="none">
              <a:solidFill>
                <a:schemeClr val="lt1"/>
              </a:solidFill>
              <a:latin typeface="Arial"/>
              <a:ea typeface="Arial"/>
              <a:cs typeface="Arial"/>
              <a:sym typeface="Arial"/>
            </a:endParaRPr>
          </a:p>
        </p:txBody>
      </p:sp>
      <p:sp>
        <p:nvSpPr>
          <p:cNvPr id="1991" name="Google Shape;1991;p97"/>
          <p:cNvSpPr txBox="1"/>
          <p:nvPr/>
        </p:nvSpPr>
        <p:spPr>
          <a:xfrm>
            <a:off x="6150359" y="1136205"/>
            <a:ext cx="1035843" cy="300595"/>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けい光灯 ▶</a:t>
            </a:r>
            <a:endParaRPr sz="1200" b="1" i="0" u="none" strike="noStrike" cap="none">
              <a:solidFill>
                <a:schemeClr val="lt1"/>
              </a:solidFill>
              <a:latin typeface="Arial"/>
              <a:ea typeface="Arial"/>
              <a:cs typeface="Arial"/>
              <a:sym typeface="Arial"/>
            </a:endParaRPr>
          </a:p>
        </p:txBody>
      </p:sp>
      <p:sp>
        <p:nvSpPr>
          <p:cNvPr id="1992" name="Google Shape;1992;p97"/>
          <p:cNvSpPr txBox="1"/>
          <p:nvPr/>
        </p:nvSpPr>
        <p:spPr>
          <a:xfrm>
            <a:off x="10570321" y="3147689"/>
            <a:ext cx="715208" cy="300595"/>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黒板 ▶</a:t>
            </a:r>
            <a:endParaRPr sz="1200" b="1" i="0" u="none" strike="noStrike" cap="none">
              <a:solidFill>
                <a:schemeClr val="lt1"/>
              </a:solidFill>
              <a:latin typeface="Arial"/>
              <a:ea typeface="Arial"/>
              <a:cs typeface="Arial"/>
              <a:sym typeface="Arial"/>
            </a:endParaRPr>
          </a:p>
        </p:txBody>
      </p:sp>
      <p:sp>
        <p:nvSpPr>
          <p:cNvPr id="1993" name="Google Shape;1993;p97"/>
          <p:cNvSpPr txBox="1"/>
          <p:nvPr/>
        </p:nvSpPr>
        <p:spPr>
          <a:xfrm>
            <a:off x="7754520" y="4773954"/>
            <a:ext cx="715208" cy="300595"/>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机 ▶</a:t>
            </a:r>
            <a:endParaRPr sz="1200" b="1" i="0" u="none" strike="noStrike" cap="none">
              <a:solidFill>
                <a:schemeClr val="lt1"/>
              </a:solidFill>
              <a:latin typeface="Arial"/>
              <a:ea typeface="Arial"/>
              <a:cs typeface="Arial"/>
              <a:sym typeface="Arial"/>
            </a:endParaRPr>
          </a:p>
        </p:txBody>
      </p:sp>
      <p:sp>
        <p:nvSpPr>
          <p:cNvPr id="1994" name="Google Shape;1994;p97"/>
          <p:cNvSpPr txBox="1"/>
          <p:nvPr/>
        </p:nvSpPr>
        <p:spPr>
          <a:xfrm>
            <a:off x="7041192" y="5751989"/>
            <a:ext cx="715208" cy="300595"/>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いす ▶</a:t>
            </a:r>
            <a:endParaRPr sz="1200" b="1" i="0" u="none" strike="noStrike" cap="none">
              <a:solidFill>
                <a:schemeClr val="lt1"/>
              </a:solidFill>
              <a:latin typeface="Arial"/>
              <a:ea typeface="Arial"/>
              <a:cs typeface="Arial"/>
              <a:sym typeface="Arial"/>
            </a:endParaRPr>
          </a:p>
        </p:txBody>
      </p:sp>
      <p:sp>
        <p:nvSpPr>
          <p:cNvPr id="1995" name="Google Shape;1995;p97"/>
          <p:cNvSpPr txBox="1"/>
          <p:nvPr/>
        </p:nvSpPr>
        <p:spPr>
          <a:xfrm>
            <a:off x="9432239" y="5866926"/>
            <a:ext cx="1035843" cy="300595"/>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教科書 ▶</a:t>
            </a:r>
            <a:endParaRPr sz="1200" b="1" i="0" u="none" strike="noStrike" cap="none">
              <a:solidFill>
                <a:schemeClr val="lt1"/>
              </a:solidFill>
              <a:latin typeface="Arial"/>
              <a:ea typeface="Arial"/>
              <a:cs typeface="Arial"/>
              <a:sym typeface="Arial"/>
            </a:endParaRPr>
          </a:p>
        </p:txBody>
      </p:sp>
      <p:sp>
        <p:nvSpPr>
          <p:cNvPr id="1996" name="Google Shape;1996;p97"/>
          <p:cNvSpPr txBox="1"/>
          <p:nvPr/>
        </p:nvSpPr>
        <p:spPr>
          <a:xfrm>
            <a:off x="9028054" y="4242840"/>
            <a:ext cx="715208" cy="300595"/>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教卓 ▶</a:t>
            </a:r>
            <a:endParaRPr sz="1200" b="1" i="0" u="none" strike="noStrike" cap="none">
              <a:solidFill>
                <a:schemeClr val="lt1"/>
              </a:solidFill>
              <a:latin typeface="Arial"/>
              <a:ea typeface="Arial"/>
              <a:cs typeface="Arial"/>
              <a:sym typeface="Arial"/>
            </a:endParaRPr>
          </a:p>
        </p:txBody>
      </p:sp>
      <p:sp>
        <p:nvSpPr>
          <p:cNvPr id="1997" name="Google Shape;1997;p97"/>
          <p:cNvSpPr txBox="1"/>
          <p:nvPr/>
        </p:nvSpPr>
        <p:spPr>
          <a:xfrm>
            <a:off x="7941503" y="5988760"/>
            <a:ext cx="1238500" cy="300595"/>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ランドセル ▶</a:t>
            </a:r>
            <a:endParaRPr sz="1200" b="1" i="0" u="none" strike="noStrike" cap="none">
              <a:solidFill>
                <a:schemeClr val="lt1"/>
              </a:solidFill>
              <a:latin typeface="Arial"/>
              <a:ea typeface="Arial"/>
              <a:cs typeface="Arial"/>
              <a:sym typeface="Arial"/>
            </a:endParaRPr>
          </a:p>
        </p:txBody>
      </p:sp>
      <p:sp>
        <p:nvSpPr>
          <p:cNvPr id="1998" name="Google Shape;1998;p97"/>
          <p:cNvSpPr txBox="1"/>
          <p:nvPr/>
        </p:nvSpPr>
        <p:spPr>
          <a:xfrm>
            <a:off x="5950106" y="4312269"/>
            <a:ext cx="1035843" cy="300595"/>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ふでばこ ▶</a:t>
            </a:r>
            <a:endParaRPr sz="1200" b="1" i="0" u="none" strike="noStrike" cap="none">
              <a:solidFill>
                <a:schemeClr val="lt1"/>
              </a:solidFill>
              <a:latin typeface="Arial"/>
              <a:ea typeface="Arial"/>
              <a:cs typeface="Arial"/>
              <a:sym typeface="Arial"/>
            </a:endParaRPr>
          </a:p>
        </p:txBody>
      </p:sp>
      <p:sp>
        <p:nvSpPr>
          <p:cNvPr id="1999" name="Google Shape;1999;p97"/>
          <p:cNvSpPr/>
          <p:nvPr/>
        </p:nvSpPr>
        <p:spPr>
          <a:xfrm flipH="1">
            <a:off x="4487460" y="2572698"/>
            <a:ext cx="1720453" cy="702008"/>
          </a:xfrm>
          <a:custGeom>
            <a:avLst/>
            <a:gdLst/>
            <a:ahLst/>
            <a:cxnLst/>
            <a:rect l="l" t="t" r="r" b="b"/>
            <a:pathLst>
              <a:path w="4747028" h="2016457" extrusionOk="0">
                <a:moveTo>
                  <a:pt x="122473" y="0"/>
                </a:moveTo>
                <a:lnTo>
                  <a:pt x="4624555" y="0"/>
                </a:lnTo>
                <a:cubicBezTo>
                  <a:pt x="4692195" y="0"/>
                  <a:pt x="4747028" y="54833"/>
                  <a:pt x="4747028" y="122473"/>
                </a:cubicBezTo>
                <a:lnTo>
                  <a:pt x="4747028" y="1544961"/>
                </a:lnTo>
                <a:cubicBezTo>
                  <a:pt x="4747028" y="1612601"/>
                  <a:pt x="4692195" y="1667434"/>
                  <a:pt x="4624555" y="1667434"/>
                </a:cubicBezTo>
                <a:lnTo>
                  <a:pt x="3979961" y="1667434"/>
                </a:lnTo>
                <a:lnTo>
                  <a:pt x="3558636" y="2016457"/>
                </a:lnTo>
                <a:cubicBezTo>
                  <a:pt x="3556980" y="1900116"/>
                  <a:pt x="3555323" y="1783775"/>
                  <a:pt x="3553667" y="1667434"/>
                </a:cubicBezTo>
                <a:lnTo>
                  <a:pt x="122473" y="1667434"/>
                </a:lnTo>
                <a:cubicBezTo>
                  <a:pt x="54833" y="1667434"/>
                  <a:pt x="0" y="1612601"/>
                  <a:pt x="0" y="1544961"/>
                </a:cubicBezTo>
                <a:lnTo>
                  <a:pt x="0" y="122473"/>
                </a:lnTo>
                <a:cubicBezTo>
                  <a:pt x="0" y="54833"/>
                  <a:pt x="54833" y="0"/>
                  <a:pt x="122473" y="0"/>
                </a:cubicBezTo>
                <a:close/>
              </a:path>
            </a:pathLst>
          </a:custGeom>
          <a:solidFill>
            <a:schemeClr val="lt1"/>
          </a:solidFill>
          <a:ln w="12700" cap="flat" cmpd="sng">
            <a:solidFill>
              <a:schemeClr val="dk1"/>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00" name="Google Shape;2000;p97"/>
          <p:cNvSpPr txBox="1"/>
          <p:nvPr/>
        </p:nvSpPr>
        <p:spPr>
          <a:xfrm>
            <a:off x="4487460" y="2627579"/>
            <a:ext cx="1720453" cy="488339"/>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100"/>
              <a:buFont typeface="Arial"/>
              <a:buNone/>
            </a:pPr>
            <a:r>
              <a:rPr lang="ja-JP" sz="1100" b="0" i="0" u="none" strike="noStrike" cap="none">
                <a:solidFill>
                  <a:schemeClr val="dk1"/>
                </a:solidFill>
                <a:latin typeface="Arial"/>
                <a:ea typeface="Arial"/>
                <a:cs typeface="Arial"/>
                <a:sym typeface="Arial"/>
              </a:rPr>
              <a:t>どんなものに税金が</a:t>
            </a:r>
            <a:endParaRPr sz="1100" b="0" i="0" u="none" strike="noStrike" cap="none">
              <a:solidFill>
                <a:schemeClr val="dk1"/>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100"/>
              <a:buFont typeface="Arial"/>
              <a:buNone/>
            </a:pPr>
            <a:r>
              <a:rPr lang="ja-JP" sz="1100" b="0" i="0" u="none" strike="noStrike" cap="none">
                <a:solidFill>
                  <a:schemeClr val="dk1"/>
                </a:solidFill>
                <a:latin typeface="Arial"/>
                <a:ea typeface="Arial"/>
                <a:cs typeface="Arial"/>
                <a:sym typeface="Arial"/>
              </a:rPr>
              <a:t>使われているんだろう？</a:t>
            </a:r>
            <a:endParaRPr sz="1400" b="0" i="0" u="none" strike="noStrike" cap="none">
              <a:solidFill>
                <a:srgbClr val="000000"/>
              </a:solidFill>
              <a:latin typeface="Arial"/>
              <a:ea typeface="Arial"/>
              <a:cs typeface="Arial"/>
              <a:sym typeface="Arial"/>
            </a:endParaRPr>
          </a:p>
        </p:txBody>
      </p:sp>
      <p:sp>
        <p:nvSpPr>
          <p:cNvPr id="2001" name="Google Shape;2001;p97"/>
          <p:cNvSpPr/>
          <p:nvPr/>
        </p:nvSpPr>
        <p:spPr>
          <a:xfrm flipH="1">
            <a:off x="9268163" y="926653"/>
            <a:ext cx="1722154" cy="840717"/>
          </a:xfrm>
          <a:custGeom>
            <a:avLst/>
            <a:gdLst/>
            <a:ahLst/>
            <a:cxnLst/>
            <a:rect l="l" t="t" r="r" b="b"/>
            <a:pathLst>
              <a:path w="4747028" h="2016457" extrusionOk="0">
                <a:moveTo>
                  <a:pt x="122473" y="0"/>
                </a:moveTo>
                <a:lnTo>
                  <a:pt x="4624555" y="0"/>
                </a:lnTo>
                <a:cubicBezTo>
                  <a:pt x="4692195" y="0"/>
                  <a:pt x="4747028" y="54833"/>
                  <a:pt x="4747028" y="122473"/>
                </a:cubicBezTo>
                <a:lnTo>
                  <a:pt x="4747028" y="1544961"/>
                </a:lnTo>
                <a:cubicBezTo>
                  <a:pt x="4747028" y="1612601"/>
                  <a:pt x="4692195" y="1667434"/>
                  <a:pt x="4624555" y="1667434"/>
                </a:cubicBezTo>
                <a:lnTo>
                  <a:pt x="3979961" y="1667434"/>
                </a:lnTo>
                <a:lnTo>
                  <a:pt x="3558636" y="2016457"/>
                </a:lnTo>
                <a:cubicBezTo>
                  <a:pt x="3556980" y="1900116"/>
                  <a:pt x="3555323" y="1783775"/>
                  <a:pt x="3553667" y="1667434"/>
                </a:cubicBezTo>
                <a:lnTo>
                  <a:pt x="122473" y="1667434"/>
                </a:lnTo>
                <a:cubicBezTo>
                  <a:pt x="54833" y="1667434"/>
                  <a:pt x="0" y="1612601"/>
                  <a:pt x="0" y="1544961"/>
                </a:cubicBezTo>
                <a:lnTo>
                  <a:pt x="0" y="122473"/>
                </a:lnTo>
                <a:cubicBezTo>
                  <a:pt x="0" y="54833"/>
                  <a:pt x="54833" y="0"/>
                  <a:pt x="122473" y="0"/>
                </a:cubicBezTo>
                <a:close/>
              </a:path>
            </a:pathLst>
          </a:custGeom>
          <a:solidFill>
            <a:schemeClr val="lt1"/>
          </a:solidFill>
          <a:ln w="12700" cap="flat" cmpd="sng">
            <a:solidFill>
              <a:schemeClr val="dk1"/>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02" name="Google Shape;2002;p97"/>
          <p:cNvSpPr txBox="1"/>
          <p:nvPr/>
        </p:nvSpPr>
        <p:spPr>
          <a:xfrm>
            <a:off x="9268162" y="944071"/>
            <a:ext cx="2049529" cy="70169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100"/>
              <a:buFont typeface="Arial"/>
              <a:buNone/>
            </a:pPr>
            <a:r>
              <a:rPr lang="ja-JP" sz="1100" b="0" i="0" u="none" strike="noStrike" cap="none">
                <a:solidFill>
                  <a:schemeClr val="dk1"/>
                </a:solidFill>
                <a:latin typeface="Arial"/>
                <a:ea typeface="Arial"/>
                <a:cs typeface="Arial"/>
                <a:sym typeface="Arial"/>
              </a:rPr>
              <a:t>じつは教室の中にも、</a:t>
            </a:r>
            <a:endParaRPr sz="1100" b="0" i="0" u="none" strike="noStrike" cap="none">
              <a:solidFill>
                <a:schemeClr val="dk1"/>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100"/>
              <a:buFont typeface="Arial"/>
              <a:buNone/>
            </a:pPr>
            <a:r>
              <a:rPr lang="ja-JP" sz="1100" b="0" i="0" u="none" strike="noStrike" cap="none">
                <a:solidFill>
                  <a:schemeClr val="dk1"/>
                </a:solidFill>
                <a:latin typeface="Arial"/>
                <a:ea typeface="Arial"/>
                <a:cs typeface="Arial"/>
                <a:sym typeface="Arial"/>
              </a:rPr>
              <a:t>税金で買っているものが、</a:t>
            </a:r>
            <a:endParaRPr sz="1100" b="0" i="0" u="none" strike="noStrike" cap="none">
              <a:solidFill>
                <a:schemeClr val="dk1"/>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100"/>
              <a:buFont typeface="Arial"/>
              <a:buNone/>
            </a:pPr>
            <a:r>
              <a:rPr lang="ja-JP" sz="1100" b="0" i="0" u="none" strike="noStrike" cap="none">
                <a:solidFill>
                  <a:schemeClr val="dk1"/>
                </a:solidFill>
                <a:latin typeface="Arial"/>
                <a:ea typeface="Arial"/>
                <a:cs typeface="Arial"/>
                <a:sym typeface="Arial"/>
              </a:rPr>
              <a:t>いっぱいあるのよ。</a:t>
            </a:r>
            <a:endParaRPr sz="1400" b="0" i="0" u="none" strike="noStrike" cap="none">
              <a:solidFill>
                <a:srgbClr val="000000"/>
              </a:solidFill>
              <a:latin typeface="Arial"/>
              <a:ea typeface="Arial"/>
              <a:cs typeface="Arial"/>
              <a:sym typeface="Arial"/>
            </a:endParaRPr>
          </a:p>
        </p:txBody>
      </p:sp>
    </p:spTree>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2006"/>
        <p:cNvGrpSpPr/>
        <p:nvPr/>
      </p:nvGrpSpPr>
      <p:grpSpPr>
        <a:xfrm>
          <a:off x="0" y="0"/>
          <a:ext cx="0" cy="0"/>
          <a:chOff x="0" y="0"/>
          <a:chExt cx="0" cy="0"/>
        </a:xfrm>
      </p:grpSpPr>
      <p:grpSp>
        <p:nvGrpSpPr>
          <p:cNvPr id="2007" name="Google Shape;2007;p98"/>
          <p:cNvGrpSpPr/>
          <p:nvPr/>
        </p:nvGrpSpPr>
        <p:grpSpPr>
          <a:xfrm>
            <a:off x="1351985" y="1499479"/>
            <a:ext cx="9488030" cy="3306513"/>
            <a:chOff x="1351985" y="1543024"/>
            <a:chExt cx="9488030" cy="3528000"/>
          </a:xfrm>
        </p:grpSpPr>
        <p:sp>
          <p:nvSpPr>
            <p:cNvPr id="2008" name="Google Shape;2008;p98"/>
            <p:cNvSpPr/>
            <p:nvPr/>
          </p:nvSpPr>
          <p:spPr>
            <a:xfrm rot="10800000" flipH="1">
              <a:off x="1351985" y="1543024"/>
              <a:ext cx="9488030" cy="3528000"/>
            </a:xfrm>
            <a:prstGeom prst="round2SameRect">
              <a:avLst>
                <a:gd name="adj1" fmla="val 5646"/>
                <a:gd name="adj2" fmla="val 0"/>
              </a:avLst>
            </a:prstGeom>
            <a:solidFill>
              <a:srgbClr val="FFFCDB"/>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2009" name="Google Shape;2009;p98"/>
            <p:cNvCxnSpPr/>
            <p:nvPr/>
          </p:nvCxnSpPr>
          <p:spPr>
            <a:xfrm>
              <a:off x="7677339" y="1543024"/>
              <a:ext cx="0" cy="3528000"/>
            </a:xfrm>
            <a:prstGeom prst="straightConnector1">
              <a:avLst/>
            </a:prstGeom>
            <a:noFill/>
            <a:ln w="12700" cap="flat" cmpd="sng">
              <a:solidFill>
                <a:schemeClr val="dk1"/>
              </a:solidFill>
              <a:prstDash val="solid"/>
              <a:miter lim="800000"/>
              <a:headEnd type="none" w="sm" len="sm"/>
              <a:tailEnd type="none" w="sm" len="sm"/>
            </a:ln>
          </p:spPr>
        </p:cxnSp>
        <p:cxnSp>
          <p:nvCxnSpPr>
            <p:cNvPr id="2010" name="Google Shape;2010;p98"/>
            <p:cNvCxnSpPr/>
            <p:nvPr/>
          </p:nvCxnSpPr>
          <p:spPr>
            <a:xfrm>
              <a:off x="4514662" y="1543024"/>
              <a:ext cx="0" cy="3528000"/>
            </a:xfrm>
            <a:prstGeom prst="straightConnector1">
              <a:avLst/>
            </a:prstGeom>
            <a:noFill/>
            <a:ln w="12700" cap="flat" cmpd="sng">
              <a:solidFill>
                <a:schemeClr val="dk1"/>
              </a:solidFill>
              <a:prstDash val="solid"/>
              <a:miter lim="800000"/>
              <a:headEnd type="none" w="sm" len="sm"/>
              <a:tailEnd type="none" w="sm" len="sm"/>
            </a:ln>
          </p:spPr>
        </p:cxnSp>
      </p:grpSp>
      <p:sp>
        <p:nvSpPr>
          <p:cNvPr id="2011" name="Google Shape;2011;p98"/>
          <p:cNvSpPr txBox="1"/>
          <p:nvPr/>
        </p:nvSpPr>
        <p:spPr>
          <a:xfrm>
            <a:off x="201706" y="199493"/>
            <a:ext cx="4576034"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AAC8D"/>
              </a:buClr>
              <a:buSzPts val="2400"/>
              <a:buFont typeface="Arial"/>
              <a:buNone/>
            </a:pPr>
            <a:r>
              <a:rPr lang="ja-JP" sz="2400" b="1" i="0" u="none" strike="noStrike" cap="none">
                <a:solidFill>
                  <a:srgbClr val="2AAC8D"/>
                </a:solidFill>
                <a:latin typeface="Arial"/>
                <a:ea typeface="Arial"/>
                <a:cs typeface="Arial"/>
                <a:sym typeface="Arial"/>
              </a:rPr>
              <a:t>3. 税金の使われ方</a:t>
            </a:r>
            <a:endParaRPr sz="1400" b="0" i="0" u="none" strike="noStrike" cap="none">
              <a:solidFill>
                <a:srgbClr val="000000"/>
              </a:solidFill>
              <a:latin typeface="Arial"/>
              <a:ea typeface="Arial"/>
              <a:cs typeface="Arial"/>
              <a:sym typeface="Arial"/>
            </a:endParaRPr>
          </a:p>
        </p:txBody>
      </p:sp>
      <p:sp>
        <p:nvSpPr>
          <p:cNvPr id="2012" name="Google Shape;2012;p98"/>
          <p:cNvSpPr txBox="1"/>
          <p:nvPr/>
        </p:nvSpPr>
        <p:spPr>
          <a:xfrm>
            <a:off x="201706" y="613108"/>
            <a:ext cx="4576034"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1" i="0" u="none" strike="noStrike" cap="none">
                <a:solidFill>
                  <a:srgbClr val="000000"/>
                </a:solidFill>
                <a:latin typeface="Arial"/>
                <a:ea typeface="Arial"/>
                <a:cs typeface="Arial"/>
                <a:sym typeface="Arial"/>
              </a:rPr>
              <a:t>【学校の中での使われ方】</a:t>
            </a:r>
            <a:endParaRPr sz="1400" b="0" i="0" u="none" strike="noStrike" cap="none">
              <a:solidFill>
                <a:srgbClr val="000000"/>
              </a:solidFill>
              <a:latin typeface="Arial"/>
              <a:ea typeface="Arial"/>
              <a:cs typeface="Arial"/>
              <a:sym typeface="Arial"/>
            </a:endParaRPr>
          </a:p>
        </p:txBody>
      </p:sp>
      <p:pic>
        <p:nvPicPr>
          <p:cNvPr id="2013" name="Google Shape;2013;p98"/>
          <p:cNvPicPr preferRelativeResize="0"/>
          <p:nvPr/>
        </p:nvPicPr>
        <p:blipFill rotWithShape="1">
          <a:blip r:embed="rId3">
            <a:alphaModFix/>
          </a:blip>
          <a:srcRect/>
          <a:stretch/>
        </p:blipFill>
        <p:spPr>
          <a:xfrm>
            <a:off x="8801299" y="1967060"/>
            <a:ext cx="914755" cy="2378363"/>
          </a:xfrm>
          <a:prstGeom prst="rect">
            <a:avLst/>
          </a:prstGeom>
          <a:noFill/>
          <a:ln>
            <a:noFill/>
          </a:ln>
        </p:spPr>
      </p:pic>
      <p:pic>
        <p:nvPicPr>
          <p:cNvPr id="2014" name="Google Shape;2014;p98"/>
          <p:cNvPicPr preferRelativeResize="0"/>
          <p:nvPr/>
        </p:nvPicPr>
        <p:blipFill rotWithShape="1">
          <a:blip r:embed="rId4">
            <a:alphaModFix/>
          </a:blip>
          <a:srcRect/>
          <a:stretch/>
        </p:blipFill>
        <p:spPr>
          <a:xfrm>
            <a:off x="5719295" y="2111171"/>
            <a:ext cx="753411" cy="2234252"/>
          </a:xfrm>
          <a:prstGeom prst="rect">
            <a:avLst/>
          </a:prstGeom>
          <a:noFill/>
          <a:ln>
            <a:noFill/>
          </a:ln>
        </p:spPr>
      </p:pic>
      <p:pic>
        <p:nvPicPr>
          <p:cNvPr id="2015" name="Google Shape;2015;p98"/>
          <p:cNvPicPr preferRelativeResize="0"/>
          <p:nvPr/>
        </p:nvPicPr>
        <p:blipFill rotWithShape="1">
          <a:blip r:embed="rId5">
            <a:alphaModFix/>
          </a:blip>
          <a:srcRect/>
          <a:stretch/>
        </p:blipFill>
        <p:spPr>
          <a:xfrm>
            <a:off x="2406469" y="3036791"/>
            <a:ext cx="1053705" cy="1308632"/>
          </a:xfrm>
          <a:prstGeom prst="rect">
            <a:avLst/>
          </a:prstGeom>
          <a:noFill/>
          <a:ln>
            <a:noFill/>
          </a:ln>
        </p:spPr>
      </p:pic>
      <p:sp>
        <p:nvSpPr>
          <p:cNvPr id="2016" name="Google Shape;2016;p98"/>
          <p:cNvSpPr/>
          <p:nvPr/>
        </p:nvSpPr>
        <p:spPr>
          <a:xfrm>
            <a:off x="1351985" y="1038849"/>
            <a:ext cx="9488030" cy="460631"/>
          </a:xfrm>
          <a:prstGeom prst="round2SameRect">
            <a:avLst>
              <a:gd name="adj1" fmla="val 31421"/>
              <a:gd name="adj2" fmla="val 0"/>
            </a:avLst>
          </a:prstGeom>
          <a:solidFill>
            <a:srgbClr val="BEDFC2"/>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17" name="Google Shape;2017;p98"/>
          <p:cNvSpPr txBox="1"/>
          <p:nvPr/>
        </p:nvSpPr>
        <p:spPr>
          <a:xfrm>
            <a:off x="1837137" y="1052103"/>
            <a:ext cx="8517726" cy="442942"/>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2000"/>
              <a:buFont typeface="Arial"/>
              <a:buNone/>
            </a:pPr>
            <a:r>
              <a:rPr lang="ja-JP" sz="2000" b="0" i="0" u="none" strike="noStrike" cap="none">
                <a:solidFill>
                  <a:schemeClr val="dk1"/>
                </a:solidFill>
                <a:latin typeface="Arial"/>
                <a:ea typeface="Arial"/>
                <a:cs typeface="Arial"/>
                <a:sym typeface="Arial"/>
              </a:rPr>
              <a:t>国や県や市町が負担した公立学校の児童・生徒1人当たりの年間教育費</a:t>
            </a:r>
            <a:endParaRPr sz="1400" b="0" i="0" u="none" strike="noStrike" cap="none">
              <a:solidFill>
                <a:srgbClr val="000000"/>
              </a:solidFill>
              <a:latin typeface="Arial"/>
              <a:ea typeface="Arial"/>
              <a:cs typeface="Arial"/>
              <a:sym typeface="Arial"/>
            </a:endParaRPr>
          </a:p>
        </p:txBody>
      </p:sp>
      <p:sp>
        <p:nvSpPr>
          <p:cNvPr id="2018" name="Google Shape;2018;p98"/>
          <p:cNvSpPr txBox="1"/>
          <p:nvPr/>
        </p:nvSpPr>
        <p:spPr>
          <a:xfrm>
            <a:off x="1938909" y="4382547"/>
            <a:ext cx="1988824" cy="407932"/>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800"/>
              <a:buFont typeface="Arial"/>
              <a:buNone/>
            </a:pPr>
            <a:r>
              <a:rPr lang="ja-JP" sz="1800" b="0" i="0" u="none" strike="noStrike" cap="none">
                <a:solidFill>
                  <a:schemeClr val="dk1"/>
                </a:solidFill>
                <a:latin typeface="Arial"/>
                <a:ea typeface="Arial"/>
                <a:cs typeface="Arial"/>
                <a:sym typeface="Arial"/>
              </a:rPr>
              <a:t>小学生</a:t>
            </a:r>
            <a:endParaRPr sz="1400" b="0" i="0" u="none" strike="noStrike" cap="none">
              <a:solidFill>
                <a:srgbClr val="000000"/>
              </a:solidFill>
              <a:latin typeface="Arial"/>
              <a:ea typeface="Arial"/>
              <a:cs typeface="Arial"/>
              <a:sym typeface="Arial"/>
            </a:endParaRPr>
          </a:p>
        </p:txBody>
      </p:sp>
      <p:sp>
        <p:nvSpPr>
          <p:cNvPr id="2019" name="Google Shape;2019;p98"/>
          <p:cNvSpPr txBox="1"/>
          <p:nvPr/>
        </p:nvSpPr>
        <p:spPr>
          <a:xfrm>
            <a:off x="5101588" y="4382547"/>
            <a:ext cx="1988824" cy="407932"/>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800"/>
              <a:buFont typeface="Arial"/>
              <a:buNone/>
            </a:pPr>
            <a:r>
              <a:rPr lang="ja-JP" sz="1800" b="0" i="0" u="none" strike="noStrike" cap="none">
                <a:solidFill>
                  <a:schemeClr val="dk1"/>
                </a:solidFill>
                <a:latin typeface="Arial"/>
                <a:ea typeface="Arial"/>
                <a:cs typeface="Arial"/>
                <a:sym typeface="Arial"/>
              </a:rPr>
              <a:t>中学生</a:t>
            </a:r>
            <a:endParaRPr sz="1400" b="0" i="0" u="none" strike="noStrike" cap="none">
              <a:solidFill>
                <a:srgbClr val="000000"/>
              </a:solidFill>
              <a:latin typeface="Arial"/>
              <a:ea typeface="Arial"/>
              <a:cs typeface="Arial"/>
              <a:sym typeface="Arial"/>
            </a:endParaRPr>
          </a:p>
        </p:txBody>
      </p:sp>
      <p:sp>
        <p:nvSpPr>
          <p:cNvPr id="2020" name="Google Shape;2020;p98"/>
          <p:cNvSpPr txBox="1"/>
          <p:nvPr/>
        </p:nvSpPr>
        <p:spPr>
          <a:xfrm>
            <a:off x="8130744" y="4382547"/>
            <a:ext cx="2255863" cy="407932"/>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800"/>
              <a:buFont typeface="Arial"/>
              <a:buNone/>
            </a:pPr>
            <a:r>
              <a:rPr lang="ja-JP" sz="1800" b="0" i="0" u="none" strike="noStrike" cap="none">
                <a:solidFill>
                  <a:schemeClr val="dk1"/>
                </a:solidFill>
                <a:latin typeface="Arial"/>
                <a:ea typeface="Arial"/>
                <a:cs typeface="Arial"/>
                <a:sym typeface="Arial"/>
              </a:rPr>
              <a:t>高校生（全日制）</a:t>
            </a:r>
            <a:endParaRPr sz="1400" b="0" i="0" u="none" strike="noStrike" cap="none">
              <a:solidFill>
                <a:srgbClr val="000000"/>
              </a:solidFill>
              <a:latin typeface="Arial"/>
              <a:ea typeface="Arial"/>
              <a:cs typeface="Arial"/>
              <a:sym typeface="Arial"/>
            </a:endParaRPr>
          </a:p>
        </p:txBody>
      </p:sp>
      <p:sp>
        <p:nvSpPr>
          <p:cNvPr id="2021" name="Google Shape;2021;p98"/>
          <p:cNvSpPr txBox="1"/>
          <p:nvPr/>
        </p:nvSpPr>
        <p:spPr>
          <a:xfrm>
            <a:off x="1938909" y="1519765"/>
            <a:ext cx="1988824" cy="442942"/>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2000"/>
              <a:buFont typeface="Arial"/>
              <a:buNone/>
            </a:pPr>
            <a:r>
              <a:rPr lang="ja-JP" sz="2000" b="1" i="0" u="none" strike="noStrike" cap="none">
                <a:solidFill>
                  <a:schemeClr val="dk1"/>
                </a:solidFill>
                <a:latin typeface="Arial"/>
                <a:ea typeface="Arial"/>
                <a:cs typeface="Arial"/>
                <a:sym typeface="Arial"/>
              </a:rPr>
              <a:t>約941,000円</a:t>
            </a:r>
            <a:endParaRPr sz="1400" b="0" i="0" u="none" strike="noStrike" cap="none">
              <a:solidFill>
                <a:srgbClr val="000000"/>
              </a:solidFill>
              <a:latin typeface="Arial"/>
              <a:ea typeface="Arial"/>
              <a:cs typeface="Arial"/>
              <a:sym typeface="Arial"/>
            </a:endParaRPr>
          </a:p>
        </p:txBody>
      </p:sp>
      <p:sp>
        <p:nvSpPr>
          <p:cNvPr id="2022" name="Google Shape;2022;p98"/>
          <p:cNvSpPr txBox="1"/>
          <p:nvPr/>
        </p:nvSpPr>
        <p:spPr>
          <a:xfrm>
            <a:off x="5034831" y="1519765"/>
            <a:ext cx="2122339" cy="442942"/>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2000"/>
              <a:buFont typeface="Arial"/>
              <a:buNone/>
            </a:pPr>
            <a:r>
              <a:rPr lang="ja-JP" sz="2000" b="1" i="0" u="none" strike="noStrike" cap="none">
                <a:solidFill>
                  <a:schemeClr val="dk1"/>
                </a:solidFill>
                <a:latin typeface="Arial"/>
                <a:ea typeface="Arial"/>
                <a:cs typeface="Arial"/>
                <a:sym typeface="Arial"/>
              </a:rPr>
              <a:t>約1,086,000円</a:t>
            </a:r>
            <a:endParaRPr sz="1400" b="0" i="0" u="none" strike="noStrike" cap="none">
              <a:solidFill>
                <a:srgbClr val="000000"/>
              </a:solidFill>
              <a:latin typeface="Arial"/>
              <a:ea typeface="Arial"/>
              <a:cs typeface="Arial"/>
              <a:sym typeface="Arial"/>
            </a:endParaRPr>
          </a:p>
        </p:txBody>
      </p:sp>
      <p:sp>
        <p:nvSpPr>
          <p:cNvPr id="2023" name="Google Shape;2023;p98"/>
          <p:cNvSpPr txBox="1"/>
          <p:nvPr/>
        </p:nvSpPr>
        <p:spPr>
          <a:xfrm>
            <a:off x="8197500" y="1519765"/>
            <a:ext cx="2122343" cy="442942"/>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2000"/>
              <a:buFont typeface="Arial"/>
              <a:buNone/>
            </a:pPr>
            <a:r>
              <a:rPr lang="ja-JP" sz="2000" b="1" i="0" u="none" strike="noStrike" cap="none">
                <a:solidFill>
                  <a:schemeClr val="dk1"/>
                </a:solidFill>
                <a:latin typeface="Arial"/>
                <a:ea typeface="Arial"/>
                <a:cs typeface="Arial"/>
                <a:sym typeface="Arial"/>
              </a:rPr>
              <a:t>約1,127,000円</a:t>
            </a:r>
            <a:endParaRPr sz="1400" b="0" i="0" u="none" strike="noStrike" cap="none">
              <a:solidFill>
                <a:srgbClr val="000000"/>
              </a:solidFill>
              <a:latin typeface="Arial"/>
              <a:ea typeface="Arial"/>
              <a:cs typeface="Arial"/>
              <a:sym typeface="Arial"/>
            </a:endParaRPr>
          </a:p>
        </p:txBody>
      </p:sp>
      <p:sp>
        <p:nvSpPr>
          <p:cNvPr id="2024" name="Google Shape;2024;p98"/>
          <p:cNvSpPr/>
          <p:nvPr/>
        </p:nvSpPr>
        <p:spPr>
          <a:xfrm rot="5400000">
            <a:off x="4389750" y="1816316"/>
            <a:ext cx="249821" cy="6325354"/>
          </a:xfrm>
          <a:prstGeom prst="rightBrace">
            <a:avLst>
              <a:gd name="adj1" fmla="val 36838"/>
              <a:gd name="adj2" fmla="val 50000"/>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025" name="Google Shape;2025;p98"/>
          <p:cNvSpPr/>
          <p:nvPr/>
        </p:nvSpPr>
        <p:spPr>
          <a:xfrm>
            <a:off x="1351983" y="5153907"/>
            <a:ext cx="6325356" cy="411876"/>
          </a:xfrm>
          <a:prstGeom prst="rect">
            <a:avLst/>
          </a:prstGeom>
          <a:solidFill>
            <a:srgbClr val="BEDFC2"/>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26" name="Google Shape;2026;p98"/>
          <p:cNvSpPr txBox="1"/>
          <p:nvPr/>
        </p:nvSpPr>
        <p:spPr>
          <a:xfrm>
            <a:off x="2121114" y="5199514"/>
            <a:ext cx="4787095" cy="372859"/>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600"/>
              <a:buFont typeface="Arial"/>
              <a:buNone/>
            </a:pPr>
            <a:r>
              <a:rPr lang="ja-JP" sz="1600" b="0" i="0" u="none" strike="noStrike" cap="none">
                <a:solidFill>
                  <a:schemeClr val="dk1"/>
                </a:solidFill>
                <a:latin typeface="Arial"/>
                <a:ea typeface="Arial"/>
                <a:cs typeface="Arial"/>
                <a:sym typeface="Arial"/>
              </a:rPr>
              <a:t>義務教育の費用（単純に計算すると）</a:t>
            </a:r>
            <a:endParaRPr sz="1400" b="0" i="0" u="none" strike="noStrike" cap="none">
              <a:solidFill>
                <a:srgbClr val="000000"/>
              </a:solidFill>
              <a:latin typeface="Arial"/>
              <a:ea typeface="Arial"/>
              <a:cs typeface="Arial"/>
              <a:sym typeface="Arial"/>
            </a:endParaRPr>
          </a:p>
        </p:txBody>
      </p:sp>
      <p:sp>
        <p:nvSpPr>
          <p:cNvPr id="2027" name="Google Shape;2027;p98"/>
          <p:cNvSpPr/>
          <p:nvPr/>
        </p:nvSpPr>
        <p:spPr>
          <a:xfrm>
            <a:off x="1351985" y="5561349"/>
            <a:ext cx="6325353" cy="823260"/>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28" name="Google Shape;2028;p98"/>
          <p:cNvSpPr txBox="1"/>
          <p:nvPr/>
        </p:nvSpPr>
        <p:spPr>
          <a:xfrm>
            <a:off x="1680960" y="5603518"/>
            <a:ext cx="1273307" cy="372859"/>
          </a:xfrm>
          <a:prstGeom prst="rect">
            <a:avLst/>
          </a:prstGeom>
          <a:noFill/>
          <a:ln>
            <a:noFill/>
          </a:ln>
        </p:spPr>
        <p:txBody>
          <a:bodyPr spcFirstLastPara="1" wrap="square" lIns="91425" tIns="45700" rIns="91425" bIns="45700" anchor="t" anchorCtr="0">
            <a:spAutoFit/>
          </a:bodyPr>
          <a:lstStyle/>
          <a:p>
            <a:pPr marL="0" marR="0" lvl="0" indent="0" algn="r" rtl="0">
              <a:lnSpc>
                <a:spcPct val="120000"/>
              </a:lnSpc>
              <a:spcBef>
                <a:spcPts val="0"/>
              </a:spcBef>
              <a:spcAft>
                <a:spcPts val="0"/>
              </a:spcAft>
              <a:buClr>
                <a:srgbClr val="000000"/>
              </a:buClr>
              <a:buSzPts val="1600"/>
              <a:buFont typeface="Arial"/>
              <a:buNone/>
            </a:pPr>
            <a:r>
              <a:rPr lang="ja-JP" sz="1600" b="0" i="0" u="none" strike="noStrike" cap="none">
                <a:solidFill>
                  <a:schemeClr val="dk1"/>
                </a:solidFill>
                <a:latin typeface="Arial"/>
                <a:ea typeface="Arial"/>
                <a:cs typeface="Arial"/>
                <a:sym typeface="Arial"/>
              </a:rPr>
              <a:t>小学生</a:t>
            </a:r>
            <a:endParaRPr sz="1400" b="0" i="0" u="none" strike="noStrike" cap="none">
              <a:solidFill>
                <a:srgbClr val="000000"/>
              </a:solidFill>
              <a:latin typeface="Arial"/>
              <a:ea typeface="Arial"/>
              <a:cs typeface="Arial"/>
              <a:sym typeface="Arial"/>
            </a:endParaRPr>
          </a:p>
        </p:txBody>
      </p:sp>
      <p:sp>
        <p:nvSpPr>
          <p:cNvPr id="2029" name="Google Shape;2029;p98"/>
          <p:cNvSpPr txBox="1"/>
          <p:nvPr/>
        </p:nvSpPr>
        <p:spPr>
          <a:xfrm>
            <a:off x="2320024" y="5603518"/>
            <a:ext cx="2870749" cy="372859"/>
          </a:xfrm>
          <a:prstGeom prst="rect">
            <a:avLst/>
          </a:prstGeom>
          <a:noFill/>
          <a:ln>
            <a:noFill/>
          </a:ln>
        </p:spPr>
        <p:txBody>
          <a:bodyPr spcFirstLastPara="1" wrap="square" lIns="91425" tIns="45700" rIns="91425" bIns="45700" anchor="t" anchorCtr="0">
            <a:spAutoFit/>
          </a:bodyPr>
          <a:lstStyle/>
          <a:p>
            <a:pPr marL="0" marR="0" lvl="0" indent="0" algn="r" rtl="0">
              <a:lnSpc>
                <a:spcPct val="120000"/>
              </a:lnSpc>
              <a:spcBef>
                <a:spcPts val="0"/>
              </a:spcBef>
              <a:spcAft>
                <a:spcPts val="0"/>
              </a:spcAft>
              <a:buClr>
                <a:srgbClr val="000000"/>
              </a:buClr>
              <a:buSzPts val="1600"/>
              <a:buFont typeface="Arial"/>
              <a:buNone/>
            </a:pPr>
            <a:r>
              <a:rPr lang="ja-JP" sz="1600" b="0" i="0" u="none" strike="noStrike" cap="none">
                <a:solidFill>
                  <a:schemeClr val="dk1"/>
                </a:solidFill>
                <a:latin typeface="Arial"/>
                <a:ea typeface="Arial"/>
                <a:cs typeface="Arial"/>
                <a:sym typeface="Arial"/>
              </a:rPr>
              <a:t>941,000円×6年間</a:t>
            </a:r>
            <a:endParaRPr sz="1400" b="0" i="0" u="none" strike="noStrike" cap="none">
              <a:solidFill>
                <a:srgbClr val="000000"/>
              </a:solidFill>
              <a:latin typeface="Arial"/>
              <a:ea typeface="Arial"/>
              <a:cs typeface="Arial"/>
              <a:sym typeface="Arial"/>
            </a:endParaRPr>
          </a:p>
        </p:txBody>
      </p:sp>
      <p:sp>
        <p:nvSpPr>
          <p:cNvPr id="2030" name="Google Shape;2030;p98"/>
          <p:cNvSpPr txBox="1"/>
          <p:nvPr/>
        </p:nvSpPr>
        <p:spPr>
          <a:xfrm>
            <a:off x="1680960" y="5979468"/>
            <a:ext cx="1273307" cy="372859"/>
          </a:xfrm>
          <a:prstGeom prst="rect">
            <a:avLst/>
          </a:prstGeom>
          <a:noFill/>
          <a:ln>
            <a:noFill/>
          </a:ln>
        </p:spPr>
        <p:txBody>
          <a:bodyPr spcFirstLastPara="1" wrap="square" lIns="91425" tIns="45700" rIns="91425" bIns="45700" anchor="t" anchorCtr="0">
            <a:spAutoFit/>
          </a:bodyPr>
          <a:lstStyle/>
          <a:p>
            <a:pPr marL="0" marR="0" lvl="0" indent="0" algn="r" rtl="0">
              <a:lnSpc>
                <a:spcPct val="120000"/>
              </a:lnSpc>
              <a:spcBef>
                <a:spcPts val="0"/>
              </a:spcBef>
              <a:spcAft>
                <a:spcPts val="0"/>
              </a:spcAft>
              <a:buClr>
                <a:srgbClr val="000000"/>
              </a:buClr>
              <a:buSzPts val="1600"/>
              <a:buFont typeface="Arial"/>
              <a:buNone/>
            </a:pPr>
            <a:r>
              <a:rPr lang="ja-JP" sz="1600" b="0" i="0" u="none" strike="noStrike" cap="none">
                <a:solidFill>
                  <a:schemeClr val="dk1"/>
                </a:solidFill>
                <a:latin typeface="Arial"/>
                <a:ea typeface="Arial"/>
                <a:cs typeface="Arial"/>
                <a:sym typeface="Arial"/>
              </a:rPr>
              <a:t>中学生</a:t>
            </a:r>
            <a:endParaRPr sz="1400" b="0" i="0" u="none" strike="noStrike" cap="none">
              <a:solidFill>
                <a:srgbClr val="000000"/>
              </a:solidFill>
              <a:latin typeface="Arial"/>
              <a:ea typeface="Arial"/>
              <a:cs typeface="Arial"/>
              <a:sym typeface="Arial"/>
            </a:endParaRPr>
          </a:p>
        </p:txBody>
      </p:sp>
      <p:sp>
        <p:nvSpPr>
          <p:cNvPr id="2031" name="Google Shape;2031;p98"/>
          <p:cNvSpPr txBox="1"/>
          <p:nvPr/>
        </p:nvSpPr>
        <p:spPr>
          <a:xfrm>
            <a:off x="2320024" y="5979468"/>
            <a:ext cx="2870749" cy="372859"/>
          </a:xfrm>
          <a:prstGeom prst="rect">
            <a:avLst/>
          </a:prstGeom>
          <a:noFill/>
          <a:ln>
            <a:noFill/>
          </a:ln>
        </p:spPr>
        <p:txBody>
          <a:bodyPr spcFirstLastPara="1" wrap="square" lIns="91425" tIns="45700" rIns="91425" bIns="45700" anchor="t" anchorCtr="0">
            <a:spAutoFit/>
          </a:bodyPr>
          <a:lstStyle/>
          <a:p>
            <a:pPr marL="0" marR="0" lvl="0" indent="0" algn="r" rtl="0">
              <a:lnSpc>
                <a:spcPct val="120000"/>
              </a:lnSpc>
              <a:spcBef>
                <a:spcPts val="0"/>
              </a:spcBef>
              <a:spcAft>
                <a:spcPts val="0"/>
              </a:spcAft>
              <a:buClr>
                <a:srgbClr val="000000"/>
              </a:buClr>
              <a:buSzPts val="1600"/>
              <a:buFont typeface="Arial"/>
              <a:buNone/>
            </a:pPr>
            <a:r>
              <a:rPr lang="ja-JP" sz="1600" b="0" i="0" u="none" strike="noStrike" cap="none">
                <a:solidFill>
                  <a:schemeClr val="dk1"/>
                </a:solidFill>
                <a:latin typeface="Arial"/>
                <a:ea typeface="Arial"/>
                <a:cs typeface="Arial"/>
                <a:sym typeface="Arial"/>
              </a:rPr>
              <a:t>1,086,000円×3年間</a:t>
            </a:r>
            <a:endParaRPr sz="1400" b="0" i="0" u="none" strike="noStrike" cap="none">
              <a:solidFill>
                <a:srgbClr val="000000"/>
              </a:solidFill>
              <a:latin typeface="Arial"/>
              <a:ea typeface="Arial"/>
              <a:cs typeface="Arial"/>
              <a:sym typeface="Arial"/>
            </a:endParaRPr>
          </a:p>
        </p:txBody>
      </p:sp>
      <p:sp>
        <p:nvSpPr>
          <p:cNvPr id="2032" name="Google Shape;2032;p98"/>
          <p:cNvSpPr/>
          <p:nvPr/>
        </p:nvSpPr>
        <p:spPr>
          <a:xfrm>
            <a:off x="5195594" y="5646867"/>
            <a:ext cx="176037" cy="652224"/>
          </a:xfrm>
          <a:prstGeom prst="rightBrace">
            <a:avLst>
              <a:gd name="adj1" fmla="val 24083"/>
              <a:gd name="adj2" fmla="val 50000"/>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033" name="Google Shape;2033;p98"/>
          <p:cNvSpPr txBox="1"/>
          <p:nvPr/>
        </p:nvSpPr>
        <p:spPr>
          <a:xfrm>
            <a:off x="5550378" y="5769013"/>
            <a:ext cx="1988824" cy="407932"/>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800"/>
              <a:buFont typeface="Arial"/>
              <a:buNone/>
            </a:pPr>
            <a:r>
              <a:rPr lang="ja-JP" sz="1800" b="0" i="0" u="none" strike="noStrike" cap="none">
                <a:solidFill>
                  <a:schemeClr val="dk1"/>
                </a:solidFill>
                <a:latin typeface="Arial"/>
                <a:ea typeface="Arial"/>
                <a:cs typeface="Arial"/>
                <a:sym typeface="Arial"/>
              </a:rPr>
              <a:t>8,904,000円</a:t>
            </a:r>
            <a:endParaRPr sz="1400" b="0" i="0" u="none" strike="noStrike" cap="none">
              <a:solidFill>
                <a:srgbClr val="000000"/>
              </a:solidFill>
              <a:latin typeface="Arial"/>
              <a:ea typeface="Arial"/>
              <a:cs typeface="Arial"/>
              <a:sym typeface="Arial"/>
            </a:endParaRPr>
          </a:p>
        </p:txBody>
      </p:sp>
      <p:sp>
        <p:nvSpPr>
          <p:cNvPr id="2034" name="Google Shape;2034;p98"/>
          <p:cNvSpPr txBox="1"/>
          <p:nvPr/>
        </p:nvSpPr>
        <p:spPr>
          <a:xfrm>
            <a:off x="1351982" y="6434334"/>
            <a:ext cx="6325353" cy="285206"/>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100"/>
              <a:buFont typeface="Arial"/>
              <a:buNone/>
            </a:pPr>
            <a:r>
              <a:rPr lang="ja-JP" sz="1100" b="0" i="0" u="none" strike="noStrike" cap="none">
                <a:solidFill>
                  <a:schemeClr val="dk1"/>
                </a:solidFill>
                <a:latin typeface="Arial"/>
                <a:ea typeface="Arial"/>
                <a:cs typeface="Arial"/>
                <a:sym typeface="Arial"/>
              </a:rPr>
              <a:t>※私立学校でも、税金により教育に係る費用の一部が補助されています。</a:t>
            </a:r>
            <a:endParaRPr sz="1400" b="0" i="0" u="none" strike="noStrike" cap="none">
              <a:solidFill>
                <a:srgbClr val="000000"/>
              </a:solidFill>
              <a:latin typeface="Arial"/>
              <a:ea typeface="Arial"/>
              <a:cs typeface="Arial"/>
              <a:sym typeface="Arial"/>
            </a:endParaRPr>
          </a:p>
        </p:txBody>
      </p:sp>
      <p:sp>
        <p:nvSpPr>
          <p:cNvPr id="2035" name="Google Shape;2035;p98"/>
          <p:cNvSpPr txBox="1"/>
          <p:nvPr/>
        </p:nvSpPr>
        <p:spPr>
          <a:xfrm>
            <a:off x="8264263" y="4847420"/>
            <a:ext cx="2598988" cy="337785"/>
          </a:xfrm>
          <a:prstGeom prst="rect">
            <a:avLst/>
          </a:prstGeom>
          <a:noFill/>
          <a:ln>
            <a:noFill/>
          </a:ln>
        </p:spPr>
        <p:txBody>
          <a:bodyPr spcFirstLastPara="1" wrap="square" lIns="91425" tIns="45700" rIns="91425" bIns="45700" anchor="t" anchorCtr="0">
            <a:spAutoFit/>
          </a:bodyPr>
          <a:lstStyle/>
          <a:p>
            <a:pPr marL="0" marR="0" lvl="0" indent="0" algn="r"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（令和4年度全国平均）</a:t>
            </a:r>
            <a:endParaRPr sz="1400" b="0" i="0" u="none" strike="noStrike" cap="none">
              <a:solidFill>
                <a:schemeClr val="dk1"/>
              </a:solidFill>
              <a:latin typeface="Arial"/>
              <a:ea typeface="Arial"/>
              <a:cs typeface="Arial"/>
              <a:sym typeface="Arial"/>
            </a:endParaRPr>
          </a:p>
        </p:txBody>
      </p:sp>
      <p:sp>
        <p:nvSpPr>
          <p:cNvPr id="2036" name="Google Shape;2036;p98"/>
          <p:cNvSpPr/>
          <p:nvPr/>
        </p:nvSpPr>
        <p:spPr>
          <a:xfrm>
            <a:off x="10813775" y="251189"/>
            <a:ext cx="1084631" cy="358231"/>
          </a:xfrm>
          <a:prstGeom prst="rect">
            <a:avLst/>
          </a:prstGeom>
          <a:solidFill>
            <a:srgbClr val="C80000">
              <a:alpha val="1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37" name="Google Shape;2037;p98"/>
          <p:cNvSpPr txBox="1"/>
          <p:nvPr/>
        </p:nvSpPr>
        <p:spPr>
          <a:xfrm>
            <a:off x="11009589" y="299499"/>
            <a:ext cx="604653" cy="26161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3F3F3F"/>
              </a:buClr>
              <a:buSzPts val="1100"/>
              <a:buFont typeface="Arial"/>
              <a:buNone/>
            </a:pPr>
            <a:r>
              <a:rPr lang="ja-JP" sz="1100" b="0" i="0" u="none" strike="noStrike" cap="none">
                <a:solidFill>
                  <a:srgbClr val="3F3F3F"/>
                </a:solidFill>
                <a:latin typeface="Arial"/>
                <a:ea typeface="Arial"/>
                <a:cs typeface="Arial"/>
                <a:sym typeface="Arial"/>
              </a:rPr>
              <a:t>目次へ</a:t>
            </a:r>
            <a:endParaRPr sz="1800" b="0" i="0" u="none" strike="noStrike" cap="none">
              <a:solidFill>
                <a:schemeClr val="dk1"/>
              </a:solidFill>
              <a:latin typeface="Arial"/>
              <a:ea typeface="Arial"/>
              <a:cs typeface="Arial"/>
              <a:sym typeface="Arial"/>
            </a:endParaRPr>
          </a:p>
        </p:txBody>
      </p:sp>
      <p:sp>
        <p:nvSpPr>
          <p:cNvPr id="2038" name="Google Shape;2038;p98"/>
          <p:cNvSpPr/>
          <p:nvPr/>
        </p:nvSpPr>
        <p:spPr>
          <a:xfrm rot="5400000">
            <a:off x="11580577" y="373816"/>
            <a:ext cx="131053" cy="112977"/>
          </a:xfrm>
          <a:prstGeom prst="triangle">
            <a:avLst>
              <a:gd name="adj" fmla="val 50000"/>
            </a:avLst>
          </a:prstGeom>
          <a:solidFill>
            <a:srgbClr val="3F3F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39" name="Google Shape;2039;p98">
            <a:hlinkClick r:id="rId6" action="ppaction://hlinksldjump"/>
          </p:cNvPr>
          <p:cNvSpPr/>
          <p:nvPr/>
        </p:nvSpPr>
        <p:spPr>
          <a:xfrm>
            <a:off x="10813775" y="251189"/>
            <a:ext cx="1084631" cy="358231"/>
          </a:xfrm>
          <a:prstGeom prst="rect">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40" name="Google Shape;2040;p98"/>
          <p:cNvSpPr/>
          <p:nvPr/>
        </p:nvSpPr>
        <p:spPr>
          <a:xfrm>
            <a:off x="2760511" y="5122862"/>
            <a:ext cx="860700" cy="201300"/>
          </a:xfrm>
          <a:prstGeom prst="rect">
            <a:avLst/>
          </a:prstGeom>
          <a:no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600"/>
              <a:buFont typeface="Arial"/>
              <a:buNone/>
            </a:pPr>
            <a:r>
              <a:rPr lang="ja-JP" sz="600" b="0" i="0" u="none" strike="noStrike" cap="none">
                <a:solidFill>
                  <a:schemeClr val="dk1"/>
                </a:solidFill>
                <a:latin typeface="Arial"/>
                <a:ea typeface="Arial"/>
                <a:cs typeface="Arial"/>
                <a:sym typeface="Arial"/>
              </a:rPr>
              <a:t>ぎむきょういく</a:t>
            </a:r>
            <a:endParaRPr sz="600" b="0" i="0" u="none" strike="noStrike" cap="none">
              <a:solidFill>
                <a:schemeClr val="dk1"/>
              </a:solidFill>
              <a:latin typeface="Arial"/>
              <a:ea typeface="Arial"/>
              <a:cs typeface="Arial"/>
              <a:sym typeface="Arial"/>
            </a:endParaRPr>
          </a:p>
        </p:txBody>
      </p:sp>
      <p:sp>
        <p:nvSpPr>
          <p:cNvPr id="2041" name="Google Shape;2041;p98"/>
          <p:cNvSpPr/>
          <p:nvPr/>
        </p:nvSpPr>
        <p:spPr>
          <a:xfrm>
            <a:off x="4326908" y="5122862"/>
            <a:ext cx="575700" cy="201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ja-JP" sz="600" b="0" i="0" u="none" strike="noStrike" cap="none">
                <a:solidFill>
                  <a:schemeClr val="dk1"/>
                </a:solidFill>
                <a:latin typeface="Arial"/>
                <a:ea typeface="Arial"/>
                <a:cs typeface="Arial"/>
                <a:sym typeface="Arial"/>
              </a:rPr>
              <a:t>たんじゅん</a:t>
            </a:r>
            <a:endParaRPr sz="600" b="0" i="0" u="none" strike="noStrike" cap="none">
              <a:solidFill>
                <a:schemeClr val="dk1"/>
              </a:solidFill>
              <a:latin typeface="Arial"/>
              <a:ea typeface="Arial"/>
              <a:cs typeface="Arial"/>
              <a:sym typeface="Arial"/>
            </a:endParaRPr>
          </a:p>
        </p:txBody>
      </p:sp>
      <p:sp>
        <p:nvSpPr>
          <p:cNvPr id="2042" name="Google Shape;2042;p98"/>
          <p:cNvSpPr/>
          <p:nvPr/>
        </p:nvSpPr>
        <p:spPr>
          <a:xfrm>
            <a:off x="4650864" y="6350232"/>
            <a:ext cx="575700" cy="201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ja-JP" sz="600" b="0" i="0" u="none" strike="noStrike" cap="none">
                <a:solidFill>
                  <a:schemeClr val="dk1"/>
                </a:solidFill>
                <a:latin typeface="Arial"/>
                <a:ea typeface="Arial"/>
                <a:cs typeface="Arial"/>
                <a:sym typeface="Arial"/>
              </a:rPr>
              <a:t>ほじょ</a:t>
            </a:r>
            <a:endParaRPr sz="600" b="0" i="0" u="none" strike="noStrike" cap="none">
              <a:solidFill>
                <a:schemeClr val="dk1"/>
              </a:solidFill>
              <a:latin typeface="Arial"/>
              <a:ea typeface="Arial"/>
              <a:cs typeface="Arial"/>
              <a:sym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07"/>
                                        </p:tgtEl>
                                        <p:attrNameLst>
                                          <p:attrName>style.visibility</p:attrName>
                                        </p:attrNameLst>
                                      </p:cBhvr>
                                      <p:to>
                                        <p:strVal val="visible"/>
                                      </p:to>
                                    </p:set>
                                    <p:animEffect transition="in" filter="fade">
                                      <p:cBhvr>
                                        <p:cTn id="7" dur="500"/>
                                        <p:tgtEl>
                                          <p:spTgt spid="2007"/>
                                        </p:tgtEl>
                                      </p:cBhvr>
                                    </p:animEffect>
                                  </p:childTnLst>
                                </p:cTn>
                              </p:par>
                              <p:par>
                                <p:cTn id="8" presetID="10" presetClass="entr" presetSubtype="0" fill="hold" nodeType="withEffect">
                                  <p:stCondLst>
                                    <p:cond delay="0"/>
                                  </p:stCondLst>
                                  <p:childTnLst>
                                    <p:set>
                                      <p:cBhvr>
                                        <p:cTn id="9" dur="1" fill="hold">
                                          <p:stCondLst>
                                            <p:cond delay="0"/>
                                          </p:stCondLst>
                                        </p:cTn>
                                        <p:tgtEl>
                                          <p:spTgt spid="2013"/>
                                        </p:tgtEl>
                                        <p:attrNameLst>
                                          <p:attrName>style.visibility</p:attrName>
                                        </p:attrNameLst>
                                      </p:cBhvr>
                                      <p:to>
                                        <p:strVal val="visible"/>
                                      </p:to>
                                    </p:set>
                                    <p:animEffect transition="in" filter="fade">
                                      <p:cBhvr>
                                        <p:cTn id="10" dur="500"/>
                                        <p:tgtEl>
                                          <p:spTgt spid="2013"/>
                                        </p:tgtEl>
                                      </p:cBhvr>
                                    </p:animEffect>
                                  </p:childTnLst>
                                </p:cTn>
                              </p:par>
                              <p:par>
                                <p:cTn id="11" presetID="10" presetClass="entr" presetSubtype="0" fill="hold" nodeType="withEffect">
                                  <p:stCondLst>
                                    <p:cond delay="0"/>
                                  </p:stCondLst>
                                  <p:childTnLst>
                                    <p:set>
                                      <p:cBhvr>
                                        <p:cTn id="12" dur="1" fill="hold">
                                          <p:stCondLst>
                                            <p:cond delay="0"/>
                                          </p:stCondLst>
                                        </p:cTn>
                                        <p:tgtEl>
                                          <p:spTgt spid="2014"/>
                                        </p:tgtEl>
                                        <p:attrNameLst>
                                          <p:attrName>style.visibility</p:attrName>
                                        </p:attrNameLst>
                                      </p:cBhvr>
                                      <p:to>
                                        <p:strVal val="visible"/>
                                      </p:to>
                                    </p:set>
                                    <p:animEffect transition="in" filter="fade">
                                      <p:cBhvr>
                                        <p:cTn id="13" dur="500"/>
                                        <p:tgtEl>
                                          <p:spTgt spid="2014"/>
                                        </p:tgtEl>
                                      </p:cBhvr>
                                    </p:animEffect>
                                  </p:childTnLst>
                                </p:cTn>
                              </p:par>
                              <p:par>
                                <p:cTn id="14" presetID="10" presetClass="entr" presetSubtype="0" fill="hold" nodeType="withEffect">
                                  <p:stCondLst>
                                    <p:cond delay="0"/>
                                  </p:stCondLst>
                                  <p:childTnLst>
                                    <p:set>
                                      <p:cBhvr>
                                        <p:cTn id="15" dur="1" fill="hold">
                                          <p:stCondLst>
                                            <p:cond delay="0"/>
                                          </p:stCondLst>
                                        </p:cTn>
                                        <p:tgtEl>
                                          <p:spTgt spid="2015"/>
                                        </p:tgtEl>
                                        <p:attrNameLst>
                                          <p:attrName>style.visibility</p:attrName>
                                        </p:attrNameLst>
                                      </p:cBhvr>
                                      <p:to>
                                        <p:strVal val="visible"/>
                                      </p:to>
                                    </p:set>
                                    <p:animEffect transition="in" filter="fade">
                                      <p:cBhvr>
                                        <p:cTn id="16" dur="500"/>
                                        <p:tgtEl>
                                          <p:spTgt spid="2015"/>
                                        </p:tgtEl>
                                      </p:cBhvr>
                                    </p:animEffect>
                                  </p:childTnLst>
                                </p:cTn>
                              </p:par>
                              <p:par>
                                <p:cTn id="17" presetID="10" presetClass="entr" presetSubtype="0" fill="hold" nodeType="withEffect">
                                  <p:stCondLst>
                                    <p:cond delay="0"/>
                                  </p:stCondLst>
                                  <p:childTnLst>
                                    <p:set>
                                      <p:cBhvr>
                                        <p:cTn id="18" dur="1" fill="hold">
                                          <p:stCondLst>
                                            <p:cond delay="0"/>
                                          </p:stCondLst>
                                        </p:cTn>
                                        <p:tgtEl>
                                          <p:spTgt spid="2016"/>
                                        </p:tgtEl>
                                        <p:attrNameLst>
                                          <p:attrName>style.visibility</p:attrName>
                                        </p:attrNameLst>
                                      </p:cBhvr>
                                      <p:to>
                                        <p:strVal val="visible"/>
                                      </p:to>
                                    </p:set>
                                    <p:animEffect transition="in" filter="fade">
                                      <p:cBhvr>
                                        <p:cTn id="19" dur="500"/>
                                        <p:tgtEl>
                                          <p:spTgt spid="2016"/>
                                        </p:tgtEl>
                                      </p:cBhvr>
                                    </p:animEffect>
                                  </p:childTnLst>
                                </p:cTn>
                              </p:par>
                              <p:par>
                                <p:cTn id="20" presetID="10" presetClass="entr" presetSubtype="0" fill="hold" nodeType="withEffect">
                                  <p:stCondLst>
                                    <p:cond delay="0"/>
                                  </p:stCondLst>
                                  <p:childTnLst>
                                    <p:set>
                                      <p:cBhvr>
                                        <p:cTn id="21" dur="1" fill="hold">
                                          <p:stCondLst>
                                            <p:cond delay="0"/>
                                          </p:stCondLst>
                                        </p:cTn>
                                        <p:tgtEl>
                                          <p:spTgt spid="2017"/>
                                        </p:tgtEl>
                                        <p:attrNameLst>
                                          <p:attrName>style.visibility</p:attrName>
                                        </p:attrNameLst>
                                      </p:cBhvr>
                                      <p:to>
                                        <p:strVal val="visible"/>
                                      </p:to>
                                    </p:set>
                                    <p:animEffect transition="in" filter="fade">
                                      <p:cBhvr>
                                        <p:cTn id="22" dur="500"/>
                                        <p:tgtEl>
                                          <p:spTgt spid="2017"/>
                                        </p:tgtEl>
                                      </p:cBhvr>
                                    </p:animEffect>
                                  </p:childTnLst>
                                </p:cTn>
                              </p:par>
                              <p:par>
                                <p:cTn id="23" presetID="10" presetClass="entr" presetSubtype="0" fill="hold" nodeType="withEffect">
                                  <p:stCondLst>
                                    <p:cond delay="0"/>
                                  </p:stCondLst>
                                  <p:childTnLst>
                                    <p:set>
                                      <p:cBhvr>
                                        <p:cTn id="24" dur="1" fill="hold">
                                          <p:stCondLst>
                                            <p:cond delay="0"/>
                                          </p:stCondLst>
                                        </p:cTn>
                                        <p:tgtEl>
                                          <p:spTgt spid="2018"/>
                                        </p:tgtEl>
                                        <p:attrNameLst>
                                          <p:attrName>style.visibility</p:attrName>
                                        </p:attrNameLst>
                                      </p:cBhvr>
                                      <p:to>
                                        <p:strVal val="visible"/>
                                      </p:to>
                                    </p:set>
                                    <p:animEffect transition="in" filter="fade">
                                      <p:cBhvr>
                                        <p:cTn id="25" dur="500"/>
                                        <p:tgtEl>
                                          <p:spTgt spid="2018"/>
                                        </p:tgtEl>
                                      </p:cBhvr>
                                    </p:animEffect>
                                  </p:childTnLst>
                                </p:cTn>
                              </p:par>
                              <p:par>
                                <p:cTn id="26" presetID="10" presetClass="entr" presetSubtype="0" fill="hold" nodeType="withEffect">
                                  <p:stCondLst>
                                    <p:cond delay="0"/>
                                  </p:stCondLst>
                                  <p:childTnLst>
                                    <p:set>
                                      <p:cBhvr>
                                        <p:cTn id="27" dur="1" fill="hold">
                                          <p:stCondLst>
                                            <p:cond delay="0"/>
                                          </p:stCondLst>
                                        </p:cTn>
                                        <p:tgtEl>
                                          <p:spTgt spid="2019"/>
                                        </p:tgtEl>
                                        <p:attrNameLst>
                                          <p:attrName>style.visibility</p:attrName>
                                        </p:attrNameLst>
                                      </p:cBhvr>
                                      <p:to>
                                        <p:strVal val="visible"/>
                                      </p:to>
                                    </p:set>
                                    <p:animEffect transition="in" filter="fade">
                                      <p:cBhvr>
                                        <p:cTn id="28" dur="500"/>
                                        <p:tgtEl>
                                          <p:spTgt spid="2019"/>
                                        </p:tgtEl>
                                      </p:cBhvr>
                                    </p:animEffect>
                                  </p:childTnLst>
                                </p:cTn>
                              </p:par>
                              <p:par>
                                <p:cTn id="29" presetID="10" presetClass="entr" presetSubtype="0" fill="hold" nodeType="withEffect">
                                  <p:stCondLst>
                                    <p:cond delay="0"/>
                                  </p:stCondLst>
                                  <p:childTnLst>
                                    <p:set>
                                      <p:cBhvr>
                                        <p:cTn id="30" dur="1" fill="hold">
                                          <p:stCondLst>
                                            <p:cond delay="0"/>
                                          </p:stCondLst>
                                        </p:cTn>
                                        <p:tgtEl>
                                          <p:spTgt spid="2020"/>
                                        </p:tgtEl>
                                        <p:attrNameLst>
                                          <p:attrName>style.visibility</p:attrName>
                                        </p:attrNameLst>
                                      </p:cBhvr>
                                      <p:to>
                                        <p:strVal val="visible"/>
                                      </p:to>
                                    </p:set>
                                    <p:animEffect transition="in" filter="fade">
                                      <p:cBhvr>
                                        <p:cTn id="31" dur="500"/>
                                        <p:tgtEl>
                                          <p:spTgt spid="2020"/>
                                        </p:tgtEl>
                                      </p:cBhvr>
                                    </p:animEffect>
                                  </p:childTnLst>
                                </p:cTn>
                              </p:par>
                              <p:par>
                                <p:cTn id="32" presetID="10" presetClass="entr" presetSubtype="0" fill="hold" nodeType="withEffect">
                                  <p:stCondLst>
                                    <p:cond delay="0"/>
                                  </p:stCondLst>
                                  <p:childTnLst>
                                    <p:set>
                                      <p:cBhvr>
                                        <p:cTn id="33" dur="1" fill="hold">
                                          <p:stCondLst>
                                            <p:cond delay="0"/>
                                          </p:stCondLst>
                                        </p:cTn>
                                        <p:tgtEl>
                                          <p:spTgt spid="2021"/>
                                        </p:tgtEl>
                                        <p:attrNameLst>
                                          <p:attrName>style.visibility</p:attrName>
                                        </p:attrNameLst>
                                      </p:cBhvr>
                                      <p:to>
                                        <p:strVal val="visible"/>
                                      </p:to>
                                    </p:set>
                                    <p:animEffect transition="in" filter="fade">
                                      <p:cBhvr>
                                        <p:cTn id="34" dur="500"/>
                                        <p:tgtEl>
                                          <p:spTgt spid="2021"/>
                                        </p:tgtEl>
                                      </p:cBhvr>
                                    </p:animEffect>
                                  </p:childTnLst>
                                </p:cTn>
                              </p:par>
                              <p:par>
                                <p:cTn id="35" presetID="10" presetClass="entr" presetSubtype="0" fill="hold" nodeType="withEffect">
                                  <p:stCondLst>
                                    <p:cond delay="0"/>
                                  </p:stCondLst>
                                  <p:childTnLst>
                                    <p:set>
                                      <p:cBhvr>
                                        <p:cTn id="36" dur="1" fill="hold">
                                          <p:stCondLst>
                                            <p:cond delay="0"/>
                                          </p:stCondLst>
                                        </p:cTn>
                                        <p:tgtEl>
                                          <p:spTgt spid="2022"/>
                                        </p:tgtEl>
                                        <p:attrNameLst>
                                          <p:attrName>style.visibility</p:attrName>
                                        </p:attrNameLst>
                                      </p:cBhvr>
                                      <p:to>
                                        <p:strVal val="visible"/>
                                      </p:to>
                                    </p:set>
                                    <p:animEffect transition="in" filter="fade">
                                      <p:cBhvr>
                                        <p:cTn id="37" dur="500"/>
                                        <p:tgtEl>
                                          <p:spTgt spid="2022"/>
                                        </p:tgtEl>
                                      </p:cBhvr>
                                    </p:animEffect>
                                  </p:childTnLst>
                                </p:cTn>
                              </p:par>
                              <p:par>
                                <p:cTn id="38" presetID="10" presetClass="entr" presetSubtype="0" fill="hold" nodeType="withEffect">
                                  <p:stCondLst>
                                    <p:cond delay="0"/>
                                  </p:stCondLst>
                                  <p:childTnLst>
                                    <p:set>
                                      <p:cBhvr>
                                        <p:cTn id="39" dur="1" fill="hold">
                                          <p:stCondLst>
                                            <p:cond delay="0"/>
                                          </p:stCondLst>
                                        </p:cTn>
                                        <p:tgtEl>
                                          <p:spTgt spid="2023"/>
                                        </p:tgtEl>
                                        <p:attrNameLst>
                                          <p:attrName>style.visibility</p:attrName>
                                        </p:attrNameLst>
                                      </p:cBhvr>
                                      <p:to>
                                        <p:strVal val="visible"/>
                                      </p:to>
                                    </p:set>
                                    <p:animEffect transition="in" filter="fade">
                                      <p:cBhvr>
                                        <p:cTn id="40" dur="500"/>
                                        <p:tgtEl>
                                          <p:spTgt spid="2023"/>
                                        </p:tgtEl>
                                      </p:cBhvr>
                                    </p:animEffect>
                                  </p:childTnLst>
                                </p:cTn>
                              </p:par>
                              <p:par>
                                <p:cTn id="41" presetID="10" presetClass="entr" presetSubtype="0" fill="hold" nodeType="withEffect">
                                  <p:stCondLst>
                                    <p:cond delay="0"/>
                                  </p:stCondLst>
                                  <p:childTnLst>
                                    <p:set>
                                      <p:cBhvr>
                                        <p:cTn id="42" dur="1" fill="hold">
                                          <p:stCondLst>
                                            <p:cond delay="0"/>
                                          </p:stCondLst>
                                        </p:cTn>
                                        <p:tgtEl>
                                          <p:spTgt spid="2035"/>
                                        </p:tgtEl>
                                        <p:attrNameLst>
                                          <p:attrName>style.visibility</p:attrName>
                                        </p:attrNameLst>
                                      </p:cBhvr>
                                      <p:to>
                                        <p:strVal val="visible"/>
                                      </p:to>
                                    </p:set>
                                    <p:animEffect transition="in" filter="fade">
                                      <p:cBhvr>
                                        <p:cTn id="43" dur="500"/>
                                        <p:tgtEl>
                                          <p:spTgt spid="2035"/>
                                        </p:tgtEl>
                                      </p:cBhvr>
                                    </p:animEffect>
                                  </p:childTnLst>
                                </p:cTn>
                              </p:par>
                              <p:par>
                                <p:cTn id="44" presetID="10" presetClass="entr" presetSubtype="0" fill="hold" nodeType="withEffect">
                                  <p:stCondLst>
                                    <p:cond delay="0"/>
                                  </p:stCondLst>
                                  <p:childTnLst>
                                    <p:set>
                                      <p:cBhvr>
                                        <p:cTn id="45" dur="1" fill="hold">
                                          <p:stCondLst>
                                            <p:cond delay="0"/>
                                          </p:stCondLst>
                                        </p:cTn>
                                        <p:tgtEl>
                                          <p:spTgt spid="2036"/>
                                        </p:tgtEl>
                                        <p:attrNameLst>
                                          <p:attrName>style.visibility</p:attrName>
                                        </p:attrNameLst>
                                      </p:cBhvr>
                                      <p:to>
                                        <p:strVal val="visible"/>
                                      </p:to>
                                    </p:set>
                                    <p:animEffect transition="in" filter="fade">
                                      <p:cBhvr>
                                        <p:cTn id="46" dur="500"/>
                                        <p:tgtEl>
                                          <p:spTgt spid="2036"/>
                                        </p:tgtEl>
                                      </p:cBhvr>
                                    </p:animEffect>
                                  </p:childTnLst>
                                </p:cTn>
                              </p:par>
                              <p:par>
                                <p:cTn id="47" presetID="10" presetClass="entr" presetSubtype="0" fill="hold" nodeType="withEffect">
                                  <p:stCondLst>
                                    <p:cond delay="0"/>
                                  </p:stCondLst>
                                  <p:childTnLst>
                                    <p:set>
                                      <p:cBhvr>
                                        <p:cTn id="48" dur="1" fill="hold">
                                          <p:stCondLst>
                                            <p:cond delay="0"/>
                                          </p:stCondLst>
                                        </p:cTn>
                                        <p:tgtEl>
                                          <p:spTgt spid="2037"/>
                                        </p:tgtEl>
                                        <p:attrNameLst>
                                          <p:attrName>style.visibility</p:attrName>
                                        </p:attrNameLst>
                                      </p:cBhvr>
                                      <p:to>
                                        <p:strVal val="visible"/>
                                      </p:to>
                                    </p:set>
                                    <p:animEffect transition="in" filter="fade">
                                      <p:cBhvr>
                                        <p:cTn id="49" dur="500"/>
                                        <p:tgtEl>
                                          <p:spTgt spid="2037"/>
                                        </p:tgtEl>
                                      </p:cBhvr>
                                    </p:animEffect>
                                  </p:childTnLst>
                                </p:cTn>
                              </p:par>
                              <p:par>
                                <p:cTn id="50" presetID="10" presetClass="entr" presetSubtype="0" fill="hold" nodeType="withEffect">
                                  <p:stCondLst>
                                    <p:cond delay="0"/>
                                  </p:stCondLst>
                                  <p:childTnLst>
                                    <p:set>
                                      <p:cBhvr>
                                        <p:cTn id="51" dur="1" fill="hold">
                                          <p:stCondLst>
                                            <p:cond delay="0"/>
                                          </p:stCondLst>
                                        </p:cTn>
                                        <p:tgtEl>
                                          <p:spTgt spid="2038"/>
                                        </p:tgtEl>
                                        <p:attrNameLst>
                                          <p:attrName>style.visibility</p:attrName>
                                        </p:attrNameLst>
                                      </p:cBhvr>
                                      <p:to>
                                        <p:strVal val="visible"/>
                                      </p:to>
                                    </p:set>
                                    <p:animEffect transition="in" filter="fade">
                                      <p:cBhvr>
                                        <p:cTn id="52" dur="500"/>
                                        <p:tgtEl>
                                          <p:spTgt spid="2038"/>
                                        </p:tgtEl>
                                      </p:cBhvr>
                                    </p:animEffect>
                                  </p:childTnLst>
                                </p:cTn>
                              </p:par>
                            </p:childTnLst>
                          </p:cTn>
                        </p:par>
                        <p:par>
                          <p:cTn id="53" fill="hold">
                            <p:stCondLst>
                              <p:cond delay="500"/>
                            </p:stCondLst>
                            <p:childTnLst>
                              <p:par>
                                <p:cTn id="54" presetID="1" presetClass="entr" presetSubtype="0" fill="hold" nodeType="afterEffect">
                                  <p:stCondLst>
                                    <p:cond delay="0"/>
                                  </p:stCondLst>
                                  <p:childTnLst>
                                    <p:set>
                                      <p:cBhvr>
                                        <p:cTn id="55" dur="1" fill="hold">
                                          <p:stCondLst>
                                            <p:cond delay="0"/>
                                          </p:stCondLst>
                                        </p:cTn>
                                        <p:tgtEl>
                                          <p:spTgt spid="2039"/>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024"/>
                                        </p:tgtEl>
                                        <p:attrNameLst>
                                          <p:attrName>style.visibility</p:attrName>
                                        </p:attrNameLst>
                                      </p:cBhvr>
                                      <p:to>
                                        <p:strVal val="visible"/>
                                      </p:to>
                                    </p:set>
                                    <p:animEffect transition="in" filter="fade">
                                      <p:cBhvr>
                                        <p:cTn id="60" dur="500"/>
                                        <p:tgtEl>
                                          <p:spTgt spid="2024"/>
                                        </p:tgtEl>
                                      </p:cBhvr>
                                    </p:animEffect>
                                  </p:childTnLst>
                                </p:cTn>
                              </p:par>
                            </p:childTnLst>
                          </p:cTn>
                        </p:par>
                        <p:par>
                          <p:cTn id="61" fill="hold">
                            <p:stCondLst>
                              <p:cond delay="500"/>
                            </p:stCondLst>
                            <p:childTnLst>
                              <p:par>
                                <p:cTn id="62" presetID="10" presetClass="entr" presetSubtype="0" fill="hold" nodeType="afterEffect">
                                  <p:stCondLst>
                                    <p:cond delay="0"/>
                                  </p:stCondLst>
                                  <p:childTnLst>
                                    <p:set>
                                      <p:cBhvr>
                                        <p:cTn id="63" dur="1" fill="hold">
                                          <p:stCondLst>
                                            <p:cond delay="0"/>
                                          </p:stCondLst>
                                        </p:cTn>
                                        <p:tgtEl>
                                          <p:spTgt spid="2025"/>
                                        </p:tgtEl>
                                        <p:attrNameLst>
                                          <p:attrName>style.visibility</p:attrName>
                                        </p:attrNameLst>
                                      </p:cBhvr>
                                      <p:to>
                                        <p:strVal val="visible"/>
                                      </p:to>
                                    </p:set>
                                    <p:animEffect transition="in" filter="fade">
                                      <p:cBhvr>
                                        <p:cTn id="64" dur="500"/>
                                        <p:tgtEl>
                                          <p:spTgt spid="2025"/>
                                        </p:tgtEl>
                                      </p:cBhvr>
                                    </p:animEffect>
                                  </p:childTnLst>
                                </p:cTn>
                              </p:par>
                              <p:par>
                                <p:cTn id="65" presetID="10" presetClass="entr" presetSubtype="0" fill="hold" nodeType="withEffect">
                                  <p:stCondLst>
                                    <p:cond delay="0"/>
                                  </p:stCondLst>
                                  <p:childTnLst>
                                    <p:set>
                                      <p:cBhvr>
                                        <p:cTn id="66" dur="1" fill="hold">
                                          <p:stCondLst>
                                            <p:cond delay="0"/>
                                          </p:stCondLst>
                                        </p:cTn>
                                        <p:tgtEl>
                                          <p:spTgt spid="2026"/>
                                        </p:tgtEl>
                                        <p:attrNameLst>
                                          <p:attrName>style.visibility</p:attrName>
                                        </p:attrNameLst>
                                      </p:cBhvr>
                                      <p:to>
                                        <p:strVal val="visible"/>
                                      </p:to>
                                    </p:set>
                                    <p:animEffect transition="in" filter="fade">
                                      <p:cBhvr>
                                        <p:cTn id="67" dur="500"/>
                                        <p:tgtEl>
                                          <p:spTgt spid="2026"/>
                                        </p:tgtEl>
                                      </p:cBhvr>
                                    </p:animEffect>
                                  </p:childTnLst>
                                </p:cTn>
                              </p:par>
                              <p:par>
                                <p:cTn id="68" presetID="10" presetClass="entr" presetSubtype="0" fill="hold" nodeType="withEffect">
                                  <p:stCondLst>
                                    <p:cond delay="0"/>
                                  </p:stCondLst>
                                  <p:childTnLst>
                                    <p:set>
                                      <p:cBhvr>
                                        <p:cTn id="69" dur="1" fill="hold">
                                          <p:stCondLst>
                                            <p:cond delay="0"/>
                                          </p:stCondLst>
                                        </p:cTn>
                                        <p:tgtEl>
                                          <p:spTgt spid="2027"/>
                                        </p:tgtEl>
                                        <p:attrNameLst>
                                          <p:attrName>style.visibility</p:attrName>
                                        </p:attrNameLst>
                                      </p:cBhvr>
                                      <p:to>
                                        <p:strVal val="visible"/>
                                      </p:to>
                                    </p:set>
                                    <p:animEffect transition="in" filter="fade">
                                      <p:cBhvr>
                                        <p:cTn id="70" dur="500"/>
                                        <p:tgtEl>
                                          <p:spTgt spid="2027"/>
                                        </p:tgtEl>
                                      </p:cBhvr>
                                    </p:animEffect>
                                  </p:childTnLst>
                                </p:cTn>
                              </p:par>
                              <p:par>
                                <p:cTn id="71" presetID="10" presetClass="entr" presetSubtype="0" fill="hold" nodeType="withEffect">
                                  <p:stCondLst>
                                    <p:cond delay="0"/>
                                  </p:stCondLst>
                                  <p:childTnLst>
                                    <p:set>
                                      <p:cBhvr>
                                        <p:cTn id="72" dur="1" fill="hold">
                                          <p:stCondLst>
                                            <p:cond delay="0"/>
                                          </p:stCondLst>
                                        </p:cTn>
                                        <p:tgtEl>
                                          <p:spTgt spid="2028"/>
                                        </p:tgtEl>
                                        <p:attrNameLst>
                                          <p:attrName>style.visibility</p:attrName>
                                        </p:attrNameLst>
                                      </p:cBhvr>
                                      <p:to>
                                        <p:strVal val="visible"/>
                                      </p:to>
                                    </p:set>
                                    <p:animEffect transition="in" filter="fade">
                                      <p:cBhvr>
                                        <p:cTn id="73" dur="500"/>
                                        <p:tgtEl>
                                          <p:spTgt spid="2028"/>
                                        </p:tgtEl>
                                      </p:cBhvr>
                                    </p:animEffect>
                                  </p:childTnLst>
                                </p:cTn>
                              </p:par>
                              <p:par>
                                <p:cTn id="74" presetID="10" presetClass="entr" presetSubtype="0" fill="hold" nodeType="withEffect">
                                  <p:stCondLst>
                                    <p:cond delay="0"/>
                                  </p:stCondLst>
                                  <p:childTnLst>
                                    <p:set>
                                      <p:cBhvr>
                                        <p:cTn id="75" dur="1" fill="hold">
                                          <p:stCondLst>
                                            <p:cond delay="0"/>
                                          </p:stCondLst>
                                        </p:cTn>
                                        <p:tgtEl>
                                          <p:spTgt spid="2029"/>
                                        </p:tgtEl>
                                        <p:attrNameLst>
                                          <p:attrName>style.visibility</p:attrName>
                                        </p:attrNameLst>
                                      </p:cBhvr>
                                      <p:to>
                                        <p:strVal val="visible"/>
                                      </p:to>
                                    </p:set>
                                    <p:animEffect transition="in" filter="fade">
                                      <p:cBhvr>
                                        <p:cTn id="76" dur="500"/>
                                        <p:tgtEl>
                                          <p:spTgt spid="2029"/>
                                        </p:tgtEl>
                                      </p:cBhvr>
                                    </p:animEffect>
                                  </p:childTnLst>
                                </p:cTn>
                              </p:par>
                              <p:par>
                                <p:cTn id="77" presetID="10" presetClass="entr" presetSubtype="0" fill="hold" nodeType="withEffect">
                                  <p:stCondLst>
                                    <p:cond delay="0"/>
                                  </p:stCondLst>
                                  <p:childTnLst>
                                    <p:set>
                                      <p:cBhvr>
                                        <p:cTn id="78" dur="1" fill="hold">
                                          <p:stCondLst>
                                            <p:cond delay="0"/>
                                          </p:stCondLst>
                                        </p:cTn>
                                        <p:tgtEl>
                                          <p:spTgt spid="2030"/>
                                        </p:tgtEl>
                                        <p:attrNameLst>
                                          <p:attrName>style.visibility</p:attrName>
                                        </p:attrNameLst>
                                      </p:cBhvr>
                                      <p:to>
                                        <p:strVal val="visible"/>
                                      </p:to>
                                    </p:set>
                                    <p:animEffect transition="in" filter="fade">
                                      <p:cBhvr>
                                        <p:cTn id="79" dur="500"/>
                                        <p:tgtEl>
                                          <p:spTgt spid="2030"/>
                                        </p:tgtEl>
                                      </p:cBhvr>
                                    </p:animEffect>
                                  </p:childTnLst>
                                </p:cTn>
                              </p:par>
                              <p:par>
                                <p:cTn id="80" presetID="10" presetClass="entr" presetSubtype="0" fill="hold" nodeType="withEffect">
                                  <p:stCondLst>
                                    <p:cond delay="0"/>
                                  </p:stCondLst>
                                  <p:childTnLst>
                                    <p:set>
                                      <p:cBhvr>
                                        <p:cTn id="81" dur="1" fill="hold">
                                          <p:stCondLst>
                                            <p:cond delay="0"/>
                                          </p:stCondLst>
                                        </p:cTn>
                                        <p:tgtEl>
                                          <p:spTgt spid="2031"/>
                                        </p:tgtEl>
                                        <p:attrNameLst>
                                          <p:attrName>style.visibility</p:attrName>
                                        </p:attrNameLst>
                                      </p:cBhvr>
                                      <p:to>
                                        <p:strVal val="visible"/>
                                      </p:to>
                                    </p:set>
                                    <p:animEffect transition="in" filter="fade">
                                      <p:cBhvr>
                                        <p:cTn id="82" dur="500"/>
                                        <p:tgtEl>
                                          <p:spTgt spid="2031"/>
                                        </p:tgtEl>
                                      </p:cBhvr>
                                    </p:animEffect>
                                  </p:childTnLst>
                                </p:cTn>
                              </p:par>
                              <p:par>
                                <p:cTn id="83" presetID="10" presetClass="entr" presetSubtype="0" fill="hold" nodeType="withEffect">
                                  <p:stCondLst>
                                    <p:cond delay="0"/>
                                  </p:stCondLst>
                                  <p:childTnLst>
                                    <p:set>
                                      <p:cBhvr>
                                        <p:cTn id="84" dur="1" fill="hold">
                                          <p:stCondLst>
                                            <p:cond delay="0"/>
                                          </p:stCondLst>
                                        </p:cTn>
                                        <p:tgtEl>
                                          <p:spTgt spid="2032"/>
                                        </p:tgtEl>
                                        <p:attrNameLst>
                                          <p:attrName>style.visibility</p:attrName>
                                        </p:attrNameLst>
                                      </p:cBhvr>
                                      <p:to>
                                        <p:strVal val="visible"/>
                                      </p:to>
                                    </p:set>
                                    <p:animEffect transition="in" filter="fade">
                                      <p:cBhvr>
                                        <p:cTn id="85" dur="500"/>
                                        <p:tgtEl>
                                          <p:spTgt spid="2032"/>
                                        </p:tgtEl>
                                      </p:cBhvr>
                                    </p:animEffect>
                                  </p:childTnLst>
                                </p:cTn>
                              </p:par>
                              <p:par>
                                <p:cTn id="86" presetID="10" presetClass="entr" presetSubtype="0" fill="hold" nodeType="withEffect">
                                  <p:stCondLst>
                                    <p:cond delay="0"/>
                                  </p:stCondLst>
                                  <p:childTnLst>
                                    <p:set>
                                      <p:cBhvr>
                                        <p:cTn id="87" dur="1" fill="hold">
                                          <p:stCondLst>
                                            <p:cond delay="0"/>
                                          </p:stCondLst>
                                        </p:cTn>
                                        <p:tgtEl>
                                          <p:spTgt spid="2033"/>
                                        </p:tgtEl>
                                        <p:attrNameLst>
                                          <p:attrName>style.visibility</p:attrName>
                                        </p:attrNameLst>
                                      </p:cBhvr>
                                      <p:to>
                                        <p:strVal val="visible"/>
                                      </p:to>
                                    </p:set>
                                    <p:animEffect transition="in" filter="fade">
                                      <p:cBhvr>
                                        <p:cTn id="88" dur="500"/>
                                        <p:tgtEl>
                                          <p:spTgt spid="2033"/>
                                        </p:tgtEl>
                                      </p:cBhvr>
                                    </p:animEffect>
                                  </p:childTnLst>
                                </p:cTn>
                              </p:par>
                              <p:par>
                                <p:cTn id="89" presetID="10" presetClass="entr" presetSubtype="0" fill="hold" nodeType="withEffect">
                                  <p:stCondLst>
                                    <p:cond delay="0"/>
                                  </p:stCondLst>
                                  <p:childTnLst>
                                    <p:set>
                                      <p:cBhvr>
                                        <p:cTn id="90" dur="1" fill="hold">
                                          <p:stCondLst>
                                            <p:cond delay="0"/>
                                          </p:stCondLst>
                                        </p:cTn>
                                        <p:tgtEl>
                                          <p:spTgt spid="2034"/>
                                        </p:tgtEl>
                                        <p:attrNameLst>
                                          <p:attrName>style.visibility</p:attrName>
                                        </p:attrNameLst>
                                      </p:cBhvr>
                                      <p:to>
                                        <p:strVal val="visible"/>
                                      </p:to>
                                    </p:set>
                                    <p:animEffect transition="in" filter="fade">
                                      <p:cBhvr>
                                        <p:cTn id="91" dur="500"/>
                                        <p:tgtEl>
                                          <p:spTgt spid="2034"/>
                                        </p:tgtEl>
                                      </p:cBhvr>
                                    </p:animEffect>
                                  </p:childTnLst>
                                </p:cTn>
                              </p:par>
                              <p:par>
                                <p:cTn id="92" presetID="10" presetClass="entr" presetSubtype="0" fill="hold" nodeType="withEffect">
                                  <p:stCondLst>
                                    <p:cond delay="0"/>
                                  </p:stCondLst>
                                  <p:childTnLst>
                                    <p:set>
                                      <p:cBhvr>
                                        <p:cTn id="93" dur="1" fill="hold">
                                          <p:stCondLst>
                                            <p:cond delay="0"/>
                                          </p:stCondLst>
                                        </p:cTn>
                                        <p:tgtEl>
                                          <p:spTgt spid="2040"/>
                                        </p:tgtEl>
                                        <p:attrNameLst>
                                          <p:attrName>style.visibility</p:attrName>
                                        </p:attrNameLst>
                                      </p:cBhvr>
                                      <p:to>
                                        <p:strVal val="visible"/>
                                      </p:to>
                                    </p:set>
                                    <p:animEffect transition="in" filter="fade">
                                      <p:cBhvr>
                                        <p:cTn id="94" dur="500"/>
                                        <p:tgtEl>
                                          <p:spTgt spid="2040"/>
                                        </p:tgtEl>
                                      </p:cBhvr>
                                    </p:animEffect>
                                  </p:childTnLst>
                                </p:cTn>
                              </p:par>
                              <p:par>
                                <p:cTn id="95" presetID="10" presetClass="entr" presetSubtype="0" fill="hold" nodeType="withEffect">
                                  <p:stCondLst>
                                    <p:cond delay="0"/>
                                  </p:stCondLst>
                                  <p:childTnLst>
                                    <p:set>
                                      <p:cBhvr>
                                        <p:cTn id="96" dur="1" fill="hold">
                                          <p:stCondLst>
                                            <p:cond delay="0"/>
                                          </p:stCondLst>
                                        </p:cTn>
                                        <p:tgtEl>
                                          <p:spTgt spid="2041"/>
                                        </p:tgtEl>
                                        <p:attrNameLst>
                                          <p:attrName>style.visibility</p:attrName>
                                        </p:attrNameLst>
                                      </p:cBhvr>
                                      <p:to>
                                        <p:strVal val="visible"/>
                                      </p:to>
                                    </p:set>
                                    <p:animEffect transition="in" filter="fade">
                                      <p:cBhvr>
                                        <p:cTn id="97" dur="500"/>
                                        <p:tgtEl>
                                          <p:spTgt spid="2041"/>
                                        </p:tgtEl>
                                      </p:cBhvr>
                                    </p:animEffect>
                                  </p:childTnLst>
                                </p:cTn>
                              </p:par>
                              <p:par>
                                <p:cTn id="98" presetID="10" presetClass="entr" presetSubtype="0" fill="hold" nodeType="withEffect">
                                  <p:stCondLst>
                                    <p:cond delay="0"/>
                                  </p:stCondLst>
                                  <p:childTnLst>
                                    <p:set>
                                      <p:cBhvr>
                                        <p:cTn id="99" dur="1" fill="hold">
                                          <p:stCondLst>
                                            <p:cond delay="0"/>
                                          </p:stCondLst>
                                        </p:cTn>
                                        <p:tgtEl>
                                          <p:spTgt spid="2042"/>
                                        </p:tgtEl>
                                        <p:attrNameLst>
                                          <p:attrName>style.visibility</p:attrName>
                                        </p:attrNameLst>
                                      </p:cBhvr>
                                      <p:to>
                                        <p:strVal val="visible"/>
                                      </p:to>
                                    </p:set>
                                    <p:animEffect transition="in" filter="fade">
                                      <p:cBhvr>
                                        <p:cTn id="100" dur="500"/>
                                        <p:tgtEl>
                                          <p:spTgt spid="20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2046"/>
        <p:cNvGrpSpPr/>
        <p:nvPr/>
      </p:nvGrpSpPr>
      <p:grpSpPr>
        <a:xfrm>
          <a:off x="0" y="0"/>
          <a:ext cx="0" cy="0"/>
          <a:chOff x="0" y="0"/>
          <a:chExt cx="0" cy="0"/>
        </a:xfrm>
      </p:grpSpPr>
      <p:sp>
        <p:nvSpPr>
          <p:cNvPr id="2047" name="Google Shape;2047;p99"/>
          <p:cNvSpPr/>
          <p:nvPr/>
        </p:nvSpPr>
        <p:spPr>
          <a:xfrm>
            <a:off x="264105" y="1285145"/>
            <a:ext cx="11663791" cy="4851410"/>
          </a:xfrm>
          <a:prstGeom prst="roundRect">
            <a:avLst>
              <a:gd name="adj" fmla="val 3239"/>
            </a:avLst>
          </a:prstGeom>
          <a:solidFill>
            <a:srgbClr val="D3EDF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048" name="Google Shape;2048;p99"/>
          <p:cNvPicPr preferRelativeResize="0"/>
          <p:nvPr/>
        </p:nvPicPr>
        <p:blipFill rotWithShape="1">
          <a:blip r:embed="rId3">
            <a:alphaModFix/>
          </a:blip>
          <a:srcRect l="9619" r="11524" b="1648"/>
          <a:stretch/>
        </p:blipFill>
        <p:spPr>
          <a:xfrm>
            <a:off x="7786322" y="2234761"/>
            <a:ext cx="3843919" cy="3257400"/>
          </a:xfrm>
          <a:prstGeom prst="rect">
            <a:avLst/>
          </a:prstGeom>
          <a:noFill/>
          <a:ln w="9525" cap="flat" cmpd="sng">
            <a:solidFill>
              <a:srgbClr val="005BAC"/>
            </a:solidFill>
            <a:prstDash val="solid"/>
            <a:round/>
            <a:headEnd type="none" w="sm" len="sm"/>
            <a:tailEnd type="none" w="sm" len="sm"/>
          </a:ln>
        </p:spPr>
      </p:pic>
      <p:sp>
        <p:nvSpPr>
          <p:cNvPr id="2049" name="Google Shape;2049;p99"/>
          <p:cNvSpPr txBox="1"/>
          <p:nvPr/>
        </p:nvSpPr>
        <p:spPr>
          <a:xfrm>
            <a:off x="201705" y="199493"/>
            <a:ext cx="5726313"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AAC8D"/>
              </a:buClr>
              <a:buSzPts val="2400"/>
              <a:buFont typeface="Arial"/>
              <a:buNone/>
            </a:pPr>
            <a:r>
              <a:rPr lang="ja-JP" sz="2400" b="1" i="0" u="none" strike="noStrike" cap="none">
                <a:solidFill>
                  <a:srgbClr val="2AAC8D"/>
                </a:solidFill>
                <a:latin typeface="Arial"/>
                <a:ea typeface="Arial"/>
                <a:cs typeface="Arial"/>
                <a:sym typeface="Arial"/>
              </a:rPr>
              <a:t>4. 長崎県内のいろんなところで・・・</a:t>
            </a:r>
            <a:endParaRPr sz="1400" b="0" i="0" u="none" strike="noStrike" cap="none">
              <a:solidFill>
                <a:srgbClr val="000000"/>
              </a:solidFill>
              <a:latin typeface="Arial"/>
              <a:ea typeface="Arial"/>
              <a:cs typeface="Arial"/>
              <a:sym typeface="Arial"/>
            </a:endParaRPr>
          </a:p>
        </p:txBody>
      </p:sp>
      <p:sp>
        <p:nvSpPr>
          <p:cNvPr id="2050" name="Google Shape;2050;p99"/>
          <p:cNvSpPr/>
          <p:nvPr/>
        </p:nvSpPr>
        <p:spPr>
          <a:xfrm>
            <a:off x="3459480" y="1035817"/>
            <a:ext cx="5273041" cy="503271"/>
          </a:xfrm>
          <a:prstGeom prst="roundRect">
            <a:avLst>
              <a:gd name="adj" fmla="val 16667"/>
            </a:avLst>
          </a:prstGeom>
          <a:solidFill>
            <a:srgbClr val="00A7E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51" name="Google Shape;2051;p99"/>
          <p:cNvSpPr txBox="1"/>
          <p:nvPr/>
        </p:nvSpPr>
        <p:spPr>
          <a:xfrm>
            <a:off x="3819038" y="1051166"/>
            <a:ext cx="45540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lt1"/>
              </a:buClr>
              <a:buSzPts val="2400"/>
              <a:buFont typeface="Arial"/>
              <a:buNone/>
            </a:pPr>
            <a:r>
              <a:rPr lang="ja-JP" sz="2400" b="1" i="0" u="none" strike="noStrike" cap="none">
                <a:solidFill>
                  <a:schemeClr val="lt1"/>
                </a:solidFill>
                <a:latin typeface="Arial"/>
                <a:ea typeface="Arial"/>
                <a:cs typeface="Arial"/>
                <a:sym typeface="Arial"/>
              </a:rPr>
              <a:t>わたしたちの安全を守るために</a:t>
            </a:r>
            <a:endParaRPr sz="1400" b="0" i="0" u="none" strike="noStrike" cap="none">
              <a:solidFill>
                <a:srgbClr val="000000"/>
              </a:solidFill>
              <a:latin typeface="Arial"/>
              <a:ea typeface="Arial"/>
              <a:cs typeface="Arial"/>
              <a:sym typeface="Arial"/>
            </a:endParaRPr>
          </a:p>
        </p:txBody>
      </p:sp>
      <p:sp>
        <p:nvSpPr>
          <p:cNvPr id="2052" name="Google Shape;2052;p99"/>
          <p:cNvSpPr/>
          <p:nvPr/>
        </p:nvSpPr>
        <p:spPr>
          <a:xfrm>
            <a:off x="561759" y="2234761"/>
            <a:ext cx="2664822" cy="503271"/>
          </a:xfrm>
          <a:prstGeom prst="roundRect">
            <a:avLst>
              <a:gd name="adj" fmla="val 6284"/>
            </a:avLst>
          </a:prstGeom>
          <a:solidFill>
            <a:srgbClr val="005BA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ja-JP" sz="18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053" name="Google Shape;2053;p99"/>
          <p:cNvSpPr txBox="1"/>
          <p:nvPr/>
        </p:nvSpPr>
        <p:spPr>
          <a:xfrm>
            <a:off x="703640" y="2287043"/>
            <a:ext cx="23811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lt1"/>
              </a:buClr>
              <a:buSzPts val="2000"/>
              <a:buFont typeface="Arial"/>
              <a:buNone/>
            </a:pPr>
            <a:r>
              <a:rPr lang="ja-JP" sz="2000" b="0" i="0" u="none" strike="noStrike" cap="none">
                <a:solidFill>
                  <a:schemeClr val="lt1"/>
                </a:solidFill>
                <a:latin typeface="Arial"/>
                <a:ea typeface="Arial"/>
                <a:cs typeface="Arial"/>
                <a:sym typeface="Arial"/>
              </a:rPr>
              <a:t>警察・消防</a:t>
            </a:r>
            <a:endParaRPr sz="2000" b="0" i="0" u="none" strike="noStrike" cap="none">
              <a:solidFill>
                <a:schemeClr val="lt1"/>
              </a:solidFill>
              <a:latin typeface="Arial"/>
              <a:ea typeface="Arial"/>
              <a:cs typeface="Arial"/>
              <a:sym typeface="Arial"/>
            </a:endParaRPr>
          </a:p>
        </p:txBody>
      </p:sp>
      <p:sp>
        <p:nvSpPr>
          <p:cNvPr id="2054" name="Google Shape;2054;p99"/>
          <p:cNvSpPr/>
          <p:nvPr/>
        </p:nvSpPr>
        <p:spPr>
          <a:xfrm>
            <a:off x="561759" y="2802155"/>
            <a:ext cx="2664822" cy="2690006"/>
          </a:xfrm>
          <a:prstGeom prst="roundRect">
            <a:avLst>
              <a:gd name="adj" fmla="val 1619"/>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55" name="Google Shape;2055;p99"/>
          <p:cNvSpPr txBox="1"/>
          <p:nvPr/>
        </p:nvSpPr>
        <p:spPr>
          <a:xfrm>
            <a:off x="1031045" y="3029350"/>
            <a:ext cx="1726250" cy="830956"/>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5BAC"/>
              </a:buClr>
              <a:buSzPts val="2000"/>
              <a:buFont typeface="Arial"/>
              <a:buNone/>
            </a:pPr>
            <a:r>
              <a:rPr lang="ja-JP" sz="2000" b="0" i="0" u="none" strike="noStrike" cap="none">
                <a:solidFill>
                  <a:srgbClr val="005BAC"/>
                </a:solidFill>
                <a:latin typeface="Arial"/>
                <a:ea typeface="Arial"/>
                <a:cs typeface="Arial"/>
                <a:sym typeface="Arial"/>
              </a:rPr>
              <a:t>1人あたりの</a:t>
            </a:r>
            <a:endParaRPr sz="2000" b="0" i="0" u="none" strike="noStrike" cap="none">
              <a:solidFill>
                <a:srgbClr val="005BAC"/>
              </a:solidFill>
              <a:latin typeface="Arial"/>
              <a:ea typeface="Arial"/>
              <a:cs typeface="Arial"/>
              <a:sym typeface="Arial"/>
            </a:endParaRPr>
          </a:p>
          <a:p>
            <a:pPr marL="0" marR="0" lvl="0" indent="0" algn="l" rtl="0">
              <a:lnSpc>
                <a:spcPct val="120000"/>
              </a:lnSpc>
              <a:spcBef>
                <a:spcPts val="0"/>
              </a:spcBef>
              <a:spcAft>
                <a:spcPts val="0"/>
              </a:spcAft>
              <a:buClr>
                <a:srgbClr val="005BAC"/>
              </a:buClr>
              <a:buSzPts val="2000"/>
              <a:buFont typeface="Arial"/>
              <a:buNone/>
            </a:pPr>
            <a:r>
              <a:rPr lang="ja-JP" sz="2000" b="0" i="0" u="none" strike="noStrike" cap="none">
                <a:solidFill>
                  <a:srgbClr val="005BAC"/>
                </a:solidFill>
                <a:latin typeface="Arial"/>
                <a:ea typeface="Arial"/>
                <a:cs typeface="Arial"/>
                <a:sym typeface="Arial"/>
              </a:rPr>
              <a:t>警察・消防費</a:t>
            </a:r>
            <a:endParaRPr sz="2000" b="0" i="0" u="none" strike="noStrike" cap="none">
              <a:solidFill>
                <a:srgbClr val="005BAC"/>
              </a:solidFill>
              <a:latin typeface="Arial"/>
              <a:ea typeface="Arial"/>
              <a:cs typeface="Arial"/>
              <a:sym typeface="Arial"/>
            </a:endParaRPr>
          </a:p>
        </p:txBody>
      </p:sp>
      <p:cxnSp>
        <p:nvCxnSpPr>
          <p:cNvPr id="2056" name="Google Shape;2056;p99"/>
          <p:cNvCxnSpPr/>
          <p:nvPr/>
        </p:nvCxnSpPr>
        <p:spPr>
          <a:xfrm>
            <a:off x="814170" y="3961042"/>
            <a:ext cx="2160000" cy="0"/>
          </a:xfrm>
          <a:prstGeom prst="straightConnector1">
            <a:avLst/>
          </a:prstGeom>
          <a:noFill/>
          <a:ln w="9525" cap="flat" cmpd="sng">
            <a:solidFill>
              <a:srgbClr val="005BAC"/>
            </a:solidFill>
            <a:prstDash val="dash"/>
            <a:miter lim="800000"/>
            <a:headEnd type="none" w="sm" len="sm"/>
            <a:tailEnd type="none" w="sm" len="sm"/>
          </a:ln>
        </p:spPr>
      </p:cxnSp>
      <p:sp>
        <p:nvSpPr>
          <p:cNvPr id="2057" name="Google Shape;2057;p99"/>
          <p:cNvSpPr txBox="1"/>
          <p:nvPr/>
        </p:nvSpPr>
        <p:spPr>
          <a:xfrm>
            <a:off x="801927" y="4147158"/>
            <a:ext cx="2184486" cy="609357"/>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2400"/>
              <a:buFont typeface="Arial"/>
              <a:buNone/>
            </a:pPr>
            <a:r>
              <a:rPr lang="ja-JP" sz="2400" b="1" i="0" u="none" strike="noStrike" cap="none">
                <a:solidFill>
                  <a:srgbClr val="FF0000"/>
                </a:solidFill>
                <a:latin typeface="Arial"/>
                <a:ea typeface="Arial"/>
                <a:cs typeface="Arial"/>
                <a:sym typeface="Arial"/>
              </a:rPr>
              <a:t>約</a:t>
            </a:r>
            <a:r>
              <a:rPr lang="ja-JP" sz="2800" b="1" i="0" u="none" strike="noStrike" cap="none">
                <a:solidFill>
                  <a:srgbClr val="FF0000"/>
                </a:solidFill>
                <a:latin typeface="Arial"/>
                <a:ea typeface="Arial"/>
                <a:cs typeface="Arial"/>
                <a:sym typeface="Arial"/>
              </a:rPr>
              <a:t>43,792</a:t>
            </a:r>
            <a:r>
              <a:rPr lang="ja-JP" sz="2400" b="1" i="0" u="none" strike="noStrike" cap="none">
                <a:solidFill>
                  <a:srgbClr val="FF0000"/>
                </a:solidFill>
                <a:latin typeface="Arial"/>
                <a:ea typeface="Arial"/>
                <a:cs typeface="Arial"/>
                <a:sym typeface="Arial"/>
              </a:rPr>
              <a:t>円</a:t>
            </a:r>
            <a:endParaRPr sz="2800" b="1" i="0" u="none" strike="noStrike" cap="none">
              <a:solidFill>
                <a:srgbClr val="FF0000"/>
              </a:solidFill>
              <a:latin typeface="Arial"/>
              <a:ea typeface="Arial"/>
              <a:cs typeface="Arial"/>
              <a:sym typeface="Arial"/>
            </a:endParaRPr>
          </a:p>
        </p:txBody>
      </p:sp>
      <p:sp>
        <p:nvSpPr>
          <p:cNvPr id="2058" name="Google Shape;2058;p99"/>
          <p:cNvSpPr txBox="1"/>
          <p:nvPr/>
        </p:nvSpPr>
        <p:spPr>
          <a:xfrm>
            <a:off x="993068" y="4715580"/>
            <a:ext cx="1802204" cy="337785"/>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（令和5年度）</a:t>
            </a:r>
            <a:endParaRPr sz="1400" b="0" i="0" u="none" strike="noStrike" cap="none">
              <a:solidFill>
                <a:schemeClr val="dk1"/>
              </a:solidFill>
              <a:latin typeface="Arial"/>
              <a:ea typeface="Arial"/>
              <a:cs typeface="Arial"/>
              <a:sym typeface="Arial"/>
            </a:endParaRPr>
          </a:p>
        </p:txBody>
      </p:sp>
      <p:pic>
        <p:nvPicPr>
          <p:cNvPr id="2059" name="Google Shape;2059;p99"/>
          <p:cNvPicPr preferRelativeResize="0"/>
          <p:nvPr/>
        </p:nvPicPr>
        <p:blipFill rotWithShape="1">
          <a:blip r:embed="rId4">
            <a:alphaModFix/>
          </a:blip>
          <a:srcRect/>
          <a:stretch/>
        </p:blipFill>
        <p:spPr>
          <a:xfrm>
            <a:off x="1301264" y="1525402"/>
            <a:ext cx="1154382" cy="634910"/>
          </a:xfrm>
          <a:prstGeom prst="rect">
            <a:avLst/>
          </a:prstGeom>
          <a:noFill/>
          <a:ln>
            <a:noFill/>
          </a:ln>
        </p:spPr>
      </p:pic>
      <p:pic>
        <p:nvPicPr>
          <p:cNvPr id="2060" name="Google Shape;2060;p99"/>
          <p:cNvPicPr preferRelativeResize="0"/>
          <p:nvPr/>
        </p:nvPicPr>
        <p:blipFill rotWithShape="1">
          <a:blip r:embed="rId5">
            <a:alphaModFix/>
          </a:blip>
          <a:srcRect l="6880" t="-1" r="14988" b="588"/>
          <a:stretch/>
        </p:blipFill>
        <p:spPr>
          <a:xfrm>
            <a:off x="3620728" y="2234761"/>
            <a:ext cx="3843919" cy="3257400"/>
          </a:xfrm>
          <a:prstGeom prst="rect">
            <a:avLst/>
          </a:prstGeom>
          <a:noFill/>
          <a:ln w="9525" cap="flat" cmpd="sng">
            <a:solidFill>
              <a:srgbClr val="005BAC"/>
            </a:solidFill>
            <a:prstDash val="solid"/>
            <a:round/>
            <a:headEnd type="none" w="sm" len="sm"/>
            <a:tailEnd type="none" w="sm" len="sm"/>
          </a:ln>
        </p:spPr>
      </p:pic>
      <p:sp>
        <p:nvSpPr>
          <p:cNvPr id="2061" name="Google Shape;2061;p99"/>
          <p:cNvSpPr/>
          <p:nvPr/>
        </p:nvSpPr>
        <p:spPr>
          <a:xfrm>
            <a:off x="4588687" y="1924855"/>
            <a:ext cx="1908001" cy="482448"/>
          </a:xfrm>
          <a:prstGeom prst="roundRect">
            <a:avLst>
              <a:gd name="adj" fmla="val 50000"/>
            </a:avLst>
          </a:prstGeom>
          <a:solidFill>
            <a:schemeClr val="lt1"/>
          </a:solidFill>
          <a:ln w="12700" cap="flat" cmpd="sng">
            <a:solidFill>
              <a:srgbClr val="005BA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62" name="Google Shape;2062;p99"/>
          <p:cNvSpPr txBox="1"/>
          <p:nvPr/>
        </p:nvSpPr>
        <p:spPr>
          <a:xfrm>
            <a:off x="4670422" y="1966726"/>
            <a:ext cx="17445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5BAC"/>
              </a:buClr>
              <a:buSzPts val="2000"/>
              <a:buFont typeface="Arial"/>
              <a:buNone/>
            </a:pPr>
            <a:r>
              <a:rPr lang="ja-JP" sz="2000" b="1" i="0" u="none" strike="noStrike" cap="none">
                <a:solidFill>
                  <a:srgbClr val="005BAC"/>
                </a:solidFill>
                <a:latin typeface="Arial"/>
                <a:ea typeface="Arial"/>
                <a:cs typeface="Arial"/>
                <a:sym typeface="Arial"/>
              </a:rPr>
              <a:t>交　番</a:t>
            </a:r>
            <a:endParaRPr sz="2000" b="1" i="0" u="none" strike="noStrike" cap="none">
              <a:solidFill>
                <a:srgbClr val="005BAC"/>
              </a:solidFill>
              <a:latin typeface="Arial"/>
              <a:ea typeface="Arial"/>
              <a:cs typeface="Arial"/>
              <a:sym typeface="Arial"/>
            </a:endParaRPr>
          </a:p>
        </p:txBody>
      </p:sp>
      <p:sp>
        <p:nvSpPr>
          <p:cNvPr id="2063" name="Google Shape;2063;p99"/>
          <p:cNvSpPr txBox="1"/>
          <p:nvPr/>
        </p:nvSpPr>
        <p:spPr>
          <a:xfrm>
            <a:off x="3620728" y="5547066"/>
            <a:ext cx="32805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▲市民の生活を守る警察官</a:t>
            </a:r>
            <a:endParaRPr sz="1400" b="0" i="0" u="none" strike="noStrike" cap="none">
              <a:solidFill>
                <a:srgbClr val="000000"/>
              </a:solidFill>
              <a:latin typeface="Arial"/>
              <a:ea typeface="Arial"/>
              <a:cs typeface="Arial"/>
              <a:sym typeface="Arial"/>
            </a:endParaRPr>
          </a:p>
        </p:txBody>
      </p:sp>
      <p:sp>
        <p:nvSpPr>
          <p:cNvPr id="2064" name="Google Shape;2064;p99"/>
          <p:cNvSpPr/>
          <p:nvPr/>
        </p:nvSpPr>
        <p:spPr>
          <a:xfrm>
            <a:off x="8754281" y="1924855"/>
            <a:ext cx="1908001" cy="482448"/>
          </a:xfrm>
          <a:prstGeom prst="roundRect">
            <a:avLst>
              <a:gd name="adj" fmla="val 50000"/>
            </a:avLst>
          </a:prstGeom>
          <a:solidFill>
            <a:schemeClr val="lt1"/>
          </a:solidFill>
          <a:ln w="12700" cap="flat" cmpd="sng">
            <a:solidFill>
              <a:srgbClr val="005BA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65" name="Google Shape;2065;p99"/>
          <p:cNvSpPr txBox="1"/>
          <p:nvPr/>
        </p:nvSpPr>
        <p:spPr>
          <a:xfrm>
            <a:off x="8836016" y="1966726"/>
            <a:ext cx="17445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5BAC"/>
              </a:buClr>
              <a:buSzPts val="2000"/>
              <a:buFont typeface="Arial"/>
              <a:buNone/>
            </a:pPr>
            <a:r>
              <a:rPr lang="ja-JP" sz="2000" b="1" i="0" u="none" strike="noStrike" cap="none">
                <a:solidFill>
                  <a:srgbClr val="005BAC"/>
                </a:solidFill>
                <a:latin typeface="Arial"/>
                <a:ea typeface="Arial"/>
                <a:cs typeface="Arial"/>
                <a:sym typeface="Arial"/>
              </a:rPr>
              <a:t>消防署</a:t>
            </a:r>
            <a:endParaRPr sz="2000" b="1" i="0" u="none" strike="noStrike" cap="none">
              <a:solidFill>
                <a:srgbClr val="005BAC"/>
              </a:solidFill>
              <a:latin typeface="Arial"/>
              <a:ea typeface="Arial"/>
              <a:cs typeface="Arial"/>
              <a:sym typeface="Arial"/>
            </a:endParaRPr>
          </a:p>
        </p:txBody>
      </p:sp>
      <p:sp>
        <p:nvSpPr>
          <p:cNvPr id="2066" name="Google Shape;2066;p99"/>
          <p:cNvSpPr txBox="1"/>
          <p:nvPr/>
        </p:nvSpPr>
        <p:spPr>
          <a:xfrm>
            <a:off x="7786322" y="5547066"/>
            <a:ext cx="37257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▲諫早市：県央消防本部・諫早消防署</a:t>
            </a:r>
            <a:endParaRPr sz="1400" b="0" i="0" u="none" strike="noStrike" cap="none">
              <a:solidFill>
                <a:srgbClr val="000000"/>
              </a:solidFill>
              <a:latin typeface="Arial"/>
              <a:ea typeface="Arial"/>
              <a:cs typeface="Arial"/>
              <a:sym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49"/>
                                        </p:tgtEl>
                                        <p:attrNameLst>
                                          <p:attrName>style.visibility</p:attrName>
                                        </p:attrNameLst>
                                      </p:cBhvr>
                                      <p:to>
                                        <p:strVal val="visible"/>
                                      </p:to>
                                    </p:set>
                                    <p:animEffect transition="in" filter="fade">
                                      <p:cBhvr>
                                        <p:cTn id="7" dur="500"/>
                                        <p:tgtEl>
                                          <p:spTgt spid="20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par>
                                <p:cTn id="13" presetID="10" presetClass="entr" presetSubtype="0" fill="hold" nodeType="withEffect">
                                  <p:stCondLst>
                                    <p:cond delay="0"/>
                                  </p:stCondLst>
                                  <p:childTnLst>
                                    <p:set>
                                      <p:cBhvr>
                                        <p:cTn id="14" dur="1" fill="hold">
                                          <p:stCondLst>
                                            <p:cond delay="0"/>
                                          </p:stCondLst>
                                        </p:cTn>
                                        <p:tgtEl>
                                          <p:spTgt spid="2051"/>
                                        </p:tgtEl>
                                        <p:attrNameLst>
                                          <p:attrName>style.visibility</p:attrName>
                                        </p:attrNameLst>
                                      </p:cBhvr>
                                      <p:to>
                                        <p:strVal val="visible"/>
                                      </p:to>
                                    </p:set>
                                    <p:animEffect transition="in" filter="fade">
                                      <p:cBhvr>
                                        <p:cTn id="15" dur="500"/>
                                        <p:tgtEl>
                                          <p:spTgt spid="2051"/>
                                        </p:tgtEl>
                                      </p:cBhvr>
                                    </p:animEffect>
                                  </p:childTnLst>
                                </p:cTn>
                              </p:par>
                              <p:par>
                                <p:cTn id="16" presetID="10" presetClass="entr" presetSubtype="0" fill="hold" nodeType="withEffect">
                                  <p:stCondLst>
                                    <p:cond delay="0"/>
                                  </p:stCondLst>
                                  <p:childTnLst>
                                    <p:set>
                                      <p:cBhvr>
                                        <p:cTn id="17" dur="1" fill="hold">
                                          <p:stCondLst>
                                            <p:cond delay="0"/>
                                          </p:stCondLst>
                                        </p:cTn>
                                        <p:tgtEl>
                                          <p:spTgt spid="2047"/>
                                        </p:tgtEl>
                                        <p:attrNameLst>
                                          <p:attrName>style.visibility</p:attrName>
                                        </p:attrNameLst>
                                      </p:cBhvr>
                                      <p:to>
                                        <p:strVal val="visible"/>
                                      </p:to>
                                    </p:set>
                                    <p:animEffect transition="in" filter="fade">
                                      <p:cBhvr>
                                        <p:cTn id="18" dur="500"/>
                                        <p:tgtEl>
                                          <p:spTgt spid="2047"/>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2048"/>
                                        </p:tgtEl>
                                        <p:attrNameLst>
                                          <p:attrName>style.visibility</p:attrName>
                                        </p:attrNameLst>
                                      </p:cBhvr>
                                      <p:to>
                                        <p:strVal val="visible"/>
                                      </p:to>
                                    </p:set>
                                    <p:animEffect transition="in" filter="fade">
                                      <p:cBhvr>
                                        <p:cTn id="22" dur="500"/>
                                        <p:tgtEl>
                                          <p:spTgt spid="2048"/>
                                        </p:tgtEl>
                                      </p:cBhvr>
                                    </p:animEffect>
                                  </p:childTnLst>
                                </p:cTn>
                              </p:par>
                              <p:par>
                                <p:cTn id="23" presetID="10" presetClass="entr" presetSubtype="0" fill="hold" nodeType="withEffect">
                                  <p:stCondLst>
                                    <p:cond delay="0"/>
                                  </p:stCondLst>
                                  <p:childTnLst>
                                    <p:set>
                                      <p:cBhvr>
                                        <p:cTn id="24" dur="1" fill="hold">
                                          <p:stCondLst>
                                            <p:cond delay="0"/>
                                          </p:stCondLst>
                                        </p:cTn>
                                        <p:tgtEl>
                                          <p:spTgt spid="2060"/>
                                        </p:tgtEl>
                                        <p:attrNameLst>
                                          <p:attrName>style.visibility</p:attrName>
                                        </p:attrNameLst>
                                      </p:cBhvr>
                                      <p:to>
                                        <p:strVal val="visible"/>
                                      </p:to>
                                    </p:set>
                                    <p:animEffect transition="in" filter="fade">
                                      <p:cBhvr>
                                        <p:cTn id="25" dur="500"/>
                                        <p:tgtEl>
                                          <p:spTgt spid="2060"/>
                                        </p:tgtEl>
                                      </p:cBhvr>
                                    </p:animEffect>
                                  </p:childTnLst>
                                </p:cTn>
                              </p:par>
                              <p:par>
                                <p:cTn id="26" presetID="10" presetClass="entr" presetSubtype="0" fill="hold" nodeType="withEffect">
                                  <p:stCondLst>
                                    <p:cond delay="0"/>
                                  </p:stCondLst>
                                  <p:childTnLst>
                                    <p:set>
                                      <p:cBhvr>
                                        <p:cTn id="27" dur="1" fill="hold">
                                          <p:stCondLst>
                                            <p:cond delay="0"/>
                                          </p:stCondLst>
                                        </p:cTn>
                                        <p:tgtEl>
                                          <p:spTgt spid="2061"/>
                                        </p:tgtEl>
                                        <p:attrNameLst>
                                          <p:attrName>style.visibility</p:attrName>
                                        </p:attrNameLst>
                                      </p:cBhvr>
                                      <p:to>
                                        <p:strVal val="visible"/>
                                      </p:to>
                                    </p:set>
                                    <p:animEffect transition="in" filter="fade">
                                      <p:cBhvr>
                                        <p:cTn id="28" dur="500"/>
                                        <p:tgtEl>
                                          <p:spTgt spid="2061"/>
                                        </p:tgtEl>
                                      </p:cBhvr>
                                    </p:animEffect>
                                  </p:childTnLst>
                                </p:cTn>
                              </p:par>
                              <p:par>
                                <p:cTn id="29" presetID="10" presetClass="entr" presetSubtype="0" fill="hold" nodeType="withEffect">
                                  <p:stCondLst>
                                    <p:cond delay="0"/>
                                  </p:stCondLst>
                                  <p:childTnLst>
                                    <p:set>
                                      <p:cBhvr>
                                        <p:cTn id="30" dur="1" fill="hold">
                                          <p:stCondLst>
                                            <p:cond delay="0"/>
                                          </p:stCondLst>
                                        </p:cTn>
                                        <p:tgtEl>
                                          <p:spTgt spid="2062"/>
                                        </p:tgtEl>
                                        <p:attrNameLst>
                                          <p:attrName>style.visibility</p:attrName>
                                        </p:attrNameLst>
                                      </p:cBhvr>
                                      <p:to>
                                        <p:strVal val="visible"/>
                                      </p:to>
                                    </p:set>
                                    <p:animEffect transition="in" filter="fade">
                                      <p:cBhvr>
                                        <p:cTn id="31" dur="500"/>
                                        <p:tgtEl>
                                          <p:spTgt spid="2062"/>
                                        </p:tgtEl>
                                      </p:cBhvr>
                                    </p:animEffect>
                                  </p:childTnLst>
                                </p:cTn>
                              </p:par>
                              <p:par>
                                <p:cTn id="32" presetID="10" presetClass="entr" presetSubtype="0" fill="hold" nodeType="withEffect">
                                  <p:stCondLst>
                                    <p:cond delay="0"/>
                                  </p:stCondLst>
                                  <p:childTnLst>
                                    <p:set>
                                      <p:cBhvr>
                                        <p:cTn id="33" dur="1" fill="hold">
                                          <p:stCondLst>
                                            <p:cond delay="0"/>
                                          </p:stCondLst>
                                        </p:cTn>
                                        <p:tgtEl>
                                          <p:spTgt spid="2063"/>
                                        </p:tgtEl>
                                        <p:attrNameLst>
                                          <p:attrName>style.visibility</p:attrName>
                                        </p:attrNameLst>
                                      </p:cBhvr>
                                      <p:to>
                                        <p:strVal val="visible"/>
                                      </p:to>
                                    </p:set>
                                    <p:animEffect transition="in" filter="fade">
                                      <p:cBhvr>
                                        <p:cTn id="34" dur="500"/>
                                        <p:tgtEl>
                                          <p:spTgt spid="2063"/>
                                        </p:tgtEl>
                                      </p:cBhvr>
                                    </p:animEffect>
                                  </p:childTnLst>
                                </p:cTn>
                              </p:par>
                              <p:par>
                                <p:cTn id="35" presetID="10" presetClass="entr" presetSubtype="0" fill="hold" nodeType="withEffect">
                                  <p:stCondLst>
                                    <p:cond delay="0"/>
                                  </p:stCondLst>
                                  <p:childTnLst>
                                    <p:set>
                                      <p:cBhvr>
                                        <p:cTn id="36" dur="1" fill="hold">
                                          <p:stCondLst>
                                            <p:cond delay="0"/>
                                          </p:stCondLst>
                                        </p:cTn>
                                        <p:tgtEl>
                                          <p:spTgt spid="2064"/>
                                        </p:tgtEl>
                                        <p:attrNameLst>
                                          <p:attrName>style.visibility</p:attrName>
                                        </p:attrNameLst>
                                      </p:cBhvr>
                                      <p:to>
                                        <p:strVal val="visible"/>
                                      </p:to>
                                    </p:set>
                                    <p:animEffect transition="in" filter="fade">
                                      <p:cBhvr>
                                        <p:cTn id="37" dur="500"/>
                                        <p:tgtEl>
                                          <p:spTgt spid="2064"/>
                                        </p:tgtEl>
                                      </p:cBhvr>
                                    </p:animEffect>
                                  </p:childTnLst>
                                </p:cTn>
                              </p:par>
                              <p:par>
                                <p:cTn id="38" presetID="10" presetClass="entr" presetSubtype="0" fill="hold" nodeType="withEffect">
                                  <p:stCondLst>
                                    <p:cond delay="0"/>
                                  </p:stCondLst>
                                  <p:childTnLst>
                                    <p:set>
                                      <p:cBhvr>
                                        <p:cTn id="39" dur="1" fill="hold">
                                          <p:stCondLst>
                                            <p:cond delay="0"/>
                                          </p:stCondLst>
                                        </p:cTn>
                                        <p:tgtEl>
                                          <p:spTgt spid="2065"/>
                                        </p:tgtEl>
                                        <p:attrNameLst>
                                          <p:attrName>style.visibility</p:attrName>
                                        </p:attrNameLst>
                                      </p:cBhvr>
                                      <p:to>
                                        <p:strVal val="visible"/>
                                      </p:to>
                                    </p:set>
                                    <p:animEffect transition="in" filter="fade">
                                      <p:cBhvr>
                                        <p:cTn id="40" dur="500"/>
                                        <p:tgtEl>
                                          <p:spTgt spid="2065"/>
                                        </p:tgtEl>
                                      </p:cBhvr>
                                    </p:animEffect>
                                  </p:childTnLst>
                                </p:cTn>
                              </p:par>
                              <p:par>
                                <p:cTn id="41" presetID="10" presetClass="entr" presetSubtype="0" fill="hold" nodeType="withEffect">
                                  <p:stCondLst>
                                    <p:cond delay="0"/>
                                  </p:stCondLst>
                                  <p:childTnLst>
                                    <p:set>
                                      <p:cBhvr>
                                        <p:cTn id="42" dur="1" fill="hold">
                                          <p:stCondLst>
                                            <p:cond delay="0"/>
                                          </p:stCondLst>
                                        </p:cTn>
                                        <p:tgtEl>
                                          <p:spTgt spid="2066"/>
                                        </p:tgtEl>
                                        <p:attrNameLst>
                                          <p:attrName>style.visibility</p:attrName>
                                        </p:attrNameLst>
                                      </p:cBhvr>
                                      <p:to>
                                        <p:strVal val="visible"/>
                                      </p:to>
                                    </p:set>
                                    <p:animEffect transition="in" filter="fade">
                                      <p:cBhvr>
                                        <p:cTn id="43" dur="500"/>
                                        <p:tgtEl>
                                          <p:spTgt spid="2066"/>
                                        </p:tgtEl>
                                      </p:cBhvr>
                                    </p:animEffect>
                                  </p:childTnLst>
                                </p:cTn>
                              </p:par>
                              <p:par>
                                <p:cTn id="44" presetID="10" presetClass="entr" presetSubtype="0" fill="hold" nodeType="withEffect">
                                  <p:stCondLst>
                                    <p:cond delay="0"/>
                                  </p:stCondLst>
                                  <p:childTnLst>
                                    <p:set>
                                      <p:cBhvr>
                                        <p:cTn id="45" dur="1" fill="hold">
                                          <p:stCondLst>
                                            <p:cond delay="0"/>
                                          </p:stCondLst>
                                        </p:cTn>
                                        <p:tgtEl>
                                          <p:spTgt spid="2052"/>
                                        </p:tgtEl>
                                        <p:attrNameLst>
                                          <p:attrName>style.visibility</p:attrName>
                                        </p:attrNameLst>
                                      </p:cBhvr>
                                      <p:to>
                                        <p:strVal val="visible"/>
                                      </p:to>
                                    </p:set>
                                    <p:animEffect transition="in" filter="fade">
                                      <p:cBhvr>
                                        <p:cTn id="46" dur="500"/>
                                        <p:tgtEl>
                                          <p:spTgt spid="2052"/>
                                        </p:tgtEl>
                                      </p:cBhvr>
                                    </p:animEffect>
                                  </p:childTnLst>
                                </p:cTn>
                              </p:par>
                              <p:par>
                                <p:cTn id="47" presetID="10" presetClass="entr" presetSubtype="0" fill="hold" nodeType="withEffect">
                                  <p:stCondLst>
                                    <p:cond delay="0"/>
                                  </p:stCondLst>
                                  <p:childTnLst>
                                    <p:set>
                                      <p:cBhvr>
                                        <p:cTn id="48" dur="1" fill="hold">
                                          <p:stCondLst>
                                            <p:cond delay="0"/>
                                          </p:stCondLst>
                                        </p:cTn>
                                        <p:tgtEl>
                                          <p:spTgt spid="2053"/>
                                        </p:tgtEl>
                                        <p:attrNameLst>
                                          <p:attrName>style.visibility</p:attrName>
                                        </p:attrNameLst>
                                      </p:cBhvr>
                                      <p:to>
                                        <p:strVal val="visible"/>
                                      </p:to>
                                    </p:set>
                                    <p:animEffect transition="in" filter="fade">
                                      <p:cBhvr>
                                        <p:cTn id="49" dur="500"/>
                                        <p:tgtEl>
                                          <p:spTgt spid="2053"/>
                                        </p:tgtEl>
                                      </p:cBhvr>
                                    </p:animEffect>
                                  </p:childTnLst>
                                </p:cTn>
                              </p:par>
                              <p:par>
                                <p:cTn id="50" presetID="10" presetClass="entr" presetSubtype="0" fill="hold" nodeType="withEffect">
                                  <p:stCondLst>
                                    <p:cond delay="0"/>
                                  </p:stCondLst>
                                  <p:childTnLst>
                                    <p:set>
                                      <p:cBhvr>
                                        <p:cTn id="51" dur="1" fill="hold">
                                          <p:stCondLst>
                                            <p:cond delay="0"/>
                                          </p:stCondLst>
                                        </p:cTn>
                                        <p:tgtEl>
                                          <p:spTgt spid="2054"/>
                                        </p:tgtEl>
                                        <p:attrNameLst>
                                          <p:attrName>style.visibility</p:attrName>
                                        </p:attrNameLst>
                                      </p:cBhvr>
                                      <p:to>
                                        <p:strVal val="visible"/>
                                      </p:to>
                                    </p:set>
                                    <p:animEffect transition="in" filter="fade">
                                      <p:cBhvr>
                                        <p:cTn id="52" dur="500"/>
                                        <p:tgtEl>
                                          <p:spTgt spid="2054"/>
                                        </p:tgtEl>
                                      </p:cBhvr>
                                    </p:animEffect>
                                  </p:childTnLst>
                                </p:cTn>
                              </p:par>
                              <p:par>
                                <p:cTn id="53" presetID="10" presetClass="entr" presetSubtype="0" fill="hold" nodeType="withEffect">
                                  <p:stCondLst>
                                    <p:cond delay="0"/>
                                  </p:stCondLst>
                                  <p:childTnLst>
                                    <p:set>
                                      <p:cBhvr>
                                        <p:cTn id="54" dur="1" fill="hold">
                                          <p:stCondLst>
                                            <p:cond delay="0"/>
                                          </p:stCondLst>
                                        </p:cTn>
                                        <p:tgtEl>
                                          <p:spTgt spid="2055"/>
                                        </p:tgtEl>
                                        <p:attrNameLst>
                                          <p:attrName>style.visibility</p:attrName>
                                        </p:attrNameLst>
                                      </p:cBhvr>
                                      <p:to>
                                        <p:strVal val="visible"/>
                                      </p:to>
                                    </p:set>
                                    <p:animEffect transition="in" filter="fade">
                                      <p:cBhvr>
                                        <p:cTn id="55" dur="500"/>
                                        <p:tgtEl>
                                          <p:spTgt spid="2055"/>
                                        </p:tgtEl>
                                      </p:cBhvr>
                                    </p:animEffect>
                                  </p:childTnLst>
                                </p:cTn>
                              </p:par>
                              <p:par>
                                <p:cTn id="56" presetID="10" presetClass="entr" presetSubtype="0" fill="hold" nodeType="withEffect">
                                  <p:stCondLst>
                                    <p:cond delay="0"/>
                                  </p:stCondLst>
                                  <p:childTnLst>
                                    <p:set>
                                      <p:cBhvr>
                                        <p:cTn id="57" dur="1" fill="hold">
                                          <p:stCondLst>
                                            <p:cond delay="0"/>
                                          </p:stCondLst>
                                        </p:cTn>
                                        <p:tgtEl>
                                          <p:spTgt spid="2056"/>
                                        </p:tgtEl>
                                        <p:attrNameLst>
                                          <p:attrName>style.visibility</p:attrName>
                                        </p:attrNameLst>
                                      </p:cBhvr>
                                      <p:to>
                                        <p:strVal val="visible"/>
                                      </p:to>
                                    </p:set>
                                    <p:animEffect transition="in" filter="fade">
                                      <p:cBhvr>
                                        <p:cTn id="58" dur="500"/>
                                        <p:tgtEl>
                                          <p:spTgt spid="2056"/>
                                        </p:tgtEl>
                                      </p:cBhvr>
                                    </p:animEffect>
                                  </p:childTnLst>
                                </p:cTn>
                              </p:par>
                              <p:par>
                                <p:cTn id="59" presetID="10" presetClass="entr" presetSubtype="0" fill="hold" nodeType="withEffect">
                                  <p:stCondLst>
                                    <p:cond delay="0"/>
                                  </p:stCondLst>
                                  <p:childTnLst>
                                    <p:set>
                                      <p:cBhvr>
                                        <p:cTn id="60" dur="1" fill="hold">
                                          <p:stCondLst>
                                            <p:cond delay="0"/>
                                          </p:stCondLst>
                                        </p:cTn>
                                        <p:tgtEl>
                                          <p:spTgt spid="2059"/>
                                        </p:tgtEl>
                                        <p:attrNameLst>
                                          <p:attrName>style.visibility</p:attrName>
                                        </p:attrNameLst>
                                      </p:cBhvr>
                                      <p:to>
                                        <p:strVal val="visible"/>
                                      </p:to>
                                    </p:set>
                                    <p:animEffect transition="in" filter="fade">
                                      <p:cBhvr>
                                        <p:cTn id="61" dur="500"/>
                                        <p:tgtEl>
                                          <p:spTgt spid="2059"/>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2057"/>
                                        </p:tgtEl>
                                        <p:attrNameLst>
                                          <p:attrName>style.visibility</p:attrName>
                                        </p:attrNameLst>
                                      </p:cBhvr>
                                      <p:to>
                                        <p:strVal val="visible"/>
                                      </p:to>
                                    </p:set>
                                    <p:animEffect transition="in" filter="fade">
                                      <p:cBhvr>
                                        <p:cTn id="66" dur="500"/>
                                        <p:tgtEl>
                                          <p:spTgt spid="2057"/>
                                        </p:tgtEl>
                                      </p:cBhvr>
                                    </p:animEffect>
                                  </p:childTnLst>
                                </p:cTn>
                              </p:par>
                              <p:par>
                                <p:cTn id="67" presetID="10" presetClass="entr" presetSubtype="0" fill="hold" nodeType="withEffect">
                                  <p:stCondLst>
                                    <p:cond delay="0"/>
                                  </p:stCondLst>
                                  <p:childTnLst>
                                    <p:set>
                                      <p:cBhvr>
                                        <p:cTn id="68" dur="1" fill="hold">
                                          <p:stCondLst>
                                            <p:cond delay="0"/>
                                          </p:stCondLst>
                                        </p:cTn>
                                        <p:tgtEl>
                                          <p:spTgt spid="2058"/>
                                        </p:tgtEl>
                                        <p:attrNameLst>
                                          <p:attrName>style.visibility</p:attrName>
                                        </p:attrNameLst>
                                      </p:cBhvr>
                                      <p:to>
                                        <p:strVal val="visible"/>
                                      </p:to>
                                    </p:set>
                                    <p:animEffect transition="in" filter="fade">
                                      <p:cBhvr>
                                        <p:cTn id="69" dur="500"/>
                                        <p:tgtEl>
                                          <p:spTgt spid="2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2070"/>
        <p:cNvGrpSpPr/>
        <p:nvPr/>
      </p:nvGrpSpPr>
      <p:grpSpPr>
        <a:xfrm>
          <a:off x="0" y="0"/>
          <a:ext cx="0" cy="0"/>
          <a:chOff x="0" y="0"/>
          <a:chExt cx="0" cy="0"/>
        </a:xfrm>
      </p:grpSpPr>
      <p:sp>
        <p:nvSpPr>
          <p:cNvPr id="2071" name="Google Shape;2071;p100"/>
          <p:cNvSpPr/>
          <p:nvPr/>
        </p:nvSpPr>
        <p:spPr>
          <a:xfrm>
            <a:off x="264105" y="1285145"/>
            <a:ext cx="11663791" cy="4851410"/>
          </a:xfrm>
          <a:prstGeom prst="roundRect">
            <a:avLst>
              <a:gd name="adj" fmla="val 3239"/>
            </a:avLst>
          </a:prstGeom>
          <a:solidFill>
            <a:srgbClr val="E2EDB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072" name="Google Shape;2072;p100"/>
          <p:cNvPicPr preferRelativeResize="0"/>
          <p:nvPr/>
        </p:nvPicPr>
        <p:blipFill rotWithShape="1">
          <a:blip r:embed="rId3">
            <a:alphaModFix/>
          </a:blip>
          <a:srcRect l="4375" r="6873"/>
          <a:stretch/>
        </p:blipFill>
        <p:spPr>
          <a:xfrm>
            <a:off x="7786321" y="2234761"/>
            <a:ext cx="3843919" cy="3257400"/>
          </a:xfrm>
          <a:prstGeom prst="rect">
            <a:avLst/>
          </a:prstGeom>
          <a:noFill/>
          <a:ln w="9525" cap="flat" cmpd="sng">
            <a:solidFill>
              <a:srgbClr val="009944"/>
            </a:solidFill>
            <a:prstDash val="solid"/>
            <a:round/>
            <a:headEnd type="none" w="sm" len="sm"/>
            <a:tailEnd type="none" w="sm" len="sm"/>
          </a:ln>
        </p:spPr>
      </p:pic>
      <p:pic>
        <p:nvPicPr>
          <p:cNvPr id="2073" name="Google Shape;2073;p100"/>
          <p:cNvPicPr preferRelativeResize="0"/>
          <p:nvPr/>
        </p:nvPicPr>
        <p:blipFill rotWithShape="1">
          <a:blip r:embed="rId4">
            <a:alphaModFix/>
          </a:blip>
          <a:srcRect t="22848" r="4633" b="23171"/>
          <a:stretch/>
        </p:blipFill>
        <p:spPr>
          <a:xfrm>
            <a:off x="3620727" y="2234761"/>
            <a:ext cx="3843919" cy="3257400"/>
          </a:xfrm>
          <a:prstGeom prst="rect">
            <a:avLst/>
          </a:prstGeom>
          <a:noFill/>
          <a:ln w="9525" cap="flat" cmpd="sng">
            <a:solidFill>
              <a:srgbClr val="009944"/>
            </a:solidFill>
            <a:prstDash val="solid"/>
            <a:round/>
            <a:headEnd type="none" w="sm" len="sm"/>
            <a:tailEnd type="none" w="sm" len="sm"/>
          </a:ln>
        </p:spPr>
      </p:pic>
      <p:sp>
        <p:nvSpPr>
          <p:cNvPr id="2074" name="Google Shape;2074;p100"/>
          <p:cNvSpPr txBox="1"/>
          <p:nvPr/>
        </p:nvSpPr>
        <p:spPr>
          <a:xfrm>
            <a:off x="201705" y="199493"/>
            <a:ext cx="5726313"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AAC8D"/>
              </a:buClr>
              <a:buSzPts val="2400"/>
              <a:buFont typeface="Arial"/>
              <a:buNone/>
            </a:pPr>
            <a:r>
              <a:rPr lang="ja-JP" sz="2400" b="1" i="0" u="none" strike="noStrike" cap="none">
                <a:solidFill>
                  <a:srgbClr val="2AAC8D"/>
                </a:solidFill>
                <a:latin typeface="Arial"/>
                <a:ea typeface="Arial"/>
                <a:cs typeface="Arial"/>
                <a:sym typeface="Arial"/>
              </a:rPr>
              <a:t>4. 長崎県内のいろんなところで・・・</a:t>
            </a:r>
            <a:endParaRPr sz="1400" b="0" i="0" u="none" strike="noStrike" cap="none">
              <a:solidFill>
                <a:srgbClr val="000000"/>
              </a:solidFill>
              <a:latin typeface="Arial"/>
              <a:ea typeface="Arial"/>
              <a:cs typeface="Arial"/>
              <a:sym typeface="Arial"/>
            </a:endParaRPr>
          </a:p>
        </p:txBody>
      </p:sp>
      <p:sp>
        <p:nvSpPr>
          <p:cNvPr id="2075" name="Google Shape;2075;p100"/>
          <p:cNvSpPr/>
          <p:nvPr/>
        </p:nvSpPr>
        <p:spPr>
          <a:xfrm>
            <a:off x="3459480" y="1035817"/>
            <a:ext cx="5273041" cy="503271"/>
          </a:xfrm>
          <a:prstGeom prst="roundRect">
            <a:avLst>
              <a:gd name="adj" fmla="val 16667"/>
            </a:avLst>
          </a:prstGeom>
          <a:solidFill>
            <a:srgbClr val="5CB53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76" name="Google Shape;2076;p100"/>
          <p:cNvSpPr txBox="1"/>
          <p:nvPr/>
        </p:nvSpPr>
        <p:spPr>
          <a:xfrm>
            <a:off x="3819038" y="1051166"/>
            <a:ext cx="45540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lt1"/>
              </a:buClr>
              <a:buSzPts val="2400"/>
              <a:buFont typeface="Arial"/>
              <a:buNone/>
            </a:pPr>
            <a:r>
              <a:rPr lang="ja-JP" sz="2400" b="1" i="0" u="none" strike="noStrike" cap="none">
                <a:solidFill>
                  <a:schemeClr val="lt1"/>
                </a:solidFill>
                <a:latin typeface="Arial"/>
                <a:ea typeface="Arial"/>
                <a:cs typeface="Arial"/>
                <a:sym typeface="Arial"/>
              </a:rPr>
              <a:t>快適なくらしのために</a:t>
            </a:r>
            <a:endParaRPr sz="1400" b="0" i="0" u="none" strike="noStrike" cap="none">
              <a:solidFill>
                <a:srgbClr val="000000"/>
              </a:solidFill>
              <a:latin typeface="Arial"/>
              <a:ea typeface="Arial"/>
              <a:cs typeface="Arial"/>
              <a:sym typeface="Arial"/>
            </a:endParaRPr>
          </a:p>
        </p:txBody>
      </p:sp>
      <p:sp>
        <p:nvSpPr>
          <p:cNvPr id="2077" name="Google Shape;2077;p100"/>
          <p:cNvSpPr/>
          <p:nvPr/>
        </p:nvSpPr>
        <p:spPr>
          <a:xfrm>
            <a:off x="561759" y="2234761"/>
            <a:ext cx="2664822" cy="503271"/>
          </a:xfrm>
          <a:prstGeom prst="roundRect">
            <a:avLst>
              <a:gd name="adj" fmla="val 6284"/>
            </a:avLst>
          </a:prstGeom>
          <a:solidFill>
            <a:srgbClr val="0099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ja-JP" sz="18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078" name="Google Shape;2078;p100"/>
          <p:cNvSpPr txBox="1"/>
          <p:nvPr/>
        </p:nvSpPr>
        <p:spPr>
          <a:xfrm>
            <a:off x="703640" y="2287043"/>
            <a:ext cx="23811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lt1"/>
              </a:buClr>
              <a:buSzPts val="2000"/>
              <a:buFont typeface="Arial"/>
              <a:buNone/>
            </a:pPr>
            <a:r>
              <a:rPr lang="ja-JP" sz="2000" b="0" i="0" u="none" strike="noStrike" cap="none">
                <a:solidFill>
                  <a:schemeClr val="lt1"/>
                </a:solidFill>
                <a:latin typeface="Arial"/>
                <a:ea typeface="Arial"/>
                <a:cs typeface="Arial"/>
                <a:sym typeface="Arial"/>
              </a:rPr>
              <a:t>ごみの収集・処理</a:t>
            </a:r>
            <a:endParaRPr sz="2000" b="0" i="0" u="none" strike="noStrike" cap="none">
              <a:solidFill>
                <a:schemeClr val="lt1"/>
              </a:solidFill>
              <a:latin typeface="Arial"/>
              <a:ea typeface="Arial"/>
              <a:cs typeface="Arial"/>
              <a:sym typeface="Arial"/>
            </a:endParaRPr>
          </a:p>
        </p:txBody>
      </p:sp>
      <p:sp>
        <p:nvSpPr>
          <p:cNvPr id="2079" name="Google Shape;2079;p100"/>
          <p:cNvSpPr/>
          <p:nvPr/>
        </p:nvSpPr>
        <p:spPr>
          <a:xfrm>
            <a:off x="561759" y="2802155"/>
            <a:ext cx="2664822" cy="2690006"/>
          </a:xfrm>
          <a:prstGeom prst="roundRect">
            <a:avLst>
              <a:gd name="adj" fmla="val 1619"/>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80" name="Google Shape;2080;p100"/>
          <p:cNvSpPr txBox="1"/>
          <p:nvPr/>
        </p:nvSpPr>
        <p:spPr>
          <a:xfrm>
            <a:off x="1031045" y="3029350"/>
            <a:ext cx="1882088" cy="830956"/>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9944"/>
              </a:buClr>
              <a:buSzPts val="2000"/>
              <a:buFont typeface="Arial"/>
              <a:buNone/>
            </a:pPr>
            <a:r>
              <a:rPr lang="ja-JP" sz="2000" b="0" i="0" u="none" strike="noStrike" cap="none">
                <a:solidFill>
                  <a:srgbClr val="009944"/>
                </a:solidFill>
                <a:latin typeface="Arial"/>
                <a:ea typeface="Arial"/>
                <a:cs typeface="Arial"/>
                <a:sym typeface="Arial"/>
              </a:rPr>
              <a:t>1人あたりの</a:t>
            </a:r>
            <a:endParaRPr sz="2000" b="0" i="0" u="none" strike="noStrike" cap="none">
              <a:solidFill>
                <a:srgbClr val="009944"/>
              </a:solidFill>
              <a:latin typeface="Arial"/>
              <a:ea typeface="Arial"/>
              <a:cs typeface="Arial"/>
              <a:sym typeface="Arial"/>
            </a:endParaRPr>
          </a:p>
          <a:p>
            <a:pPr marL="0" marR="0" lvl="0" indent="0" algn="l" rtl="0">
              <a:lnSpc>
                <a:spcPct val="120000"/>
              </a:lnSpc>
              <a:spcBef>
                <a:spcPts val="0"/>
              </a:spcBef>
              <a:spcAft>
                <a:spcPts val="0"/>
              </a:spcAft>
              <a:buClr>
                <a:srgbClr val="009944"/>
              </a:buClr>
              <a:buSzPts val="2000"/>
              <a:buFont typeface="Arial"/>
              <a:buNone/>
            </a:pPr>
            <a:r>
              <a:rPr lang="ja-JP" sz="2000" b="0" i="0" u="none" strike="noStrike" cap="none">
                <a:solidFill>
                  <a:srgbClr val="009944"/>
                </a:solidFill>
                <a:latin typeface="Arial"/>
                <a:ea typeface="Arial"/>
                <a:cs typeface="Arial"/>
                <a:sym typeface="Arial"/>
              </a:rPr>
              <a:t>ごみ処理費用</a:t>
            </a:r>
            <a:endParaRPr sz="2000" b="0" i="0" u="none" strike="noStrike" cap="none">
              <a:solidFill>
                <a:srgbClr val="009944"/>
              </a:solidFill>
              <a:latin typeface="Arial"/>
              <a:ea typeface="Arial"/>
              <a:cs typeface="Arial"/>
              <a:sym typeface="Arial"/>
            </a:endParaRPr>
          </a:p>
        </p:txBody>
      </p:sp>
      <p:cxnSp>
        <p:nvCxnSpPr>
          <p:cNvPr id="2081" name="Google Shape;2081;p100"/>
          <p:cNvCxnSpPr/>
          <p:nvPr/>
        </p:nvCxnSpPr>
        <p:spPr>
          <a:xfrm>
            <a:off x="814170" y="3961042"/>
            <a:ext cx="2160000" cy="0"/>
          </a:xfrm>
          <a:prstGeom prst="straightConnector1">
            <a:avLst/>
          </a:prstGeom>
          <a:noFill/>
          <a:ln w="9525" cap="flat" cmpd="sng">
            <a:solidFill>
              <a:srgbClr val="009944"/>
            </a:solidFill>
            <a:prstDash val="dash"/>
            <a:miter lim="800000"/>
            <a:headEnd type="none" w="sm" len="sm"/>
            <a:tailEnd type="none" w="sm" len="sm"/>
          </a:ln>
        </p:spPr>
      </p:cxnSp>
      <p:sp>
        <p:nvSpPr>
          <p:cNvPr id="2082" name="Google Shape;2082;p100"/>
          <p:cNvSpPr txBox="1"/>
          <p:nvPr/>
        </p:nvSpPr>
        <p:spPr>
          <a:xfrm>
            <a:off x="801927" y="4147158"/>
            <a:ext cx="2184486" cy="609357"/>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2400"/>
              <a:buFont typeface="Arial"/>
              <a:buNone/>
            </a:pPr>
            <a:r>
              <a:rPr lang="ja-JP" sz="2400" b="1" i="0" u="none" strike="noStrike" cap="none">
                <a:solidFill>
                  <a:srgbClr val="FF0000"/>
                </a:solidFill>
                <a:latin typeface="Arial"/>
                <a:ea typeface="Arial"/>
                <a:cs typeface="Arial"/>
                <a:sym typeface="Arial"/>
              </a:rPr>
              <a:t>約</a:t>
            </a:r>
            <a:r>
              <a:rPr lang="ja-JP" sz="2800" b="1" i="0" u="none" strike="noStrike" cap="none">
                <a:solidFill>
                  <a:srgbClr val="FF0000"/>
                </a:solidFill>
                <a:latin typeface="Arial"/>
                <a:ea typeface="Arial"/>
                <a:cs typeface="Arial"/>
                <a:sym typeface="Arial"/>
              </a:rPr>
              <a:t>20,910</a:t>
            </a:r>
            <a:r>
              <a:rPr lang="ja-JP" sz="2400" b="1" i="0" u="none" strike="noStrike" cap="none">
                <a:solidFill>
                  <a:srgbClr val="FF0000"/>
                </a:solidFill>
                <a:latin typeface="Arial"/>
                <a:ea typeface="Arial"/>
                <a:cs typeface="Arial"/>
                <a:sym typeface="Arial"/>
              </a:rPr>
              <a:t>円</a:t>
            </a:r>
            <a:endParaRPr sz="2800" b="1" i="0" u="none" strike="noStrike" cap="none">
              <a:solidFill>
                <a:srgbClr val="FF0000"/>
              </a:solidFill>
              <a:latin typeface="Arial"/>
              <a:ea typeface="Arial"/>
              <a:cs typeface="Arial"/>
              <a:sym typeface="Arial"/>
            </a:endParaRPr>
          </a:p>
        </p:txBody>
      </p:sp>
      <p:sp>
        <p:nvSpPr>
          <p:cNvPr id="2083" name="Google Shape;2083;p100"/>
          <p:cNvSpPr txBox="1"/>
          <p:nvPr/>
        </p:nvSpPr>
        <p:spPr>
          <a:xfrm>
            <a:off x="993068" y="4715580"/>
            <a:ext cx="1802204" cy="337785"/>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（令和5年度）</a:t>
            </a:r>
            <a:endParaRPr sz="1400" b="0" i="0" u="none" strike="noStrike" cap="none">
              <a:solidFill>
                <a:schemeClr val="dk1"/>
              </a:solidFill>
              <a:latin typeface="Arial"/>
              <a:ea typeface="Arial"/>
              <a:cs typeface="Arial"/>
              <a:sym typeface="Arial"/>
            </a:endParaRPr>
          </a:p>
        </p:txBody>
      </p:sp>
      <p:sp>
        <p:nvSpPr>
          <p:cNvPr id="2084" name="Google Shape;2084;p100"/>
          <p:cNvSpPr/>
          <p:nvPr/>
        </p:nvSpPr>
        <p:spPr>
          <a:xfrm>
            <a:off x="4588687" y="1924855"/>
            <a:ext cx="1908001" cy="482448"/>
          </a:xfrm>
          <a:prstGeom prst="roundRect">
            <a:avLst>
              <a:gd name="adj" fmla="val 50000"/>
            </a:avLst>
          </a:prstGeom>
          <a:solidFill>
            <a:schemeClr val="lt1"/>
          </a:solidFill>
          <a:ln w="12700" cap="flat" cmpd="sng">
            <a:solidFill>
              <a:srgbClr val="00994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85" name="Google Shape;2085;p100"/>
          <p:cNvSpPr txBox="1"/>
          <p:nvPr/>
        </p:nvSpPr>
        <p:spPr>
          <a:xfrm>
            <a:off x="4670422" y="1966726"/>
            <a:ext cx="17445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9944"/>
              </a:buClr>
              <a:buSzPts val="2000"/>
              <a:buFont typeface="Arial"/>
              <a:buNone/>
            </a:pPr>
            <a:r>
              <a:rPr lang="ja-JP" sz="2000" b="1" i="0" u="none" strike="noStrike" cap="none">
                <a:solidFill>
                  <a:srgbClr val="009944"/>
                </a:solidFill>
                <a:latin typeface="Arial"/>
                <a:ea typeface="Arial"/>
                <a:cs typeface="Arial"/>
                <a:sym typeface="Arial"/>
              </a:rPr>
              <a:t>ごみ処理場</a:t>
            </a:r>
            <a:endParaRPr sz="2000" b="1" i="0" u="none" strike="noStrike" cap="none">
              <a:solidFill>
                <a:srgbClr val="009944"/>
              </a:solidFill>
              <a:latin typeface="Arial"/>
              <a:ea typeface="Arial"/>
              <a:cs typeface="Arial"/>
              <a:sym typeface="Arial"/>
            </a:endParaRPr>
          </a:p>
        </p:txBody>
      </p:sp>
      <p:sp>
        <p:nvSpPr>
          <p:cNvPr id="2086" name="Google Shape;2086;p100"/>
          <p:cNvSpPr txBox="1"/>
          <p:nvPr/>
        </p:nvSpPr>
        <p:spPr>
          <a:xfrm>
            <a:off x="3620728" y="5547066"/>
            <a:ext cx="37497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▲西彼杵郡長与町：グリーンパーク長与</a:t>
            </a:r>
            <a:endParaRPr sz="1400" b="0" i="0" u="none" strike="noStrike" cap="none">
              <a:solidFill>
                <a:srgbClr val="000000"/>
              </a:solidFill>
              <a:latin typeface="Arial"/>
              <a:ea typeface="Arial"/>
              <a:cs typeface="Arial"/>
              <a:sym typeface="Arial"/>
            </a:endParaRPr>
          </a:p>
        </p:txBody>
      </p:sp>
      <p:sp>
        <p:nvSpPr>
          <p:cNvPr id="2087" name="Google Shape;2087;p100"/>
          <p:cNvSpPr txBox="1"/>
          <p:nvPr/>
        </p:nvSpPr>
        <p:spPr>
          <a:xfrm>
            <a:off x="7786322" y="5547066"/>
            <a:ext cx="37257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▲ごみの収集</a:t>
            </a:r>
            <a:endParaRPr sz="1400" b="0" i="0" u="none" strike="noStrike" cap="none">
              <a:solidFill>
                <a:srgbClr val="000000"/>
              </a:solidFill>
              <a:latin typeface="Arial"/>
              <a:ea typeface="Arial"/>
              <a:cs typeface="Arial"/>
              <a:sym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75"/>
                                        </p:tgtEl>
                                        <p:attrNameLst>
                                          <p:attrName>style.visibility</p:attrName>
                                        </p:attrNameLst>
                                      </p:cBhvr>
                                      <p:to>
                                        <p:strVal val="visible"/>
                                      </p:to>
                                    </p:set>
                                    <p:animEffect transition="in" filter="fade">
                                      <p:cBhvr>
                                        <p:cTn id="7" dur="500"/>
                                        <p:tgtEl>
                                          <p:spTgt spid="2075"/>
                                        </p:tgtEl>
                                      </p:cBhvr>
                                    </p:animEffect>
                                  </p:childTnLst>
                                </p:cTn>
                              </p:par>
                              <p:par>
                                <p:cTn id="8" presetID="10" presetClass="entr" presetSubtype="0" fill="hold" nodeType="withEffect">
                                  <p:stCondLst>
                                    <p:cond delay="0"/>
                                  </p:stCondLst>
                                  <p:childTnLst>
                                    <p:set>
                                      <p:cBhvr>
                                        <p:cTn id="9" dur="1" fill="hold">
                                          <p:stCondLst>
                                            <p:cond delay="0"/>
                                          </p:stCondLst>
                                        </p:cTn>
                                        <p:tgtEl>
                                          <p:spTgt spid="2076"/>
                                        </p:tgtEl>
                                        <p:attrNameLst>
                                          <p:attrName>style.visibility</p:attrName>
                                        </p:attrNameLst>
                                      </p:cBhvr>
                                      <p:to>
                                        <p:strVal val="visible"/>
                                      </p:to>
                                    </p:set>
                                    <p:animEffect transition="in" filter="fade">
                                      <p:cBhvr>
                                        <p:cTn id="10" dur="500"/>
                                        <p:tgtEl>
                                          <p:spTgt spid="2076"/>
                                        </p:tgtEl>
                                      </p:cBhvr>
                                    </p:animEffect>
                                  </p:childTnLst>
                                </p:cTn>
                              </p:par>
                              <p:par>
                                <p:cTn id="11" presetID="10" presetClass="entr" presetSubtype="0" fill="hold" nodeType="withEffect">
                                  <p:stCondLst>
                                    <p:cond delay="0"/>
                                  </p:stCondLst>
                                  <p:childTnLst>
                                    <p:set>
                                      <p:cBhvr>
                                        <p:cTn id="12" dur="1" fill="hold">
                                          <p:stCondLst>
                                            <p:cond delay="0"/>
                                          </p:stCondLst>
                                        </p:cTn>
                                        <p:tgtEl>
                                          <p:spTgt spid="2071"/>
                                        </p:tgtEl>
                                        <p:attrNameLst>
                                          <p:attrName>style.visibility</p:attrName>
                                        </p:attrNameLst>
                                      </p:cBhvr>
                                      <p:to>
                                        <p:strVal val="visible"/>
                                      </p:to>
                                    </p:set>
                                    <p:animEffect transition="in" filter="fade">
                                      <p:cBhvr>
                                        <p:cTn id="13" dur="500"/>
                                        <p:tgtEl>
                                          <p:spTgt spid="2071"/>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2072"/>
                                        </p:tgtEl>
                                        <p:attrNameLst>
                                          <p:attrName>style.visibility</p:attrName>
                                        </p:attrNameLst>
                                      </p:cBhvr>
                                      <p:to>
                                        <p:strVal val="visible"/>
                                      </p:to>
                                    </p:set>
                                    <p:animEffect transition="in" filter="fade">
                                      <p:cBhvr>
                                        <p:cTn id="17" dur="500"/>
                                        <p:tgtEl>
                                          <p:spTgt spid="2072"/>
                                        </p:tgtEl>
                                      </p:cBhvr>
                                    </p:animEffect>
                                  </p:childTnLst>
                                </p:cTn>
                              </p:par>
                              <p:par>
                                <p:cTn id="18" presetID="10" presetClass="entr" presetSubtype="0" fill="hold" nodeType="withEffect">
                                  <p:stCondLst>
                                    <p:cond delay="0"/>
                                  </p:stCondLst>
                                  <p:childTnLst>
                                    <p:set>
                                      <p:cBhvr>
                                        <p:cTn id="19" dur="1" fill="hold">
                                          <p:stCondLst>
                                            <p:cond delay="0"/>
                                          </p:stCondLst>
                                        </p:cTn>
                                        <p:tgtEl>
                                          <p:spTgt spid="2073"/>
                                        </p:tgtEl>
                                        <p:attrNameLst>
                                          <p:attrName>style.visibility</p:attrName>
                                        </p:attrNameLst>
                                      </p:cBhvr>
                                      <p:to>
                                        <p:strVal val="visible"/>
                                      </p:to>
                                    </p:set>
                                    <p:animEffect transition="in" filter="fade">
                                      <p:cBhvr>
                                        <p:cTn id="20" dur="500"/>
                                        <p:tgtEl>
                                          <p:spTgt spid="2073"/>
                                        </p:tgtEl>
                                      </p:cBhvr>
                                    </p:animEffect>
                                  </p:childTnLst>
                                </p:cTn>
                              </p:par>
                              <p:par>
                                <p:cTn id="21" presetID="10" presetClass="entr" presetSubtype="0" fill="hold" nodeType="withEffect">
                                  <p:stCondLst>
                                    <p:cond delay="0"/>
                                  </p:stCondLst>
                                  <p:childTnLst>
                                    <p:set>
                                      <p:cBhvr>
                                        <p:cTn id="22" dur="1" fill="hold">
                                          <p:stCondLst>
                                            <p:cond delay="0"/>
                                          </p:stCondLst>
                                        </p:cTn>
                                        <p:tgtEl>
                                          <p:spTgt spid="2077"/>
                                        </p:tgtEl>
                                        <p:attrNameLst>
                                          <p:attrName>style.visibility</p:attrName>
                                        </p:attrNameLst>
                                      </p:cBhvr>
                                      <p:to>
                                        <p:strVal val="visible"/>
                                      </p:to>
                                    </p:set>
                                    <p:animEffect transition="in" filter="fade">
                                      <p:cBhvr>
                                        <p:cTn id="23" dur="500"/>
                                        <p:tgtEl>
                                          <p:spTgt spid="2077"/>
                                        </p:tgtEl>
                                      </p:cBhvr>
                                    </p:animEffect>
                                  </p:childTnLst>
                                </p:cTn>
                              </p:par>
                              <p:par>
                                <p:cTn id="24" presetID="10" presetClass="entr" presetSubtype="0" fill="hold" nodeType="withEffect">
                                  <p:stCondLst>
                                    <p:cond delay="0"/>
                                  </p:stCondLst>
                                  <p:childTnLst>
                                    <p:set>
                                      <p:cBhvr>
                                        <p:cTn id="25" dur="1" fill="hold">
                                          <p:stCondLst>
                                            <p:cond delay="0"/>
                                          </p:stCondLst>
                                        </p:cTn>
                                        <p:tgtEl>
                                          <p:spTgt spid="2078"/>
                                        </p:tgtEl>
                                        <p:attrNameLst>
                                          <p:attrName>style.visibility</p:attrName>
                                        </p:attrNameLst>
                                      </p:cBhvr>
                                      <p:to>
                                        <p:strVal val="visible"/>
                                      </p:to>
                                    </p:set>
                                    <p:animEffect transition="in" filter="fade">
                                      <p:cBhvr>
                                        <p:cTn id="26" dur="500"/>
                                        <p:tgtEl>
                                          <p:spTgt spid="2078"/>
                                        </p:tgtEl>
                                      </p:cBhvr>
                                    </p:animEffect>
                                  </p:childTnLst>
                                </p:cTn>
                              </p:par>
                              <p:par>
                                <p:cTn id="27" presetID="10" presetClass="entr" presetSubtype="0" fill="hold" nodeType="withEffect">
                                  <p:stCondLst>
                                    <p:cond delay="0"/>
                                  </p:stCondLst>
                                  <p:childTnLst>
                                    <p:set>
                                      <p:cBhvr>
                                        <p:cTn id="28" dur="1" fill="hold">
                                          <p:stCondLst>
                                            <p:cond delay="0"/>
                                          </p:stCondLst>
                                        </p:cTn>
                                        <p:tgtEl>
                                          <p:spTgt spid="2079"/>
                                        </p:tgtEl>
                                        <p:attrNameLst>
                                          <p:attrName>style.visibility</p:attrName>
                                        </p:attrNameLst>
                                      </p:cBhvr>
                                      <p:to>
                                        <p:strVal val="visible"/>
                                      </p:to>
                                    </p:set>
                                    <p:animEffect transition="in" filter="fade">
                                      <p:cBhvr>
                                        <p:cTn id="29" dur="500"/>
                                        <p:tgtEl>
                                          <p:spTgt spid="2079"/>
                                        </p:tgtEl>
                                      </p:cBhvr>
                                    </p:animEffect>
                                  </p:childTnLst>
                                </p:cTn>
                              </p:par>
                              <p:par>
                                <p:cTn id="30" presetID="10" presetClass="entr" presetSubtype="0" fill="hold" nodeType="withEffect">
                                  <p:stCondLst>
                                    <p:cond delay="0"/>
                                  </p:stCondLst>
                                  <p:childTnLst>
                                    <p:set>
                                      <p:cBhvr>
                                        <p:cTn id="31" dur="1" fill="hold">
                                          <p:stCondLst>
                                            <p:cond delay="0"/>
                                          </p:stCondLst>
                                        </p:cTn>
                                        <p:tgtEl>
                                          <p:spTgt spid="2080"/>
                                        </p:tgtEl>
                                        <p:attrNameLst>
                                          <p:attrName>style.visibility</p:attrName>
                                        </p:attrNameLst>
                                      </p:cBhvr>
                                      <p:to>
                                        <p:strVal val="visible"/>
                                      </p:to>
                                    </p:set>
                                    <p:animEffect transition="in" filter="fade">
                                      <p:cBhvr>
                                        <p:cTn id="32" dur="500"/>
                                        <p:tgtEl>
                                          <p:spTgt spid="2080"/>
                                        </p:tgtEl>
                                      </p:cBhvr>
                                    </p:animEffect>
                                  </p:childTnLst>
                                </p:cTn>
                              </p:par>
                              <p:par>
                                <p:cTn id="33" presetID="10" presetClass="entr" presetSubtype="0" fill="hold" nodeType="withEffect">
                                  <p:stCondLst>
                                    <p:cond delay="0"/>
                                  </p:stCondLst>
                                  <p:childTnLst>
                                    <p:set>
                                      <p:cBhvr>
                                        <p:cTn id="34" dur="1" fill="hold">
                                          <p:stCondLst>
                                            <p:cond delay="0"/>
                                          </p:stCondLst>
                                        </p:cTn>
                                        <p:tgtEl>
                                          <p:spTgt spid="2081"/>
                                        </p:tgtEl>
                                        <p:attrNameLst>
                                          <p:attrName>style.visibility</p:attrName>
                                        </p:attrNameLst>
                                      </p:cBhvr>
                                      <p:to>
                                        <p:strVal val="visible"/>
                                      </p:to>
                                    </p:set>
                                    <p:animEffect transition="in" filter="fade">
                                      <p:cBhvr>
                                        <p:cTn id="35" dur="500"/>
                                        <p:tgtEl>
                                          <p:spTgt spid="2081"/>
                                        </p:tgtEl>
                                      </p:cBhvr>
                                    </p:animEffect>
                                  </p:childTnLst>
                                </p:cTn>
                              </p:par>
                              <p:par>
                                <p:cTn id="36" presetID="10" presetClass="entr" presetSubtype="0" fill="hold" nodeType="withEffect">
                                  <p:stCondLst>
                                    <p:cond delay="0"/>
                                  </p:stCondLst>
                                  <p:childTnLst>
                                    <p:set>
                                      <p:cBhvr>
                                        <p:cTn id="37" dur="1" fill="hold">
                                          <p:stCondLst>
                                            <p:cond delay="0"/>
                                          </p:stCondLst>
                                        </p:cTn>
                                        <p:tgtEl>
                                          <p:spTgt spid="2084"/>
                                        </p:tgtEl>
                                        <p:attrNameLst>
                                          <p:attrName>style.visibility</p:attrName>
                                        </p:attrNameLst>
                                      </p:cBhvr>
                                      <p:to>
                                        <p:strVal val="visible"/>
                                      </p:to>
                                    </p:set>
                                    <p:animEffect transition="in" filter="fade">
                                      <p:cBhvr>
                                        <p:cTn id="38" dur="500"/>
                                        <p:tgtEl>
                                          <p:spTgt spid="2084"/>
                                        </p:tgtEl>
                                      </p:cBhvr>
                                    </p:animEffect>
                                  </p:childTnLst>
                                </p:cTn>
                              </p:par>
                              <p:par>
                                <p:cTn id="39" presetID="10" presetClass="entr" presetSubtype="0" fill="hold" nodeType="withEffect">
                                  <p:stCondLst>
                                    <p:cond delay="0"/>
                                  </p:stCondLst>
                                  <p:childTnLst>
                                    <p:set>
                                      <p:cBhvr>
                                        <p:cTn id="40" dur="1" fill="hold">
                                          <p:stCondLst>
                                            <p:cond delay="0"/>
                                          </p:stCondLst>
                                        </p:cTn>
                                        <p:tgtEl>
                                          <p:spTgt spid="2085"/>
                                        </p:tgtEl>
                                        <p:attrNameLst>
                                          <p:attrName>style.visibility</p:attrName>
                                        </p:attrNameLst>
                                      </p:cBhvr>
                                      <p:to>
                                        <p:strVal val="visible"/>
                                      </p:to>
                                    </p:set>
                                    <p:animEffect transition="in" filter="fade">
                                      <p:cBhvr>
                                        <p:cTn id="41" dur="500"/>
                                        <p:tgtEl>
                                          <p:spTgt spid="2085"/>
                                        </p:tgtEl>
                                      </p:cBhvr>
                                    </p:animEffect>
                                  </p:childTnLst>
                                </p:cTn>
                              </p:par>
                              <p:par>
                                <p:cTn id="42" presetID="10" presetClass="entr" presetSubtype="0" fill="hold" nodeType="withEffect">
                                  <p:stCondLst>
                                    <p:cond delay="0"/>
                                  </p:stCondLst>
                                  <p:childTnLst>
                                    <p:set>
                                      <p:cBhvr>
                                        <p:cTn id="43" dur="1" fill="hold">
                                          <p:stCondLst>
                                            <p:cond delay="0"/>
                                          </p:stCondLst>
                                        </p:cTn>
                                        <p:tgtEl>
                                          <p:spTgt spid="2086"/>
                                        </p:tgtEl>
                                        <p:attrNameLst>
                                          <p:attrName>style.visibility</p:attrName>
                                        </p:attrNameLst>
                                      </p:cBhvr>
                                      <p:to>
                                        <p:strVal val="visible"/>
                                      </p:to>
                                    </p:set>
                                    <p:animEffect transition="in" filter="fade">
                                      <p:cBhvr>
                                        <p:cTn id="44" dur="500"/>
                                        <p:tgtEl>
                                          <p:spTgt spid="2086"/>
                                        </p:tgtEl>
                                      </p:cBhvr>
                                    </p:animEffect>
                                  </p:childTnLst>
                                </p:cTn>
                              </p:par>
                              <p:par>
                                <p:cTn id="45" presetID="10" presetClass="entr" presetSubtype="0" fill="hold" nodeType="withEffect">
                                  <p:stCondLst>
                                    <p:cond delay="0"/>
                                  </p:stCondLst>
                                  <p:childTnLst>
                                    <p:set>
                                      <p:cBhvr>
                                        <p:cTn id="46" dur="1" fill="hold">
                                          <p:stCondLst>
                                            <p:cond delay="0"/>
                                          </p:stCondLst>
                                        </p:cTn>
                                        <p:tgtEl>
                                          <p:spTgt spid="2087"/>
                                        </p:tgtEl>
                                        <p:attrNameLst>
                                          <p:attrName>style.visibility</p:attrName>
                                        </p:attrNameLst>
                                      </p:cBhvr>
                                      <p:to>
                                        <p:strVal val="visible"/>
                                      </p:to>
                                    </p:set>
                                    <p:animEffect transition="in" filter="fade">
                                      <p:cBhvr>
                                        <p:cTn id="47" dur="500"/>
                                        <p:tgtEl>
                                          <p:spTgt spid="208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082"/>
                                        </p:tgtEl>
                                        <p:attrNameLst>
                                          <p:attrName>style.visibility</p:attrName>
                                        </p:attrNameLst>
                                      </p:cBhvr>
                                      <p:to>
                                        <p:strVal val="visible"/>
                                      </p:to>
                                    </p:set>
                                    <p:animEffect transition="in" filter="fade">
                                      <p:cBhvr>
                                        <p:cTn id="52" dur="500"/>
                                        <p:tgtEl>
                                          <p:spTgt spid="2082"/>
                                        </p:tgtEl>
                                      </p:cBhvr>
                                    </p:animEffect>
                                  </p:childTnLst>
                                </p:cTn>
                              </p:par>
                              <p:par>
                                <p:cTn id="53" presetID="10" presetClass="entr" presetSubtype="0" fill="hold" nodeType="withEffect">
                                  <p:stCondLst>
                                    <p:cond delay="0"/>
                                  </p:stCondLst>
                                  <p:childTnLst>
                                    <p:set>
                                      <p:cBhvr>
                                        <p:cTn id="54" dur="1" fill="hold">
                                          <p:stCondLst>
                                            <p:cond delay="0"/>
                                          </p:stCondLst>
                                        </p:cTn>
                                        <p:tgtEl>
                                          <p:spTgt spid="2083"/>
                                        </p:tgtEl>
                                        <p:attrNameLst>
                                          <p:attrName>style.visibility</p:attrName>
                                        </p:attrNameLst>
                                      </p:cBhvr>
                                      <p:to>
                                        <p:strVal val="visible"/>
                                      </p:to>
                                    </p:set>
                                    <p:animEffect transition="in" filter="fade">
                                      <p:cBhvr>
                                        <p:cTn id="55" dur="500"/>
                                        <p:tgtEl>
                                          <p:spTgt spid="20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2091"/>
        <p:cNvGrpSpPr/>
        <p:nvPr/>
      </p:nvGrpSpPr>
      <p:grpSpPr>
        <a:xfrm>
          <a:off x="0" y="0"/>
          <a:ext cx="0" cy="0"/>
          <a:chOff x="0" y="0"/>
          <a:chExt cx="0" cy="0"/>
        </a:xfrm>
      </p:grpSpPr>
      <p:sp>
        <p:nvSpPr>
          <p:cNvPr id="2092" name="Google Shape;2092;p101"/>
          <p:cNvSpPr/>
          <p:nvPr/>
        </p:nvSpPr>
        <p:spPr>
          <a:xfrm>
            <a:off x="264105" y="1285145"/>
            <a:ext cx="11663791" cy="4851410"/>
          </a:xfrm>
          <a:prstGeom prst="roundRect">
            <a:avLst>
              <a:gd name="adj" fmla="val 3239"/>
            </a:avLst>
          </a:prstGeom>
          <a:solidFill>
            <a:srgbClr val="FFE9A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093" name="Google Shape;2093;p101"/>
          <p:cNvPicPr preferRelativeResize="0"/>
          <p:nvPr/>
        </p:nvPicPr>
        <p:blipFill rotWithShape="1">
          <a:blip r:embed="rId3">
            <a:alphaModFix/>
          </a:blip>
          <a:srcRect l="12397" t="8923" r="4298" b="2012"/>
          <a:stretch/>
        </p:blipFill>
        <p:spPr>
          <a:xfrm>
            <a:off x="4174040" y="2234761"/>
            <a:ext cx="4257861" cy="3257400"/>
          </a:xfrm>
          <a:prstGeom prst="rect">
            <a:avLst/>
          </a:prstGeom>
          <a:noFill/>
          <a:ln w="9525" cap="flat" cmpd="sng">
            <a:solidFill>
              <a:srgbClr val="EA5504"/>
            </a:solidFill>
            <a:prstDash val="solid"/>
            <a:round/>
            <a:headEnd type="none" w="sm" len="sm"/>
            <a:tailEnd type="none" w="sm" len="sm"/>
          </a:ln>
        </p:spPr>
      </p:pic>
      <p:sp>
        <p:nvSpPr>
          <p:cNvPr id="2094" name="Google Shape;2094;p101"/>
          <p:cNvSpPr txBox="1"/>
          <p:nvPr/>
        </p:nvSpPr>
        <p:spPr>
          <a:xfrm>
            <a:off x="201705" y="199493"/>
            <a:ext cx="5726313"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AAC8D"/>
              </a:buClr>
              <a:buSzPts val="2400"/>
              <a:buFont typeface="Arial"/>
              <a:buNone/>
            </a:pPr>
            <a:r>
              <a:rPr lang="ja-JP" sz="2400" b="1" i="0" u="none" strike="noStrike" cap="none">
                <a:solidFill>
                  <a:srgbClr val="2AAC8D"/>
                </a:solidFill>
                <a:latin typeface="Arial"/>
                <a:ea typeface="Arial"/>
                <a:cs typeface="Arial"/>
                <a:sym typeface="Arial"/>
              </a:rPr>
              <a:t>4. 長崎県内のいろんなところで・・・</a:t>
            </a:r>
            <a:endParaRPr sz="1400" b="0" i="0" u="none" strike="noStrike" cap="none">
              <a:solidFill>
                <a:srgbClr val="000000"/>
              </a:solidFill>
              <a:latin typeface="Arial"/>
              <a:ea typeface="Arial"/>
              <a:cs typeface="Arial"/>
              <a:sym typeface="Arial"/>
            </a:endParaRPr>
          </a:p>
        </p:txBody>
      </p:sp>
      <p:sp>
        <p:nvSpPr>
          <p:cNvPr id="2095" name="Google Shape;2095;p101"/>
          <p:cNvSpPr/>
          <p:nvPr/>
        </p:nvSpPr>
        <p:spPr>
          <a:xfrm>
            <a:off x="3459480" y="1035817"/>
            <a:ext cx="5273041" cy="503271"/>
          </a:xfrm>
          <a:prstGeom prst="roundRect">
            <a:avLst>
              <a:gd name="adj" fmla="val 16667"/>
            </a:avLst>
          </a:prstGeom>
          <a:solidFill>
            <a:srgbClr val="F083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96" name="Google Shape;2096;p101"/>
          <p:cNvSpPr txBox="1"/>
          <p:nvPr/>
        </p:nvSpPr>
        <p:spPr>
          <a:xfrm>
            <a:off x="3819038" y="1051166"/>
            <a:ext cx="45540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lt1"/>
              </a:buClr>
              <a:buSzPts val="2400"/>
              <a:buFont typeface="Arial"/>
              <a:buNone/>
            </a:pPr>
            <a:r>
              <a:rPr lang="ja-JP" sz="2400" b="1" i="0" u="none" strike="noStrike" cap="none">
                <a:solidFill>
                  <a:schemeClr val="lt1"/>
                </a:solidFill>
                <a:latin typeface="Arial"/>
                <a:ea typeface="Arial"/>
                <a:cs typeface="Arial"/>
                <a:sym typeface="Arial"/>
              </a:rPr>
              <a:t>わたしたちの健康のために</a:t>
            </a:r>
            <a:endParaRPr sz="1400" b="0" i="0" u="none" strike="noStrike" cap="none">
              <a:solidFill>
                <a:srgbClr val="000000"/>
              </a:solidFill>
              <a:latin typeface="Arial"/>
              <a:ea typeface="Arial"/>
              <a:cs typeface="Arial"/>
              <a:sym typeface="Arial"/>
            </a:endParaRPr>
          </a:p>
        </p:txBody>
      </p:sp>
      <p:sp>
        <p:nvSpPr>
          <p:cNvPr id="2097" name="Google Shape;2097;p101"/>
          <p:cNvSpPr/>
          <p:nvPr/>
        </p:nvSpPr>
        <p:spPr>
          <a:xfrm>
            <a:off x="561758" y="2234761"/>
            <a:ext cx="3257278" cy="503271"/>
          </a:xfrm>
          <a:prstGeom prst="roundRect">
            <a:avLst>
              <a:gd name="adj" fmla="val 6284"/>
            </a:avLst>
          </a:prstGeom>
          <a:solidFill>
            <a:srgbClr val="EA550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ja-JP" sz="18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098" name="Google Shape;2098;p101"/>
          <p:cNvSpPr txBox="1"/>
          <p:nvPr/>
        </p:nvSpPr>
        <p:spPr>
          <a:xfrm>
            <a:off x="999867" y="2287043"/>
            <a:ext cx="23811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lt1"/>
              </a:buClr>
              <a:buSzPts val="2000"/>
              <a:buFont typeface="Arial"/>
              <a:buNone/>
            </a:pPr>
            <a:r>
              <a:rPr lang="ja-JP" sz="2000" b="0" i="0" u="none" strike="noStrike" cap="none">
                <a:solidFill>
                  <a:schemeClr val="lt1"/>
                </a:solidFill>
                <a:latin typeface="Arial"/>
                <a:ea typeface="Arial"/>
                <a:cs typeface="Arial"/>
                <a:sym typeface="Arial"/>
              </a:rPr>
              <a:t>医　療</a:t>
            </a:r>
            <a:endParaRPr sz="2000" b="0" i="0" u="none" strike="noStrike" cap="none">
              <a:solidFill>
                <a:schemeClr val="lt1"/>
              </a:solidFill>
              <a:latin typeface="Arial"/>
              <a:ea typeface="Arial"/>
              <a:cs typeface="Arial"/>
              <a:sym typeface="Arial"/>
            </a:endParaRPr>
          </a:p>
        </p:txBody>
      </p:sp>
      <p:sp>
        <p:nvSpPr>
          <p:cNvPr id="2099" name="Google Shape;2099;p101"/>
          <p:cNvSpPr/>
          <p:nvPr/>
        </p:nvSpPr>
        <p:spPr>
          <a:xfrm>
            <a:off x="561758" y="2802155"/>
            <a:ext cx="3257279" cy="2690006"/>
          </a:xfrm>
          <a:prstGeom prst="roundRect">
            <a:avLst>
              <a:gd name="adj" fmla="val 1619"/>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00" name="Google Shape;2100;p101"/>
          <p:cNvSpPr txBox="1"/>
          <p:nvPr/>
        </p:nvSpPr>
        <p:spPr>
          <a:xfrm>
            <a:off x="731476" y="3029350"/>
            <a:ext cx="2982768" cy="830956"/>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EA5504"/>
              </a:buClr>
              <a:buSzPts val="2000"/>
              <a:buFont typeface="Arial"/>
              <a:buNone/>
            </a:pPr>
            <a:r>
              <a:rPr lang="ja-JP" sz="2000" b="0" i="0" u="none" strike="noStrike" cap="none">
                <a:solidFill>
                  <a:srgbClr val="EA5504"/>
                </a:solidFill>
                <a:latin typeface="Arial"/>
                <a:ea typeface="Arial"/>
                <a:cs typeface="Arial"/>
                <a:sym typeface="Arial"/>
              </a:rPr>
              <a:t>1人あたりの国民医療費</a:t>
            </a:r>
            <a:endParaRPr sz="2000" b="0" i="0" u="none" strike="noStrike" cap="none">
              <a:solidFill>
                <a:srgbClr val="EA5504"/>
              </a:solidFill>
              <a:latin typeface="Arial"/>
              <a:ea typeface="Arial"/>
              <a:cs typeface="Arial"/>
              <a:sym typeface="Arial"/>
            </a:endParaRPr>
          </a:p>
          <a:p>
            <a:pPr marL="0" marR="0" lvl="0" indent="0" algn="l" rtl="0">
              <a:lnSpc>
                <a:spcPct val="120000"/>
              </a:lnSpc>
              <a:spcBef>
                <a:spcPts val="0"/>
              </a:spcBef>
              <a:spcAft>
                <a:spcPts val="0"/>
              </a:spcAft>
              <a:buClr>
                <a:srgbClr val="EA5504"/>
              </a:buClr>
              <a:buSzPts val="2000"/>
              <a:buFont typeface="Arial"/>
              <a:buNone/>
            </a:pPr>
            <a:r>
              <a:rPr lang="ja-JP" sz="2000" b="0" i="0" u="none" strike="noStrike" cap="none">
                <a:solidFill>
                  <a:srgbClr val="EA5504"/>
                </a:solidFill>
                <a:latin typeface="Arial"/>
                <a:ea typeface="Arial"/>
                <a:cs typeface="Arial"/>
                <a:sym typeface="Arial"/>
              </a:rPr>
              <a:t>公費負担額</a:t>
            </a:r>
            <a:endParaRPr sz="2000" b="0" i="0" u="none" strike="noStrike" cap="none">
              <a:solidFill>
                <a:srgbClr val="EA5504"/>
              </a:solidFill>
              <a:latin typeface="Arial"/>
              <a:ea typeface="Arial"/>
              <a:cs typeface="Arial"/>
              <a:sym typeface="Arial"/>
            </a:endParaRPr>
          </a:p>
        </p:txBody>
      </p:sp>
      <p:cxnSp>
        <p:nvCxnSpPr>
          <p:cNvPr id="2101" name="Google Shape;2101;p101"/>
          <p:cNvCxnSpPr/>
          <p:nvPr/>
        </p:nvCxnSpPr>
        <p:spPr>
          <a:xfrm>
            <a:off x="876397" y="3961042"/>
            <a:ext cx="2628000" cy="0"/>
          </a:xfrm>
          <a:prstGeom prst="straightConnector1">
            <a:avLst/>
          </a:prstGeom>
          <a:noFill/>
          <a:ln w="9525" cap="flat" cmpd="sng">
            <a:solidFill>
              <a:srgbClr val="EA5504"/>
            </a:solidFill>
            <a:prstDash val="dash"/>
            <a:miter lim="800000"/>
            <a:headEnd type="none" w="sm" len="sm"/>
            <a:tailEnd type="none" w="sm" len="sm"/>
          </a:ln>
        </p:spPr>
      </p:cxnSp>
      <p:sp>
        <p:nvSpPr>
          <p:cNvPr id="2102" name="Google Shape;2102;p101"/>
          <p:cNvSpPr txBox="1"/>
          <p:nvPr/>
        </p:nvSpPr>
        <p:spPr>
          <a:xfrm>
            <a:off x="987276" y="4147158"/>
            <a:ext cx="2406243" cy="609357"/>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2400"/>
              <a:buFont typeface="Arial"/>
              <a:buNone/>
            </a:pPr>
            <a:r>
              <a:rPr lang="ja-JP" sz="2400" b="1" i="0" u="none" strike="noStrike" cap="none">
                <a:solidFill>
                  <a:srgbClr val="FF0000"/>
                </a:solidFill>
                <a:latin typeface="Arial"/>
                <a:ea typeface="Arial"/>
                <a:cs typeface="Arial"/>
                <a:sym typeface="Arial"/>
              </a:rPr>
              <a:t>約</a:t>
            </a:r>
            <a:r>
              <a:rPr lang="ja-JP" sz="2800" b="1" i="0" u="none" strike="noStrike" cap="none">
                <a:solidFill>
                  <a:srgbClr val="FF0000"/>
                </a:solidFill>
                <a:latin typeface="Arial"/>
                <a:ea typeface="Arial"/>
                <a:cs typeface="Arial"/>
                <a:sym typeface="Arial"/>
              </a:rPr>
              <a:t>141,530</a:t>
            </a:r>
            <a:r>
              <a:rPr lang="ja-JP" sz="2400" b="1" i="0" u="none" strike="noStrike" cap="none">
                <a:solidFill>
                  <a:srgbClr val="FF0000"/>
                </a:solidFill>
                <a:latin typeface="Arial"/>
                <a:ea typeface="Arial"/>
                <a:cs typeface="Arial"/>
                <a:sym typeface="Arial"/>
              </a:rPr>
              <a:t>円</a:t>
            </a:r>
            <a:endParaRPr sz="2800" b="1" i="0" u="none" strike="noStrike" cap="none">
              <a:solidFill>
                <a:srgbClr val="FF0000"/>
              </a:solidFill>
              <a:latin typeface="Arial"/>
              <a:ea typeface="Arial"/>
              <a:cs typeface="Arial"/>
              <a:sym typeface="Arial"/>
            </a:endParaRPr>
          </a:p>
        </p:txBody>
      </p:sp>
      <p:sp>
        <p:nvSpPr>
          <p:cNvPr id="2103" name="Google Shape;2103;p101"/>
          <p:cNvSpPr txBox="1"/>
          <p:nvPr/>
        </p:nvSpPr>
        <p:spPr>
          <a:xfrm>
            <a:off x="1289295" y="4715580"/>
            <a:ext cx="1802204" cy="337785"/>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（令和4年度）</a:t>
            </a:r>
            <a:endParaRPr sz="1400" b="0" i="0" u="none" strike="noStrike" cap="none">
              <a:solidFill>
                <a:schemeClr val="dk1"/>
              </a:solidFill>
              <a:latin typeface="Arial"/>
              <a:ea typeface="Arial"/>
              <a:cs typeface="Arial"/>
              <a:sym typeface="Arial"/>
            </a:endParaRPr>
          </a:p>
        </p:txBody>
      </p:sp>
      <p:sp>
        <p:nvSpPr>
          <p:cNvPr id="2104" name="Google Shape;2104;p101"/>
          <p:cNvSpPr txBox="1"/>
          <p:nvPr/>
        </p:nvSpPr>
        <p:spPr>
          <a:xfrm>
            <a:off x="4174041" y="5547066"/>
            <a:ext cx="37497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▲対馬市：長崎県対馬病院</a:t>
            </a:r>
            <a:endParaRPr sz="1400" b="0" i="0" u="none" strike="noStrike" cap="none">
              <a:solidFill>
                <a:srgbClr val="000000"/>
              </a:solidFill>
              <a:latin typeface="Arial"/>
              <a:ea typeface="Arial"/>
              <a:cs typeface="Arial"/>
              <a:sym typeface="Arial"/>
            </a:endParaRPr>
          </a:p>
        </p:txBody>
      </p:sp>
      <p:sp>
        <p:nvSpPr>
          <p:cNvPr id="2105" name="Google Shape;2105;p101"/>
          <p:cNvSpPr/>
          <p:nvPr/>
        </p:nvSpPr>
        <p:spPr>
          <a:xfrm>
            <a:off x="5348970" y="1924855"/>
            <a:ext cx="1908001" cy="482448"/>
          </a:xfrm>
          <a:prstGeom prst="roundRect">
            <a:avLst>
              <a:gd name="adj" fmla="val 50000"/>
            </a:avLst>
          </a:prstGeom>
          <a:solidFill>
            <a:schemeClr val="lt1"/>
          </a:solidFill>
          <a:ln w="12700" cap="flat" cmpd="sng">
            <a:solidFill>
              <a:srgbClr val="EA550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06" name="Google Shape;2106;p101"/>
          <p:cNvSpPr txBox="1"/>
          <p:nvPr/>
        </p:nvSpPr>
        <p:spPr>
          <a:xfrm>
            <a:off x="5430705" y="1966726"/>
            <a:ext cx="17445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EA5504"/>
              </a:buClr>
              <a:buSzPts val="2000"/>
              <a:buFont typeface="Arial"/>
              <a:buNone/>
            </a:pPr>
            <a:r>
              <a:rPr lang="ja-JP" sz="2000" b="1" i="0" u="none" strike="noStrike" cap="none">
                <a:solidFill>
                  <a:srgbClr val="EA5504"/>
                </a:solidFill>
                <a:latin typeface="Arial"/>
                <a:ea typeface="Arial"/>
                <a:cs typeface="Arial"/>
                <a:sym typeface="Arial"/>
              </a:rPr>
              <a:t>病　院</a:t>
            </a:r>
            <a:endParaRPr sz="1400" b="0" i="0" u="none" strike="noStrike" cap="none">
              <a:solidFill>
                <a:srgbClr val="000000"/>
              </a:solidFill>
              <a:latin typeface="Arial"/>
              <a:ea typeface="Arial"/>
              <a:cs typeface="Arial"/>
              <a:sym typeface="Arial"/>
            </a:endParaRPr>
          </a:p>
        </p:txBody>
      </p:sp>
      <p:pic>
        <p:nvPicPr>
          <p:cNvPr id="2107" name="Google Shape;2107;p101"/>
          <p:cNvPicPr preferRelativeResize="0"/>
          <p:nvPr/>
        </p:nvPicPr>
        <p:blipFill rotWithShape="1">
          <a:blip r:embed="rId4">
            <a:alphaModFix/>
          </a:blip>
          <a:srcRect/>
          <a:stretch/>
        </p:blipFill>
        <p:spPr>
          <a:xfrm>
            <a:off x="8786904" y="2802155"/>
            <a:ext cx="2777558" cy="2310535"/>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96"/>
                                        </p:tgtEl>
                                        <p:attrNameLst>
                                          <p:attrName>style.visibility</p:attrName>
                                        </p:attrNameLst>
                                      </p:cBhvr>
                                      <p:to>
                                        <p:strVal val="visible"/>
                                      </p:to>
                                    </p:set>
                                    <p:animEffect transition="in" filter="fade">
                                      <p:cBhvr>
                                        <p:cTn id="7" dur="500"/>
                                        <p:tgtEl>
                                          <p:spTgt spid="2096"/>
                                        </p:tgtEl>
                                      </p:cBhvr>
                                    </p:animEffect>
                                  </p:childTnLst>
                                </p:cTn>
                              </p:par>
                              <p:par>
                                <p:cTn id="8" presetID="10" presetClass="entr" presetSubtype="0" fill="hold" nodeType="withEffect">
                                  <p:stCondLst>
                                    <p:cond delay="0"/>
                                  </p:stCondLst>
                                  <p:childTnLst>
                                    <p:set>
                                      <p:cBhvr>
                                        <p:cTn id="9" dur="1" fill="hold">
                                          <p:stCondLst>
                                            <p:cond delay="0"/>
                                          </p:stCondLst>
                                        </p:cTn>
                                        <p:tgtEl>
                                          <p:spTgt spid="2095"/>
                                        </p:tgtEl>
                                        <p:attrNameLst>
                                          <p:attrName>style.visibility</p:attrName>
                                        </p:attrNameLst>
                                      </p:cBhvr>
                                      <p:to>
                                        <p:strVal val="visible"/>
                                      </p:to>
                                    </p:set>
                                    <p:animEffect transition="in" filter="fade">
                                      <p:cBhvr>
                                        <p:cTn id="10" dur="500"/>
                                        <p:tgtEl>
                                          <p:spTgt spid="2095"/>
                                        </p:tgtEl>
                                      </p:cBhvr>
                                    </p:animEffect>
                                  </p:childTnLst>
                                </p:cTn>
                              </p:par>
                              <p:par>
                                <p:cTn id="11" presetID="10" presetClass="entr" presetSubtype="0" fill="hold" nodeType="withEffect">
                                  <p:stCondLst>
                                    <p:cond delay="0"/>
                                  </p:stCondLst>
                                  <p:childTnLst>
                                    <p:set>
                                      <p:cBhvr>
                                        <p:cTn id="12" dur="1" fill="hold">
                                          <p:stCondLst>
                                            <p:cond delay="0"/>
                                          </p:stCondLst>
                                        </p:cTn>
                                        <p:tgtEl>
                                          <p:spTgt spid="2092"/>
                                        </p:tgtEl>
                                        <p:attrNameLst>
                                          <p:attrName>style.visibility</p:attrName>
                                        </p:attrNameLst>
                                      </p:cBhvr>
                                      <p:to>
                                        <p:strVal val="visible"/>
                                      </p:to>
                                    </p:set>
                                    <p:animEffect transition="in" filter="fade">
                                      <p:cBhvr>
                                        <p:cTn id="13" dur="500"/>
                                        <p:tgtEl>
                                          <p:spTgt spid="2092"/>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2093"/>
                                        </p:tgtEl>
                                        <p:attrNameLst>
                                          <p:attrName>style.visibility</p:attrName>
                                        </p:attrNameLst>
                                      </p:cBhvr>
                                      <p:to>
                                        <p:strVal val="visible"/>
                                      </p:to>
                                    </p:set>
                                    <p:animEffect transition="in" filter="fade">
                                      <p:cBhvr>
                                        <p:cTn id="17" dur="500"/>
                                        <p:tgtEl>
                                          <p:spTgt spid="2093"/>
                                        </p:tgtEl>
                                      </p:cBhvr>
                                    </p:animEffect>
                                  </p:childTnLst>
                                </p:cTn>
                              </p:par>
                              <p:par>
                                <p:cTn id="18" presetID="10" presetClass="entr" presetSubtype="0" fill="hold" nodeType="withEffect">
                                  <p:stCondLst>
                                    <p:cond delay="0"/>
                                  </p:stCondLst>
                                  <p:childTnLst>
                                    <p:set>
                                      <p:cBhvr>
                                        <p:cTn id="19" dur="1" fill="hold">
                                          <p:stCondLst>
                                            <p:cond delay="0"/>
                                          </p:stCondLst>
                                        </p:cTn>
                                        <p:tgtEl>
                                          <p:spTgt spid="2097"/>
                                        </p:tgtEl>
                                        <p:attrNameLst>
                                          <p:attrName>style.visibility</p:attrName>
                                        </p:attrNameLst>
                                      </p:cBhvr>
                                      <p:to>
                                        <p:strVal val="visible"/>
                                      </p:to>
                                    </p:set>
                                    <p:animEffect transition="in" filter="fade">
                                      <p:cBhvr>
                                        <p:cTn id="20" dur="500"/>
                                        <p:tgtEl>
                                          <p:spTgt spid="2097"/>
                                        </p:tgtEl>
                                      </p:cBhvr>
                                    </p:animEffect>
                                  </p:childTnLst>
                                </p:cTn>
                              </p:par>
                              <p:par>
                                <p:cTn id="21" presetID="10" presetClass="entr" presetSubtype="0" fill="hold" nodeType="withEffect">
                                  <p:stCondLst>
                                    <p:cond delay="0"/>
                                  </p:stCondLst>
                                  <p:childTnLst>
                                    <p:set>
                                      <p:cBhvr>
                                        <p:cTn id="22" dur="1" fill="hold">
                                          <p:stCondLst>
                                            <p:cond delay="0"/>
                                          </p:stCondLst>
                                        </p:cTn>
                                        <p:tgtEl>
                                          <p:spTgt spid="2098"/>
                                        </p:tgtEl>
                                        <p:attrNameLst>
                                          <p:attrName>style.visibility</p:attrName>
                                        </p:attrNameLst>
                                      </p:cBhvr>
                                      <p:to>
                                        <p:strVal val="visible"/>
                                      </p:to>
                                    </p:set>
                                    <p:animEffect transition="in" filter="fade">
                                      <p:cBhvr>
                                        <p:cTn id="23" dur="500"/>
                                        <p:tgtEl>
                                          <p:spTgt spid="2098"/>
                                        </p:tgtEl>
                                      </p:cBhvr>
                                    </p:animEffect>
                                  </p:childTnLst>
                                </p:cTn>
                              </p:par>
                              <p:par>
                                <p:cTn id="24" presetID="10" presetClass="entr" presetSubtype="0" fill="hold" nodeType="withEffect">
                                  <p:stCondLst>
                                    <p:cond delay="0"/>
                                  </p:stCondLst>
                                  <p:childTnLst>
                                    <p:set>
                                      <p:cBhvr>
                                        <p:cTn id="25" dur="1" fill="hold">
                                          <p:stCondLst>
                                            <p:cond delay="0"/>
                                          </p:stCondLst>
                                        </p:cTn>
                                        <p:tgtEl>
                                          <p:spTgt spid="2099"/>
                                        </p:tgtEl>
                                        <p:attrNameLst>
                                          <p:attrName>style.visibility</p:attrName>
                                        </p:attrNameLst>
                                      </p:cBhvr>
                                      <p:to>
                                        <p:strVal val="visible"/>
                                      </p:to>
                                    </p:set>
                                    <p:animEffect transition="in" filter="fade">
                                      <p:cBhvr>
                                        <p:cTn id="26" dur="500"/>
                                        <p:tgtEl>
                                          <p:spTgt spid="2099"/>
                                        </p:tgtEl>
                                      </p:cBhvr>
                                    </p:animEffect>
                                  </p:childTnLst>
                                </p:cTn>
                              </p:par>
                              <p:par>
                                <p:cTn id="27" presetID="10" presetClass="entr" presetSubtype="0" fill="hold" nodeType="withEffect">
                                  <p:stCondLst>
                                    <p:cond delay="0"/>
                                  </p:stCondLst>
                                  <p:childTnLst>
                                    <p:set>
                                      <p:cBhvr>
                                        <p:cTn id="28" dur="1" fill="hold">
                                          <p:stCondLst>
                                            <p:cond delay="0"/>
                                          </p:stCondLst>
                                        </p:cTn>
                                        <p:tgtEl>
                                          <p:spTgt spid="2100"/>
                                        </p:tgtEl>
                                        <p:attrNameLst>
                                          <p:attrName>style.visibility</p:attrName>
                                        </p:attrNameLst>
                                      </p:cBhvr>
                                      <p:to>
                                        <p:strVal val="visible"/>
                                      </p:to>
                                    </p:set>
                                    <p:animEffect transition="in" filter="fade">
                                      <p:cBhvr>
                                        <p:cTn id="29" dur="500"/>
                                        <p:tgtEl>
                                          <p:spTgt spid="2100"/>
                                        </p:tgtEl>
                                      </p:cBhvr>
                                    </p:animEffect>
                                  </p:childTnLst>
                                </p:cTn>
                              </p:par>
                              <p:par>
                                <p:cTn id="30" presetID="10" presetClass="entr" presetSubtype="0" fill="hold" nodeType="withEffect">
                                  <p:stCondLst>
                                    <p:cond delay="0"/>
                                  </p:stCondLst>
                                  <p:childTnLst>
                                    <p:set>
                                      <p:cBhvr>
                                        <p:cTn id="31" dur="1" fill="hold">
                                          <p:stCondLst>
                                            <p:cond delay="0"/>
                                          </p:stCondLst>
                                        </p:cTn>
                                        <p:tgtEl>
                                          <p:spTgt spid="2101"/>
                                        </p:tgtEl>
                                        <p:attrNameLst>
                                          <p:attrName>style.visibility</p:attrName>
                                        </p:attrNameLst>
                                      </p:cBhvr>
                                      <p:to>
                                        <p:strVal val="visible"/>
                                      </p:to>
                                    </p:set>
                                    <p:animEffect transition="in" filter="fade">
                                      <p:cBhvr>
                                        <p:cTn id="32" dur="500"/>
                                        <p:tgtEl>
                                          <p:spTgt spid="2101"/>
                                        </p:tgtEl>
                                      </p:cBhvr>
                                    </p:animEffect>
                                  </p:childTnLst>
                                </p:cTn>
                              </p:par>
                              <p:par>
                                <p:cTn id="33" presetID="10" presetClass="entr" presetSubtype="0" fill="hold" nodeType="withEffect">
                                  <p:stCondLst>
                                    <p:cond delay="0"/>
                                  </p:stCondLst>
                                  <p:childTnLst>
                                    <p:set>
                                      <p:cBhvr>
                                        <p:cTn id="34" dur="1" fill="hold">
                                          <p:stCondLst>
                                            <p:cond delay="0"/>
                                          </p:stCondLst>
                                        </p:cTn>
                                        <p:tgtEl>
                                          <p:spTgt spid="2104"/>
                                        </p:tgtEl>
                                        <p:attrNameLst>
                                          <p:attrName>style.visibility</p:attrName>
                                        </p:attrNameLst>
                                      </p:cBhvr>
                                      <p:to>
                                        <p:strVal val="visible"/>
                                      </p:to>
                                    </p:set>
                                    <p:animEffect transition="in" filter="fade">
                                      <p:cBhvr>
                                        <p:cTn id="35" dur="500"/>
                                        <p:tgtEl>
                                          <p:spTgt spid="2104"/>
                                        </p:tgtEl>
                                      </p:cBhvr>
                                    </p:animEffect>
                                  </p:childTnLst>
                                </p:cTn>
                              </p:par>
                              <p:par>
                                <p:cTn id="36" presetID="10" presetClass="entr" presetSubtype="0" fill="hold" nodeType="withEffect">
                                  <p:stCondLst>
                                    <p:cond delay="0"/>
                                  </p:stCondLst>
                                  <p:childTnLst>
                                    <p:set>
                                      <p:cBhvr>
                                        <p:cTn id="37" dur="1" fill="hold">
                                          <p:stCondLst>
                                            <p:cond delay="0"/>
                                          </p:stCondLst>
                                        </p:cTn>
                                        <p:tgtEl>
                                          <p:spTgt spid="2105"/>
                                        </p:tgtEl>
                                        <p:attrNameLst>
                                          <p:attrName>style.visibility</p:attrName>
                                        </p:attrNameLst>
                                      </p:cBhvr>
                                      <p:to>
                                        <p:strVal val="visible"/>
                                      </p:to>
                                    </p:set>
                                    <p:animEffect transition="in" filter="fade">
                                      <p:cBhvr>
                                        <p:cTn id="38" dur="500"/>
                                        <p:tgtEl>
                                          <p:spTgt spid="2105"/>
                                        </p:tgtEl>
                                      </p:cBhvr>
                                    </p:animEffect>
                                  </p:childTnLst>
                                </p:cTn>
                              </p:par>
                              <p:par>
                                <p:cTn id="39" presetID="10" presetClass="entr" presetSubtype="0" fill="hold" nodeType="withEffect">
                                  <p:stCondLst>
                                    <p:cond delay="0"/>
                                  </p:stCondLst>
                                  <p:childTnLst>
                                    <p:set>
                                      <p:cBhvr>
                                        <p:cTn id="40" dur="1" fill="hold">
                                          <p:stCondLst>
                                            <p:cond delay="0"/>
                                          </p:stCondLst>
                                        </p:cTn>
                                        <p:tgtEl>
                                          <p:spTgt spid="2106"/>
                                        </p:tgtEl>
                                        <p:attrNameLst>
                                          <p:attrName>style.visibility</p:attrName>
                                        </p:attrNameLst>
                                      </p:cBhvr>
                                      <p:to>
                                        <p:strVal val="visible"/>
                                      </p:to>
                                    </p:set>
                                    <p:animEffect transition="in" filter="fade">
                                      <p:cBhvr>
                                        <p:cTn id="41" dur="500"/>
                                        <p:tgtEl>
                                          <p:spTgt spid="2106"/>
                                        </p:tgtEl>
                                      </p:cBhvr>
                                    </p:animEffect>
                                  </p:childTnLst>
                                </p:cTn>
                              </p:par>
                              <p:par>
                                <p:cTn id="42" presetID="10" presetClass="entr" presetSubtype="0" fill="hold" nodeType="withEffect">
                                  <p:stCondLst>
                                    <p:cond delay="0"/>
                                  </p:stCondLst>
                                  <p:childTnLst>
                                    <p:set>
                                      <p:cBhvr>
                                        <p:cTn id="43" dur="1" fill="hold">
                                          <p:stCondLst>
                                            <p:cond delay="0"/>
                                          </p:stCondLst>
                                        </p:cTn>
                                        <p:tgtEl>
                                          <p:spTgt spid="2107"/>
                                        </p:tgtEl>
                                        <p:attrNameLst>
                                          <p:attrName>style.visibility</p:attrName>
                                        </p:attrNameLst>
                                      </p:cBhvr>
                                      <p:to>
                                        <p:strVal val="visible"/>
                                      </p:to>
                                    </p:set>
                                    <p:animEffect transition="in" filter="fade">
                                      <p:cBhvr>
                                        <p:cTn id="44" dur="500"/>
                                        <p:tgtEl>
                                          <p:spTgt spid="210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102"/>
                                        </p:tgtEl>
                                        <p:attrNameLst>
                                          <p:attrName>style.visibility</p:attrName>
                                        </p:attrNameLst>
                                      </p:cBhvr>
                                      <p:to>
                                        <p:strVal val="visible"/>
                                      </p:to>
                                    </p:set>
                                    <p:animEffect transition="in" filter="fade">
                                      <p:cBhvr>
                                        <p:cTn id="49" dur="500"/>
                                        <p:tgtEl>
                                          <p:spTgt spid="2102"/>
                                        </p:tgtEl>
                                      </p:cBhvr>
                                    </p:animEffect>
                                  </p:childTnLst>
                                </p:cTn>
                              </p:par>
                              <p:par>
                                <p:cTn id="50" presetID="10" presetClass="entr" presetSubtype="0" fill="hold" nodeType="withEffect">
                                  <p:stCondLst>
                                    <p:cond delay="0"/>
                                  </p:stCondLst>
                                  <p:childTnLst>
                                    <p:set>
                                      <p:cBhvr>
                                        <p:cTn id="51" dur="1" fill="hold">
                                          <p:stCondLst>
                                            <p:cond delay="0"/>
                                          </p:stCondLst>
                                        </p:cTn>
                                        <p:tgtEl>
                                          <p:spTgt spid="2103"/>
                                        </p:tgtEl>
                                        <p:attrNameLst>
                                          <p:attrName>style.visibility</p:attrName>
                                        </p:attrNameLst>
                                      </p:cBhvr>
                                      <p:to>
                                        <p:strVal val="visible"/>
                                      </p:to>
                                    </p:set>
                                    <p:animEffect transition="in" filter="fade">
                                      <p:cBhvr>
                                        <p:cTn id="52" dur="500"/>
                                        <p:tgtEl>
                                          <p:spTgt spid="2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pic>
        <p:nvPicPr>
          <p:cNvPr id="312" name="Google Shape;312;p21" descr="マップ&#10;&#10;AI 生成コンテンツは誤りを含む可能性があります。"/>
          <p:cNvPicPr preferRelativeResize="0"/>
          <p:nvPr/>
        </p:nvPicPr>
        <p:blipFill rotWithShape="1">
          <a:blip r:embed="rId3">
            <a:alphaModFix/>
          </a:blip>
          <a:srcRect t="179" b="1"/>
          <a:stretch/>
        </p:blipFill>
        <p:spPr>
          <a:xfrm>
            <a:off x="765027" y="739874"/>
            <a:ext cx="10661946" cy="6026686"/>
          </a:xfrm>
          <a:prstGeom prst="rect">
            <a:avLst/>
          </a:prstGeom>
          <a:noFill/>
          <a:ln w="9525" cap="flat" cmpd="sng">
            <a:solidFill>
              <a:schemeClr val="dk1"/>
            </a:solidFill>
            <a:prstDash val="solid"/>
            <a:round/>
            <a:headEnd type="none" w="sm" len="sm"/>
            <a:tailEnd type="none" w="sm" len="sm"/>
          </a:ln>
        </p:spPr>
      </p:pic>
      <p:sp>
        <p:nvSpPr>
          <p:cNvPr id="313" name="Google Shape;313;p21"/>
          <p:cNvSpPr txBox="1"/>
          <p:nvPr/>
        </p:nvSpPr>
        <p:spPr>
          <a:xfrm>
            <a:off x="201706" y="199493"/>
            <a:ext cx="4576034"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AAC8D"/>
              </a:buClr>
              <a:buSzPts val="2400"/>
              <a:buFont typeface="Arial"/>
              <a:buNone/>
            </a:pPr>
            <a:r>
              <a:rPr lang="ja-JP" sz="2400" b="1" i="0" u="none" strike="noStrike" cap="none">
                <a:solidFill>
                  <a:srgbClr val="2AAC8D"/>
                </a:solidFill>
                <a:latin typeface="Arial"/>
                <a:ea typeface="Arial"/>
                <a:cs typeface="Arial"/>
                <a:sym typeface="Arial"/>
              </a:rPr>
              <a:t>2. 公共施設をたずねて</a:t>
            </a:r>
            <a:endParaRPr sz="1400" b="0" i="0" u="none" strike="noStrike" cap="none">
              <a:solidFill>
                <a:srgbClr val="000000"/>
              </a:solidFill>
              <a:latin typeface="Arial"/>
              <a:ea typeface="Arial"/>
              <a:cs typeface="Arial"/>
              <a:sym typeface="Arial"/>
            </a:endParaRPr>
          </a:p>
        </p:txBody>
      </p:sp>
      <p:pic>
        <p:nvPicPr>
          <p:cNvPr id="314" name="Google Shape;314;p21"/>
          <p:cNvPicPr preferRelativeResize="0"/>
          <p:nvPr/>
        </p:nvPicPr>
        <p:blipFill rotWithShape="1">
          <a:blip r:embed="rId4">
            <a:alphaModFix/>
          </a:blip>
          <a:srcRect/>
          <a:stretch/>
        </p:blipFill>
        <p:spPr>
          <a:xfrm>
            <a:off x="120590" y="914400"/>
            <a:ext cx="1416485" cy="1682612"/>
          </a:xfrm>
          <a:prstGeom prst="rect">
            <a:avLst/>
          </a:prstGeom>
          <a:noFill/>
          <a:ln>
            <a:noFill/>
          </a:ln>
        </p:spPr>
      </p:pic>
      <p:pic>
        <p:nvPicPr>
          <p:cNvPr id="315" name="Google Shape;315;p21"/>
          <p:cNvPicPr preferRelativeResize="0"/>
          <p:nvPr/>
        </p:nvPicPr>
        <p:blipFill rotWithShape="1">
          <a:blip r:embed="rId5">
            <a:alphaModFix/>
          </a:blip>
          <a:srcRect/>
          <a:stretch/>
        </p:blipFill>
        <p:spPr>
          <a:xfrm>
            <a:off x="218078" y="5253212"/>
            <a:ext cx="1534674" cy="1581180"/>
          </a:xfrm>
          <a:prstGeom prst="rect">
            <a:avLst/>
          </a:prstGeom>
          <a:noFill/>
          <a:ln>
            <a:noFill/>
          </a:ln>
        </p:spPr>
      </p:pic>
      <p:sp>
        <p:nvSpPr>
          <p:cNvPr id="316" name="Google Shape;316;p21"/>
          <p:cNvSpPr/>
          <p:nvPr/>
        </p:nvSpPr>
        <p:spPr>
          <a:xfrm>
            <a:off x="974427" y="1993271"/>
            <a:ext cx="1690964" cy="447818"/>
          </a:xfrm>
          <a:custGeom>
            <a:avLst/>
            <a:gdLst/>
            <a:ahLst/>
            <a:cxnLst/>
            <a:rect l="l" t="t" r="r" b="b"/>
            <a:pathLst>
              <a:path w="1690964" h="447818" extrusionOk="0">
                <a:moveTo>
                  <a:pt x="226817" y="0"/>
                </a:moveTo>
                <a:lnTo>
                  <a:pt x="1616326" y="0"/>
                </a:lnTo>
                <a:cubicBezTo>
                  <a:pt x="1657547" y="0"/>
                  <a:pt x="1690964" y="33417"/>
                  <a:pt x="1690964" y="74638"/>
                </a:cubicBezTo>
                <a:lnTo>
                  <a:pt x="1690964" y="373180"/>
                </a:lnTo>
                <a:cubicBezTo>
                  <a:pt x="1690964" y="414401"/>
                  <a:pt x="1657547" y="447818"/>
                  <a:pt x="1616326" y="447818"/>
                </a:cubicBezTo>
                <a:lnTo>
                  <a:pt x="226817" y="447818"/>
                </a:lnTo>
                <a:cubicBezTo>
                  <a:pt x="185596" y="447818"/>
                  <a:pt x="152179" y="414401"/>
                  <a:pt x="152179" y="373180"/>
                </a:cubicBezTo>
                <a:lnTo>
                  <a:pt x="152179" y="247239"/>
                </a:lnTo>
                <a:lnTo>
                  <a:pt x="0" y="70711"/>
                </a:lnTo>
                <a:lnTo>
                  <a:pt x="152972" y="70711"/>
                </a:lnTo>
                <a:lnTo>
                  <a:pt x="158045" y="45586"/>
                </a:lnTo>
                <a:cubicBezTo>
                  <a:pt x="169375" y="18797"/>
                  <a:pt x="195901" y="0"/>
                  <a:pt x="226817" y="0"/>
                </a:cubicBezTo>
                <a:close/>
              </a:path>
            </a:pathLst>
          </a:custGeom>
          <a:solidFill>
            <a:schemeClr val="lt1"/>
          </a:solidFill>
          <a:ln w="12700" cap="flat" cmpd="sng">
            <a:solidFill>
              <a:schemeClr val="dk1"/>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7" name="Google Shape;317;p21"/>
          <p:cNvSpPr txBox="1"/>
          <p:nvPr/>
        </p:nvSpPr>
        <p:spPr>
          <a:xfrm>
            <a:off x="1126608" y="1973010"/>
            <a:ext cx="1608363" cy="488339"/>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100"/>
              <a:buFont typeface="Arial"/>
              <a:buNone/>
            </a:pPr>
            <a:r>
              <a:rPr lang="ja-JP" sz="1100" b="0" i="0" u="none" strike="noStrike" cap="none">
                <a:solidFill>
                  <a:schemeClr val="dk1"/>
                </a:solidFill>
                <a:latin typeface="Arial"/>
                <a:ea typeface="Arial"/>
                <a:cs typeface="Arial"/>
                <a:sym typeface="Arial"/>
              </a:rPr>
              <a:t>どんなものがあるか、まちを探検しようよ。</a:t>
            </a:r>
            <a:endParaRPr sz="1100" b="0" i="0" u="none" strike="noStrike" cap="none">
              <a:solidFill>
                <a:schemeClr val="dk1"/>
              </a:solidFill>
              <a:latin typeface="Arial"/>
              <a:ea typeface="Arial"/>
              <a:cs typeface="Arial"/>
              <a:sym typeface="Arial"/>
            </a:endParaRPr>
          </a:p>
        </p:txBody>
      </p:sp>
      <p:sp>
        <p:nvSpPr>
          <p:cNvPr id="318" name="Google Shape;318;p21"/>
          <p:cNvSpPr/>
          <p:nvPr/>
        </p:nvSpPr>
        <p:spPr>
          <a:xfrm>
            <a:off x="1126608" y="6065075"/>
            <a:ext cx="1977566" cy="652904"/>
          </a:xfrm>
          <a:custGeom>
            <a:avLst/>
            <a:gdLst/>
            <a:ahLst/>
            <a:cxnLst/>
            <a:rect l="l" t="t" r="r" b="b"/>
            <a:pathLst>
              <a:path w="1690964" h="447818" extrusionOk="0">
                <a:moveTo>
                  <a:pt x="226817" y="0"/>
                </a:moveTo>
                <a:lnTo>
                  <a:pt x="1616326" y="0"/>
                </a:lnTo>
                <a:cubicBezTo>
                  <a:pt x="1657547" y="0"/>
                  <a:pt x="1690964" y="33417"/>
                  <a:pt x="1690964" y="74638"/>
                </a:cubicBezTo>
                <a:lnTo>
                  <a:pt x="1690964" y="373180"/>
                </a:lnTo>
                <a:cubicBezTo>
                  <a:pt x="1690964" y="414401"/>
                  <a:pt x="1657547" y="447818"/>
                  <a:pt x="1616326" y="447818"/>
                </a:cubicBezTo>
                <a:lnTo>
                  <a:pt x="226817" y="447818"/>
                </a:lnTo>
                <a:cubicBezTo>
                  <a:pt x="185596" y="447818"/>
                  <a:pt x="152179" y="414401"/>
                  <a:pt x="152179" y="373180"/>
                </a:cubicBezTo>
                <a:lnTo>
                  <a:pt x="152179" y="247239"/>
                </a:lnTo>
                <a:lnTo>
                  <a:pt x="0" y="70711"/>
                </a:lnTo>
                <a:lnTo>
                  <a:pt x="152972" y="70711"/>
                </a:lnTo>
                <a:lnTo>
                  <a:pt x="158045" y="45586"/>
                </a:lnTo>
                <a:cubicBezTo>
                  <a:pt x="169375" y="18797"/>
                  <a:pt x="195901" y="0"/>
                  <a:pt x="226817" y="0"/>
                </a:cubicBezTo>
                <a:close/>
              </a:path>
            </a:pathLst>
          </a:custGeom>
          <a:solidFill>
            <a:schemeClr val="lt1"/>
          </a:solidFill>
          <a:ln w="12700" cap="flat" cmpd="sng">
            <a:solidFill>
              <a:schemeClr val="dk1"/>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9" name="Google Shape;319;p21"/>
          <p:cNvSpPr txBox="1"/>
          <p:nvPr/>
        </p:nvSpPr>
        <p:spPr>
          <a:xfrm>
            <a:off x="1340405" y="6045792"/>
            <a:ext cx="1763768" cy="691471"/>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100"/>
              <a:buFont typeface="Arial"/>
              <a:buNone/>
            </a:pPr>
            <a:r>
              <a:rPr lang="ja-JP" sz="1100" b="0" i="0" u="none" strike="noStrike" cap="none">
                <a:solidFill>
                  <a:schemeClr val="dk1"/>
                </a:solidFill>
                <a:latin typeface="Arial"/>
                <a:ea typeface="Arial"/>
                <a:cs typeface="Arial"/>
                <a:sym typeface="Arial"/>
              </a:rPr>
              <a:t>わたしたちの住んでいるまちには、どんな公共施設があるかしら？</a:t>
            </a:r>
            <a:endParaRPr sz="1100" b="0" i="0" u="none" strike="noStrike" cap="none">
              <a:solidFill>
                <a:schemeClr val="dk1"/>
              </a:solidFill>
              <a:latin typeface="Arial"/>
              <a:ea typeface="Arial"/>
              <a:cs typeface="Arial"/>
              <a:sym typeface="Arial"/>
            </a:endParaRPr>
          </a:p>
        </p:txBody>
      </p:sp>
      <p:sp>
        <p:nvSpPr>
          <p:cNvPr id="320" name="Google Shape;320;p21"/>
          <p:cNvSpPr/>
          <p:nvPr/>
        </p:nvSpPr>
        <p:spPr>
          <a:xfrm>
            <a:off x="828832" y="4907046"/>
            <a:ext cx="1900800"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1" name="Google Shape;321;p21"/>
          <p:cNvSpPr txBox="1"/>
          <p:nvPr/>
        </p:nvSpPr>
        <p:spPr>
          <a:xfrm>
            <a:off x="829394" y="4895770"/>
            <a:ext cx="2238124" cy="3138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コンビニエンスストア ▶</a:t>
            </a:r>
            <a:endParaRPr sz="1200" b="1" i="0" u="none" strike="noStrike" cap="none">
              <a:solidFill>
                <a:schemeClr val="lt1"/>
              </a:solidFill>
              <a:latin typeface="Arial"/>
              <a:ea typeface="Arial"/>
              <a:cs typeface="Arial"/>
              <a:sym typeface="Arial"/>
            </a:endParaRPr>
          </a:p>
        </p:txBody>
      </p:sp>
      <p:sp>
        <p:nvSpPr>
          <p:cNvPr id="322" name="Google Shape;322;p21"/>
          <p:cNvSpPr/>
          <p:nvPr/>
        </p:nvSpPr>
        <p:spPr>
          <a:xfrm>
            <a:off x="3317970" y="6362519"/>
            <a:ext cx="983838"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3" name="Google Shape;323;p21"/>
          <p:cNvSpPr txBox="1"/>
          <p:nvPr/>
        </p:nvSpPr>
        <p:spPr>
          <a:xfrm>
            <a:off x="3318261" y="6351243"/>
            <a:ext cx="1158434" cy="3138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公立病院 ▶</a:t>
            </a:r>
            <a:endParaRPr sz="1200" b="1" i="0" u="none" strike="noStrike" cap="none">
              <a:solidFill>
                <a:schemeClr val="lt1"/>
              </a:solidFill>
              <a:latin typeface="Arial"/>
              <a:ea typeface="Arial"/>
              <a:cs typeface="Arial"/>
              <a:sym typeface="Arial"/>
            </a:endParaRPr>
          </a:p>
        </p:txBody>
      </p:sp>
      <p:sp>
        <p:nvSpPr>
          <p:cNvPr id="324" name="Google Shape;324;p21"/>
          <p:cNvSpPr/>
          <p:nvPr/>
        </p:nvSpPr>
        <p:spPr>
          <a:xfrm>
            <a:off x="4729708" y="6362519"/>
            <a:ext cx="1580396"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5" name="Google Shape;325;p21"/>
          <p:cNvSpPr txBox="1"/>
          <p:nvPr/>
        </p:nvSpPr>
        <p:spPr>
          <a:xfrm>
            <a:off x="4730175" y="6351243"/>
            <a:ext cx="1860860" cy="3138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ガソリンスタンド ▶</a:t>
            </a:r>
            <a:endParaRPr sz="1200" b="1" i="0" u="none" strike="noStrike" cap="none">
              <a:solidFill>
                <a:schemeClr val="lt1"/>
              </a:solidFill>
              <a:latin typeface="Arial"/>
              <a:ea typeface="Arial"/>
              <a:cs typeface="Arial"/>
              <a:sym typeface="Arial"/>
            </a:endParaRPr>
          </a:p>
        </p:txBody>
      </p:sp>
      <p:sp>
        <p:nvSpPr>
          <p:cNvPr id="326" name="Google Shape;326;p21"/>
          <p:cNvSpPr/>
          <p:nvPr/>
        </p:nvSpPr>
        <p:spPr>
          <a:xfrm>
            <a:off x="840806" y="3716531"/>
            <a:ext cx="600085"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7" name="Google Shape;327;p21"/>
          <p:cNvSpPr txBox="1"/>
          <p:nvPr/>
        </p:nvSpPr>
        <p:spPr>
          <a:xfrm>
            <a:off x="840983" y="3705255"/>
            <a:ext cx="599908" cy="300595"/>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港 ▶</a:t>
            </a:r>
            <a:endParaRPr sz="1200" b="1" i="0" u="none" strike="noStrike" cap="none">
              <a:solidFill>
                <a:schemeClr val="lt1"/>
              </a:solidFill>
              <a:latin typeface="Arial"/>
              <a:ea typeface="Arial"/>
              <a:cs typeface="Arial"/>
              <a:sym typeface="Arial"/>
            </a:endParaRPr>
          </a:p>
        </p:txBody>
      </p:sp>
      <p:sp>
        <p:nvSpPr>
          <p:cNvPr id="328" name="Google Shape;328;p21"/>
          <p:cNvSpPr/>
          <p:nvPr/>
        </p:nvSpPr>
        <p:spPr>
          <a:xfrm>
            <a:off x="1819909" y="3559921"/>
            <a:ext cx="673714"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9" name="Google Shape;329;p21"/>
          <p:cNvSpPr txBox="1"/>
          <p:nvPr/>
        </p:nvSpPr>
        <p:spPr>
          <a:xfrm>
            <a:off x="1820108" y="3548645"/>
            <a:ext cx="793274" cy="3138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灯台 ▶</a:t>
            </a:r>
            <a:endParaRPr sz="1200" b="1" i="0" u="none" strike="noStrike" cap="none">
              <a:solidFill>
                <a:schemeClr val="lt1"/>
              </a:solidFill>
              <a:latin typeface="Arial"/>
              <a:ea typeface="Arial"/>
              <a:cs typeface="Arial"/>
              <a:sym typeface="Arial"/>
            </a:endParaRPr>
          </a:p>
        </p:txBody>
      </p:sp>
      <p:sp>
        <p:nvSpPr>
          <p:cNvPr id="330" name="Google Shape;330;p21"/>
          <p:cNvSpPr/>
          <p:nvPr/>
        </p:nvSpPr>
        <p:spPr>
          <a:xfrm>
            <a:off x="1548575" y="2626672"/>
            <a:ext cx="673714"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1" name="Google Shape;331;p21"/>
          <p:cNvSpPr txBox="1"/>
          <p:nvPr/>
        </p:nvSpPr>
        <p:spPr>
          <a:xfrm>
            <a:off x="1548774" y="2615396"/>
            <a:ext cx="793274" cy="3138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教会 ▶</a:t>
            </a:r>
            <a:endParaRPr sz="1200" b="1" i="0" u="none" strike="noStrike" cap="none">
              <a:solidFill>
                <a:schemeClr val="lt1"/>
              </a:solidFill>
              <a:latin typeface="Arial"/>
              <a:ea typeface="Arial"/>
              <a:cs typeface="Arial"/>
              <a:sym typeface="Arial"/>
            </a:endParaRPr>
          </a:p>
        </p:txBody>
      </p:sp>
      <p:sp>
        <p:nvSpPr>
          <p:cNvPr id="332" name="Google Shape;332;p21"/>
          <p:cNvSpPr/>
          <p:nvPr/>
        </p:nvSpPr>
        <p:spPr>
          <a:xfrm>
            <a:off x="1959817" y="948784"/>
            <a:ext cx="824083"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3" name="Google Shape;333;p21"/>
          <p:cNvSpPr txBox="1"/>
          <p:nvPr/>
        </p:nvSpPr>
        <p:spPr>
          <a:xfrm>
            <a:off x="1960061" y="937508"/>
            <a:ext cx="970328" cy="3138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旅客機 ▶</a:t>
            </a:r>
            <a:endParaRPr sz="1200" b="1" i="0" u="none" strike="noStrike" cap="none">
              <a:solidFill>
                <a:schemeClr val="lt1"/>
              </a:solidFill>
              <a:latin typeface="Arial"/>
              <a:ea typeface="Arial"/>
              <a:cs typeface="Arial"/>
              <a:sym typeface="Arial"/>
            </a:endParaRPr>
          </a:p>
        </p:txBody>
      </p:sp>
      <p:sp>
        <p:nvSpPr>
          <p:cNvPr id="334" name="Google Shape;334;p21"/>
          <p:cNvSpPr/>
          <p:nvPr/>
        </p:nvSpPr>
        <p:spPr>
          <a:xfrm>
            <a:off x="3704524" y="1069420"/>
            <a:ext cx="983838"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5" name="Google Shape;335;p21"/>
          <p:cNvSpPr txBox="1"/>
          <p:nvPr/>
        </p:nvSpPr>
        <p:spPr>
          <a:xfrm>
            <a:off x="3704815" y="1058144"/>
            <a:ext cx="1158434" cy="3138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テレビ塔 ▶</a:t>
            </a:r>
            <a:endParaRPr sz="1200" b="1" i="0" u="none" strike="noStrike" cap="none">
              <a:solidFill>
                <a:schemeClr val="lt1"/>
              </a:solidFill>
              <a:latin typeface="Arial"/>
              <a:ea typeface="Arial"/>
              <a:cs typeface="Arial"/>
              <a:sym typeface="Arial"/>
            </a:endParaRPr>
          </a:p>
        </p:txBody>
      </p:sp>
      <p:sp>
        <p:nvSpPr>
          <p:cNvPr id="336" name="Google Shape;336;p21"/>
          <p:cNvSpPr/>
          <p:nvPr/>
        </p:nvSpPr>
        <p:spPr>
          <a:xfrm>
            <a:off x="3017927" y="3974625"/>
            <a:ext cx="600085"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7" name="Google Shape;337;p21"/>
          <p:cNvSpPr txBox="1"/>
          <p:nvPr/>
        </p:nvSpPr>
        <p:spPr>
          <a:xfrm>
            <a:off x="3018104" y="3963349"/>
            <a:ext cx="599908" cy="300595"/>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橋 ▶</a:t>
            </a:r>
            <a:endParaRPr sz="1200" b="1" i="0" u="none" strike="noStrike" cap="none">
              <a:solidFill>
                <a:schemeClr val="lt1"/>
              </a:solidFill>
              <a:latin typeface="Arial"/>
              <a:ea typeface="Arial"/>
              <a:cs typeface="Arial"/>
              <a:sym typeface="Arial"/>
            </a:endParaRPr>
          </a:p>
        </p:txBody>
      </p:sp>
      <p:sp>
        <p:nvSpPr>
          <p:cNvPr id="338" name="Google Shape;338;p21"/>
          <p:cNvSpPr/>
          <p:nvPr/>
        </p:nvSpPr>
        <p:spPr>
          <a:xfrm>
            <a:off x="3704524" y="2866520"/>
            <a:ext cx="1471747"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9" name="Google Shape;339;p21"/>
          <p:cNvSpPr txBox="1"/>
          <p:nvPr/>
        </p:nvSpPr>
        <p:spPr>
          <a:xfrm>
            <a:off x="3704959" y="2855244"/>
            <a:ext cx="1471312" cy="300595"/>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市役所・町役場 ▶</a:t>
            </a:r>
            <a:endParaRPr sz="1200" b="1" i="0" u="none" strike="noStrike" cap="none">
              <a:solidFill>
                <a:schemeClr val="lt1"/>
              </a:solidFill>
              <a:latin typeface="Arial"/>
              <a:ea typeface="Arial"/>
              <a:cs typeface="Arial"/>
              <a:sym typeface="Arial"/>
            </a:endParaRPr>
          </a:p>
        </p:txBody>
      </p:sp>
      <p:sp>
        <p:nvSpPr>
          <p:cNvPr id="340" name="Google Shape;340;p21"/>
          <p:cNvSpPr/>
          <p:nvPr/>
        </p:nvSpPr>
        <p:spPr>
          <a:xfrm>
            <a:off x="4872505" y="2400798"/>
            <a:ext cx="673714"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1" name="Google Shape;341;p21"/>
          <p:cNvSpPr txBox="1"/>
          <p:nvPr/>
        </p:nvSpPr>
        <p:spPr>
          <a:xfrm>
            <a:off x="4872704" y="2389522"/>
            <a:ext cx="793274" cy="3138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交番 ▶</a:t>
            </a:r>
            <a:endParaRPr sz="1200" b="1" i="0" u="none" strike="noStrike" cap="none">
              <a:solidFill>
                <a:schemeClr val="lt1"/>
              </a:solidFill>
              <a:latin typeface="Arial"/>
              <a:ea typeface="Arial"/>
              <a:cs typeface="Arial"/>
              <a:sym typeface="Arial"/>
            </a:endParaRPr>
          </a:p>
        </p:txBody>
      </p:sp>
      <p:sp>
        <p:nvSpPr>
          <p:cNvPr id="342" name="Google Shape;342;p21"/>
          <p:cNvSpPr/>
          <p:nvPr/>
        </p:nvSpPr>
        <p:spPr>
          <a:xfrm>
            <a:off x="3809889" y="4907046"/>
            <a:ext cx="824083"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3" name="Google Shape;343;p21"/>
          <p:cNvSpPr txBox="1"/>
          <p:nvPr/>
        </p:nvSpPr>
        <p:spPr>
          <a:xfrm>
            <a:off x="3810133" y="4895770"/>
            <a:ext cx="970328" cy="3138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警察署 ▶</a:t>
            </a:r>
            <a:endParaRPr sz="1200" b="1" i="0" u="none" strike="noStrike" cap="none">
              <a:solidFill>
                <a:schemeClr val="lt1"/>
              </a:solidFill>
              <a:latin typeface="Arial"/>
              <a:ea typeface="Arial"/>
              <a:cs typeface="Arial"/>
              <a:sym typeface="Arial"/>
            </a:endParaRPr>
          </a:p>
        </p:txBody>
      </p:sp>
      <p:sp>
        <p:nvSpPr>
          <p:cNvPr id="344" name="Google Shape;344;p21"/>
          <p:cNvSpPr/>
          <p:nvPr/>
        </p:nvSpPr>
        <p:spPr>
          <a:xfrm>
            <a:off x="5973247" y="3259326"/>
            <a:ext cx="673714"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5" name="Google Shape;345;p21"/>
          <p:cNvSpPr txBox="1"/>
          <p:nvPr/>
        </p:nvSpPr>
        <p:spPr>
          <a:xfrm>
            <a:off x="5973446" y="3248050"/>
            <a:ext cx="793274" cy="3138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銀行 ▶</a:t>
            </a:r>
            <a:endParaRPr sz="1200" b="1" i="0" u="none" strike="noStrike" cap="none">
              <a:solidFill>
                <a:schemeClr val="lt1"/>
              </a:solidFill>
              <a:latin typeface="Arial"/>
              <a:ea typeface="Arial"/>
              <a:cs typeface="Arial"/>
              <a:sym typeface="Arial"/>
            </a:endParaRPr>
          </a:p>
        </p:txBody>
      </p:sp>
      <p:sp>
        <p:nvSpPr>
          <p:cNvPr id="346" name="Google Shape;346;p21"/>
          <p:cNvSpPr/>
          <p:nvPr/>
        </p:nvSpPr>
        <p:spPr>
          <a:xfrm>
            <a:off x="5917521" y="2619326"/>
            <a:ext cx="1129006"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7" name="Google Shape;347;p21"/>
          <p:cNvSpPr txBox="1"/>
          <p:nvPr/>
        </p:nvSpPr>
        <p:spPr>
          <a:xfrm>
            <a:off x="5917855" y="2608050"/>
            <a:ext cx="1329364" cy="3138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公立小学校 ▶</a:t>
            </a:r>
            <a:endParaRPr sz="1200" b="1" i="0" u="none" strike="noStrike" cap="none">
              <a:solidFill>
                <a:schemeClr val="lt1"/>
              </a:solidFill>
              <a:latin typeface="Arial"/>
              <a:ea typeface="Arial"/>
              <a:cs typeface="Arial"/>
              <a:sym typeface="Arial"/>
            </a:endParaRPr>
          </a:p>
        </p:txBody>
      </p:sp>
      <p:sp>
        <p:nvSpPr>
          <p:cNvPr id="348" name="Google Shape;348;p21"/>
          <p:cNvSpPr/>
          <p:nvPr/>
        </p:nvSpPr>
        <p:spPr>
          <a:xfrm>
            <a:off x="6193323" y="1128168"/>
            <a:ext cx="824083"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9" name="Google Shape;349;p21"/>
          <p:cNvSpPr txBox="1"/>
          <p:nvPr/>
        </p:nvSpPr>
        <p:spPr>
          <a:xfrm>
            <a:off x="6193567" y="1116892"/>
            <a:ext cx="970328" cy="3138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田・畑 ▶</a:t>
            </a:r>
            <a:endParaRPr sz="1200" b="1" i="0" u="none" strike="noStrike" cap="none">
              <a:solidFill>
                <a:schemeClr val="lt1"/>
              </a:solidFill>
              <a:latin typeface="Arial"/>
              <a:ea typeface="Arial"/>
              <a:cs typeface="Arial"/>
              <a:sym typeface="Arial"/>
            </a:endParaRPr>
          </a:p>
        </p:txBody>
      </p:sp>
      <p:sp>
        <p:nvSpPr>
          <p:cNvPr id="350" name="Google Shape;350;p21"/>
          <p:cNvSpPr/>
          <p:nvPr/>
        </p:nvSpPr>
        <p:spPr>
          <a:xfrm>
            <a:off x="7398544" y="1340354"/>
            <a:ext cx="1145879"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1" name="Google Shape;351;p21"/>
          <p:cNvSpPr txBox="1"/>
          <p:nvPr/>
        </p:nvSpPr>
        <p:spPr>
          <a:xfrm>
            <a:off x="7398544" y="1329078"/>
            <a:ext cx="1145879" cy="300595"/>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県営庭球場 ▶</a:t>
            </a:r>
            <a:endParaRPr sz="1200" b="1" i="0" u="none" strike="noStrike" cap="none">
              <a:solidFill>
                <a:schemeClr val="lt1"/>
              </a:solidFill>
              <a:latin typeface="Arial"/>
              <a:ea typeface="Arial"/>
              <a:cs typeface="Arial"/>
              <a:sym typeface="Arial"/>
            </a:endParaRPr>
          </a:p>
        </p:txBody>
      </p:sp>
      <p:sp>
        <p:nvSpPr>
          <p:cNvPr id="352" name="Google Shape;352;p21"/>
          <p:cNvSpPr/>
          <p:nvPr/>
        </p:nvSpPr>
        <p:spPr>
          <a:xfrm>
            <a:off x="8763694" y="2002670"/>
            <a:ext cx="1129006"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3" name="Google Shape;353;p21"/>
          <p:cNvSpPr txBox="1"/>
          <p:nvPr/>
        </p:nvSpPr>
        <p:spPr>
          <a:xfrm>
            <a:off x="8764028" y="1991394"/>
            <a:ext cx="1329364" cy="3138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県営野球場 ▶</a:t>
            </a:r>
            <a:endParaRPr sz="1200" b="1" i="0" u="none" strike="noStrike" cap="none">
              <a:solidFill>
                <a:schemeClr val="lt1"/>
              </a:solidFill>
              <a:latin typeface="Arial"/>
              <a:ea typeface="Arial"/>
              <a:cs typeface="Arial"/>
              <a:sym typeface="Arial"/>
            </a:endParaRPr>
          </a:p>
        </p:txBody>
      </p:sp>
      <p:sp>
        <p:nvSpPr>
          <p:cNvPr id="354" name="Google Shape;354;p21"/>
          <p:cNvSpPr/>
          <p:nvPr/>
        </p:nvSpPr>
        <p:spPr>
          <a:xfrm>
            <a:off x="10231939" y="919122"/>
            <a:ext cx="1129006"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5" name="Google Shape;355;p21"/>
          <p:cNvSpPr txBox="1"/>
          <p:nvPr/>
        </p:nvSpPr>
        <p:spPr>
          <a:xfrm>
            <a:off x="10232273" y="907846"/>
            <a:ext cx="1329364" cy="3138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ごみ処理場 ▶</a:t>
            </a:r>
            <a:endParaRPr sz="1200" b="1" i="0" u="none" strike="noStrike" cap="none">
              <a:solidFill>
                <a:schemeClr val="lt1"/>
              </a:solidFill>
              <a:latin typeface="Arial"/>
              <a:ea typeface="Arial"/>
              <a:cs typeface="Arial"/>
              <a:sym typeface="Arial"/>
            </a:endParaRPr>
          </a:p>
        </p:txBody>
      </p:sp>
      <p:sp>
        <p:nvSpPr>
          <p:cNvPr id="356" name="Google Shape;356;p21"/>
          <p:cNvSpPr/>
          <p:nvPr/>
        </p:nvSpPr>
        <p:spPr>
          <a:xfrm>
            <a:off x="10177256" y="2597011"/>
            <a:ext cx="1129006"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7" name="Google Shape;357;p21"/>
          <p:cNvSpPr txBox="1"/>
          <p:nvPr/>
        </p:nvSpPr>
        <p:spPr>
          <a:xfrm>
            <a:off x="10177590" y="2585735"/>
            <a:ext cx="1329364" cy="3138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マンション ▶</a:t>
            </a:r>
            <a:endParaRPr sz="1200" b="1" i="0" u="none" strike="noStrike" cap="none">
              <a:solidFill>
                <a:schemeClr val="lt1"/>
              </a:solidFill>
              <a:latin typeface="Arial"/>
              <a:ea typeface="Arial"/>
              <a:cs typeface="Arial"/>
              <a:sym typeface="Arial"/>
            </a:endParaRPr>
          </a:p>
        </p:txBody>
      </p:sp>
      <p:sp>
        <p:nvSpPr>
          <p:cNvPr id="358" name="Google Shape;358;p21"/>
          <p:cNvSpPr/>
          <p:nvPr/>
        </p:nvSpPr>
        <p:spPr>
          <a:xfrm>
            <a:off x="7578905" y="2619325"/>
            <a:ext cx="673714"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9" name="Google Shape;359;p21"/>
          <p:cNvSpPr txBox="1"/>
          <p:nvPr/>
        </p:nvSpPr>
        <p:spPr>
          <a:xfrm>
            <a:off x="7579104" y="2608049"/>
            <a:ext cx="793274" cy="3138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公園 ▶</a:t>
            </a:r>
            <a:endParaRPr sz="1200" b="1" i="0" u="none" strike="noStrike" cap="none">
              <a:solidFill>
                <a:schemeClr val="lt1"/>
              </a:solidFill>
              <a:latin typeface="Arial"/>
              <a:ea typeface="Arial"/>
              <a:cs typeface="Arial"/>
              <a:sym typeface="Arial"/>
            </a:endParaRPr>
          </a:p>
        </p:txBody>
      </p:sp>
      <p:sp>
        <p:nvSpPr>
          <p:cNvPr id="360" name="Google Shape;360;p21"/>
          <p:cNvSpPr/>
          <p:nvPr/>
        </p:nvSpPr>
        <p:spPr>
          <a:xfrm>
            <a:off x="9079876" y="3259325"/>
            <a:ext cx="824083"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1" name="Google Shape;361;p21"/>
          <p:cNvSpPr txBox="1"/>
          <p:nvPr/>
        </p:nvSpPr>
        <p:spPr>
          <a:xfrm>
            <a:off x="9080120" y="3248049"/>
            <a:ext cx="970328" cy="3138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公民館 ▶</a:t>
            </a:r>
            <a:endParaRPr sz="1200" b="1" i="0" u="none" strike="noStrike" cap="none">
              <a:solidFill>
                <a:schemeClr val="lt1"/>
              </a:solidFill>
              <a:latin typeface="Arial"/>
              <a:ea typeface="Arial"/>
              <a:cs typeface="Arial"/>
              <a:sym typeface="Arial"/>
            </a:endParaRPr>
          </a:p>
        </p:txBody>
      </p:sp>
      <p:sp>
        <p:nvSpPr>
          <p:cNvPr id="362" name="Google Shape;362;p21"/>
          <p:cNvSpPr/>
          <p:nvPr/>
        </p:nvSpPr>
        <p:spPr>
          <a:xfrm>
            <a:off x="9531991" y="3748781"/>
            <a:ext cx="1741255"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3" name="Google Shape;363;p21"/>
          <p:cNvSpPr txBox="1"/>
          <p:nvPr/>
        </p:nvSpPr>
        <p:spPr>
          <a:xfrm>
            <a:off x="9532505" y="3737505"/>
            <a:ext cx="2050265" cy="3138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スーパーマーケット ▶</a:t>
            </a:r>
            <a:endParaRPr sz="1200" b="1" i="0" u="none" strike="noStrike" cap="none">
              <a:solidFill>
                <a:schemeClr val="lt1"/>
              </a:solidFill>
              <a:latin typeface="Arial"/>
              <a:ea typeface="Arial"/>
              <a:cs typeface="Arial"/>
              <a:sym typeface="Arial"/>
            </a:endParaRPr>
          </a:p>
        </p:txBody>
      </p:sp>
      <p:sp>
        <p:nvSpPr>
          <p:cNvPr id="364" name="Google Shape;364;p21"/>
          <p:cNvSpPr/>
          <p:nvPr/>
        </p:nvSpPr>
        <p:spPr>
          <a:xfrm>
            <a:off x="9843253" y="4769530"/>
            <a:ext cx="824083"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5" name="Google Shape;365;p21"/>
          <p:cNvSpPr txBox="1"/>
          <p:nvPr/>
        </p:nvSpPr>
        <p:spPr>
          <a:xfrm>
            <a:off x="9843497" y="4758254"/>
            <a:ext cx="970328" cy="3138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消防署 ▶</a:t>
            </a:r>
            <a:endParaRPr sz="1200" b="1" i="0" u="none" strike="noStrike" cap="none">
              <a:solidFill>
                <a:schemeClr val="lt1"/>
              </a:solidFill>
              <a:latin typeface="Arial"/>
              <a:ea typeface="Arial"/>
              <a:cs typeface="Arial"/>
              <a:sym typeface="Arial"/>
            </a:endParaRPr>
          </a:p>
        </p:txBody>
      </p:sp>
      <p:sp>
        <p:nvSpPr>
          <p:cNvPr id="366" name="Google Shape;366;p21"/>
          <p:cNvSpPr/>
          <p:nvPr/>
        </p:nvSpPr>
        <p:spPr>
          <a:xfrm>
            <a:off x="6310104" y="4907046"/>
            <a:ext cx="983838"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7" name="Google Shape;367;p21"/>
          <p:cNvSpPr txBox="1"/>
          <p:nvPr/>
        </p:nvSpPr>
        <p:spPr>
          <a:xfrm>
            <a:off x="6310395" y="4895770"/>
            <a:ext cx="1158434" cy="3138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デパート ▶</a:t>
            </a:r>
            <a:endParaRPr sz="1200" b="1" i="0" u="none" strike="noStrike" cap="none">
              <a:solidFill>
                <a:schemeClr val="lt1"/>
              </a:solidFill>
              <a:latin typeface="Arial"/>
              <a:ea typeface="Arial"/>
              <a:cs typeface="Arial"/>
              <a:sym typeface="Arial"/>
            </a:endParaRPr>
          </a:p>
        </p:txBody>
      </p:sp>
      <p:sp>
        <p:nvSpPr>
          <p:cNvPr id="368" name="Google Shape;368;p21"/>
          <p:cNvSpPr/>
          <p:nvPr/>
        </p:nvSpPr>
        <p:spPr>
          <a:xfrm>
            <a:off x="7046527" y="3725950"/>
            <a:ext cx="824083" cy="241274"/>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9" name="Google Shape;369;p21"/>
          <p:cNvSpPr txBox="1"/>
          <p:nvPr/>
        </p:nvSpPr>
        <p:spPr>
          <a:xfrm>
            <a:off x="7046771" y="3714674"/>
            <a:ext cx="970328" cy="3138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図書館 ▶</a:t>
            </a:r>
            <a:endParaRPr sz="1200" b="1" i="0" u="none" strike="noStrike" cap="none">
              <a:solidFill>
                <a:schemeClr val="lt1"/>
              </a:solidFill>
              <a:latin typeface="Arial"/>
              <a:ea typeface="Arial"/>
              <a:cs typeface="Arial"/>
              <a:sym typeface="Arial"/>
            </a:endParaRPr>
          </a:p>
        </p:txBody>
      </p:sp>
      <p:sp>
        <p:nvSpPr>
          <p:cNvPr id="370" name="Google Shape;370;p21"/>
          <p:cNvSpPr/>
          <p:nvPr/>
        </p:nvSpPr>
        <p:spPr>
          <a:xfrm>
            <a:off x="3740315" y="255273"/>
            <a:ext cx="5491898" cy="596317"/>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1" name="Google Shape;371;p21"/>
          <p:cNvSpPr txBox="1"/>
          <p:nvPr/>
        </p:nvSpPr>
        <p:spPr>
          <a:xfrm>
            <a:off x="3809889" y="255273"/>
            <a:ext cx="5352750" cy="596317"/>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税金で整備されていると思った施設をタッチしてみましょう。</a:t>
            </a:r>
            <a:endParaRPr sz="1400" b="0" i="0" u="none" strike="noStrike" cap="none">
              <a:solidFill>
                <a:srgbClr val="000000"/>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正しい場合は「〇」、間違っている場合は「×」が表示されます。</a:t>
            </a:r>
            <a:endParaRPr sz="1400" b="0" i="0" u="none" strike="noStrike" cap="none">
              <a:solidFill>
                <a:srgbClr val="000000"/>
              </a:solidFill>
              <a:latin typeface="Arial"/>
              <a:ea typeface="Arial"/>
              <a:cs typeface="Arial"/>
              <a:sym typeface="Arial"/>
            </a:endParaRPr>
          </a:p>
        </p:txBody>
      </p:sp>
      <p:sp>
        <p:nvSpPr>
          <p:cNvPr id="372" name="Google Shape;372;p21"/>
          <p:cNvSpPr/>
          <p:nvPr/>
        </p:nvSpPr>
        <p:spPr>
          <a:xfrm>
            <a:off x="10267057" y="198968"/>
            <a:ext cx="1159916" cy="405807"/>
          </a:xfrm>
          <a:prstGeom prst="roundRect">
            <a:avLst>
              <a:gd name="adj" fmla="val 0"/>
            </a:avLst>
          </a:prstGeom>
          <a:solidFill>
            <a:schemeClr val="dk1">
              <a:alpha val="10196"/>
            </a:schemeClr>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3" name="Google Shape;373;p21"/>
          <p:cNvSpPr txBox="1"/>
          <p:nvPr/>
        </p:nvSpPr>
        <p:spPr>
          <a:xfrm>
            <a:off x="10304493" y="257057"/>
            <a:ext cx="92839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Arial"/>
              <a:buNone/>
            </a:pPr>
            <a:r>
              <a:rPr lang="ja-JP" sz="1400" b="0" i="0" u="none" strike="noStrike" cap="none">
                <a:solidFill>
                  <a:schemeClr val="dk1"/>
                </a:solidFill>
                <a:latin typeface="Arial"/>
                <a:ea typeface="Arial"/>
                <a:cs typeface="Arial"/>
                <a:sym typeface="Arial"/>
              </a:rPr>
              <a:t>答え一覧</a:t>
            </a:r>
            <a:endParaRPr sz="2400" b="0" i="0" u="none" strike="noStrike" cap="none">
              <a:solidFill>
                <a:schemeClr val="dk1"/>
              </a:solidFill>
              <a:latin typeface="Arial"/>
              <a:ea typeface="Arial"/>
              <a:cs typeface="Arial"/>
              <a:sym typeface="Arial"/>
            </a:endParaRPr>
          </a:p>
        </p:txBody>
      </p:sp>
      <p:sp>
        <p:nvSpPr>
          <p:cNvPr id="374" name="Google Shape;374;p21"/>
          <p:cNvSpPr/>
          <p:nvPr/>
        </p:nvSpPr>
        <p:spPr>
          <a:xfrm rot="5400000">
            <a:off x="11137720" y="312505"/>
            <a:ext cx="207329" cy="178732"/>
          </a:xfrm>
          <a:prstGeom prst="triangle">
            <a:avLst>
              <a:gd name="adj" fmla="val 50000"/>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5" name="Google Shape;375;p21">
            <a:hlinkClick r:id="rId6" action="ppaction://hlinksldjump"/>
          </p:cNvPr>
          <p:cNvSpPr/>
          <p:nvPr/>
        </p:nvSpPr>
        <p:spPr>
          <a:xfrm>
            <a:off x="10267057" y="198968"/>
            <a:ext cx="1159916" cy="405807"/>
          </a:xfrm>
          <a:prstGeom prst="roundRect">
            <a:avLst>
              <a:gd name="adj" fmla="val 0"/>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6" name="Google Shape;376;p21">
            <a:hlinkClick r:id="rId7" action="ppaction://hlinksldjump"/>
          </p:cNvPr>
          <p:cNvSpPr/>
          <p:nvPr/>
        </p:nvSpPr>
        <p:spPr>
          <a:xfrm>
            <a:off x="828832" y="4907044"/>
            <a:ext cx="1900800"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7" name="Google Shape;377;p21">
            <a:hlinkClick r:id="rId8" action="ppaction://hlinksldjump"/>
          </p:cNvPr>
          <p:cNvSpPr/>
          <p:nvPr/>
        </p:nvSpPr>
        <p:spPr>
          <a:xfrm>
            <a:off x="3317970" y="6362517"/>
            <a:ext cx="983838"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8" name="Google Shape;378;p21">
            <a:hlinkClick r:id="rId9" action="ppaction://hlinksldjump"/>
          </p:cNvPr>
          <p:cNvSpPr/>
          <p:nvPr/>
        </p:nvSpPr>
        <p:spPr>
          <a:xfrm>
            <a:off x="4729708" y="6362517"/>
            <a:ext cx="158039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9" name="Google Shape;379;p21">
            <a:hlinkClick r:id="rId10" action="ppaction://hlinksldjump"/>
          </p:cNvPr>
          <p:cNvSpPr/>
          <p:nvPr/>
        </p:nvSpPr>
        <p:spPr>
          <a:xfrm>
            <a:off x="840806" y="3716529"/>
            <a:ext cx="60008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0" name="Google Shape;380;p21">
            <a:hlinkClick r:id="rId11" action="ppaction://hlinksldjump"/>
          </p:cNvPr>
          <p:cNvSpPr/>
          <p:nvPr/>
        </p:nvSpPr>
        <p:spPr>
          <a:xfrm>
            <a:off x="1819909" y="3559919"/>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1" name="Google Shape;381;p21">
            <a:hlinkClick r:id="rId12" action="ppaction://hlinksldjump"/>
          </p:cNvPr>
          <p:cNvSpPr/>
          <p:nvPr/>
        </p:nvSpPr>
        <p:spPr>
          <a:xfrm>
            <a:off x="1548575" y="2626670"/>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2" name="Google Shape;382;p21">
            <a:hlinkClick r:id="rId13" action="ppaction://hlinksldjump"/>
          </p:cNvPr>
          <p:cNvSpPr/>
          <p:nvPr/>
        </p:nvSpPr>
        <p:spPr>
          <a:xfrm>
            <a:off x="3704524" y="1069418"/>
            <a:ext cx="983838"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3" name="Google Shape;383;p21">
            <a:hlinkClick r:id="rId14" action="ppaction://hlinksldjump"/>
          </p:cNvPr>
          <p:cNvSpPr/>
          <p:nvPr/>
        </p:nvSpPr>
        <p:spPr>
          <a:xfrm>
            <a:off x="3017927" y="3974623"/>
            <a:ext cx="60008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4" name="Google Shape;384;p21">
            <a:hlinkClick r:id="rId15" action="ppaction://hlinksldjump"/>
          </p:cNvPr>
          <p:cNvSpPr/>
          <p:nvPr/>
        </p:nvSpPr>
        <p:spPr>
          <a:xfrm>
            <a:off x="3704524" y="2866518"/>
            <a:ext cx="1471747"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5" name="Google Shape;385;p21">
            <a:hlinkClick r:id="rId16" action="ppaction://hlinksldjump"/>
          </p:cNvPr>
          <p:cNvSpPr/>
          <p:nvPr/>
        </p:nvSpPr>
        <p:spPr>
          <a:xfrm>
            <a:off x="4872505" y="2400796"/>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6" name="Google Shape;386;p21">
            <a:hlinkClick r:id="rId17" action="ppaction://hlinksldjump"/>
          </p:cNvPr>
          <p:cNvSpPr/>
          <p:nvPr/>
        </p:nvSpPr>
        <p:spPr>
          <a:xfrm>
            <a:off x="3809889" y="4907044"/>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7" name="Google Shape;387;p21">
            <a:hlinkClick r:id="rId18" action="ppaction://hlinksldjump"/>
          </p:cNvPr>
          <p:cNvSpPr/>
          <p:nvPr/>
        </p:nvSpPr>
        <p:spPr>
          <a:xfrm>
            <a:off x="5973247" y="3259324"/>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8" name="Google Shape;388;p21">
            <a:hlinkClick r:id="rId19" action="ppaction://hlinksldjump"/>
          </p:cNvPr>
          <p:cNvSpPr/>
          <p:nvPr/>
        </p:nvSpPr>
        <p:spPr>
          <a:xfrm>
            <a:off x="5917521" y="2619324"/>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9" name="Google Shape;389;p21">
            <a:hlinkClick r:id="rId20" action="ppaction://hlinksldjump"/>
          </p:cNvPr>
          <p:cNvSpPr/>
          <p:nvPr/>
        </p:nvSpPr>
        <p:spPr>
          <a:xfrm>
            <a:off x="6193323" y="1128166"/>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0" name="Google Shape;390;p21">
            <a:hlinkClick r:id="rId21" action="ppaction://hlinksldjump"/>
          </p:cNvPr>
          <p:cNvSpPr/>
          <p:nvPr/>
        </p:nvSpPr>
        <p:spPr>
          <a:xfrm>
            <a:off x="7360172" y="1340352"/>
            <a:ext cx="128664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1" name="Google Shape;391;p21">
            <a:hlinkClick r:id="rId22" action="ppaction://hlinksldjump"/>
          </p:cNvPr>
          <p:cNvSpPr/>
          <p:nvPr/>
        </p:nvSpPr>
        <p:spPr>
          <a:xfrm>
            <a:off x="8763694" y="2002668"/>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2" name="Google Shape;392;p21">
            <a:hlinkClick r:id="rId23" action="ppaction://hlinksldjump"/>
          </p:cNvPr>
          <p:cNvSpPr/>
          <p:nvPr/>
        </p:nvSpPr>
        <p:spPr>
          <a:xfrm>
            <a:off x="10231939" y="919120"/>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3" name="Google Shape;393;p21">
            <a:hlinkClick r:id="rId24" action="ppaction://hlinksldjump"/>
          </p:cNvPr>
          <p:cNvSpPr/>
          <p:nvPr/>
        </p:nvSpPr>
        <p:spPr>
          <a:xfrm>
            <a:off x="10177256" y="2597009"/>
            <a:ext cx="1129006"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4" name="Google Shape;394;p21">
            <a:hlinkClick r:id="rId25" action="ppaction://hlinksldjump"/>
          </p:cNvPr>
          <p:cNvSpPr/>
          <p:nvPr/>
        </p:nvSpPr>
        <p:spPr>
          <a:xfrm>
            <a:off x="7578905" y="2619323"/>
            <a:ext cx="673714"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5" name="Google Shape;395;p21">
            <a:hlinkClick r:id="rId26" action="ppaction://hlinksldjump"/>
          </p:cNvPr>
          <p:cNvSpPr/>
          <p:nvPr/>
        </p:nvSpPr>
        <p:spPr>
          <a:xfrm>
            <a:off x="9079876" y="3259323"/>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6" name="Google Shape;396;p21">
            <a:hlinkClick r:id="rId27" action="ppaction://hlinksldjump"/>
          </p:cNvPr>
          <p:cNvSpPr/>
          <p:nvPr/>
        </p:nvSpPr>
        <p:spPr>
          <a:xfrm>
            <a:off x="9531991" y="3748779"/>
            <a:ext cx="1741255"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7" name="Google Shape;397;p21">
            <a:hlinkClick r:id="rId28" action="ppaction://hlinksldjump"/>
          </p:cNvPr>
          <p:cNvSpPr/>
          <p:nvPr/>
        </p:nvSpPr>
        <p:spPr>
          <a:xfrm>
            <a:off x="9843253" y="4769528"/>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8" name="Google Shape;398;p21">
            <a:hlinkClick r:id="rId29" action="ppaction://hlinksldjump"/>
          </p:cNvPr>
          <p:cNvSpPr/>
          <p:nvPr/>
        </p:nvSpPr>
        <p:spPr>
          <a:xfrm>
            <a:off x="6310104" y="4907044"/>
            <a:ext cx="983838"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9" name="Google Shape;399;p21">
            <a:hlinkClick r:id="rId30" action="ppaction://hlinksldjump"/>
          </p:cNvPr>
          <p:cNvSpPr/>
          <p:nvPr/>
        </p:nvSpPr>
        <p:spPr>
          <a:xfrm>
            <a:off x="7046527" y="3725948"/>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00" name="Google Shape;400;p21">
            <a:hlinkClick r:id="rId31" action="ppaction://hlinksldjump"/>
          </p:cNvPr>
          <p:cNvSpPr/>
          <p:nvPr/>
        </p:nvSpPr>
        <p:spPr>
          <a:xfrm>
            <a:off x="1959817" y="948782"/>
            <a:ext cx="824083" cy="241274"/>
          </a:xfrm>
          <a:prstGeom prst="roundRect">
            <a:avLst>
              <a:gd name="adj" fmla="val 50000"/>
            </a:avLst>
          </a:prstGeom>
          <a:solidFill>
            <a:schemeClr val="accent4">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3"/>
                                        </p:tgtEl>
                                        <p:attrNameLst>
                                          <p:attrName>style.visibility</p:attrName>
                                        </p:attrNameLst>
                                      </p:cBhvr>
                                      <p:to>
                                        <p:strVal val="visible"/>
                                      </p:to>
                                    </p:set>
                                    <p:animEffect transition="in" filter="fade">
                                      <p:cBhvr>
                                        <p:cTn id="7" dur="500"/>
                                        <p:tgtEl>
                                          <p:spTgt spid="31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12"/>
                                        </p:tgtEl>
                                        <p:attrNameLst>
                                          <p:attrName>style.visibility</p:attrName>
                                        </p:attrNameLst>
                                      </p:cBhvr>
                                      <p:to>
                                        <p:strVal val="visible"/>
                                      </p:to>
                                    </p:set>
                                    <p:animEffect transition="in" filter="fade">
                                      <p:cBhvr>
                                        <p:cTn id="11" dur="500"/>
                                        <p:tgtEl>
                                          <p:spTgt spid="3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14"/>
                                        </p:tgtEl>
                                        <p:attrNameLst>
                                          <p:attrName>style.visibility</p:attrName>
                                        </p:attrNameLst>
                                      </p:cBhvr>
                                      <p:to>
                                        <p:strVal val="visible"/>
                                      </p:to>
                                    </p:set>
                                    <p:animEffect transition="in" filter="fade">
                                      <p:cBhvr>
                                        <p:cTn id="15" dur="500"/>
                                        <p:tgtEl>
                                          <p:spTgt spid="314"/>
                                        </p:tgtEl>
                                      </p:cBhvr>
                                    </p:animEffect>
                                  </p:childTnLst>
                                </p:cTn>
                              </p:par>
                              <p:par>
                                <p:cTn id="16" presetID="10" presetClass="entr" presetSubtype="0" fill="hold" nodeType="withEffect">
                                  <p:stCondLst>
                                    <p:cond delay="0"/>
                                  </p:stCondLst>
                                  <p:childTnLst>
                                    <p:set>
                                      <p:cBhvr>
                                        <p:cTn id="17" dur="1" fill="hold">
                                          <p:stCondLst>
                                            <p:cond delay="0"/>
                                          </p:stCondLst>
                                        </p:cTn>
                                        <p:tgtEl>
                                          <p:spTgt spid="315"/>
                                        </p:tgtEl>
                                        <p:attrNameLst>
                                          <p:attrName>style.visibility</p:attrName>
                                        </p:attrNameLst>
                                      </p:cBhvr>
                                      <p:to>
                                        <p:strVal val="visible"/>
                                      </p:to>
                                    </p:set>
                                    <p:animEffect transition="in" filter="fade">
                                      <p:cBhvr>
                                        <p:cTn id="18" dur="500"/>
                                        <p:tgtEl>
                                          <p:spTgt spid="315"/>
                                        </p:tgtEl>
                                      </p:cBhvr>
                                    </p:animEffect>
                                  </p:childTnLst>
                                </p:cTn>
                              </p:par>
                              <p:par>
                                <p:cTn id="19" presetID="10" presetClass="entr" presetSubtype="0" fill="hold" nodeType="withEffect">
                                  <p:stCondLst>
                                    <p:cond delay="0"/>
                                  </p:stCondLst>
                                  <p:childTnLst>
                                    <p:set>
                                      <p:cBhvr>
                                        <p:cTn id="20" dur="1" fill="hold">
                                          <p:stCondLst>
                                            <p:cond delay="0"/>
                                          </p:stCondLst>
                                        </p:cTn>
                                        <p:tgtEl>
                                          <p:spTgt spid="316"/>
                                        </p:tgtEl>
                                        <p:attrNameLst>
                                          <p:attrName>style.visibility</p:attrName>
                                        </p:attrNameLst>
                                      </p:cBhvr>
                                      <p:to>
                                        <p:strVal val="visible"/>
                                      </p:to>
                                    </p:set>
                                    <p:animEffect transition="in" filter="fade">
                                      <p:cBhvr>
                                        <p:cTn id="21" dur="500"/>
                                        <p:tgtEl>
                                          <p:spTgt spid="316"/>
                                        </p:tgtEl>
                                      </p:cBhvr>
                                    </p:animEffect>
                                  </p:childTnLst>
                                </p:cTn>
                              </p:par>
                              <p:par>
                                <p:cTn id="22" presetID="10" presetClass="entr" presetSubtype="0" fill="hold" nodeType="withEffect">
                                  <p:stCondLst>
                                    <p:cond delay="0"/>
                                  </p:stCondLst>
                                  <p:childTnLst>
                                    <p:set>
                                      <p:cBhvr>
                                        <p:cTn id="23" dur="1" fill="hold">
                                          <p:stCondLst>
                                            <p:cond delay="0"/>
                                          </p:stCondLst>
                                        </p:cTn>
                                        <p:tgtEl>
                                          <p:spTgt spid="317"/>
                                        </p:tgtEl>
                                        <p:attrNameLst>
                                          <p:attrName>style.visibility</p:attrName>
                                        </p:attrNameLst>
                                      </p:cBhvr>
                                      <p:to>
                                        <p:strVal val="visible"/>
                                      </p:to>
                                    </p:set>
                                    <p:animEffect transition="in" filter="fade">
                                      <p:cBhvr>
                                        <p:cTn id="24" dur="500"/>
                                        <p:tgtEl>
                                          <p:spTgt spid="317"/>
                                        </p:tgtEl>
                                      </p:cBhvr>
                                    </p:animEffect>
                                  </p:childTnLst>
                                </p:cTn>
                              </p:par>
                              <p:par>
                                <p:cTn id="25" presetID="10" presetClass="entr" presetSubtype="0" fill="hold" nodeType="withEffect">
                                  <p:stCondLst>
                                    <p:cond delay="0"/>
                                  </p:stCondLst>
                                  <p:childTnLst>
                                    <p:set>
                                      <p:cBhvr>
                                        <p:cTn id="26" dur="1" fill="hold">
                                          <p:stCondLst>
                                            <p:cond delay="0"/>
                                          </p:stCondLst>
                                        </p:cTn>
                                        <p:tgtEl>
                                          <p:spTgt spid="318"/>
                                        </p:tgtEl>
                                        <p:attrNameLst>
                                          <p:attrName>style.visibility</p:attrName>
                                        </p:attrNameLst>
                                      </p:cBhvr>
                                      <p:to>
                                        <p:strVal val="visible"/>
                                      </p:to>
                                    </p:set>
                                    <p:animEffect transition="in" filter="fade">
                                      <p:cBhvr>
                                        <p:cTn id="27" dur="500"/>
                                        <p:tgtEl>
                                          <p:spTgt spid="318"/>
                                        </p:tgtEl>
                                      </p:cBhvr>
                                    </p:animEffect>
                                  </p:childTnLst>
                                </p:cTn>
                              </p:par>
                              <p:par>
                                <p:cTn id="28" presetID="10" presetClass="entr" presetSubtype="0" fill="hold" nodeType="withEffect">
                                  <p:stCondLst>
                                    <p:cond delay="0"/>
                                  </p:stCondLst>
                                  <p:childTnLst>
                                    <p:set>
                                      <p:cBhvr>
                                        <p:cTn id="29" dur="1" fill="hold">
                                          <p:stCondLst>
                                            <p:cond delay="0"/>
                                          </p:stCondLst>
                                        </p:cTn>
                                        <p:tgtEl>
                                          <p:spTgt spid="319"/>
                                        </p:tgtEl>
                                        <p:attrNameLst>
                                          <p:attrName>style.visibility</p:attrName>
                                        </p:attrNameLst>
                                      </p:cBhvr>
                                      <p:to>
                                        <p:strVal val="visible"/>
                                      </p:to>
                                    </p:set>
                                    <p:animEffect transition="in" filter="fade">
                                      <p:cBhvr>
                                        <p:cTn id="30" dur="500"/>
                                        <p:tgtEl>
                                          <p:spTgt spid="319"/>
                                        </p:tgtEl>
                                      </p:cBhvr>
                                    </p:animEffect>
                                  </p:childTnLst>
                                </p:cTn>
                              </p:par>
                              <p:par>
                                <p:cTn id="31" presetID="10" presetClass="entr" presetSubtype="0" fill="hold" nodeType="withEffect">
                                  <p:stCondLst>
                                    <p:cond delay="0"/>
                                  </p:stCondLst>
                                  <p:childTnLst>
                                    <p:set>
                                      <p:cBhvr>
                                        <p:cTn id="32" dur="1" fill="hold">
                                          <p:stCondLst>
                                            <p:cond delay="0"/>
                                          </p:stCondLst>
                                        </p:cTn>
                                        <p:tgtEl>
                                          <p:spTgt spid="320"/>
                                        </p:tgtEl>
                                        <p:attrNameLst>
                                          <p:attrName>style.visibility</p:attrName>
                                        </p:attrNameLst>
                                      </p:cBhvr>
                                      <p:to>
                                        <p:strVal val="visible"/>
                                      </p:to>
                                    </p:set>
                                    <p:animEffect transition="in" filter="fade">
                                      <p:cBhvr>
                                        <p:cTn id="33" dur="500"/>
                                        <p:tgtEl>
                                          <p:spTgt spid="320"/>
                                        </p:tgtEl>
                                      </p:cBhvr>
                                    </p:animEffect>
                                  </p:childTnLst>
                                </p:cTn>
                              </p:par>
                              <p:par>
                                <p:cTn id="34" presetID="10" presetClass="entr" presetSubtype="0" fill="hold" nodeType="withEffect">
                                  <p:stCondLst>
                                    <p:cond delay="0"/>
                                  </p:stCondLst>
                                  <p:childTnLst>
                                    <p:set>
                                      <p:cBhvr>
                                        <p:cTn id="35" dur="1" fill="hold">
                                          <p:stCondLst>
                                            <p:cond delay="0"/>
                                          </p:stCondLst>
                                        </p:cTn>
                                        <p:tgtEl>
                                          <p:spTgt spid="321"/>
                                        </p:tgtEl>
                                        <p:attrNameLst>
                                          <p:attrName>style.visibility</p:attrName>
                                        </p:attrNameLst>
                                      </p:cBhvr>
                                      <p:to>
                                        <p:strVal val="visible"/>
                                      </p:to>
                                    </p:set>
                                    <p:animEffect transition="in" filter="fade">
                                      <p:cBhvr>
                                        <p:cTn id="36" dur="500"/>
                                        <p:tgtEl>
                                          <p:spTgt spid="321"/>
                                        </p:tgtEl>
                                      </p:cBhvr>
                                    </p:animEffect>
                                  </p:childTnLst>
                                </p:cTn>
                              </p:par>
                              <p:par>
                                <p:cTn id="37" presetID="10" presetClass="entr" presetSubtype="0" fill="hold" nodeType="withEffect">
                                  <p:stCondLst>
                                    <p:cond delay="0"/>
                                  </p:stCondLst>
                                  <p:childTnLst>
                                    <p:set>
                                      <p:cBhvr>
                                        <p:cTn id="38" dur="1" fill="hold">
                                          <p:stCondLst>
                                            <p:cond delay="0"/>
                                          </p:stCondLst>
                                        </p:cTn>
                                        <p:tgtEl>
                                          <p:spTgt spid="322"/>
                                        </p:tgtEl>
                                        <p:attrNameLst>
                                          <p:attrName>style.visibility</p:attrName>
                                        </p:attrNameLst>
                                      </p:cBhvr>
                                      <p:to>
                                        <p:strVal val="visible"/>
                                      </p:to>
                                    </p:set>
                                    <p:animEffect transition="in" filter="fade">
                                      <p:cBhvr>
                                        <p:cTn id="39" dur="500"/>
                                        <p:tgtEl>
                                          <p:spTgt spid="322"/>
                                        </p:tgtEl>
                                      </p:cBhvr>
                                    </p:animEffect>
                                  </p:childTnLst>
                                </p:cTn>
                              </p:par>
                              <p:par>
                                <p:cTn id="40" presetID="10" presetClass="entr" presetSubtype="0" fill="hold" nodeType="withEffect">
                                  <p:stCondLst>
                                    <p:cond delay="0"/>
                                  </p:stCondLst>
                                  <p:childTnLst>
                                    <p:set>
                                      <p:cBhvr>
                                        <p:cTn id="41" dur="1" fill="hold">
                                          <p:stCondLst>
                                            <p:cond delay="0"/>
                                          </p:stCondLst>
                                        </p:cTn>
                                        <p:tgtEl>
                                          <p:spTgt spid="323"/>
                                        </p:tgtEl>
                                        <p:attrNameLst>
                                          <p:attrName>style.visibility</p:attrName>
                                        </p:attrNameLst>
                                      </p:cBhvr>
                                      <p:to>
                                        <p:strVal val="visible"/>
                                      </p:to>
                                    </p:set>
                                    <p:animEffect transition="in" filter="fade">
                                      <p:cBhvr>
                                        <p:cTn id="42" dur="500"/>
                                        <p:tgtEl>
                                          <p:spTgt spid="323"/>
                                        </p:tgtEl>
                                      </p:cBhvr>
                                    </p:animEffect>
                                  </p:childTnLst>
                                </p:cTn>
                              </p:par>
                              <p:par>
                                <p:cTn id="43" presetID="10" presetClass="entr" presetSubtype="0" fill="hold" nodeType="withEffect">
                                  <p:stCondLst>
                                    <p:cond delay="0"/>
                                  </p:stCondLst>
                                  <p:childTnLst>
                                    <p:set>
                                      <p:cBhvr>
                                        <p:cTn id="44" dur="1" fill="hold">
                                          <p:stCondLst>
                                            <p:cond delay="0"/>
                                          </p:stCondLst>
                                        </p:cTn>
                                        <p:tgtEl>
                                          <p:spTgt spid="324"/>
                                        </p:tgtEl>
                                        <p:attrNameLst>
                                          <p:attrName>style.visibility</p:attrName>
                                        </p:attrNameLst>
                                      </p:cBhvr>
                                      <p:to>
                                        <p:strVal val="visible"/>
                                      </p:to>
                                    </p:set>
                                    <p:animEffect transition="in" filter="fade">
                                      <p:cBhvr>
                                        <p:cTn id="45" dur="500"/>
                                        <p:tgtEl>
                                          <p:spTgt spid="324"/>
                                        </p:tgtEl>
                                      </p:cBhvr>
                                    </p:animEffect>
                                  </p:childTnLst>
                                </p:cTn>
                              </p:par>
                              <p:par>
                                <p:cTn id="46" presetID="10" presetClass="entr" presetSubtype="0" fill="hold" nodeType="withEffect">
                                  <p:stCondLst>
                                    <p:cond delay="0"/>
                                  </p:stCondLst>
                                  <p:childTnLst>
                                    <p:set>
                                      <p:cBhvr>
                                        <p:cTn id="47" dur="1" fill="hold">
                                          <p:stCondLst>
                                            <p:cond delay="0"/>
                                          </p:stCondLst>
                                        </p:cTn>
                                        <p:tgtEl>
                                          <p:spTgt spid="325"/>
                                        </p:tgtEl>
                                        <p:attrNameLst>
                                          <p:attrName>style.visibility</p:attrName>
                                        </p:attrNameLst>
                                      </p:cBhvr>
                                      <p:to>
                                        <p:strVal val="visible"/>
                                      </p:to>
                                    </p:set>
                                    <p:animEffect transition="in" filter="fade">
                                      <p:cBhvr>
                                        <p:cTn id="48" dur="500"/>
                                        <p:tgtEl>
                                          <p:spTgt spid="325"/>
                                        </p:tgtEl>
                                      </p:cBhvr>
                                    </p:animEffect>
                                  </p:childTnLst>
                                </p:cTn>
                              </p:par>
                              <p:par>
                                <p:cTn id="49" presetID="10" presetClass="entr" presetSubtype="0" fill="hold" nodeType="withEffect">
                                  <p:stCondLst>
                                    <p:cond delay="0"/>
                                  </p:stCondLst>
                                  <p:childTnLst>
                                    <p:set>
                                      <p:cBhvr>
                                        <p:cTn id="50" dur="1" fill="hold">
                                          <p:stCondLst>
                                            <p:cond delay="0"/>
                                          </p:stCondLst>
                                        </p:cTn>
                                        <p:tgtEl>
                                          <p:spTgt spid="326"/>
                                        </p:tgtEl>
                                        <p:attrNameLst>
                                          <p:attrName>style.visibility</p:attrName>
                                        </p:attrNameLst>
                                      </p:cBhvr>
                                      <p:to>
                                        <p:strVal val="visible"/>
                                      </p:to>
                                    </p:set>
                                    <p:animEffect transition="in" filter="fade">
                                      <p:cBhvr>
                                        <p:cTn id="51" dur="500"/>
                                        <p:tgtEl>
                                          <p:spTgt spid="326"/>
                                        </p:tgtEl>
                                      </p:cBhvr>
                                    </p:animEffect>
                                  </p:childTnLst>
                                </p:cTn>
                              </p:par>
                              <p:par>
                                <p:cTn id="52" presetID="10" presetClass="entr" presetSubtype="0" fill="hold" nodeType="withEffect">
                                  <p:stCondLst>
                                    <p:cond delay="0"/>
                                  </p:stCondLst>
                                  <p:childTnLst>
                                    <p:set>
                                      <p:cBhvr>
                                        <p:cTn id="53" dur="1" fill="hold">
                                          <p:stCondLst>
                                            <p:cond delay="0"/>
                                          </p:stCondLst>
                                        </p:cTn>
                                        <p:tgtEl>
                                          <p:spTgt spid="327"/>
                                        </p:tgtEl>
                                        <p:attrNameLst>
                                          <p:attrName>style.visibility</p:attrName>
                                        </p:attrNameLst>
                                      </p:cBhvr>
                                      <p:to>
                                        <p:strVal val="visible"/>
                                      </p:to>
                                    </p:set>
                                    <p:animEffect transition="in" filter="fade">
                                      <p:cBhvr>
                                        <p:cTn id="54" dur="500"/>
                                        <p:tgtEl>
                                          <p:spTgt spid="327"/>
                                        </p:tgtEl>
                                      </p:cBhvr>
                                    </p:animEffect>
                                  </p:childTnLst>
                                </p:cTn>
                              </p:par>
                              <p:par>
                                <p:cTn id="55" presetID="10" presetClass="entr" presetSubtype="0" fill="hold" nodeType="withEffect">
                                  <p:stCondLst>
                                    <p:cond delay="0"/>
                                  </p:stCondLst>
                                  <p:childTnLst>
                                    <p:set>
                                      <p:cBhvr>
                                        <p:cTn id="56" dur="1" fill="hold">
                                          <p:stCondLst>
                                            <p:cond delay="0"/>
                                          </p:stCondLst>
                                        </p:cTn>
                                        <p:tgtEl>
                                          <p:spTgt spid="328"/>
                                        </p:tgtEl>
                                        <p:attrNameLst>
                                          <p:attrName>style.visibility</p:attrName>
                                        </p:attrNameLst>
                                      </p:cBhvr>
                                      <p:to>
                                        <p:strVal val="visible"/>
                                      </p:to>
                                    </p:set>
                                    <p:animEffect transition="in" filter="fade">
                                      <p:cBhvr>
                                        <p:cTn id="57" dur="500"/>
                                        <p:tgtEl>
                                          <p:spTgt spid="328"/>
                                        </p:tgtEl>
                                      </p:cBhvr>
                                    </p:animEffect>
                                  </p:childTnLst>
                                </p:cTn>
                              </p:par>
                              <p:par>
                                <p:cTn id="58" presetID="10" presetClass="entr" presetSubtype="0" fill="hold" nodeType="withEffect">
                                  <p:stCondLst>
                                    <p:cond delay="0"/>
                                  </p:stCondLst>
                                  <p:childTnLst>
                                    <p:set>
                                      <p:cBhvr>
                                        <p:cTn id="59" dur="1" fill="hold">
                                          <p:stCondLst>
                                            <p:cond delay="0"/>
                                          </p:stCondLst>
                                        </p:cTn>
                                        <p:tgtEl>
                                          <p:spTgt spid="329"/>
                                        </p:tgtEl>
                                        <p:attrNameLst>
                                          <p:attrName>style.visibility</p:attrName>
                                        </p:attrNameLst>
                                      </p:cBhvr>
                                      <p:to>
                                        <p:strVal val="visible"/>
                                      </p:to>
                                    </p:set>
                                    <p:animEffect transition="in" filter="fade">
                                      <p:cBhvr>
                                        <p:cTn id="60" dur="500"/>
                                        <p:tgtEl>
                                          <p:spTgt spid="329"/>
                                        </p:tgtEl>
                                      </p:cBhvr>
                                    </p:animEffect>
                                  </p:childTnLst>
                                </p:cTn>
                              </p:par>
                              <p:par>
                                <p:cTn id="61" presetID="10" presetClass="entr" presetSubtype="0" fill="hold" nodeType="withEffect">
                                  <p:stCondLst>
                                    <p:cond delay="0"/>
                                  </p:stCondLst>
                                  <p:childTnLst>
                                    <p:set>
                                      <p:cBhvr>
                                        <p:cTn id="62" dur="1" fill="hold">
                                          <p:stCondLst>
                                            <p:cond delay="0"/>
                                          </p:stCondLst>
                                        </p:cTn>
                                        <p:tgtEl>
                                          <p:spTgt spid="330"/>
                                        </p:tgtEl>
                                        <p:attrNameLst>
                                          <p:attrName>style.visibility</p:attrName>
                                        </p:attrNameLst>
                                      </p:cBhvr>
                                      <p:to>
                                        <p:strVal val="visible"/>
                                      </p:to>
                                    </p:set>
                                    <p:animEffect transition="in" filter="fade">
                                      <p:cBhvr>
                                        <p:cTn id="63" dur="500"/>
                                        <p:tgtEl>
                                          <p:spTgt spid="330"/>
                                        </p:tgtEl>
                                      </p:cBhvr>
                                    </p:animEffect>
                                  </p:childTnLst>
                                </p:cTn>
                              </p:par>
                              <p:par>
                                <p:cTn id="64" presetID="10" presetClass="entr" presetSubtype="0" fill="hold" nodeType="withEffect">
                                  <p:stCondLst>
                                    <p:cond delay="0"/>
                                  </p:stCondLst>
                                  <p:childTnLst>
                                    <p:set>
                                      <p:cBhvr>
                                        <p:cTn id="65" dur="1" fill="hold">
                                          <p:stCondLst>
                                            <p:cond delay="0"/>
                                          </p:stCondLst>
                                        </p:cTn>
                                        <p:tgtEl>
                                          <p:spTgt spid="331"/>
                                        </p:tgtEl>
                                        <p:attrNameLst>
                                          <p:attrName>style.visibility</p:attrName>
                                        </p:attrNameLst>
                                      </p:cBhvr>
                                      <p:to>
                                        <p:strVal val="visible"/>
                                      </p:to>
                                    </p:set>
                                    <p:animEffect transition="in" filter="fade">
                                      <p:cBhvr>
                                        <p:cTn id="66" dur="500"/>
                                        <p:tgtEl>
                                          <p:spTgt spid="331"/>
                                        </p:tgtEl>
                                      </p:cBhvr>
                                    </p:animEffect>
                                  </p:childTnLst>
                                </p:cTn>
                              </p:par>
                              <p:par>
                                <p:cTn id="67" presetID="10" presetClass="entr" presetSubtype="0" fill="hold" nodeType="withEffect">
                                  <p:stCondLst>
                                    <p:cond delay="0"/>
                                  </p:stCondLst>
                                  <p:childTnLst>
                                    <p:set>
                                      <p:cBhvr>
                                        <p:cTn id="68" dur="1" fill="hold">
                                          <p:stCondLst>
                                            <p:cond delay="0"/>
                                          </p:stCondLst>
                                        </p:cTn>
                                        <p:tgtEl>
                                          <p:spTgt spid="332"/>
                                        </p:tgtEl>
                                        <p:attrNameLst>
                                          <p:attrName>style.visibility</p:attrName>
                                        </p:attrNameLst>
                                      </p:cBhvr>
                                      <p:to>
                                        <p:strVal val="visible"/>
                                      </p:to>
                                    </p:set>
                                    <p:animEffect transition="in" filter="fade">
                                      <p:cBhvr>
                                        <p:cTn id="69" dur="500"/>
                                        <p:tgtEl>
                                          <p:spTgt spid="332"/>
                                        </p:tgtEl>
                                      </p:cBhvr>
                                    </p:animEffect>
                                  </p:childTnLst>
                                </p:cTn>
                              </p:par>
                              <p:par>
                                <p:cTn id="70" presetID="10" presetClass="entr" presetSubtype="0" fill="hold" nodeType="withEffect">
                                  <p:stCondLst>
                                    <p:cond delay="0"/>
                                  </p:stCondLst>
                                  <p:childTnLst>
                                    <p:set>
                                      <p:cBhvr>
                                        <p:cTn id="71" dur="1" fill="hold">
                                          <p:stCondLst>
                                            <p:cond delay="0"/>
                                          </p:stCondLst>
                                        </p:cTn>
                                        <p:tgtEl>
                                          <p:spTgt spid="333"/>
                                        </p:tgtEl>
                                        <p:attrNameLst>
                                          <p:attrName>style.visibility</p:attrName>
                                        </p:attrNameLst>
                                      </p:cBhvr>
                                      <p:to>
                                        <p:strVal val="visible"/>
                                      </p:to>
                                    </p:set>
                                    <p:animEffect transition="in" filter="fade">
                                      <p:cBhvr>
                                        <p:cTn id="72" dur="500"/>
                                        <p:tgtEl>
                                          <p:spTgt spid="333"/>
                                        </p:tgtEl>
                                      </p:cBhvr>
                                    </p:animEffect>
                                  </p:childTnLst>
                                </p:cTn>
                              </p:par>
                              <p:par>
                                <p:cTn id="73" presetID="10" presetClass="entr" presetSubtype="0" fill="hold" nodeType="withEffect">
                                  <p:stCondLst>
                                    <p:cond delay="0"/>
                                  </p:stCondLst>
                                  <p:childTnLst>
                                    <p:set>
                                      <p:cBhvr>
                                        <p:cTn id="74" dur="1" fill="hold">
                                          <p:stCondLst>
                                            <p:cond delay="0"/>
                                          </p:stCondLst>
                                        </p:cTn>
                                        <p:tgtEl>
                                          <p:spTgt spid="334"/>
                                        </p:tgtEl>
                                        <p:attrNameLst>
                                          <p:attrName>style.visibility</p:attrName>
                                        </p:attrNameLst>
                                      </p:cBhvr>
                                      <p:to>
                                        <p:strVal val="visible"/>
                                      </p:to>
                                    </p:set>
                                    <p:animEffect transition="in" filter="fade">
                                      <p:cBhvr>
                                        <p:cTn id="75" dur="500"/>
                                        <p:tgtEl>
                                          <p:spTgt spid="334"/>
                                        </p:tgtEl>
                                      </p:cBhvr>
                                    </p:animEffect>
                                  </p:childTnLst>
                                </p:cTn>
                              </p:par>
                              <p:par>
                                <p:cTn id="76" presetID="10" presetClass="entr" presetSubtype="0" fill="hold" nodeType="withEffect">
                                  <p:stCondLst>
                                    <p:cond delay="0"/>
                                  </p:stCondLst>
                                  <p:childTnLst>
                                    <p:set>
                                      <p:cBhvr>
                                        <p:cTn id="77" dur="1" fill="hold">
                                          <p:stCondLst>
                                            <p:cond delay="0"/>
                                          </p:stCondLst>
                                        </p:cTn>
                                        <p:tgtEl>
                                          <p:spTgt spid="335"/>
                                        </p:tgtEl>
                                        <p:attrNameLst>
                                          <p:attrName>style.visibility</p:attrName>
                                        </p:attrNameLst>
                                      </p:cBhvr>
                                      <p:to>
                                        <p:strVal val="visible"/>
                                      </p:to>
                                    </p:set>
                                    <p:animEffect transition="in" filter="fade">
                                      <p:cBhvr>
                                        <p:cTn id="78" dur="500"/>
                                        <p:tgtEl>
                                          <p:spTgt spid="335"/>
                                        </p:tgtEl>
                                      </p:cBhvr>
                                    </p:animEffect>
                                  </p:childTnLst>
                                </p:cTn>
                              </p:par>
                              <p:par>
                                <p:cTn id="79" presetID="10" presetClass="entr" presetSubtype="0" fill="hold" nodeType="withEffect">
                                  <p:stCondLst>
                                    <p:cond delay="0"/>
                                  </p:stCondLst>
                                  <p:childTnLst>
                                    <p:set>
                                      <p:cBhvr>
                                        <p:cTn id="80" dur="1" fill="hold">
                                          <p:stCondLst>
                                            <p:cond delay="0"/>
                                          </p:stCondLst>
                                        </p:cTn>
                                        <p:tgtEl>
                                          <p:spTgt spid="336"/>
                                        </p:tgtEl>
                                        <p:attrNameLst>
                                          <p:attrName>style.visibility</p:attrName>
                                        </p:attrNameLst>
                                      </p:cBhvr>
                                      <p:to>
                                        <p:strVal val="visible"/>
                                      </p:to>
                                    </p:set>
                                    <p:animEffect transition="in" filter="fade">
                                      <p:cBhvr>
                                        <p:cTn id="81" dur="500"/>
                                        <p:tgtEl>
                                          <p:spTgt spid="336"/>
                                        </p:tgtEl>
                                      </p:cBhvr>
                                    </p:animEffect>
                                  </p:childTnLst>
                                </p:cTn>
                              </p:par>
                              <p:par>
                                <p:cTn id="82" presetID="10" presetClass="entr" presetSubtype="0" fill="hold" nodeType="withEffect">
                                  <p:stCondLst>
                                    <p:cond delay="0"/>
                                  </p:stCondLst>
                                  <p:childTnLst>
                                    <p:set>
                                      <p:cBhvr>
                                        <p:cTn id="83" dur="1" fill="hold">
                                          <p:stCondLst>
                                            <p:cond delay="0"/>
                                          </p:stCondLst>
                                        </p:cTn>
                                        <p:tgtEl>
                                          <p:spTgt spid="337"/>
                                        </p:tgtEl>
                                        <p:attrNameLst>
                                          <p:attrName>style.visibility</p:attrName>
                                        </p:attrNameLst>
                                      </p:cBhvr>
                                      <p:to>
                                        <p:strVal val="visible"/>
                                      </p:to>
                                    </p:set>
                                    <p:animEffect transition="in" filter="fade">
                                      <p:cBhvr>
                                        <p:cTn id="84" dur="500"/>
                                        <p:tgtEl>
                                          <p:spTgt spid="337"/>
                                        </p:tgtEl>
                                      </p:cBhvr>
                                    </p:animEffect>
                                  </p:childTnLst>
                                </p:cTn>
                              </p:par>
                              <p:par>
                                <p:cTn id="85" presetID="10" presetClass="entr" presetSubtype="0" fill="hold" nodeType="withEffect">
                                  <p:stCondLst>
                                    <p:cond delay="0"/>
                                  </p:stCondLst>
                                  <p:childTnLst>
                                    <p:set>
                                      <p:cBhvr>
                                        <p:cTn id="86" dur="1" fill="hold">
                                          <p:stCondLst>
                                            <p:cond delay="0"/>
                                          </p:stCondLst>
                                        </p:cTn>
                                        <p:tgtEl>
                                          <p:spTgt spid="338"/>
                                        </p:tgtEl>
                                        <p:attrNameLst>
                                          <p:attrName>style.visibility</p:attrName>
                                        </p:attrNameLst>
                                      </p:cBhvr>
                                      <p:to>
                                        <p:strVal val="visible"/>
                                      </p:to>
                                    </p:set>
                                    <p:animEffect transition="in" filter="fade">
                                      <p:cBhvr>
                                        <p:cTn id="87" dur="500"/>
                                        <p:tgtEl>
                                          <p:spTgt spid="338"/>
                                        </p:tgtEl>
                                      </p:cBhvr>
                                    </p:animEffect>
                                  </p:childTnLst>
                                </p:cTn>
                              </p:par>
                              <p:par>
                                <p:cTn id="88" presetID="10" presetClass="entr" presetSubtype="0" fill="hold" nodeType="withEffect">
                                  <p:stCondLst>
                                    <p:cond delay="0"/>
                                  </p:stCondLst>
                                  <p:childTnLst>
                                    <p:set>
                                      <p:cBhvr>
                                        <p:cTn id="89" dur="1" fill="hold">
                                          <p:stCondLst>
                                            <p:cond delay="0"/>
                                          </p:stCondLst>
                                        </p:cTn>
                                        <p:tgtEl>
                                          <p:spTgt spid="339"/>
                                        </p:tgtEl>
                                        <p:attrNameLst>
                                          <p:attrName>style.visibility</p:attrName>
                                        </p:attrNameLst>
                                      </p:cBhvr>
                                      <p:to>
                                        <p:strVal val="visible"/>
                                      </p:to>
                                    </p:set>
                                    <p:animEffect transition="in" filter="fade">
                                      <p:cBhvr>
                                        <p:cTn id="90" dur="500"/>
                                        <p:tgtEl>
                                          <p:spTgt spid="339"/>
                                        </p:tgtEl>
                                      </p:cBhvr>
                                    </p:animEffect>
                                  </p:childTnLst>
                                </p:cTn>
                              </p:par>
                              <p:par>
                                <p:cTn id="91" presetID="10" presetClass="entr" presetSubtype="0" fill="hold" nodeType="withEffect">
                                  <p:stCondLst>
                                    <p:cond delay="0"/>
                                  </p:stCondLst>
                                  <p:childTnLst>
                                    <p:set>
                                      <p:cBhvr>
                                        <p:cTn id="92" dur="1" fill="hold">
                                          <p:stCondLst>
                                            <p:cond delay="0"/>
                                          </p:stCondLst>
                                        </p:cTn>
                                        <p:tgtEl>
                                          <p:spTgt spid="340"/>
                                        </p:tgtEl>
                                        <p:attrNameLst>
                                          <p:attrName>style.visibility</p:attrName>
                                        </p:attrNameLst>
                                      </p:cBhvr>
                                      <p:to>
                                        <p:strVal val="visible"/>
                                      </p:to>
                                    </p:set>
                                    <p:animEffect transition="in" filter="fade">
                                      <p:cBhvr>
                                        <p:cTn id="93" dur="500"/>
                                        <p:tgtEl>
                                          <p:spTgt spid="340"/>
                                        </p:tgtEl>
                                      </p:cBhvr>
                                    </p:animEffect>
                                  </p:childTnLst>
                                </p:cTn>
                              </p:par>
                              <p:par>
                                <p:cTn id="94" presetID="10" presetClass="entr" presetSubtype="0" fill="hold" nodeType="withEffect">
                                  <p:stCondLst>
                                    <p:cond delay="0"/>
                                  </p:stCondLst>
                                  <p:childTnLst>
                                    <p:set>
                                      <p:cBhvr>
                                        <p:cTn id="95" dur="1" fill="hold">
                                          <p:stCondLst>
                                            <p:cond delay="0"/>
                                          </p:stCondLst>
                                        </p:cTn>
                                        <p:tgtEl>
                                          <p:spTgt spid="341"/>
                                        </p:tgtEl>
                                        <p:attrNameLst>
                                          <p:attrName>style.visibility</p:attrName>
                                        </p:attrNameLst>
                                      </p:cBhvr>
                                      <p:to>
                                        <p:strVal val="visible"/>
                                      </p:to>
                                    </p:set>
                                    <p:animEffect transition="in" filter="fade">
                                      <p:cBhvr>
                                        <p:cTn id="96" dur="500"/>
                                        <p:tgtEl>
                                          <p:spTgt spid="341"/>
                                        </p:tgtEl>
                                      </p:cBhvr>
                                    </p:animEffect>
                                  </p:childTnLst>
                                </p:cTn>
                              </p:par>
                              <p:par>
                                <p:cTn id="97" presetID="10" presetClass="entr" presetSubtype="0" fill="hold" nodeType="withEffect">
                                  <p:stCondLst>
                                    <p:cond delay="0"/>
                                  </p:stCondLst>
                                  <p:childTnLst>
                                    <p:set>
                                      <p:cBhvr>
                                        <p:cTn id="98" dur="1" fill="hold">
                                          <p:stCondLst>
                                            <p:cond delay="0"/>
                                          </p:stCondLst>
                                        </p:cTn>
                                        <p:tgtEl>
                                          <p:spTgt spid="342"/>
                                        </p:tgtEl>
                                        <p:attrNameLst>
                                          <p:attrName>style.visibility</p:attrName>
                                        </p:attrNameLst>
                                      </p:cBhvr>
                                      <p:to>
                                        <p:strVal val="visible"/>
                                      </p:to>
                                    </p:set>
                                    <p:animEffect transition="in" filter="fade">
                                      <p:cBhvr>
                                        <p:cTn id="99" dur="500"/>
                                        <p:tgtEl>
                                          <p:spTgt spid="342"/>
                                        </p:tgtEl>
                                      </p:cBhvr>
                                    </p:animEffect>
                                  </p:childTnLst>
                                </p:cTn>
                              </p:par>
                              <p:par>
                                <p:cTn id="100" presetID="10" presetClass="entr" presetSubtype="0" fill="hold" nodeType="withEffect">
                                  <p:stCondLst>
                                    <p:cond delay="0"/>
                                  </p:stCondLst>
                                  <p:childTnLst>
                                    <p:set>
                                      <p:cBhvr>
                                        <p:cTn id="101" dur="1" fill="hold">
                                          <p:stCondLst>
                                            <p:cond delay="0"/>
                                          </p:stCondLst>
                                        </p:cTn>
                                        <p:tgtEl>
                                          <p:spTgt spid="343"/>
                                        </p:tgtEl>
                                        <p:attrNameLst>
                                          <p:attrName>style.visibility</p:attrName>
                                        </p:attrNameLst>
                                      </p:cBhvr>
                                      <p:to>
                                        <p:strVal val="visible"/>
                                      </p:to>
                                    </p:set>
                                    <p:animEffect transition="in" filter="fade">
                                      <p:cBhvr>
                                        <p:cTn id="102" dur="500"/>
                                        <p:tgtEl>
                                          <p:spTgt spid="343"/>
                                        </p:tgtEl>
                                      </p:cBhvr>
                                    </p:animEffect>
                                  </p:childTnLst>
                                </p:cTn>
                              </p:par>
                              <p:par>
                                <p:cTn id="103" presetID="10" presetClass="entr" presetSubtype="0" fill="hold" nodeType="withEffect">
                                  <p:stCondLst>
                                    <p:cond delay="0"/>
                                  </p:stCondLst>
                                  <p:childTnLst>
                                    <p:set>
                                      <p:cBhvr>
                                        <p:cTn id="104" dur="1" fill="hold">
                                          <p:stCondLst>
                                            <p:cond delay="0"/>
                                          </p:stCondLst>
                                        </p:cTn>
                                        <p:tgtEl>
                                          <p:spTgt spid="344"/>
                                        </p:tgtEl>
                                        <p:attrNameLst>
                                          <p:attrName>style.visibility</p:attrName>
                                        </p:attrNameLst>
                                      </p:cBhvr>
                                      <p:to>
                                        <p:strVal val="visible"/>
                                      </p:to>
                                    </p:set>
                                    <p:animEffect transition="in" filter="fade">
                                      <p:cBhvr>
                                        <p:cTn id="105" dur="500"/>
                                        <p:tgtEl>
                                          <p:spTgt spid="344"/>
                                        </p:tgtEl>
                                      </p:cBhvr>
                                    </p:animEffect>
                                  </p:childTnLst>
                                </p:cTn>
                              </p:par>
                              <p:par>
                                <p:cTn id="106" presetID="10" presetClass="entr" presetSubtype="0" fill="hold" nodeType="withEffect">
                                  <p:stCondLst>
                                    <p:cond delay="0"/>
                                  </p:stCondLst>
                                  <p:childTnLst>
                                    <p:set>
                                      <p:cBhvr>
                                        <p:cTn id="107" dur="1" fill="hold">
                                          <p:stCondLst>
                                            <p:cond delay="0"/>
                                          </p:stCondLst>
                                        </p:cTn>
                                        <p:tgtEl>
                                          <p:spTgt spid="345"/>
                                        </p:tgtEl>
                                        <p:attrNameLst>
                                          <p:attrName>style.visibility</p:attrName>
                                        </p:attrNameLst>
                                      </p:cBhvr>
                                      <p:to>
                                        <p:strVal val="visible"/>
                                      </p:to>
                                    </p:set>
                                    <p:animEffect transition="in" filter="fade">
                                      <p:cBhvr>
                                        <p:cTn id="108" dur="500"/>
                                        <p:tgtEl>
                                          <p:spTgt spid="345"/>
                                        </p:tgtEl>
                                      </p:cBhvr>
                                    </p:animEffect>
                                  </p:childTnLst>
                                </p:cTn>
                              </p:par>
                              <p:par>
                                <p:cTn id="109" presetID="10" presetClass="entr" presetSubtype="0" fill="hold" nodeType="withEffect">
                                  <p:stCondLst>
                                    <p:cond delay="0"/>
                                  </p:stCondLst>
                                  <p:childTnLst>
                                    <p:set>
                                      <p:cBhvr>
                                        <p:cTn id="110" dur="1" fill="hold">
                                          <p:stCondLst>
                                            <p:cond delay="0"/>
                                          </p:stCondLst>
                                        </p:cTn>
                                        <p:tgtEl>
                                          <p:spTgt spid="346"/>
                                        </p:tgtEl>
                                        <p:attrNameLst>
                                          <p:attrName>style.visibility</p:attrName>
                                        </p:attrNameLst>
                                      </p:cBhvr>
                                      <p:to>
                                        <p:strVal val="visible"/>
                                      </p:to>
                                    </p:set>
                                    <p:animEffect transition="in" filter="fade">
                                      <p:cBhvr>
                                        <p:cTn id="111" dur="500"/>
                                        <p:tgtEl>
                                          <p:spTgt spid="346"/>
                                        </p:tgtEl>
                                      </p:cBhvr>
                                    </p:animEffect>
                                  </p:childTnLst>
                                </p:cTn>
                              </p:par>
                              <p:par>
                                <p:cTn id="112" presetID="10" presetClass="entr" presetSubtype="0" fill="hold" nodeType="withEffect">
                                  <p:stCondLst>
                                    <p:cond delay="0"/>
                                  </p:stCondLst>
                                  <p:childTnLst>
                                    <p:set>
                                      <p:cBhvr>
                                        <p:cTn id="113" dur="1" fill="hold">
                                          <p:stCondLst>
                                            <p:cond delay="0"/>
                                          </p:stCondLst>
                                        </p:cTn>
                                        <p:tgtEl>
                                          <p:spTgt spid="347"/>
                                        </p:tgtEl>
                                        <p:attrNameLst>
                                          <p:attrName>style.visibility</p:attrName>
                                        </p:attrNameLst>
                                      </p:cBhvr>
                                      <p:to>
                                        <p:strVal val="visible"/>
                                      </p:to>
                                    </p:set>
                                    <p:animEffect transition="in" filter="fade">
                                      <p:cBhvr>
                                        <p:cTn id="114" dur="500"/>
                                        <p:tgtEl>
                                          <p:spTgt spid="347"/>
                                        </p:tgtEl>
                                      </p:cBhvr>
                                    </p:animEffect>
                                  </p:childTnLst>
                                </p:cTn>
                              </p:par>
                              <p:par>
                                <p:cTn id="115" presetID="10" presetClass="entr" presetSubtype="0" fill="hold" nodeType="withEffect">
                                  <p:stCondLst>
                                    <p:cond delay="0"/>
                                  </p:stCondLst>
                                  <p:childTnLst>
                                    <p:set>
                                      <p:cBhvr>
                                        <p:cTn id="116" dur="1" fill="hold">
                                          <p:stCondLst>
                                            <p:cond delay="0"/>
                                          </p:stCondLst>
                                        </p:cTn>
                                        <p:tgtEl>
                                          <p:spTgt spid="348"/>
                                        </p:tgtEl>
                                        <p:attrNameLst>
                                          <p:attrName>style.visibility</p:attrName>
                                        </p:attrNameLst>
                                      </p:cBhvr>
                                      <p:to>
                                        <p:strVal val="visible"/>
                                      </p:to>
                                    </p:set>
                                    <p:animEffect transition="in" filter="fade">
                                      <p:cBhvr>
                                        <p:cTn id="117" dur="500"/>
                                        <p:tgtEl>
                                          <p:spTgt spid="348"/>
                                        </p:tgtEl>
                                      </p:cBhvr>
                                    </p:animEffect>
                                  </p:childTnLst>
                                </p:cTn>
                              </p:par>
                              <p:par>
                                <p:cTn id="118" presetID="10" presetClass="entr" presetSubtype="0" fill="hold" nodeType="withEffect">
                                  <p:stCondLst>
                                    <p:cond delay="0"/>
                                  </p:stCondLst>
                                  <p:childTnLst>
                                    <p:set>
                                      <p:cBhvr>
                                        <p:cTn id="119" dur="1" fill="hold">
                                          <p:stCondLst>
                                            <p:cond delay="0"/>
                                          </p:stCondLst>
                                        </p:cTn>
                                        <p:tgtEl>
                                          <p:spTgt spid="349"/>
                                        </p:tgtEl>
                                        <p:attrNameLst>
                                          <p:attrName>style.visibility</p:attrName>
                                        </p:attrNameLst>
                                      </p:cBhvr>
                                      <p:to>
                                        <p:strVal val="visible"/>
                                      </p:to>
                                    </p:set>
                                    <p:animEffect transition="in" filter="fade">
                                      <p:cBhvr>
                                        <p:cTn id="120" dur="500"/>
                                        <p:tgtEl>
                                          <p:spTgt spid="349"/>
                                        </p:tgtEl>
                                      </p:cBhvr>
                                    </p:animEffect>
                                  </p:childTnLst>
                                </p:cTn>
                              </p:par>
                              <p:par>
                                <p:cTn id="121" presetID="10" presetClass="entr" presetSubtype="0" fill="hold" nodeType="withEffect">
                                  <p:stCondLst>
                                    <p:cond delay="0"/>
                                  </p:stCondLst>
                                  <p:childTnLst>
                                    <p:set>
                                      <p:cBhvr>
                                        <p:cTn id="122" dur="1" fill="hold">
                                          <p:stCondLst>
                                            <p:cond delay="0"/>
                                          </p:stCondLst>
                                        </p:cTn>
                                        <p:tgtEl>
                                          <p:spTgt spid="350"/>
                                        </p:tgtEl>
                                        <p:attrNameLst>
                                          <p:attrName>style.visibility</p:attrName>
                                        </p:attrNameLst>
                                      </p:cBhvr>
                                      <p:to>
                                        <p:strVal val="visible"/>
                                      </p:to>
                                    </p:set>
                                    <p:animEffect transition="in" filter="fade">
                                      <p:cBhvr>
                                        <p:cTn id="123" dur="500"/>
                                        <p:tgtEl>
                                          <p:spTgt spid="350"/>
                                        </p:tgtEl>
                                      </p:cBhvr>
                                    </p:animEffect>
                                  </p:childTnLst>
                                </p:cTn>
                              </p:par>
                              <p:par>
                                <p:cTn id="124" presetID="10" presetClass="entr" presetSubtype="0" fill="hold" nodeType="withEffect">
                                  <p:stCondLst>
                                    <p:cond delay="0"/>
                                  </p:stCondLst>
                                  <p:childTnLst>
                                    <p:set>
                                      <p:cBhvr>
                                        <p:cTn id="125" dur="1" fill="hold">
                                          <p:stCondLst>
                                            <p:cond delay="0"/>
                                          </p:stCondLst>
                                        </p:cTn>
                                        <p:tgtEl>
                                          <p:spTgt spid="351"/>
                                        </p:tgtEl>
                                        <p:attrNameLst>
                                          <p:attrName>style.visibility</p:attrName>
                                        </p:attrNameLst>
                                      </p:cBhvr>
                                      <p:to>
                                        <p:strVal val="visible"/>
                                      </p:to>
                                    </p:set>
                                    <p:animEffect transition="in" filter="fade">
                                      <p:cBhvr>
                                        <p:cTn id="126" dur="500"/>
                                        <p:tgtEl>
                                          <p:spTgt spid="351"/>
                                        </p:tgtEl>
                                      </p:cBhvr>
                                    </p:animEffect>
                                  </p:childTnLst>
                                </p:cTn>
                              </p:par>
                              <p:par>
                                <p:cTn id="127" presetID="10" presetClass="entr" presetSubtype="0" fill="hold" nodeType="withEffect">
                                  <p:stCondLst>
                                    <p:cond delay="0"/>
                                  </p:stCondLst>
                                  <p:childTnLst>
                                    <p:set>
                                      <p:cBhvr>
                                        <p:cTn id="128" dur="1" fill="hold">
                                          <p:stCondLst>
                                            <p:cond delay="0"/>
                                          </p:stCondLst>
                                        </p:cTn>
                                        <p:tgtEl>
                                          <p:spTgt spid="352"/>
                                        </p:tgtEl>
                                        <p:attrNameLst>
                                          <p:attrName>style.visibility</p:attrName>
                                        </p:attrNameLst>
                                      </p:cBhvr>
                                      <p:to>
                                        <p:strVal val="visible"/>
                                      </p:to>
                                    </p:set>
                                    <p:animEffect transition="in" filter="fade">
                                      <p:cBhvr>
                                        <p:cTn id="129" dur="500"/>
                                        <p:tgtEl>
                                          <p:spTgt spid="352"/>
                                        </p:tgtEl>
                                      </p:cBhvr>
                                    </p:animEffect>
                                  </p:childTnLst>
                                </p:cTn>
                              </p:par>
                              <p:par>
                                <p:cTn id="130" presetID="10" presetClass="entr" presetSubtype="0" fill="hold" nodeType="withEffect">
                                  <p:stCondLst>
                                    <p:cond delay="0"/>
                                  </p:stCondLst>
                                  <p:childTnLst>
                                    <p:set>
                                      <p:cBhvr>
                                        <p:cTn id="131" dur="1" fill="hold">
                                          <p:stCondLst>
                                            <p:cond delay="0"/>
                                          </p:stCondLst>
                                        </p:cTn>
                                        <p:tgtEl>
                                          <p:spTgt spid="353"/>
                                        </p:tgtEl>
                                        <p:attrNameLst>
                                          <p:attrName>style.visibility</p:attrName>
                                        </p:attrNameLst>
                                      </p:cBhvr>
                                      <p:to>
                                        <p:strVal val="visible"/>
                                      </p:to>
                                    </p:set>
                                    <p:animEffect transition="in" filter="fade">
                                      <p:cBhvr>
                                        <p:cTn id="132" dur="500"/>
                                        <p:tgtEl>
                                          <p:spTgt spid="353"/>
                                        </p:tgtEl>
                                      </p:cBhvr>
                                    </p:animEffect>
                                  </p:childTnLst>
                                </p:cTn>
                              </p:par>
                              <p:par>
                                <p:cTn id="133" presetID="10" presetClass="entr" presetSubtype="0" fill="hold" nodeType="withEffect">
                                  <p:stCondLst>
                                    <p:cond delay="0"/>
                                  </p:stCondLst>
                                  <p:childTnLst>
                                    <p:set>
                                      <p:cBhvr>
                                        <p:cTn id="134" dur="1" fill="hold">
                                          <p:stCondLst>
                                            <p:cond delay="0"/>
                                          </p:stCondLst>
                                        </p:cTn>
                                        <p:tgtEl>
                                          <p:spTgt spid="354"/>
                                        </p:tgtEl>
                                        <p:attrNameLst>
                                          <p:attrName>style.visibility</p:attrName>
                                        </p:attrNameLst>
                                      </p:cBhvr>
                                      <p:to>
                                        <p:strVal val="visible"/>
                                      </p:to>
                                    </p:set>
                                    <p:animEffect transition="in" filter="fade">
                                      <p:cBhvr>
                                        <p:cTn id="135" dur="500"/>
                                        <p:tgtEl>
                                          <p:spTgt spid="354"/>
                                        </p:tgtEl>
                                      </p:cBhvr>
                                    </p:animEffect>
                                  </p:childTnLst>
                                </p:cTn>
                              </p:par>
                              <p:par>
                                <p:cTn id="136" presetID="10" presetClass="entr" presetSubtype="0" fill="hold" nodeType="withEffect">
                                  <p:stCondLst>
                                    <p:cond delay="0"/>
                                  </p:stCondLst>
                                  <p:childTnLst>
                                    <p:set>
                                      <p:cBhvr>
                                        <p:cTn id="137" dur="1" fill="hold">
                                          <p:stCondLst>
                                            <p:cond delay="0"/>
                                          </p:stCondLst>
                                        </p:cTn>
                                        <p:tgtEl>
                                          <p:spTgt spid="355"/>
                                        </p:tgtEl>
                                        <p:attrNameLst>
                                          <p:attrName>style.visibility</p:attrName>
                                        </p:attrNameLst>
                                      </p:cBhvr>
                                      <p:to>
                                        <p:strVal val="visible"/>
                                      </p:to>
                                    </p:set>
                                    <p:animEffect transition="in" filter="fade">
                                      <p:cBhvr>
                                        <p:cTn id="138" dur="500"/>
                                        <p:tgtEl>
                                          <p:spTgt spid="355"/>
                                        </p:tgtEl>
                                      </p:cBhvr>
                                    </p:animEffect>
                                  </p:childTnLst>
                                </p:cTn>
                              </p:par>
                              <p:par>
                                <p:cTn id="139" presetID="10" presetClass="entr" presetSubtype="0" fill="hold" nodeType="withEffect">
                                  <p:stCondLst>
                                    <p:cond delay="0"/>
                                  </p:stCondLst>
                                  <p:childTnLst>
                                    <p:set>
                                      <p:cBhvr>
                                        <p:cTn id="140" dur="1" fill="hold">
                                          <p:stCondLst>
                                            <p:cond delay="0"/>
                                          </p:stCondLst>
                                        </p:cTn>
                                        <p:tgtEl>
                                          <p:spTgt spid="356"/>
                                        </p:tgtEl>
                                        <p:attrNameLst>
                                          <p:attrName>style.visibility</p:attrName>
                                        </p:attrNameLst>
                                      </p:cBhvr>
                                      <p:to>
                                        <p:strVal val="visible"/>
                                      </p:to>
                                    </p:set>
                                    <p:animEffect transition="in" filter="fade">
                                      <p:cBhvr>
                                        <p:cTn id="141" dur="500"/>
                                        <p:tgtEl>
                                          <p:spTgt spid="356"/>
                                        </p:tgtEl>
                                      </p:cBhvr>
                                    </p:animEffect>
                                  </p:childTnLst>
                                </p:cTn>
                              </p:par>
                              <p:par>
                                <p:cTn id="142" presetID="10" presetClass="entr" presetSubtype="0" fill="hold" nodeType="withEffect">
                                  <p:stCondLst>
                                    <p:cond delay="0"/>
                                  </p:stCondLst>
                                  <p:childTnLst>
                                    <p:set>
                                      <p:cBhvr>
                                        <p:cTn id="143" dur="1" fill="hold">
                                          <p:stCondLst>
                                            <p:cond delay="0"/>
                                          </p:stCondLst>
                                        </p:cTn>
                                        <p:tgtEl>
                                          <p:spTgt spid="357"/>
                                        </p:tgtEl>
                                        <p:attrNameLst>
                                          <p:attrName>style.visibility</p:attrName>
                                        </p:attrNameLst>
                                      </p:cBhvr>
                                      <p:to>
                                        <p:strVal val="visible"/>
                                      </p:to>
                                    </p:set>
                                    <p:animEffect transition="in" filter="fade">
                                      <p:cBhvr>
                                        <p:cTn id="144" dur="500"/>
                                        <p:tgtEl>
                                          <p:spTgt spid="357"/>
                                        </p:tgtEl>
                                      </p:cBhvr>
                                    </p:animEffect>
                                  </p:childTnLst>
                                </p:cTn>
                              </p:par>
                              <p:par>
                                <p:cTn id="145" presetID="10" presetClass="entr" presetSubtype="0" fill="hold" nodeType="withEffect">
                                  <p:stCondLst>
                                    <p:cond delay="0"/>
                                  </p:stCondLst>
                                  <p:childTnLst>
                                    <p:set>
                                      <p:cBhvr>
                                        <p:cTn id="146" dur="1" fill="hold">
                                          <p:stCondLst>
                                            <p:cond delay="0"/>
                                          </p:stCondLst>
                                        </p:cTn>
                                        <p:tgtEl>
                                          <p:spTgt spid="358"/>
                                        </p:tgtEl>
                                        <p:attrNameLst>
                                          <p:attrName>style.visibility</p:attrName>
                                        </p:attrNameLst>
                                      </p:cBhvr>
                                      <p:to>
                                        <p:strVal val="visible"/>
                                      </p:to>
                                    </p:set>
                                    <p:animEffect transition="in" filter="fade">
                                      <p:cBhvr>
                                        <p:cTn id="147" dur="500"/>
                                        <p:tgtEl>
                                          <p:spTgt spid="358"/>
                                        </p:tgtEl>
                                      </p:cBhvr>
                                    </p:animEffect>
                                  </p:childTnLst>
                                </p:cTn>
                              </p:par>
                              <p:par>
                                <p:cTn id="148" presetID="10" presetClass="entr" presetSubtype="0" fill="hold" nodeType="withEffect">
                                  <p:stCondLst>
                                    <p:cond delay="0"/>
                                  </p:stCondLst>
                                  <p:childTnLst>
                                    <p:set>
                                      <p:cBhvr>
                                        <p:cTn id="149" dur="1" fill="hold">
                                          <p:stCondLst>
                                            <p:cond delay="0"/>
                                          </p:stCondLst>
                                        </p:cTn>
                                        <p:tgtEl>
                                          <p:spTgt spid="359"/>
                                        </p:tgtEl>
                                        <p:attrNameLst>
                                          <p:attrName>style.visibility</p:attrName>
                                        </p:attrNameLst>
                                      </p:cBhvr>
                                      <p:to>
                                        <p:strVal val="visible"/>
                                      </p:to>
                                    </p:set>
                                    <p:animEffect transition="in" filter="fade">
                                      <p:cBhvr>
                                        <p:cTn id="150" dur="500"/>
                                        <p:tgtEl>
                                          <p:spTgt spid="359"/>
                                        </p:tgtEl>
                                      </p:cBhvr>
                                    </p:animEffect>
                                  </p:childTnLst>
                                </p:cTn>
                              </p:par>
                              <p:par>
                                <p:cTn id="151" presetID="10" presetClass="entr" presetSubtype="0" fill="hold" nodeType="withEffect">
                                  <p:stCondLst>
                                    <p:cond delay="0"/>
                                  </p:stCondLst>
                                  <p:childTnLst>
                                    <p:set>
                                      <p:cBhvr>
                                        <p:cTn id="152" dur="1" fill="hold">
                                          <p:stCondLst>
                                            <p:cond delay="0"/>
                                          </p:stCondLst>
                                        </p:cTn>
                                        <p:tgtEl>
                                          <p:spTgt spid="360"/>
                                        </p:tgtEl>
                                        <p:attrNameLst>
                                          <p:attrName>style.visibility</p:attrName>
                                        </p:attrNameLst>
                                      </p:cBhvr>
                                      <p:to>
                                        <p:strVal val="visible"/>
                                      </p:to>
                                    </p:set>
                                    <p:animEffect transition="in" filter="fade">
                                      <p:cBhvr>
                                        <p:cTn id="153" dur="500"/>
                                        <p:tgtEl>
                                          <p:spTgt spid="360"/>
                                        </p:tgtEl>
                                      </p:cBhvr>
                                    </p:animEffect>
                                  </p:childTnLst>
                                </p:cTn>
                              </p:par>
                              <p:par>
                                <p:cTn id="154" presetID="10" presetClass="entr" presetSubtype="0" fill="hold" nodeType="withEffect">
                                  <p:stCondLst>
                                    <p:cond delay="0"/>
                                  </p:stCondLst>
                                  <p:childTnLst>
                                    <p:set>
                                      <p:cBhvr>
                                        <p:cTn id="155" dur="1" fill="hold">
                                          <p:stCondLst>
                                            <p:cond delay="0"/>
                                          </p:stCondLst>
                                        </p:cTn>
                                        <p:tgtEl>
                                          <p:spTgt spid="361"/>
                                        </p:tgtEl>
                                        <p:attrNameLst>
                                          <p:attrName>style.visibility</p:attrName>
                                        </p:attrNameLst>
                                      </p:cBhvr>
                                      <p:to>
                                        <p:strVal val="visible"/>
                                      </p:to>
                                    </p:set>
                                    <p:animEffect transition="in" filter="fade">
                                      <p:cBhvr>
                                        <p:cTn id="156" dur="500"/>
                                        <p:tgtEl>
                                          <p:spTgt spid="361"/>
                                        </p:tgtEl>
                                      </p:cBhvr>
                                    </p:animEffect>
                                  </p:childTnLst>
                                </p:cTn>
                              </p:par>
                              <p:par>
                                <p:cTn id="157" presetID="10" presetClass="entr" presetSubtype="0" fill="hold" nodeType="withEffect">
                                  <p:stCondLst>
                                    <p:cond delay="0"/>
                                  </p:stCondLst>
                                  <p:childTnLst>
                                    <p:set>
                                      <p:cBhvr>
                                        <p:cTn id="158" dur="1" fill="hold">
                                          <p:stCondLst>
                                            <p:cond delay="0"/>
                                          </p:stCondLst>
                                        </p:cTn>
                                        <p:tgtEl>
                                          <p:spTgt spid="362"/>
                                        </p:tgtEl>
                                        <p:attrNameLst>
                                          <p:attrName>style.visibility</p:attrName>
                                        </p:attrNameLst>
                                      </p:cBhvr>
                                      <p:to>
                                        <p:strVal val="visible"/>
                                      </p:to>
                                    </p:set>
                                    <p:animEffect transition="in" filter="fade">
                                      <p:cBhvr>
                                        <p:cTn id="159" dur="500"/>
                                        <p:tgtEl>
                                          <p:spTgt spid="362"/>
                                        </p:tgtEl>
                                      </p:cBhvr>
                                    </p:animEffect>
                                  </p:childTnLst>
                                </p:cTn>
                              </p:par>
                              <p:par>
                                <p:cTn id="160" presetID="10" presetClass="entr" presetSubtype="0" fill="hold" nodeType="withEffect">
                                  <p:stCondLst>
                                    <p:cond delay="0"/>
                                  </p:stCondLst>
                                  <p:childTnLst>
                                    <p:set>
                                      <p:cBhvr>
                                        <p:cTn id="161" dur="1" fill="hold">
                                          <p:stCondLst>
                                            <p:cond delay="0"/>
                                          </p:stCondLst>
                                        </p:cTn>
                                        <p:tgtEl>
                                          <p:spTgt spid="363"/>
                                        </p:tgtEl>
                                        <p:attrNameLst>
                                          <p:attrName>style.visibility</p:attrName>
                                        </p:attrNameLst>
                                      </p:cBhvr>
                                      <p:to>
                                        <p:strVal val="visible"/>
                                      </p:to>
                                    </p:set>
                                    <p:animEffect transition="in" filter="fade">
                                      <p:cBhvr>
                                        <p:cTn id="162" dur="500"/>
                                        <p:tgtEl>
                                          <p:spTgt spid="363"/>
                                        </p:tgtEl>
                                      </p:cBhvr>
                                    </p:animEffect>
                                  </p:childTnLst>
                                </p:cTn>
                              </p:par>
                              <p:par>
                                <p:cTn id="163" presetID="10" presetClass="entr" presetSubtype="0" fill="hold" nodeType="withEffect">
                                  <p:stCondLst>
                                    <p:cond delay="0"/>
                                  </p:stCondLst>
                                  <p:childTnLst>
                                    <p:set>
                                      <p:cBhvr>
                                        <p:cTn id="164" dur="1" fill="hold">
                                          <p:stCondLst>
                                            <p:cond delay="0"/>
                                          </p:stCondLst>
                                        </p:cTn>
                                        <p:tgtEl>
                                          <p:spTgt spid="364"/>
                                        </p:tgtEl>
                                        <p:attrNameLst>
                                          <p:attrName>style.visibility</p:attrName>
                                        </p:attrNameLst>
                                      </p:cBhvr>
                                      <p:to>
                                        <p:strVal val="visible"/>
                                      </p:to>
                                    </p:set>
                                    <p:animEffect transition="in" filter="fade">
                                      <p:cBhvr>
                                        <p:cTn id="165" dur="500"/>
                                        <p:tgtEl>
                                          <p:spTgt spid="364"/>
                                        </p:tgtEl>
                                      </p:cBhvr>
                                    </p:animEffect>
                                  </p:childTnLst>
                                </p:cTn>
                              </p:par>
                              <p:par>
                                <p:cTn id="166" presetID="10" presetClass="entr" presetSubtype="0" fill="hold" nodeType="withEffect">
                                  <p:stCondLst>
                                    <p:cond delay="0"/>
                                  </p:stCondLst>
                                  <p:childTnLst>
                                    <p:set>
                                      <p:cBhvr>
                                        <p:cTn id="167" dur="1" fill="hold">
                                          <p:stCondLst>
                                            <p:cond delay="0"/>
                                          </p:stCondLst>
                                        </p:cTn>
                                        <p:tgtEl>
                                          <p:spTgt spid="365"/>
                                        </p:tgtEl>
                                        <p:attrNameLst>
                                          <p:attrName>style.visibility</p:attrName>
                                        </p:attrNameLst>
                                      </p:cBhvr>
                                      <p:to>
                                        <p:strVal val="visible"/>
                                      </p:to>
                                    </p:set>
                                    <p:animEffect transition="in" filter="fade">
                                      <p:cBhvr>
                                        <p:cTn id="168" dur="500"/>
                                        <p:tgtEl>
                                          <p:spTgt spid="365"/>
                                        </p:tgtEl>
                                      </p:cBhvr>
                                    </p:animEffect>
                                  </p:childTnLst>
                                </p:cTn>
                              </p:par>
                              <p:par>
                                <p:cTn id="169" presetID="10" presetClass="entr" presetSubtype="0" fill="hold" nodeType="withEffect">
                                  <p:stCondLst>
                                    <p:cond delay="0"/>
                                  </p:stCondLst>
                                  <p:childTnLst>
                                    <p:set>
                                      <p:cBhvr>
                                        <p:cTn id="170" dur="1" fill="hold">
                                          <p:stCondLst>
                                            <p:cond delay="0"/>
                                          </p:stCondLst>
                                        </p:cTn>
                                        <p:tgtEl>
                                          <p:spTgt spid="366"/>
                                        </p:tgtEl>
                                        <p:attrNameLst>
                                          <p:attrName>style.visibility</p:attrName>
                                        </p:attrNameLst>
                                      </p:cBhvr>
                                      <p:to>
                                        <p:strVal val="visible"/>
                                      </p:to>
                                    </p:set>
                                    <p:animEffect transition="in" filter="fade">
                                      <p:cBhvr>
                                        <p:cTn id="171" dur="500"/>
                                        <p:tgtEl>
                                          <p:spTgt spid="366"/>
                                        </p:tgtEl>
                                      </p:cBhvr>
                                    </p:animEffect>
                                  </p:childTnLst>
                                </p:cTn>
                              </p:par>
                              <p:par>
                                <p:cTn id="172" presetID="10" presetClass="entr" presetSubtype="0" fill="hold" nodeType="withEffect">
                                  <p:stCondLst>
                                    <p:cond delay="0"/>
                                  </p:stCondLst>
                                  <p:childTnLst>
                                    <p:set>
                                      <p:cBhvr>
                                        <p:cTn id="173" dur="1" fill="hold">
                                          <p:stCondLst>
                                            <p:cond delay="0"/>
                                          </p:stCondLst>
                                        </p:cTn>
                                        <p:tgtEl>
                                          <p:spTgt spid="367"/>
                                        </p:tgtEl>
                                        <p:attrNameLst>
                                          <p:attrName>style.visibility</p:attrName>
                                        </p:attrNameLst>
                                      </p:cBhvr>
                                      <p:to>
                                        <p:strVal val="visible"/>
                                      </p:to>
                                    </p:set>
                                    <p:animEffect transition="in" filter="fade">
                                      <p:cBhvr>
                                        <p:cTn id="174" dur="500"/>
                                        <p:tgtEl>
                                          <p:spTgt spid="367"/>
                                        </p:tgtEl>
                                      </p:cBhvr>
                                    </p:animEffect>
                                  </p:childTnLst>
                                </p:cTn>
                              </p:par>
                              <p:par>
                                <p:cTn id="175" presetID="10" presetClass="entr" presetSubtype="0" fill="hold" nodeType="withEffect">
                                  <p:stCondLst>
                                    <p:cond delay="0"/>
                                  </p:stCondLst>
                                  <p:childTnLst>
                                    <p:set>
                                      <p:cBhvr>
                                        <p:cTn id="176" dur="1" fill="hold">
                                          <p:stCondLst>
                                            <p:cond delay="0"/>
                                          </p:stCondLst>
                                        </p:cTn>
                                        <p:tgtEl>
                                          <p:spTgt spid="368"/>
                                        </p:tgtEl>
                                        <p:attrNameLst>
                                          <p:attrName>style.visibility</p:attrName>
                                        </p:attrNameLst>
                                      </p:cBhvr>
                                      <p:to>
                                        <p:strVal val="visible"/>
                                      </p:to>
                                    </p:set>
                                    <p:animEffect transition="in" filter="fade">
                                      <p:cBhvr>
                                        <p:cTn id="177" dur="500"/>
                                        <p:tgtEl>
                                          <p:spTgt spid="368"/>
                                        </p:tgtEl>
                                      </p:cBhvr>
                                    </p:animEffect>
                                  </p:childTnLst>
                                </p:cTn>
                              </p:par>
                              <p:par>
                                <p:cTn id="178" presetID="10" presetClass="entr" presetSubtype="0" fill="hold" nodeType="withEffect">
                                  <p:stCondLst>
                                    <p:cond delay="0"/>
                                  </p:stCondLst>
                                  <p:childTnLst>
                                    <p:set>
                                      <p:cBhvr>
                                        <p:cTn id="179" dur="1" fill="hold">
                                          <p:stCondLst>
                                            <p:cond delay="0"/>
                                          </p:stCondLst>
                                        </p:cTn>
                                        <p:tgtEl>
                                          <p:spTgt spid="369"/>
                                        </p:tgtEl>
                                        <p:attrNameLst>
                                          <p:attrName>style.visibility</p:attrName>
                                        </p:attrNameLst>
                                      </p:cBhvr>
                                      <p:to>
                                        <p:strVal val="visible"/>
                                      </p:to>
                                    </p:set>
                                    <p:animEffect transition="in" filter="fade">
                                      <p:cBhvr>
                                        <p:cTn id="180" dur="500"/>
                                        <p:tgtEl>
                                          <p:spTgt spid="369"/>
                                        </p:tgtEl>
                                      </p:cBhvr>
                                    </p:animEffect>
                                  </p:childTnLst>
                                </p:cTn>
                              </p:par>
                              <p:par>
                                <p:cTn id="181" presetID="10" presetClass="entr" presetSubtype="0" fill="hold" nodeType="withEffect">
                                  <p:stCondLst>
                                    <p:cond delay="0"/>
                                  </p:stCondLst>
                                  <p:childTnLst>
                                    <p:set>
                                      <p:cBhvr>
                                        <p:cTn id="182" dur="1" fill="hold">
                                          <p:stCondLst>
                                            <p:cond delay="0"/>
                                          </p:stCondLst>
                                        </p:cTn>
                                        <p:tgtEl>
                                          <p:spTgt spid="370"/>
                                        </p:tgtEl>
                                        <p:attrNameLst>
                                          <p:attrName>style.visibility</p:attrName>
                                        </p:attrNameLst>
                                      </p:cBhvr>
                                      <p:to>
                                        <p:strVal val="visible"/>
                                      </p:to>
                                    </p:set>
                                    <p:animEffect transition="in" filter="fade">
                                      <p:cBhvr>
                                        <p:cTn id="183" dur="500"/>
                                        <p:tgtEl>
                                          <p:spTgt spid="370"/>
                                        </p:tgtEl>
                                      </p:cBhvr>
                                    </p:animEffect>
                                  </p:childTnLst>
                                </p:cTn>
                              </p:par>
                              <p:par>
                                <p:cTn id="184" presetID="10" presetClass="entr" presetSubtype="0" fill="hold" nodeType="withEffect">
                                  <p:stCondLst>
                                    <p:cond delay="0"/>
                                  </p:stCondLst>
                                  <p:childTnLst>
                                    <p:set>
                                      <p:cBhvr>
                                        <p:cTn id="185" dur="1" fill="hold">
                                          <p:stCondLst>
                                            <p:cond delay="0"/>
                                          </p:stCondLst>
                                        </p:cTn>
                                        <p:tgtEl>
                                          <p:spTgt spid="371"/>
                                        </p:tgtEl>
                                        <p:attrNameLst>
                                          <p:attrName>style.visibility</p:attrName>
                                        </p:attrNameLst>
                                      </p:cBhvr>
                                      <p:to>
                                        <p:strVal val="visible"/>
                                      </p:to>
                                    </p:set>
                                    <p:animEffect transition="in" filter="fade">
                                      <p:cBhvr>
                                        <p:cTn id="186" dur="500"/>
                                        <p:tgtEl>
                                          <p:spTgt spid="371"/>
                                        </p:tgtEl>
                                      </p:cBhvr>
                                    </p:animEffect>
                                  </p:childTnLst>
                                </p:cTn>
                              </p:par>
                              <p:par>
                                <p:cTn id="187" presetID="10" presetClass="entr" presetSubtype="0" fill="hold" nodeType="withEffect">
                                  <p:stCondLst>
                                    <p:cond delay="0"/>
                                  </p:stCondLst>
                                  <p:childTnLst>
                                    <p:set>
                                      <p:cBhvr>
                                        <p:cTn id="188" dur="1" fill="hold">
                                          <p:stCondLst>
                                            <p:cond delay="0"/>
                                          </p:stCondLst>
                                        </p:cTn>
                                        <p:tgtEl>
                                          <p:spTgt spid="372"/>
                                        </p:tgtEl>
                                        <p:attrNameLst>
                                          <p:attrName>style.visibility</p:attrName>
                                        </p:attrNameLst>
                                      </p:cBhvr>
                                      <p:to>
                                        <p:strVal val="visible"/>
                                      </p:to>
                                    </p:set>
                                    <p:animEffect transition="in" filter="fade">
                                      <p:cBhvr>
                                        <p:cTn id="189" dur="500"/>
                                        <p:tgtEl>
                                          <p:spTgt spid="372"/>
                                        </p:tgtEl>
                                      </p:cBhvr>
                                    </p:animEffect>
                                  </p:childTnLst>
                                </p:cTn>
                              </p:par>
                              <p:par>
                                <p:cTn id="190" presetID="10" presetClass="entr" presetSubtype="0" fill="hold" nodeType="withEffect">
                                  <p:stCondLst>
                                    <p:cond delay="0"/>
                                  </p:stCondLst>
                                  <p:childTnLst>
                                    <p:set>
                                      <p:cBhvr>
                                        <p:cTn id="191" dur="1" fill="hold">
                                          <p:stCondLst>
                                            <p:cond delay="0"/>
                                          </p:stCondLst>
                                        </p:cTn>
                                        <p:tgtEl>
                                          <p:spTgt spid="373"/>
                                        </p:tgtEl>
                                        <p:attrNameLst>
                                          <p:attrName>style.visibility</p:attrName>
                                        </p:attrNameLst>
                                      </p:cBhvr>
                                      <p:to>
                                        <p:strVal val="visible"/>
                                      </p:to>
                                    </p:set>
                                    <p:animEffect transition="in" filter="fade">
                                      <p:cBhvr>
                                        <p:cTn id="192" dur="500"/>
                                        <p:tgtEl>
                                          <p:spTgt spid="373"/>
                                        </p:tgtEl>
                                      </p:cBhvr>
                                    </p:animEffect>
                                  </p:childTnLst>
                                </p:cTn>
                              </p:par>
                              <p:par>
                                <p:cTn id="193" presetID="10" presetClass="entr" presetSubtype="0" fill="hold" nodeType="withEffect">
                                  <p:stCondLst>
                                    <p:cond delay="0"/>
                                  </p:stCondLst>
                                  <p:childTnLst>
                                    <p:set>
                                      <p:cBhvr>
                                        <p:cTn id="194" dur="1" fill="hold">
                                          <p:stCondLst>
                                            <p:cond delay="0"/>
                                          </p:stCondLst>
                                        </p:cTn>
                                        <p:tgtEl>
                                          <p:spTgt spid="374"/>
                                        </p:tgtEl>
                                        <p:attrNameLst>
                                          <p:attrName>style.visibility</p:attrName>
                                        </p:attrNameLst>
                                      </p:cBhvr>
                                      <p:to>
                                        <p:strVal val="visible"/>
                                      </p:to>
                                    </p:set>
                                    <p:animEffect transition="in" filter="fade">
                                      <p:cBhvr>
                                        <p:cTn id="195" dur="500"/>
                                        <p:tgtEl>
                                          <p:spTgt spid="374"/>
                                        </p:tgtEl>
                                      </p:cBhvr>
                                    </p:animEffect>
                                  </p:childTnLst>
                                </p:cTn>
                              </p:par>
                            </p:childTnLst>
                          </p:cTn>
                        </p:par>
                        <p:par>
                          <p:cTn id="196" fill="hold">
                            <p:stCondLst>
                              <p:cond delay="1500"/>
                            </p:stCondLst>
                            <p:childTnLst>
                              <p:par>
                                <p:cTn id="197" presetID="1" presetClass="entr" presetSubtype="0" fill="hold" nodeType="afterEffect">
                                  <p:stCondLst>
                                    <p:cond delay="0"/>
                                  </p:stCondLst>
                                  <p:childTnLst>
                                    <p:set>
                                      <p:cBhvr>
                                        <p:cTn id="198" dur="1" fill="hold">
                                          <p:stCondLst>
                                            <p:cond delay="0"/>
                                          </p:stCondLst>
                                        </p:cTn>
                                        <p:tgtEl>
                                          <p:spTgt spid="3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2111"/>
        <p:cNvGrpSpPr/>
        <p:nvPr/>
      </p:nvGrpSpPr>
      <p:grpSpPr>
        <a:xfrm>
          <a:off x="0" y="0"/>
          <a:ext cx="0" cy="0"/>
          <a:chOff x="0" y="0"/>
          <a:chExt cx="0" cy="0"/>
        </a:xfrm>
      </p:grpSpPr>
      <p:sp>
        <p:nvSpPr>
          <p:cNvPr id="2112" name="Google Shape;2112;p102"/>
          <p:cNvSpPr/>
          <p:nvPr/>
        </p:nvSpPr>
        <p:spPr>
          <a:xfrm>
            <a:off x="264105" y="1285145"/>
            <a:ext cx="11663791" cy="4851410"/>
          </a:xfrm>
          <a:prstGeom prst="roundRect">
            <a:avLst>
              <a:gd name="adj" fmla="val 3239"/>
            </a:avLst>
          </a:prstGeom>
          <a:solidFill>
            <a:srgbClr val="DEE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113" name="Google Shape;2113;p102"/>
          <p:cNvPicPr preferRelativeResize="0"/>
          <p:nvPr/>
        </p:nvPicPr>
        <p:blipFill rotWithShape="1">
          <a:blip r:embed="rId3">
            <a:alphaModFix/>
          </a:blip>
          <a:srcRect r="13634" b="2418"/>
          <a:stretch/>
        </p:blipFill>
        <p:spPr>
          <a:xfrm>
            <a:off x="7786321" y="2234761"/>
            <a:ext cx="3843919" cy="3257400"/>
          </a:xfrm>
          <a:prstGeom prst="rect">
            <a:avLst/>
          </a:prstGeom>
          <a:noFill/>
          <a:ln w="9525" cap="flat" cmpd="sng">
            <a:solidFill>
              <a:srgbClr val="4653A2"/>
            </a:solidFill>
            <a:prstDash val="solid"/>
            <a:round/>
            <a:headEnd type="none" w="sm" len="sm"/>
            <a:tailEnd type="none" w="sm" len="sm"/>
          </a:ln>
        </p:spPr>
      </p:pic>
      <p:pic>
        <p:nvPicPr>
          <p:cNvPr id="2114" name="Google Shape;2114;p102"/>
          <p:cNvPicPr preferRelativeResize="0"/>
          <p:nvPr/>
        </p:nvPicPr>
        <p:blipFill rotWithShape="1">
          <a:blip r:embed="rId4">
            <a:alphaModFix/>
          </a:blip>
          <a:srcRect l="10772" t="1" r="14737" b="1008"/>
          <a:stretch/>
        </p:blipFill>
        <p:spPr>
          <a:xfrm>
            <a:off x="3620727" y="2234761"/>
            <a:ext cx="3843919" cy="3257400"/>
          </a:xfrm>
          <a:prstGeom prst="rect">
            <a:avLst/>
          </a:prstGeom>
          <a:noFill/>
          <a:ln w="9525" cap="flat" cmpd="sng">
            <a:solidFill>
              <a:srgbClr val="4653A2"/>
            </a:solidFill>
            <a:prstDash val="solid"/>
            <a:round/>
            <a:headEnd type="none" w="sm" len="sm"/>
            <a:tailEnd type="none" w="sm" len="sm"/>
          </a:ln>
        </p:spPr>
      </p:pic>
      <p:sp>
        <p:nvSpPr>
          <p:cNvPr id="2115" name="Google Shape;2115;p102"/>
          <p:cNvSpPr txBox="1"/>
          <p:nvPr/>
        </p:nvSpPr>
        <p:spPr>
          <a:xfrm>
            <a:off x="201705" y="199493"/>
            <a:ext cx="5726313"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AAC8D"/>
              </a:buClr>
              <a:buSzPts val="2400"/>
              <a:buFont typeface="Arial"/>
              <a:buNone/>
            </a:pPr>
            <a:r>
              <a:rPr lang="ja-JP" sz="2400" b="1" i="0" u="none" strike="noStrike" cap="none">
                <a:solidFill>
                  <a:srgbClr val="2AAC8D"/>
                </a:solidFill>
                <a:latin typeface="Arial"/>
                <a:ea typeface="Arial"/>
                <a:cs typeface="Arial"/>
                <a:sym typeface="Arial"/>
              </a:rPr>
              <a:t>4. 長崎県内のいろんなところで・・・</a:t>
            </a:r>
            <a:endParaRPr sz="1400" b="0" i="0" u="none" strike="noStrike" cap="none">
              <a:solidFill>
                <a:srgbClr val="000000"/>
              </a:solidFill>
              <a:latin typeface="Arial"/>
              <a:ea typeface="Arial"/>
              <a:cs typeface="Arial"/>
              <a:sym typeface="Arial"/>
            </a:endParaRPr>
          </a:p>
        </p:txBody>
      </p:sp>
      <p:sp>
        <p:nvSpPr>
          <p:cNvPr id="2116" name="Google Shape;2116;p102"/>
          <p:cNvSpPr/>
          <p:nvPr/>
        </p:nvSpPr>
        <p:spPr>
          <a:xfrm>
            <a:off x="3459480" y="1035817"/>
            <a:ext cx="5273041" cy="503271"/>
          </a:xfrm>
          <a:prstGeom prst="roundRect">
            <a:avLst>
              <a:gd name="adj" fmla="val 16667"/>
            </a:avLst>
          </a:prstGeom>
          <a:solidFill>
            <a:srgbClr val="757CB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17" name="Google Shape;2117;p102"/>
          <p:cNvSpPr txBox="1"/>
          <p:nvPr/>
        </p:nvSpPr>
        <p:spPr>
          <a:xfrm>
            <a:off x="3819038" y="1051166"/>
            <a:ext cx="45540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lt1"/>
              </a:buClr>
              <a:buSzPts val="2400"/>
              <a:buFont typeface="Arial"/>
              <a:buNone/>
            </a:pPr>
            <a:r>
              <a:rPr lang="ja-JP" sz="2400" b="1" i="0" u="none" strike="noStrike" cap="none">
                <a:solidFill>
                  <a:schemeClr val="lt1"/>
                </a:solidFill>
                <a:latin typeface="Arial"/>
                <a:ea typeface="Arial"/>
                <a:cs typeface="Arial"/>
                <a:sym typeface="Arial"/>
              </a:rPr>
              <a:t>便利な交通のために</a:t>
            </a:r>
            <a:endParaRPr sz="1400" b="0" i="0" u="none" strike="noStrike" cap="none">
              <a:solidFill>
                <a:srgbClr val="000000"/>
              </a:solidFill>
              <a:latin typeface="Arial"/>
              <a:ea typeface="Arial"/>
              <a:cs typeface="Arial"/>
              <a:sym typeface="Arial"/>
            </a:endParaRPr>
          </a:p>
        </p:txBody>
      </p:sp>
      <p:sp>
        <p:nvSpPr>
          <p:cNvPr id="2118" name="Google Shape;2118;p102"/>
          <p:cNvSpPr/>
          <p:nvPr/>
        </p:nvSpPr>
        <p:spPr>
          <a:xfrm>
            <a:off x="561759" y="2234761"/>
            <a:ext cx="2664822" cy="503271"/>
          </a:xfrm>
          <a:prstGeom prst="roundRect">
            <a:avLst>
              <a:gd name="adj" fmla="val 6284"/>
            </a:avLst>
          </a:prstGeom>
          <a:solidFill>
            <a:srgbClr val="4653A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ja-JP" sz="18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119" name="Google Shape;2119;p102"/>
          <p:cNvSpPr txBox="1"/>
          <p:nvPr/>
        </p:nvSpPr>
        <p:spPr>
          <a:xfrm>
            <a:off x="703640" y="2287043"/>
            <a:ext cx="23811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lt1"/>
              </a:buClr>
              <a:buSzPts val="2000"/>
              <a:buFont typeface="Arial"/>
              <a:buNone/>
            </a:pPr>
            <a:r>
              <a:rPr lang="ja-JP" sz="2000" b="0" i="0" u="none" strike="noStrike" cap="none">
                <a:solidFill>
                  <a:schemeClr val="lt1"/>
                </a:solidFill>
                <a:latin typeface="Arial"/>
                <a:ea typeface="Arial"/>
                <a:cs typeface="Arial"/>
                <a:sym typeface="Arial"/>
              </a:rPr>
              <a:t>交　通</a:t>
            </a:r>
            <a:endParaRPr sz="2000" b="0" i="0" u="none" strike="noStrike" cap="none">
              <a:solidFill>
                <a:schemeClr val="lt1"/>
              </a:solidFill>
              <a:latin typeface="Arial"/>
              <a:ea typeface="Arial"/>
              <a:cs typeface="Arial"/>
              <a:sym typeface="Arial"/>
            </a:endParaRPr>
          </a:p>
        </p:txBody>
      </p:sp>
      <p:sp>
        <p:nvSpPr>
          <p:cNvPr id="2120" name="Google Shape;2120;p102"/>
          <p:cNvSpPr/>
          <p:nvPr/>
        </p:nvSpPr>
        <p:spPr>
          <a:xfrm>
            <a:off x="561759" y="2802155"/>
            <a:ext cx="2664822" cy="2690006"/>
          </a:xfrm>
          <a:prstGeom prst="roundRect">
            <a:avLst>
              <a:gd name="adj" fmla="val 1619"/>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21" name="Google Shape;2121;p102"/>
          <p:cNvSpPr txBox="1"/>
          <p:nvPr/>
        </p:nvSpPr>
        <p:spPr>
          <a:xfrm>
            <a:off x="1191840" y="3029350"/>
            <a:ext cx="1603431" cy="830956"/>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4653A2"/>
              </a:buClr>
              <a:buSzPts val="2000"/>
              <a:buFont typeface="Arial"/>
              <a:buNone/>
            </a:pPr>
            <a:r>
              <a:rPr lang="ja-JP" sz="2000" b="0" i="0" u="none" strike="noStrike" cap="none">
                <a:solidFill>
                  <a:srgbClr val="4653A2"/>
                </a:solidFill>
                <a:latin typeface="Arial"/>
                <a:ea typeface="Arial"/>
                <a:cs typeface="Arial"/>
                <a:sym typeface="Arial"/>
              </a:rPr>
              <a:t>信号機</a:t>
            </a:r>
            <a:endParaRPr sz="2000" b="0" i="0" u="none" strike="noStrike" cap="none">
              <a:solidFill>
                <a:srgbClr val="4653A2"/>
              </a:solidFill>
              <a:latin typeface="Arial"/>
              <a:ea typeface="Arial"/>
              <a:cs typeface="Arial"/>
              <a:sym typeface="Arial"/>
            </a:endParaRPr>
          </a:p>
          <a:p>
            <a:pPr marL="0" marR="0" lvl="0" indent="0" algn="l" rtl="0">
              <a:lnSpc>
                <a:spcPct val="120000"/>
              </a:lnSpc>
              <a:spcBef>
                <a:spcPts val="0"/>
              </a:spcBef>
              <a:spcAft>
                <a:spcPts val="0"/>
              </a:spcAft>
              <a:buClr>
                <a:srgbClr val="4653A2"/>
              </a:buClr>
              <a:buSzPts val="2000"/>
              <a:buFont typeface="Arial"/>
              <a:buNone/>
            </a:pPr>
            <a:r>
              <a:rPr lang="ja-JP" sz="2000" b="0" i="0" u="none" strike="noStrike" cap="none">
                <a:solidFill>
                  <a:srgbClr val="4653A2"/>
                </a:solidFill>
                <a:latin typeface="Arial"/>
                <a:ea typeface="Arial"/>
                <a:cs typeface="Arial"/>
                <a:sym typeface="Arial"/>
              </a:rPr>
              <a:t>1基あたり</a:t>
            </a:r>
            <a:endParaRPr sz="2000" b="0" i="0" u="none" strike="noStrike" cap="none">
              <a:solidFill>
                <a:srgbClr val="4653A2"/>
              </a:solidFill>
              <a:latin typeface="Arial"/>
              <a:ea typeface="Arial"/>
              <a:cs typeface="Arial"/>
              <a:sym typeface="Arial"/>
            </a:endParaRPr>
          </a:p>
        </p:txBody>
      </p:sp>
      <p:cxnSp>
        <p:nvCxnSpPr>
          <p:cNvPr id="2122" name="Google Shape;2122;p102"/>
          <p:cNvCxnSpPr/>
          <p:nvPr/>
        </p:nvCxnSpPr>
        <p:spPr>
          <a:xfrm>
            <a:off x="814170" y="3961042"/>
            <a:ext cx="2160000" cy="0"/>
          </a:xfrm>
          <a:prstGeom prst="straightConnector1">
            <a:avLst/>
          </a:prstGeom>
          <a:noFill/>
          <a:ln w="9525" cap="flat" cmpd="sng">
            <a:solidFill>
              <a:srgbClr val="4653A2"/>
            </a:solidFill>
            <a:prstDash val="dash"/>
            <a:miter lim="800000"/>
            <a:headEnd type="none" w="sm" len="sm"/>
            <a:tailEnd type="none" w="sm" len="sm"/>
          </a:ln>
        </p:spPr>
      </p:cxnSp>
      <p:sp>
        <p:nvSpPr>
          <p:cNvPr id="2123" name="Google Shape;2123;p102"/>
          <p:cNvSpPr txBox="1"/>
          <p:nvPr/>
        </p:nvSpPr>
        <p:spPr>
          <a:xfrm>
            <a:off x="632700" y="4147158"/>
            <a:ext cx="2522941" cy="535491"/>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2400"/>
              <a:buFont typeface="Arial"/>
              <a:buNone/>
            </a:pPr>
            <a:r>
              <a:rPr lang="ja-JP" sz="2400" b="1" i="0" u="none" strike="noStrike" cap="none">
                <a:solidFill>
                  <a:srgbClr val="FF0000"/>
                </a:solidFill>
                <a:latin typeface="Arial"/>
                <a:ea typeface="Arial"/>
                <a:cs typeface="Arial"/>
                <a:sym typeface="Arial"/>
              </a:rPr>
              <a:t>100～470</a:t>
            </a:r>
            <a:r>
              <a:rPr lang="ja-JP" sz="2000" b="1" i="0" u="none" strike="noStrike" cap="none">
                <a:solidFill>
                  <a:srgbClr val="FF0000"/>
                </a:solidFill>
                <a:latin typeface="Arial"/>
                <a:ea typeface="Arial"/>
                <a:cs typeface="Arial"/>
                <a:sym typeface="Arial"/>
              </a:rPr>
              <a:t>万円</a:t>
            </a:r>
            <a:endParaRPr sz="2400" b="1" i="0" u="none" strike="noStrike" cap="none">
              <a:solidFill>
                <a:srgbClr val="FF0000"/>
              </a:solidFill>
              <a:latin typeface="Arial"/>
              <a:ea typeface="Arial"/>
              <a:cs typeface="Arial"/>
              <a:sym typeface="Arial"/>
            </a:endParaRPr>
          </a:p>
        </p:txBody>
      </p:sp>
      <p:sp>
        <p:nvSpPr>
          <p:cNvPr id="2124" name="Google Shape;2124;p102"/>
          <p:cNvSpPr txBox="1"/>
          <p:nvPr/>
        </p:nvSpPr>
        <p:spPr>
          <a:xfrm>
            <a:off x="937550" y="4715580"/>
            <a:ext cx="1913240" cy="337785"/>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（全国に約21万基）</a:t>
            </a:r>
            <a:endParaRPr sz="1400" b="0" i="0" u="none" strike="noStrike" cap="none">
              <a:solidFill>
                <a:srgbClr val="000000"/>
              </a:solidFill>
              <a:latin typeface="Arial"/>
              <a:ea typeface="Arial"/>
              <a:cs typeface="Arial"/>
              <a:sym typeface="Arial"/>
            </a:endParaRPr>
          </a:p>
        </p:txBody>
      </p:sp>
      <p:sp>
        <p:nvSpPr>
          <p:cNvPr id="2125" name="Google Shape;2125;p102"/>
          <p:cNvSpPr/>
          <p:nvPr/>
        </p:nvSpPr>
        <p:spPr>
          <a:xfrm>
            <a:off x="4588687" y="1924855"/>
            <a:ext cx="1908001" cy="482448"/>
          </a:xfrm>
          <a:prstGeom prst="roundRect">
            <a:avLst>
              <a:gd name="adj" fmla="val 50000"/>
            </a:avLst>
          </a:prstGeom>
          <a:solidFill>
            <a:schemeClr val="lt1"/>
          </a:solidFill>
          <a:ln w="12700" cap="flat" cmpd="sng">
            <a:solidFill>
              <a:srgbClr val="4653A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26" name="Google Shape;2126;p102"/>
          <p:cNvSpPr txBox="1"/>
          <p:nvPr/>
        </p:nvSpPr>
        <p:spPr>
          <a:xfrm>
            <a:off x="4670422" y="1966726"/>
            <a:ext cx="17445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4653A2"/>
              </a:buClr>
              <a:buSzPts val="2000"/>
              <a:buFont typeface="Arial"/>
              <a:buNone/>
            </a:pPr>
            <a:r>
              <a:rPr lang="ja-JP" sz="2000" b="1" i="0" u="none" strike="noStrike" cap="none">
                <a:solidFill>
                  <a:srgbClr val="4653A2"/>
                </a:solidFill>
                <a:latin typeface="Arial"/>
                <a:ea typeface="Arial"/>
                <a:cs typeface="Arial"/>
                <a:sym typeface="Arial"/>
              </a:rPr>
              <a:t>道　路</a:t>
            </a:r>
            <a:endParaRPr sz="2000" b="1" i="0" u="none" strike="noStrike" cap="none">
              <a:solidFill>
                <a:srgbClr val="4653A2"/>
              </a:solidFill>
              <a:latin typeface="Arial"/>
              <a:ea typeface="Arial"/>
              <a:cs typeface="Arial"/>
              <a:sym typeface="Arial"/>
            </a:endParaRPr>
          </a:p>
        </p:txBody>
      </p:sp>
      <p:sp>
        <p:nvSpPr>
          <p:cNvPr id="2127" name="Google Shape;2127;p102"/>
          <p:cNvSpPr txBox="1"/>
          <p:nvPr/>
        </p:nvSpPr>
        <p:spPr>
          <a:xfrm>
            <a:off x="3620728" y="5569100"/>
            <a:ext cx="37497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▲佐世保市：西九州自動車道（佐世保道路）</a:t>
            </a:r>
            <a:endParaRPr sz="1400" b="0" i="0" u="none" strike="noStrike" cap="none">
              <a:solidFill>
                <a:srgbClr val="000000"/>
              </a:solidFill>
              <a:latin typeface="Arial"/>
              <a:ea typeface="Arial"/>
              <a:cs typeface="Arial"/>
              <a:sym typeface="Arial"/>
            </a:endParaRPr>
          </a:p>
        </p:txBody>
      </p:sp>
      <p:sp>
        <p:nvSpPr>
          <p:cNvPr id="2128" name="Google Shape;2128;p102"/>
          <p:cNvSpPr txBox="1"/>
          <p:nvPr/>
        </p:nvSpPr>
        <p:spPr>
          <a:xfrm>
            <a:off x="7786322" y="5569100"/>
            <a:ext cx="37257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▲松浦市：鷹島肥前大橋</a:t>
            </a:r>
            <a:endParaRPr sz="1400" b="0" i="0" u="none" strike="noStrike" cap="none">
              <a:solidFill>
                <a:srgbClr val="000000"/>
              </a:solidFill>
              <a:latin typeface="Arial"/>
              <a:ea typeface="Arial"/>
              <a:cs typeface="Arial"/>
              <a:sym typeface="Arial"/>
            </a:endParaRPr>
          </a:p>
        </p:txBody>
      </p:sp>
      <p:pic>
        <p:nvPicPr>
          <p:cNvPr id="2129" name="Google Shape;2129;p102"/>
          <p:cNvPicPr preferRelativeResize="0"/>
          <p:nvPr/>
        </p:nvPicPr>
        <p:blipFill rotWithShape="1">
          <a:blip r:embed="rId5">
            <a:alphaModFix/>
          </a:blip>
          <a:srcRect/>
          <a:stretch/>
        </p:blipFill>
        <p:spPr>
          <a:xfrm>
            <a:off x="2587117" y="2882202"/>
            <a:ext cx="505808" cy="1045909"/>
          </a:xfrm>
          <a:prstGeom prst="rect">
            <a:avLst/>
          </a:prstGeom>
          <a:noFill/>
          <a:ln>
            <a:noFill/>
          </a:ln>
        </p:spPr>
      </p:pic>
      <p:sp>
        <p:nvSpPr>
          <p:cNvPr id="2130" name="Google Shape;2130;p102"/>
          <p:cNvSpPr/>
          <p:nvPr/>
        </p:nvSpPr>
        <p:spPr>
          <a:xfrm>
            <a:off x="8754280" y="1924855"/>
            <a:ext cx="1908001" cy="482448"/>
          </a:xfrm>
          <a:prstGeom prst="roundRect">
            <a:avLst>
              <a:gd name="adj" fmla="val 50000"/>
            </a:avLst>
          </a:prstGeom>
          <a:solidFill>
            <a:schemeClr val="lt1"/>
          </a:solidFill>
          <a:ln w="12700" cap="flat" cmpd="sng">
            <a:solidFill>
              <a:srgbClr val="4653A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31" name="Google Shape;2131;p102"/>
          <p:cNvSpPr txBox="1"/>
          <p:nvPr/>
        </p:nvSpPr>
        <p:spPr>
          <a:xfrm>
            <a:off x="8836015" y="1966726"/>
            <a:ext cx="17445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4653A2"/>
              </a:buClr>
              <a:buSzPts val="2000"/>
              <a:buFont typeface="Arial"/>
              <a:buNone/>
            </a:pPr>
            <a:r>
              <a:rPr lang="ja-JP" sz="2000" b="1" i="0" u="none" strike="noStrike" cap="none">
                <a:solidFill>
                  <a:srgbClr val="4653A2"/>
                </a:solidFill>
                <a:latin typeface="Arial"/>
                <a:ea typeface="Arial"/>
                <a:cs typeface="Arial"/>
                <a:sym typeface="Arial"/>
              </a:rPr>
              <a:t>橋</a:t>
            </a:r>
            <a:endParaRPr sz="2000" b="1" i="0" u="none" strike="noStrike" cap="none">
              <a:solidFill>
                <a:srgbClr val="4653A2"/>
              </a:solidFill>
              <a:latin typeface="Arial"/>
              <a:ea typeface="Arial"/>
              <a:cs typeface="Arial"/>
              <a:sym typeface="Arial"/>
            </a:endParaRPr>
          </a:p>
        </p:txBody>
      </p:sp>
      <p:sp>
        <p:nvSpPr>
          <p:cNvPr id="2132" name="Google Shape;2132;p102"/>
          <p:cNvSpPr/>
          <p:nvPr/>
        </p:nvSpPr>
        <p:spPr>
          <a:xfrm>
            <a:off x="8687727" y="5477575"/>
            <a:ext cx="1275000" cy="201300"/>
          </a:xfrm>
          <a:prstGeom prst="rect">
            <a:avLst/>
          </a:prstGeom>
          <a:no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600"/>
              <a:buFont typeface="Arial"/>
              <a:buNone/>
            </a:pPr>
            <a:r>
              <a:rPr lang="ja-JP" sz="600" b="0" i="0" u="none" strike="noStrike" cap="none">
                <a:solidFill>
                  <a:schemeClr val="dk1"/>
                </a:solidFill>
                <a:latin typeface="Arial"/>
                <a:ea typeface="Arial"/>
                <a:cs typeface="Arial"/>
                <a:sym typeface="Arial"/>
              </a:rPr>
              <a:t>た か し ま ひ ぜ ん お お は し</a:t>
            </a:r>
            <a:endParaRPr sz="1400" b="0" i="0" u="none" strike="noStrike" cap="none">
              <a:solidFill>
                <a:srgbClr val="000000"/>
              </a:solidFill>
              <a:latin typeface="Arial"/>
              <a:ea typeface="Arial"/>
              <a:cs typeface="Arial"/>
              <a:sym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17"/>
                                        </p:tgtEl>
                                        <p:attrNameLst>
                                          <p:attrName>style.visibility</p:attrName>
                                        </p:attrNameLst>
                                      </p:cBhvr>
                                      <p:to>
                                        <p:strVal val="visible"/>
                                      </p:to>
                                    </p:set>
                                    <p:animEffect transition="in" filter="fade">
                                      <p:cBhvr>
                                        <p:cTn id="7" dur="500"/>
                                        <p:tgtEl>
                                          <p:spTgt spid="2117"/>
                                        </p:tgtEl>
                                      </p:cBhvr>
                                    </p:animEffect>
                                  </p:childTnLst>
                                </p:cTn>
                              </p:par>
                              <p:par>
                                <p:cTn id="8" presetID="10" presetClass="entr" presetSubtype="0" fill="hold" nodeType="withEffect">
                                  <p:stCondLst>
                                    <p:cond delay="0"/>
                                  </p:stCondLst>
                                  <p:childTnLst>
                                    <p:set>
                                      <p:cBhvr>
                                        <p:cTn id="9" dur="1" fill="hold">
                                          <p:stCondLst>
                                            <p:cond delay="0"/>
                                          </p:stCondLst>
                                        </p:cTn>
                                        <p:tgtEl>
                                          <p:spTgt spid="2116"/>
                                        </p:tgtEl>
                                        <p:attrNameLst>
                                          <p:attrName>style.visibility</p:attrName>
                                        </p:attrNameLst>
                                      </p:cBhvr>
                                      <p:to>
                                        <p:strVal val="visible"/>
                                      </p:to>
                                    </p:set>
                                    <p:animEffect transition="in" filter="fade">
                                      <p:cBhvr>
                                        <p:cTn id="10" dur="500"/>
                                        <p:tgtEl>
                                          <p:spTgt spid="2116"/>
                                        </p:tgtEl>
                                      </p:cBhvr>
                                    </p:animEffect>
                                  </p:childTnLst>
                                </p:cTn>
                              </p:par>
                              <p:par>
                                <p:cTn id="11" presetID="10" presetClass="entr" presetSubtype="0" fill="hold" nodeType="withEffect">
                                  <p:stCondLst>
                                    <p:cond delay="0"/>
                                  </p:stCondLst>
                                  <p:childTnLst>
                                    <p:set>
                                      <p:cBhvr>
                                        <p:cTn id="12" dur="1" fill="hold">
                                          <p:stCondLst>
                                            <p:cond delay="0"/>
                                          </p:stCondLst>
                                        </p:cTn>
                                        <p:tgtEl>
                                          <p:spTgt spid="2112"/>
                                        </p:tgtEl>
                                        <p:attrNameLst>
                                          <p:attrName>style.visibility</p:attrName>
                                        </p:attrNameLst>
                                      </p:cBhvr>
                                      <p:to>
                                        <p:strVal val="visible"/>
                                      </p:to>
                                    </p:set>
                                    <p:animEffect transition="in" filter="fade">
                                      <p:cBhvr>
                                        <p:cTn id="13" dur="500"/>
                                        <p:tgtEl>
                                          <p:spTgt spid="2112"/>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2113"/>
                                        </p:tgtEl>
                                        <p:attrNameLst>
                                          <p:attrName>style.visibility</p:attrName>
                                        </p:attrNameLst>
                                      </p:cBhvr>
                                      <p:to>
                                        <p:strVal val="visible"/>
                                      </p:to>
                                    </p:set>
                                    <p:animEffect transition="in" filter="fade">
                                      <p:cBhvr>
                                        <p:cTn id="17" dur="500"/>
                                        <p:tgtEl>
                                          <p:spTgt spid="2113"/>
                                        </p:tgtEl>
                                      </p:cBhvr>
                                    </p:animEffect>
                                  </p:childTnLst>
                                </p:cTn>
                              </p:par>
                              <p:par>
                                <p:cTn id="18" presetID="10" presetClass="entr" presetSubtype="0" fill="hold" nodeType="withEffect">
                                  <p:stCondLst>
                                    <p:cond delay="0"/>
                                  </p:stCondLst>
                                  <p:childTnLst>
                                    <p:set>
                                      <p:cBhvr>
                                        <p:cTn id="19" dur="1" fill="hold">
                                          <p:stCondLst>
                                            <p:cond delay="0"/>
                                          </p:stCondLst>
                                        </p:cTn>
                                        <p:tgtEl>
                                          <p:spTgt spid="2114"/>
                                        </p:tgtEl>
                                        <p:attrNameLst>
                                          <p:attrName>style.visibility</p:attrName>
                                        </p:attrNameLst>
                                      </p:cBhvr>
                                      <p:to>
                                        <p:strVal val="visible"/>
                                      </p:to>
                                    </p:set>
                                    <p:animEffect transition="in" filter="fade">
                                      <p:cBhvr>
                                        <p:cTn id="20" dur="500"/>
                                        <p:tgtEl>
                                          <p:spTgt spid="2114"/>
                                        </p:tgtEl>
                                      </p:cBhvr>
                                    </p:animEffect>
                                  </p:childTnLst>
                                </p:cTn>
                              </p:par>
                              <p:par>
                                <p:cTn id="21" presetID="10" presetClass="entr" presetSubtype="0" fill="hold" nodeType="withEffect">
                                  <p:stCondLst>
                                    <p:cond delay="0"/>
                                  </p:stCondLst>
                                  <p:childTnLst>
                                    <p:set>
                                      <p:cBhvr>
                                        <p:cTn id="22" dur="1" fill="hold">
                                          <p:stCondLst>
                                            <p:cond delay="0"/>
                                          </p:stCondLst>
                                        </p:cTn>
                                        <p:tgtEl>
                                          <p:spTgt spid="2118"/>
                                        </p:tgtEl>
                                        <p:attrNameLst>
                                          <p:attrName>style.visibility</p:attrName>
                                        </p:attrNameLst>
                                      </p:cBhvr>
                                      <p:to>
                                        <p:strVal val="visible"/>
                                      </p:to>
                                    </p:set>
                                    <p:animEffect transition="in" filter="fade">
                                      <p:cBhvr>
                                        <p:cTn id="23" dur="500"/>
                                        <p:tgtEl>
                                          <p:spTgt spid="2118"/>
                                        </p:tgtEl>
                                      </p:cBhvr>
                                    </p:animEffect>
                                  </p:childTnLst>
                                </p:cTn>
                              </p:par>
                              <p:par>
                                <p:cTn id="24" presetID="10" presetClass="entr" presetSubtype="0" fill="hold" nodeType="withEffect">
                                  <p:stCondLst>
                                    <p:cond delay="0"/>
                                  </p:stCondLst>
                                  <p:childTnLst>
                                    <p:set>
                                      <p:cBhvr>
                                        <p:cTn id="25" dur="1" fill="hold">
                                          <p:stCondLst>
                                            <p:cond delay="0"/>
                                          </p:stCondLst>
                                        </p:cTn>
                                        <p:tgtEl>
                                          <p:spTgt spid="2119"/>
                                        </p:tgtEl>
                                        <p:attrNameLst>
                                          <p:attrName>style.visibility</p:attrName>
                                        </p:attrNameLst>
                                      </p:cBhvr>
                                      <p:to>
                                        <p:strVal val="visible"/>
                                      </p:to>
                                    </p:set>
                                    <p:animEffect transition="in" filter="fade">
                                      <p:cBhvr>
                                        <p:cTn id="26" dur="500"/>
                                        <p:tgtEl>
                                          <p:spTgt spid="2119"/>
                                        </p:tgtEl>
                                      </p:cBhvr>
                                    </p:animEffect>
                                  </p:childTnLst>
                                </p:cTn>
                              </p:par>
                              <p:par>
                                <p:cTn id="27" presetID="10" presetClass="entr" presetSubtype="0" fill="hold" nodeType="withEffect">
                                  <p:stCondLst>
                                    <p:cond delay="0"/>
                                  </p:stCondLst>
                                  <p:childTnLst>
                                    <p:set>
                                      <p:cBhvr>
                                        <p:cTn id="28" dur="1" fill="hold">
                                          <p:stCondLst>
                                            <p:cond delay="0"/>
                                          </p:stCondLst>
                                        </p:cTn>
                                        <p:tgtEl>
                                          <p:spTgt spid="2120"/>
                                        </p:tgtEl>
                                        <p:attrNameLst>
                                          <p:attrName>style.visibility</p:attrName>
                                        </p:attrNameLst>
                                      </p:cBhvr>
                                      <p:to>
                                        <p:strVal val="visible"/>
                                      </p:to>
                                    </p:set>
                                    <p:animEffect transition="in" filter="fade">
                                      <p:cBhvr>
                                        <p:cTn id="29" dur="500"/>
                                        <p:tgtEl>
                                          <p:spTgt spid="2120"/>
                                        </p:tgtEl>
                                      </p:cBhvr>
                                    </p:animEffect>
                                  </p:childTnLst>
                                </p:cTn>
                              </p:par>
                              <p:par>
                                <p:cTn id="30" presetID="10" presetClass="entr" presetSubtype="0" fill="hold" nodeType="withEffect">
                                  <p:stCondLst>
                                    <p:cond delay="0"/>
                                  </p:stCondLst>
                                  <p:childTnLst>
                                    <p:set>
                                      <p:cBhvr>
                                        <p:cTn id="31" dur="1" fill="hold">
                                          <p:stCondLst>
                                            <p:cond delay="0"/>
                                          </p:stCondLst>
                                        </p:cTn>
                                        <p:tgtEl>
                                          <p:spTgt spid="2121"/>
                                        </p:tgtEl>
                                        <p:attrNameLst>
                                          <p:attrName>style.visibility</p:attrName>
                                        </p:attrNameLst>
                                      </p:cBhvr>
                                      <p:to>
                                        <p:strVal val="visible"/>
                                      </p:to>
                                    </p:set>
                                    <p:animEffect transition="in" filter="fade">
                                      <p:cBhvr>
                                        <p:cTn id="32" dur="500"/>
                                        <p:tgtEl>
                                          <p:spTgt spid="2121"/>
                                        </p:tgtEl>
                                      </p:cBhvr>
                                    </p:animEffect>
                                  </p:childTnLst>
                                </p:cTn>
                              </p:par>
                              <p:par>
                                <p:cTn id="33" presetID="10" presetClass="entr" presetSubtype="0" fill="hold" nodeType="withEffect">
                                  <p:stCondLst>
                                    <p:cond delay="0"/>
                                  </p:stCondLst>
                                  <p:childTnLst>
                                    <p:set>
                                      <p:cBhvr>
                                        <p:cTn id="34" dur="1" fill="hold">
                                          <p:stCondLst>
                                            <p:cond delay="0"/>
                                          </p:stCondLst>
                                        </p:cTn>
                                        <p:tgtEl>
                                          <p:spTgt spid="2122"/>
                                        </p:tgtEl>
                                        <p:attrNameLst>
                                          <p:attrName>style.visibility</p:attrName>
                                        </p:attrNameLst>
                                      </p:cBhvr>
                                      <p:to>
                                        <p:strVal val="visible"/>
                                      </p:to>
                                    </p:set>
                                    <p:animEffect transition="in" filter="fade">
                                      <p:cBhvr>
                                        <p:cTn id="35" dur="500"/>
                                        <p:tgtEl>
                                          <p:spTgt spid="2122"/>
                                        </p:tgtEl>
                                      </p:cBhvr>
                                    </p:animEffect>
                                  </p:childTnLst>
                                </p:cTn>
                              </p:par>
                              <p:par>
                                <p:cTn id="36" presetID="10" presetClass="entr" presetSubtype="0" fill="hold" nodeType="withEffect">
                                  <p:stCondLst>
                                    <p:cond delay="0"/>
                                  </p:stCondLst>
                                  <p:childTnLst>
                                    <p:set>
                                      <p:cBhvr>
                                        <p:cTn id="37" dur="1" fill="hold">
                                          <p:stCondLst>
                                            <p:cond delay="0"/>
                                          </p:stCondLst>
                                        </p:cTn>
                                        <p:tgtEl>
                                          <p:spTgt spid="2125"/>
                                        </p:tgtEl>
                                        <p:attrNameLst>
                                          <p:attrName>style.visibility</p:attrName>
                                        </p:attrNameLst>
                                      </p:cBhvr>
                                      <p:to>
                                        <p:strVal val="visible"/>
                                      </p:to>
                                    </p:set>
                                    <p:animEffect transition="in" filter="fade">
                                      <p:cBhvr>
                                        <p:cTn id="38" dur="500"/>
                                        <p:tgtEl>
                                          <p:spTgt spid="2125"/>
                                        </p:tgtEl>
                                      </p:cBhvr>
                                    </p:animEffect>
                                  </p:childTnLst>
                                </p:cTn>
                              </p:par>
                              <p:par>
                                <p:cTn id="39" presetID="10" presetClass="entr" presetSubtype="0" fill="hold" nodeType="withEffect">
                                  <p:stCondLst>
                                    <p:cond delay="0"/>
                                  </p:stCondLst>
                                  <p:childTnLst>
                                    <p:set>
                                      <p:cBhvr>
                                        <p:cTn id="40" dur="1" fill="hold">
                                          <p:stCondLst>
                                            <p:cond delay="0"/>
                                          </p:stCondLst>
                                        </p:cTn>
                                        <p:tgtEl>
                                          <p:spTgt spid="2126"/>
                                        </p:tgtEl>
                                        <p:attrNameLst>
                                          <p:attrName>style.visibility</p:attrName>
                                        </p:attrNameLst>
                                      </p:cBhvr>
                                      <p:to>
                                        <p:strVal val="visible"/>
                                      </p:to>
                                    </p:set>
                                    <p:animEffect transition="in" filter="fade">
                                      <p:cBhvr>
                                        <p:cTn id="41" dur="500"/>
                                        <p:tgtEl>
                                          <p:spTgt spid="2126"/>
                                        </p:tgtEl>
                                      </p:cBhvr>
                                    </p:animEffect>
                                  </p:childTnLst>
                                </p:cTn>
                              </p:par>
                              <p:par>
                                <p:cTn id="42" presetID="10" presetClass="entr" presetSubtype="0" fill="hold" nodeType="withEffect">
                                  <p:stCondLst>
                                    <p:cond delay="0"/>
                                  </p:stCondLst>
                                  <p:childTnLst>
                                    <p:set>
                                      <p:cBhvr>
                                        <p:cTn id="43" dur="1" fill="hold">
                                          <p:stCondLst>
                                            <p:cond delay="0"/>
                                          </p:stCondLst>
                                        </p:cTn>
                                        <p:tgtEl>
                                          <p:spTgt spid="2127"/>
                                        </p:tgtEl>
                                        <p:attrNameLst>
                                          <p:attrName>style.visibility</p:attrName>
                                        </p:attrNameLst>
                                      </p:cBhvr>
                                      <p:to>
                                        <p:strVal val="visible"/>
                                      </p:to>
                                    </p:set>
                                    <p:animEffect transition="in" filter="fade">
                                      <p:cBhvr>
                                        <p:cTn id="44" dur="500"/>
                                        <p:tgtEl>
                                          <p:spTgt spid="2127"/>
                                        </p:tgtEl>
                                      </p:cBhvr>
                                    </p:animEffect>
                                  </p:childTnLst>
                                </p:cTn>
                              </p:par>
                              <p:par>
                                <p:cTn id="45" presetID="10" presetClass="entr" presetSubtype="0" fill="hold" nodeType="withEffect">
                                  <p:stCondLst>
                                    <p:cond delay="0"/>
                                  </p:stCondLst>
                                  <p:childTnLst>
                                    <p:set>
                                      <p:cBhvr>
                                        <p:cTn id="46" dur="1" fill="hold">
                                          <p:stCondLst>
                                            <p:cond delay="0"/>
                                          </p:stCondLst>
                                        </p:cTn>
                                        <p:tgtEl>
                                          <p:spTgt spid="2128"/>
                                        </p:tgtEl>
                                        <p:attrNameLst>
                                          <p:attrName>style.visibility</p:attrName>
                                        </p:attrNameLst>
                                      </p:cBhvr>
                                      <p:to>
                                        <p:strVal val="visible"/>
                                      </p:to>
                                    </p:set>
                                    <p:animEffect transition="in" filter="fade">
                                      <p:cBhvr>
                                        <p:cTn id="47" dur="500"/>
                                        <p:tgtEl>
                                          <p:spTgt spid="2128"/>
                                        </p:tgtEl>
                                      </p:cBhvr>
                                    </p:animEffect>
                                  </p:childTnLst>
                                </p:cTn>
                              </p:par>
                              <p:par>
                                <p:cTn id="48" presetID="10" presetClass="entr" presetSubtype="0" fill="hold" nodeType="withEffect">
                                  <p:stCondLst>
                                    <p:cond delay="0"/>
                                  </p:stCondLst>
                                  <p:childTnLst>
                                    <p:set>
                                      <p:cBhvr>
                                        <p:cTn id="49" dur="1" fill="hold">
                                          <p:stCondLst>
                                            <p:cond delay="0"/>
                                          </p:stCondLst>
                                        </p:cTn>
                                        <p:tgtEl>
                                          <p:spTgt spid="2129"/>
                                        </p:tgtEl>
                                        <p:attrNameLst>
                                          <p:attrName>style.visibility</p:attrName>
                                        </p:attrNameLst>
                                      </p:cBhvr>
                                      <p:to>
                                        <p:strVal val="visible"/>
                                      </p:to>
                                    </p:set>
                                    <p:animEffect transition="in" filter="fade">
                                      <p:cBhvr>
                                        <p:cTn id="50" dur="500"/>
                                        <p:tgtEl>
                                          <p:spTgt spid="2129"/>
                                        </p:tgtEl>
                                      </p:cBhvr>
                                    </p:animEffect>
                                  </p:childTnLst>
                                </p:cTn>
                              </p:par>
                              <p:par>
                                <p:cTn id="51" presetID="10" presetClass="entr" presetSubtype="0" fill="hold" nodeType="withEffect">
                                  <p:stCondLst>
                                    <p:cond delay="0"/>
                                  </p:stCondLst>
                                  <p:childTnLst>
                                    <p:set>
                                      <p:cBhvr>
                                        <p:cTn id="52" dur="1" fill="hold">
                                          <p:stCondLst>
                                            <p:cond delay="0"/>
                                          </p:stCondLst>
                                        </p:cTn>
                                        <p:tgtEl>
                                          <p:spTgt spid="2130"/>
                                        </p:tgtEl>
                                        <p:attrNameLst>
                                          <p:attrName>style.visibility</p:attrName>
                                        </p:attrNameLst>
                                      </p:cBhvr>
                                      <p:to>
                                        <p:strVal val="visible"/>
                                      </p:to>
                                    </p:set>
                                    <p:animEffect transition="in" filter="fade">
                                      <p:cBhvr>
                                        <p:cTn id="53" dur="500"/>
                                        <p:tgtEl>
                                          <p:spTgt spid="2130"/>
                                        </p:tgtEl>
                                      </p:cBhvr>
                                    </p:animEffect>
                                  </p:childTnLst>
                                </p:cTn>
                              </p:par>
                              <p:par>
                                <p:cTn id="54" presetID="10" presetClass="entr" presetSubtype="0" fill="hold" nodeType="withEffect">
                                  <p:stCondLst>
                                    <p:cond delay="0"/>
                                  </p:stCondLst>
                                  <p:childTnLst>
                                    <p:set>
                                      <p:cBhvr>
                                        <p:cTn id="55" dur="1" fill="hold">
                                          <p:stCondLst>
                                            <p:cond delay="0"/>
                                          </p:stCondLst>
                                        </p:cTn>
                                        <p:tgtEl>
                                          <p:spTgt spid="2131"/>
                                        </p:tgtEl>
                                        <p:attrNameLst>
                                          <p:attrName>style.visibility</p:attrName>
                                        </p:attrNameLst>
                                      </p:cBhvr>
                                      <p:to>
                                        <p:strVal val="visible"/>
                                      </p:to>
                                    </p:set>
                                    <p:animEffect transition="in" filter="fade">
                                      <p:cBhvr>
                                        <p:cTn id="56" dur="500"/>
                                        <p:tgtEl>
                                          <p:spTgt spid="2131"/>
                                        </p:tgtEl>
                                      </p:cBhvr>
                                    </p:animEffect>
                                  </p:childTnLst>
                                </p:cTn>
                              </p:par>
                              <p:par>
                                <p:cTn id="57" presetID="10" presetClass="entr" presetSubtype="0" fill="hold" nodeType="withEffect">
                                  <p:stCondLst>
                                    <p:cond delay="0"/>
                                  </p:stCondLst>
                                  <p:childTnLst>
                                    <p:set>
                                      <p:cBhvr>
                                        <p:cTn id="58" dur="1" fill="hold">
                                          <p:stCondLst>
                                            <p:cond delay="0"/>
                                          </p:stCondLst>
                                        </p:cTn>
                                        <p:tgtEl>
                                          <p:spTgt spid="2132"/>
                                        </p:tgtEl>
                                        <p:attrNameLst>
                                          <p:attrName>style.visibility</p:attrName>
                                        </p:attrNameLst>
                                      </p:cBhvr>
                                      <p:to>
                                        <p:strVal val="visible"/>
                                      </p:to>
                                    </p:set>
                                    <p:animEffect transition="in" filter="fade">
                                      <p:cBhvr>
                                        <p:cTn id="59" dur="500"/>
                                        <p:tgtEl>
                                          <p:spTgt spid="2132"/>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123"/>
                                        </p:tgtEl>
                                        <p:attrNameLst>
                                          <p:attrName>style.visibility</p:attrName>
                                        </p:attrNameLst>
                                      </p:cBhvr>
                                      <p:to>
                                        <p:strVal val="visible"/>
                                      </p:to>
                                    </p:set>
                                    <p:animEffect transition="in" filter="fade">
                                      <p:cBhvr>
                                        <p:cTn id="64" dur="500"/>
                                        <p:tgtEl>
                                          <p:spTgt spid="2123"/>
                                        </p:tgtEl>
                                      </p:cBhvr>
                                    </p:animEffect>
                                  </p:childTnLst>
                                </p:cTn>
                              </p:par>
                              <p:par>
                                <p:cTn id="65" presetID="10" presetClass="entr" presetSubtype="0" fill="hold" nodeType="withEffect">
                                  <p:stCondLst>
                                    <p:cond delay="0"/>
                                  </p:stCondLst>
                                  <p:childTnLst>
                                    <p:set>
                                      <p:cBhvr>
                                        <p:cTn id="66" dur="1" fill="hold">
                                          <p:stCondLst>
                                            <p:cond delay="0"/>
                                          </p:stCondLst>
                                        </p:cTn>
                                        <p:tgtEl>
                                          <p:spTgt spid="2124"/>
                                        </p:tgtEl>
                                        <p:attrNameLst>
                                          <p:attrName>style.visibility</p:attrName>
                                        </p:attrNameLst>
                                      </p:cBhvr>
                                      <p:to>
                                        <p:strVal val="visible"/>
                                      </p:to>
                                    </p:set>
                                    <p:animEffect transition="in" filter="fade">
                                      <p:cBhvr>
                                        <p:cTn id="67" dur="500"/>
                                        <p:tgtEl>
                                          <p:spTgt spid="2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2136"/>
        <p:cNvGrpSpPr/>
        <p:nvPr/>
      </p:nvGrpSpPr>
      <p:grpSpPr>
        <a:xfrm>
          <a:off x="0" y="0"/>
          <a:ext cx="0" cy="0"/>
          <a:chOff x="0" y="0"/>
          <a:chExt cx="0" cy="0"/>
        </a:xfrm>
      </p:grpSpPr>
      <p:sp>
        <p:nvSpPr>
          <p:cNvPr id="2137" name="Google Shape;2137;p103"/>
          <p:cNvSpPr/>
          <p:nvPr/>
        </p:nvSpPr>
        <p:spPr>
          <a:xfrm>
            <a:off x="264105" y="1285145"/>
            <a:ext cx="11663791" cy="4851410"/>
          </a:xfrm>
          <a:prstGeom prst="roundRect">
            <a:avLst>
              <a:gd name="adj" fmla="val 3239"/>
            </a:avLst>
          </a:prstGeom>
          <a:solidFill>
            <a:srgbClr val="FADBD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138" name="Google Shape;2138;p103"/>
          <p:cNvPicPr preferRelativeResize="0"/>
          <p:nvPr/>
        </p:nvPicPr>
        <p:blipFill rotWithShape="1">
          <a:blip r:embed="rId3">
            <a:alphaModFix/>
          </a:blip>
          <a:srcRect l="1064" t="1903" r="1064" b="7880"/>
          <a:stretch/>
        </p:blipFill>
        <p:spPr>
          <a:xfrm>
            <a:off x="6351619" y="2431329"/>
            <a:ext cx="5273039" cy="3257400"/>
          </a:xfrm>
          <a:prstGeom prst="rect">
            <a:avLst/>
          </a:prstGeom>
          <a:noFill/>
          <a:ln w="9525" cap="flat" cmpd="sng">
            <a:solidFill>
              <a:srgbClr val="E60044"/>
            </a:solidFill>
            <a:prstDash val="solid"/>
            <a:round/>
            <a:headEnd type="none" w="sm" len="sm"/>
            <a:tailEnd type="none" w="sm" len="sm"/>
          </a:ln>
        </p:spPr>
      </p:pic>
      <p:sp>
        <p:nvSpPr>
          <p:cNvPr id="2139" name="Google Shape;2139;p103"/>
          <p:cNvSpPr txBox="1"/>
          <p:nvPr/>
        </p:nvSpPr>
        <p:spPr>
          <a:xfrm>
            <a:off x="201705" y="199493"/>
            <a:ext cx="5726313"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AAC8D"/>
              </a:buClr>
              <a:buSzPts val="2400"/>
              <a:buFont typeface="Arial"/>
              <a:buNone/>
            </a:pPr>
            <a:r>
              <a:rPr lang="ja-JP" sz="2400" b="1" i="0" u="none" strike="noStrike" cap="none">
                <a:solidFill>
                  <a:srgbClr val="2AAC8D"/>
                </a:solidFill>
                <a:latin typeface="Arial"/>
                <a:ea typeface="Arial"/>
                <a:cs typeface="Arial"/>
                <a:sym typeface="Arial"/>
              </a:rPr>
              <a:t>4. 長崎県内のいろんなところで・・・</a:t>
            </a:r>
            <a:endParaRPr sz="1400" b="0" i="0" u="none" strike="noStrike" cap="none">
              <a:solidFill>
                <a:srgbClr val="000000"/>
              </a:solidFill>
              <a:latin typeface="Arial"/>
              <a:ea typeface="Arial"/>
              <a:cs typeface="Arial"/>
              <a:sym typeface="Arial"/>
            </a:endParaRPr>
          </a:p>
        </p:txBody>
      </p:sp>
      <p:sp>
        <p:nvSpPr>
          <p:cNvPr id="2140" name="Google Shape;2140;p103"/>
          <p:cNvSpPr/>
          <p:nvPr/>
        </p:nvSpPr>
        <p:spPr>
          <a:xfrm>
            <a:off x="3459480" y="1035817"/>
            <a:ext cx="5273041" cy="503271"/>
          </a:xfrm>
          <a:prstGeom prst="roundRect">
            <a:avLst>
              <a:gd name="adj" fmla="val 16667"/>
            </a:avLst>
          </a:prstGeom>
          <a:solidFill>
            <a:srgbClr val="E9546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41" name="Google Shape;2141;p103"/>
          <p:cNvSpPr txBox="1"/>
          <p:nvPr/>
        </p:nvSpPr>
        <p:spPr>
          <a:xfrm>
            <a:off x="3819038" y="1051166"/>
            <a:ext cx="45540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lt1"/>
              </a:buClr>
              <a:buSzPts val="2400"/>
              <a:buFont typeface="Arial"/>
              <a:buNone/>
            </a:pPr>
            <a:r>
              <a:rPr lang="ja-JP" sz="2400" b="1" i="0" u="none" strike="noStrike" cap="none">
                <a:solidFill>
                  <a:schemeClr val="lt1"/>
                </a:solidFill>
                <a:latin typeface="Arial"/>
                <a:ea typeface="Arial"/>
                <a:cs typeface="Arial"/>
                <a:sym typeface="Arial"/>
              </a:rPr>
              <a:t>豊かなこころのために</a:t>
            </a:r>
            <a:endParaRPr sz="1400" b="0" i="0" u="none" strike="noStrike" cap="none">
              <a:solidFill>
                <a:srgbClr val="000000"/>
              </a:solidFill>
              <a:latin typeface="Arial"/>
              <a:ea typeface="Arial"/>
              <a:cs typeface="Arial"/>
              <a:sym typeface="Arial"/>
            </a:endParaRPr>
          </a:p>
        </p:txBody>
      </p:sp>
      <p:sp>
        <p:nvSpPr>
          <p:cNvPr id="2142" name="Google Shape;2142;p103"/>
          <p:cNvSpPr/>
          <p:nvPr/>
        </p:nvSpPr>
        <p:spPr>
          <a:xfrm>
            <a:off x="567341" y="1450872"/>
            <a:ext cx="2588903" cy="503271"/>
          </a:xfrm>
          <a:prstGeom prst="roundRect">
            <a:avLst>
              <a:gd name="adj" fmla="val 6284"/>
            </a:avLst>
          </a:prstGeom>
          <a:solidFill>
            <a:srgbClr val="E600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ja-JP" sz="18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143" name="Google Shape;2143;p103"/>
          <p:cNvSpPr txBox="1"/>
          <p:nvPr/>
        </p:nvSpPr>
        <p:spPr>
          <a:xfrm>
            <a:off x="907792" y="1503154"/>
            <a:ext cx="19080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lt1"/>
              </a:buClr>
              <a:buSzPts val="2000"/>
              <a:buFont typeface="Arial"/>
              <a:buNone/>
            </a:pPr>
            <a:r>
              <a:rPr lang="ja-JP" sz="2000" b="0" i="0" u="none" strike="noStrike" cap="none">
                <a:solidFill>
                  <a:schemeClr val="lt1"/>
                </a:solidFill>
                <a:latin typeface="Arial"/>
                <a:ea typeface="Arial"/>
                <a:cs typeface="Arial"/>
                <a:sym typeface="Arial"/>
              </a:rPr>
              <a:t>文化の振興</a:t>
            </a:r>
            <a:endParaRPr sz="2000" b="0" i="0" u="none" strike="noStrike" cap="none">
              <a:solidFill>
                <a:schemeClr val="lt1"/>
              </a:solidFill>
              <a:latin typeface="Arial"/>
              <a:ea typeface="Arial"/>
              <a:cs typeface="Arial"/>
              <a:sym typeface="Arial"/>
            </a:endParaRPr>
          </a:p>
        </p:txBody>
      </p:sp>
      <p:pic>
        <p:nvPicPr>
          <p:cNvPr id="2144" name="Google Shape;2144;p103"/>
          <p:cNvPicPr preferRelativeResize="0"/>
          <p:nvPr/>
        </p:nvPicPr>
        <p:blipFill rotWithShape="1">
          <a:blip r:embed="rId4">
            <a:alphaModFix/>
          </a:blip>
          <a:srcRect t="16649" b="1042"/>
          <a:stretch/>
        </p:blipFill>
        <p:spPr>
          <a:xfrm>
            <a:off x="567340" y="2431328"/>
            <a:ext cx="5273040" cy="3257400"/>
          </a:xfrm>
          <a:prstGeom prst="rect">
            <a:avLst/>
          </a:prstGeom>
          <a:noFill/>
          <a:ln w="9525" cap="flat" cmpd="sng">
            <a:solidFill>
              <a:srgbClr val="E60044"/>
            </a:solidFill>
            <a:prstDash val="solid"/>
            <a:round/>
            <a:headEnd type="none" w="sm" len="sm"/>
            <a:tailEnd type="none" w="sm" len="sm"/>
          </a:ln>
        </p:spPr>
      </p:pic>
      <p:sp>
        <p:nvSpPr>
          <p:cNvPr id="2145" name="Google Shape;2145;p103"/>
          <p:cNvSpPr txBox="1"/>
          <p:nvPr/>
        </p:nvSpPr>
        <p:spPr>
          <a:xfrm>
            <a:off x="567341" y="5765667"/>
            <a:ext cx="37497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▲壱岐市：一支国博物館</a:t>
            </a:r>
            <a:endParaRPr sz="1400" b="0" i="0" u="none" strike="noStrike" cap="none">
              <a:solidFill>
                <a:srgbClr val="000000"/>
              </a:solidFill>
              <a:latin typeface="Arial"/>
              <a:ea typeface="Arial"/>
              <a:cs typeface="Arial"/>
              <a:sym typeface="Arial"/>
            </a:endParaRPr>
          </a:p>
        </p:txBody>
      </p:sp>
      <p:sp>
        <p:nvSpPr>
          <p:cNvPr id="2146" name="Google Shape;2146;p103"/>
          <p:cNvSpPr/>
          <p:nvPr/>
        </p:nvSpPr>
        <p:spPr>
          <a:xfrm>
            <a:off x="2249860" y="2121421"/>
            <a:ext cx="1908001" cy="482448"/>
          </a:xfrm>
          <a:prstGeom prst="roundRect">
            <a:avLst>
              <a:gd name="adj" fmla="val 50000"/>
            </a:avLst>
          </a:prstGeom>
          <a:solidFill>
            <a:schemeClr val="lt1"/>
          </a:solidFill>
          <a:ln w="12700" cap="flat" cmpd="sng">
            <a:solidFill>
              <a:srgbClr val="E6004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47" name="Google Shape;2147;p103"/>
          <p:cNvSpPr txBox="1"/>
          <p:nvPr/>
        </p:nvSpPr>
        <p:spPr>
          <a:xfrm>
            <a:off x="2331595" y="2163292"/>
            <a:ext cx="17445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E60044"/>
              </a:buClr>
              <a:buSzPts val="2000"/>
              <a:buFont typeface="Arial"/>
              <a:buNone/>
            </a:pPr>
            <a:r>
              <a:rPr lang="ja-JP" sz="2000" b="1" i="0" u="none" strike="noStrike" cap="none">
                <a:solidFill>
                  <a:srgbClr val="E60044"/>
                </a:solidFill>
                <a:latin typeface="Arial"/>
                <a:ea typeface="Arial"/>
                <a:cs typeface="Arial"/>
                <a:sym typeface="Arial"/>
              </a:rPr>
              <a:t>博物館</a:t>
            </a:r>
            <a:endParaRPr sz="1400" b="0" i="0" u="none" strike="noStrike" cap="none">
              <a:solidFill>
                <a:srgbClr val="000000"/>
              </a:solidFill>
              <a:latin typeface="Arial"/>
              <a:ea typeface="Arial"/>
              <a:cs typeface="Arial"/>
              <a:sym typeface="Arial"/>
            </a:endParaRPr>
          </a:p>
        </p:txBody>
      </p:sp>
      <p:sp>
        <p:nvSpPr>
          <p:cNvPr id="2148" name="Google Shape;2148;p103"/>
          <p:cNvSpPr txBox="1"/>
          <p:nvPr/>
        </p:nvSpPr>
        <p:spPr>
          <a:xfrm>
            <a:off x="6351621" y="5765667"/>
            <a:ext cx="37497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▲長崎市：長崎県美術館</a:t>
            </a:r>
            <a:endParaRPr sz="1400" b="0" i="0" u="none" strike="noStrike" cap="none">
              <a:solidFill>
                <a:srgbClr val="000000"/>
              </a:solidFill>
              <a:latin typeface="Arial"/>
              <a:ea typeface="Arial"/>
              <a:cs typeface="Arial"/>
              <a:sym typeface="Arial"/>
            </a:endParaRPr>
          </a:p>
        </p:txBody>
      </p:sp>
      <p:sp>
        <p:nvSpPr>
          <p:cNvPr id="2149" name="Google Shape;2149;p103"/>
          <p:cNvSpPr/>
          <p:nvPr/>
        </p:nvSpPr>
        <p:spPr>
          <a:xfrm>
            <a:off x="8034140" y="2121421"/>
            <a:ext cx="1908001" cy="482448"/>
          </a:xfrm>
          <a:prstGeom prst="roundRect">
            <a:avLst>
              <a:gd name="adj" fmla="val 50000"/>
            </a:avLst>
          </a:prstGeom>
          <a:solidFill>
            <a:schemeClr val="lt1"/>
          </a:solidFill>
          <a:ln w="12700" cap="flat" cmpd="sng">
            <a:solidFill>
              <a:srgbClr val="E6004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50" name="Google Shape;2150;p103"/>
          <p:cNvSpPr txBox="1"/>
          <p:nvPr/>
        </p:nvSpPr>
        <p:spPr>
          <a:xfrm>
            <a:off x="8115875" y="2163292"/>
            <a:ext cx="17445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E60044"/>
              </a:buClr>
              <a:buSzPts val="2000"/>
              <a:buFont typeface="Arial"/>
              <a:buNone/>
            </a:pPr>
            <a:r>
              <a:rPr lang="ja-JP" sz="2000" b="1" i="0" u="none" strike="noStrike" cap="none">
                <a:solidFill>
                  <a:srgbClr val="E60044"/>
                </a:solidFill>
                <a:latin typeface="Arial"/>
                <a:ea typeface="Arial"/>
                <a:cs typeface="Arial"/>
                <a:sym typeface="Arial"/>
              </a:rPr>
              <a:t>美術館</a:t>
            </a:r>
            <a:endParaRPr sz="1400" b="0" i="0" u="none" strike="noStrike" cap="none">
              <a:solidFill>
                <a:srgbClr val="000000"/>
              </a:solidFill>
              <a:latin typeface="Arial"/>
              <a:ea typeface="Arial"/>
              <a:cs typeface="Arial"/>
              <a:sym typeface="Arial"/>
            </a:endParaRPr>
          </a:p>
        </p:txBody>
      </p:sp>
      <p:sp>
        <p:nvSpPr>
          <p:cNvPr id="2151" name="Google Shape;2151;p103"/>
          <p:cNvSpPr/>
          <p:nvPr/>
        </p:nvSpPr>
        <p:spPr>
          <a:xfrm>
            <a:off x="10813775" y="251189"/>
            <a:ext cx="1084631" cy="358231"/>
          </a:xfrm>
          <a:prstGeom prst="rect">
            <a:avLst/>
          </a:prstGeom>
          <a:solidFill>
            <a:srgbClr val="C80000">
              <a:alpha val="1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52" name="Google Shape;2152;p103"/>
          <p:cNvSpPr txBox="1"/>
          <p:nvPr/>
        </p:nvSpPr>
        <p:spPr>
          <a:xfrm>
            <a:off x="11009589" y="299499"/>
            <a:ext cx="604653" cy="26161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3F3F3F"/>
              </a:buClr>
              <a:buSzPts val="1100"/>
              <a:buFont typeface="Arial"/>
              <a:buNone/>
            </a:pPr>
            <a:r>
              <a:rPr lang="ja-JP" sz="1100" b="0" i="0" u="none" strike="noStrike" cap="none">
                <a:solidFill>
                  <a:srgbClr val="3F3F3F"/>
                </a:solidFill>
                <a:latin typeface="Arial"/>
                <a:ea typeface="Arial"/>
                <a:cs typeface="Arial"/>
                <a:sym typeface="Arial"/>
              </a:rPr>
              <a:t>目次へ</a:t>
            </a:r>
            <a:endParaRPr sz="1800" b="0" i="0" u="none" strike="noStrike" cap="none">
              <a:solidFill>
                <a:schemeClr val="dk1"/>
              </a:solidFill>
              <a:latin typeface="Arial"/>
              <a:ea typeface="Arial"/>
              <a:cs typeface="Arial"/>
              <a:sym typeface="Arial"/>
            </a:endParaRPr>
          </a:p>
        </p:txBody>
      </p:sp>
      <p:sp>
        <p:nvSpPr>
          <p:cNvPr id="2153" name="Google Shape;2153;p103"/>
          <p:cNvSpPr/>
          <p:nvPr/>
        </p:nvSpPr>
        <p:spPr>
          <a:xfrm rot="5400000">
            <a:off x="11580577" y="373816"/>
            <a:ext cx="131053" cy="112977"/>
          </a:xfrm>
          <a:prstGeom prst="triangle">
            <a:avLst>
              <a:gd name="adj" fmla="val 50000"/>
            </a:avLst>
          </a:prstGeom>
          <a:solidFill>
            <a:srgbClr val="3F3F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54" name="Google Shape;2154;p103">
            <a:hlinkClick r:id="rId5" action="ppaction://hlinksldjump"/>
          </p:cNvPr>
          <p:cNvSpPr/>
          <p:nvPr/>
        </p:nvSpPr>
        <p:spPr>
          <a:xfrm>
            <a:off x="10813775" y="251189"/>
            <a:ext cx="1084631" cy="358231"/>
          </a:xfrm>
          <a:prstGeom prst="rect">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55" name="Google Shape;2155;p103"/>
          <p:cNvSpPr/>
          <p:nvPr/>
        </p:nvSpPr>
        <p:spPr>
          <a:xfrm>
            <a:off x="1520937" y="5674144"/>
            <a:ext cx="1171938" cy="20116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ja-JP" sz="600" b="0" i="0" u="none" strike="noStrike" cap="none">
                <a:solidFill>
                  <a:schemeClr val="dk1"/>
                </a:solidFill>
                <a:latin typeface="Arial"/>
                <a:ea typeface="Arial"/>
                <a:cs typeface="Arial"/>
                <a:sym typeface="Arial"/>
              </a:rPr>
              <a:t>い き こ く は く ぶ つ か ん</a:t>
            </a:r>
            <a:endParaRPr sz="1400" b="0" i="0" u="none" strike="noStrike" cap="none">
              <a:solidFill>
                <a:srgbClr val="000000"/>
              </a:solidFill>
              <a:latin typeface="Arial"/>
              <a:ea typeface="Arial"/>
              <a:cs typeface="Arial"/>
              <a:sym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41"/>
                                        </p:tgtEl>
                                        <p:attrNameLst>
                                          <p:attrName>style.visibility</p:attrName>
                                        </p:attrNameLst>
                                      </p:cBhvr>
                                      <p:to>
                                        <p:strVal val="visible"/>
                                      </p:to>
                                    </p:set>
                                    <p:animEffect transition="in" filter="fade">
                                      <p:cBhvr>
                                        <p:cTn id="7" dur="500"/>
                                        <p:tgtEl>
                                          <p:spTgt spid="2141"/>
                                        </p:tgtEl>
                                      </p:cBhvr>
                                    </p:animEffect>
                                  </p:childTnLst>
                                </p:cTn>
                              </p:par>
                              <p:par>
                                <p:cTn id="8" presetID="10" presetClass="entr" presetSubtype="0" fill="hold" nodeType="withEffect">
                                  <p:stCondLst>
                                    <p:cond delay="0"/>
                                  </p:stCondLst>
                                  <p:childTnLst>
                                    <p:set>
                                      <p:cBhvr>
                                        <p:cTn id="9" dur="1" fill="hold">
                                          <p:stCondLst>
                                            <p:cond delay="0"/>
                                          </p:stCondLst>
                                        </p:cTn>
                                        <p:tgtEl>
                                          <p:spTgt spid="2140"/>
                                        </p:tgtEl>
                                        <p:attrNameLst>
                                          <p:attrName>style.visibility</p:attrName>
                                        </p:attrNameLst>
                                      </p:cBhvr>
                                      <p:to>
                                        <p:strVal val="visible"/>
                                      </p:to>
                                    </p:set>
                                    <p:animEffect transition="in" filter="fade">
                                      <p:cBhvr>
                                        <p:cTn id="10" dur="500"/>
                                        <p:tgtEl>
                                          <p:spTgt spid="2140"/>
                                        </p:tgtEl>
                                      </p:cBhvr>
                                    </p:animEffect>
                                  </p:childTnLst>
                                </p:cTn>
                              </p:par>
                              <p:par>
                                <p:cTn id="11" presetID="10" presetClass="entr" presetSubtype="0" fill="hold" nodeType="withEffect">
                                  <p:stCondLst>
                                    <p:cond delay="0"/>
                                  </p:stCondLst>
                                  <p:childTnLst>
                                    <p:set>
                                      <p:cBhvr>
                                        <p:cTn id="12" dur="1" fill="hold">
                                          <p:stCondLst>
                                            <p:cond delay="0"/>
                                          </p:stCondLst>
                                        </p:cTn>
                                        <p:tgtEl>
                                          <p:spTgt spid="2137"/>
                                        </p:tgtEl>
                                        <p:attrNameLst>
                                          <p:attrName>style.visibility</p:attrName>
                                        </p:attrNameLst>
                                      </p:cBhvr>
                                      <p:to>
                                        <p:strVal val="visible"/>
                                      </p:to>
                                    </p:set>
                                    <p:animEffect transition="in" filter="fade">
                                      <p:cBhvr>
                                        <p:cTn id="13" dur="500"/>
                                        <p:tgtEl>
                                          <p:spTgt spid="2137"/>
                                        </p:tgtEl>
                                      </p:cBhvr>
                                    </p:animEffect>
                                  </p:childTnLst>
                                </p:cTn>
                              </p:par>
                              <p:par>
                                <p:cTn id="14" presetID="10" presetClass="entr" presetSubtype="0" fill="hold" nodeType="withEffect">
                                  <p:stCondLst>
                                    <p:cond delay="0"/>
                                  </p:stCondLst>
                                  <p:childTnLst>
                                    <p:set>
                                      <p:cBhvr>
                                        <p:cTn id="15" dur="1" fill="hold">
                                          <p:stCondLst>
                                            <p:cond delay="0"/>
                                          </p:stCondLst>
                                        </p:cTn>
                                        <p:tgtEl>
                                          <p:spTgt spid="2151"/>
                                        </p:tgtEl>
                                        <p:attrNameLst>
                                          <p:attrName>style.visibility</p:attrName>
                                        </p:attrNameLst>
                                      </p:cBhvr>
                                      <p:to>
                                        <p:strVal val="visible"/>
                                      </p:to>
                                    </p:set>
                                    <p:animEffect transition="in" filter="fade">
                                      <p:cBhvr>
                                        <p:cTn id="16" dur="500"/>
                                        <p:tgtEl>
                                          <p:spTgt spid="2151"/>
                                        </p:tgtEl>
                                      </p:cBhvr>
                                    </p:animEffect>
                                  </p:childTnLst>
                                </p:cTn>
                              </p:par>
                              <p:par>
                                <p:cTn id="17" presetID="10" presetClass="entr" presetSubtype="0" fill="hold" nodeType="withEffect">
                                  <p:stCondLst>
                                    <p:cond delay="0"/>
                                  </p:stCondLst>
                                  <p:childTnLst>
                                    <p:set>
                                      <p:cBhvr>
                                        <p:cTn id="18" dur="1" fill="hold">
                                          <p:stCondLst>
                                            <p:cond delay="0"/>
                                          </p:stCondLst>
                                        </p:cTn>
                                        <p:tgtEl>
                                          <p:spTgt spid="2152"/>
                                        </p:tgtEl>
                                        <p:attrNameLst>
                                          <p:attrName>style.visibility</p:attrName>
                                        </p:attrNameLst>
                                      </p:cBhvr>
                                      <p:to>
                                        <p:strVal val="visible"/>
                                      </p:to>
                                    </p:set>
                                    <p:animEffect transition="in" filter="fade">
                                      <p:cBhvr>
                                        <p:cTn id="19" dur="500"/>
                                        <p:tgtEl>
                                          <p:spTgt spid="2152"/>
                                        </p:tgtEl>
                                      </p:cBhvr>
                                    </p:animEffect>
                                  </p:childTnLst>
                                </p:cTn>
                              </p:par>
                              <p:par>
                                <p:cTn id="20" presetID="10" presetClass="entr" presetSubtype="0" fill="hold" nodeType="withEffect">
                                  <p:stCondLst>
                                    <p:cond delay="0"/>
                                  </p:stCondLst>
                                  <p:childTnLst>
                                    <p:set>
                                      <p:cBhvr>
                                        <p:cTn id="21" dur="1" fill="hold">
                                          <p:stCondLst>
                                            <p:cond delay="0"/>
                                          </p:stCondLst>
                                        </p:cTn>
                                        <p:tgtEl>
                                          <p:spTgt spid="2153"/>
                                        </p:tgtEl>
                                        <p:attrNameLst>
                                          <p:attrName>style.visibility</p:attrName>
                                        </p:attrNameLst>
                                      </p:cBhvr>
                                      <p:to>
                                        <p:strVal val="visible"/>
                                      </p:to>
                                    </p:set>
                                    <p:animEffect transition="in" filter="fade">
                                      <p:cBhvr>
                                        <p:cTn id="22" dur="500"/>
                                        <p:tgtEl>
                                          <p:spTgt spid="2153"/>
                                        </p:tgtEl>
                                      </p:cBhvr>
                                    </p:animEffect>
                                  </p:childTnLst>
                                </p:cTn>
                              </p:par>
                            </p:childTnLst>
                          </p:cTn>
                        </p:par>
                        <p:par>
                          <p:cTn id="23" fill="hold">
                            <p:stCondLst>
                              <p:cond delay="500"/>
                            </p:stCondLst>
                            <p:childTnLst>
                              <p:par>
                                <p:cTn id="24" presetID="1" presetClass="entr" presetSubtype="0" fill="hold" nodeType="afterEffect">
                                  <p:stCondLst>
                                    <p:cond delay="0"/>
                                  </p:stCondLst>
                                  <p:childTnLst>
                                    <p:set>
                                      <p:cBhvr>
                                        <p:cTn id="25" dur="1" fill="hold">
                                          <p:stCondLst>
                                            <p:cond delay="0"/>
                                          </p:stCondLst>
                                        </p:cTn>
                                        <p:tgtEl>
                                          <p:spTgt spid="2154"/>
                                        </p:tgtEl>
                                        <p:attrNameLst>
                                          <p:attrName>style.visibility</p:attrName>
                                        </p:attrNameLst>
                                      </p:cBhvr>
                                      <p:to>
                                        <p:strVal val="visible"/>
                                      </p:to>
                                    </p:set>
                                  </p:childTnLst>
                                </p:cTn>
                              </p:par>
                            </p:childTnLst>
                          </p:cTn>
                        </p:par>
                        <p:par>
                          <p:cTn id="26" fill="hold">
                            <p:stCondLst>
                              <p:cond delay="501"/>
                            </p:stCondLst>
                            <p:childTnLst>
                              <p:par>
                                <p:cTn id="27" presetID="10" presetClass="entr" presetSubtype="0" fill="hold" nodeType="afterEffect">
                                  <p:stCondLst>
                                    <p:cond delay="0"/>
                                  </p:stCondLst>
                                  <p:childTnLst>
                                    <p:set>
                                      <p:cBhvr>
                                        <p:cTn id="28" dur="1" fill="hold">
                                          <p:stCondLst>
                                            <p:cond delay="0"/>
                                          </p:stCondLst>
                                        </p:cTn>
                                        <p:tgtEl>
                                          <p:spTgt spid="2138"/>
                                        </p:tgtEl>
                                        <p:attrNameLst>
                                          <p:attrName>style.visibility</p:attrName>
                                        </p:attrNameLst>
                                      </p:cBhvr>
                                      <p:to>
                                        <p:strVal val="visible"/>
                                      </p:to>
                                    </p:set>
                                    <p:animEffect transition="in" filter="fade">
                                      <p:cBhvr>
                                        <p:cTn id="29" dur="500"/>
                                        <p:tgtEl>
                                          <p:spTgt spid="2138"/>
                                        </p:tgtEl>
                                      </p:cBhvr>
                                    </p:animEffect>
                                  </p:childTnLst>
                                </p:cTn>
                              </p:par>
                              <p:par>
                                <p:cTn id="30" presetID="10" presetClass="entr" presetSubtype="0" fill="hold" nodeType="withEffect">
                                  <p:stCondLst>
                                    <p:cond delay="0"/>
                                  </p:stCondLst>
                                  <p:childTnLst>
                                    <p:set>
                                      <p:cBhvr>
                                        <p:cTn id="31" dur="1" fill="hold">
                                          <p:stCondLst>
                                            <p:cond delay="0"/>
                                          </p:stCondLst>
                                        </p:cTn>
                                        <p:tgtEl>
                                          <p:spTgt spid="2142"/>
                                        </p:tgtEl>
                                        <p:attrNameLst>
                                          <p:attrName>style.visibility</p:attrName>
                                        </p:attrNameLst>
                                      </p:cBhvr>
                                      <p:to>
                                        <p:strVal val="visible"/>
                                      </p:to>
                                    </p:set>
                                    <p:animEffect transition="in" filter="fade">
                                      <p:cBhvr>
                                        <p:cTn id="32" dur="500"/>
                                        <p:tgtEl>
                                          <p:spTgt spid="2142"/>
                                        </p:tgtEl>
                                      </p:cBhvr>
                                    </p:animEffect>
                                  </p:childTnLst>
                                </p:cTn>
                              </p:par>
                              <p:par>
                                <p:cTn id="33" presetID="10" presetClass="entr" presetSubtype="0" fill="hold" nodeType="withEffect">
                                  <p:stCondLst>
                                    <p:cond delay="0"/>
                                  </p:stCondLst>
                                  <p:childTnLst>
                                    <p:set>
                                      <p:cBhvr>
                                        <p:cTn id="34" dur="1" fill="hold">
                                          <p:stCondLst>
                                            <p:cond delay="0"/>
                                          </p:stCondLst>
                                        </p:cTn>
                                        <p:tgtEl>
                                          <p:spTgt spid="2143"/>
                                        </p:tgtEl>
                                        <p:attrNameLst>
                                          <p:attrName>style.visibility</p:attrName>
                                        </p:attrNameLst>
                                      </p:cBhvr>
                                      <p:to>
                                        <p:strVal val="visible"/>
                                      </p:to>
                                    </p:set>
                                    <p:animEffect transition="in" filter="fade">
                                      <p:cBhvr>
                                        <p:cTn id="35" dur="500"/>
                                        <p:tgtEl>
                                          <p:spTgt spid="2143"/>
                                        </p:tgtEl>
                                      </p:cBhvr>
                                    </p:animEffect>
                                  </p:childTnLst>
                                </p:cTn>
                              </p:par>
                              <p:par>
                                <p:cTn id="36" presetID="10" presetClass="entr" presetSubtype="0" fill="hold" nodeType="withEffect">
                                  <p:stCondLst>
                                    <p:cond delay="0"/>
                                  </p:stCondLst>
                                  <p:childTnLst>
                                    <p:set>
                                      <p:cBhvr>
                                        <p:cTn id="37" dur="1" fill="hold">
                                          <p:stCondLst>
                                            <p:cond delay="0"/>
                                          </p:stCondLst>
                                        </p:cTn>
                                        <p:tgtEl>
                                          <p:spTgt spid="2144"/>
                                        </p:tgtEl>
                                        <p:attrNameLst>
                                          <p:attrName>style.visibility</p:attrName>
                                        </p:attrNameLst>
                                      </p:cBhvr>
                                      <p:to>
                                        <p:strVal val="visible"/>
                                      </p:to>
                                    </p:set>
                                    <p:animEffect transition="in" filter="fade">
                                      <p:cBhvr>
                                        <p:cTn id="38" dur="500"/>
                                        <p:tgtEl>
                                          <p:spTgt spid="2144"/>
                                        </p:tgtEl>
                                      </p:cBhvr>
                                    </p:animEffect>
                                  </p:childTnLst>
                                </p:cTn>
                              </p:par>
                              <p:par>
                                <p:cTn id="39" presetID="10" presetClass="entr" presetSubtype="0" fill="hold" nodeType="withEffect">
                                  <p:stCondLst>
                                    <p:cond delay="0"/>
                                  </p:stCondLst>
                                  <p:childTnLst>
                                    <p:set>
                                      <p:cBhvr>
                                        <p:cTn id="40" dur="1" fill="hold">
                                          <p:stCondLst>
                                            <p:cond delay="0"/>
                                          </p:stCondLst>
                                        </p:cTn>
                                        <p:tgtEl>
                                          <p:spTgt spid="2145"/>
                                        </p:tgtEl>
                                        <p:attrNameLst>
                                          <p:attrName>style.visibility</p:attrName>
                                        </p:attrNameLst>
                                      </p:cBhvr>
                                      <p:to>
                                        <p:strVal val="visible"/>
                                      </p:to>
                                    </p:set>
                                    <p:animEffect transition="in" filter="fade">
                                      <p:cBhvr>
                                        <p:cTn id="41" dur="500"/>
                                        <p:tgtEl>
                                          <p:spTgt spid="2145"/>
                                        </p:tgtEl>
                                      </p:cBhvr>
                                    </p:animEffect>
                                  </p:childTnLst>
                                </p:cTn>
                              </p:par>
                              <p:par>
                                <p:cTn id="42" presetID="10" presetClass="entr" presetSubtype="0" fill="hold" nodeType="withEffect">
                                  <p:stCondLst>
                                    <p:cond delay="0"/>
                                  </p:stCondLst>
                                  <p:childTnLst>
                                    <p:set>
                                      <p:cBhvr>
                                        <p:cTn id="43" dur="1" fill="hold">
                                          <p:stCondLst>
                                            <p:cond delay="0"/>
                                          </p:stCondLst>
                                        </p:cTn>
                                        <p:tgtEl>
                                          <p:spTgt spid="2146"/>
                                        </p:tgtEl>
                                        <p:attrNameLst>
                                          <p:attrName>style.visibility</p:attrName>
                                        </p:attrNameLst>
                                      </p:cBhvr>
                                      <p:to>
                                        <p:strVal val="visible"/>
                                      </p:to>
                                    </p:set>
                                    <p:animEffect transition="in" filter="fade">
                                      <p:cBhvr>
                                        <p:cTn id="44" dur="500"/>
                                        <p:tgtEl>
                                          <p:spTgt spid="2146"/>
                                        </p:tgtEl>
                                      </p:cBhvr>
                                    </p:animEffect>
                                  </p:childTnLst>
                                </p:cTn>
                              </p:par>
                              <p:par>
                                <p:cTn id="45" presetID="10" presetClass="entr" presetSubtype="0" fill="hold" nodeType="withEffect">
                                  <p:stCondLst>
                                    <p:cond delay="0"/>
                                  </p:stCondLst>
                                  <p:childTnLst>
                                    <p:set>
                                      <p:cBhvr>
                                        <p:cTn id="46" dur="1" fill="hold">
                                          <p:stCondLst>
                                            <p:cond delay="0"/>
                                          </p:stCondLst>
                                        </p:cTn>
                                        <p:tgtEl>
                                          <p:spTgt spid="2147"/>
                                        </p:tgtEl>
                                        <p:attrNameLst>
                                          <p:attrName>style.visibility</p:attrName>
                                        </p:attrNameLst>
                                      </p:cBhvr>
                                      <p:to>
                                        <p:strVal val="visible"/>
                                      </p:to>
                                    </p:set>
                                    <p:animEffect transition="in" filter="fade">
                                      <p:cBhvr>
                                        <p:cTn id="47" dur="500"/>
                                        <p:tgtEl>
                                          <p:spTgt spid="2147"/>
                                        </p:tgtEl>
                                      </p:cBhvr>
                                    </p:animEffect>
                                  </p:childTnLst>
                                </p:cTn>
                              </p:par>
                              <p:par>
                                <p:cTn id="48" presetID="10" presetClass="entr" presetSubtype="0" fill="hold" nodeType="withEffect">
                                  <p:stCondLst>
                                    <p:cond delay="0"/>
                                  </p:stCondLst>
                                  <p:childTnLst>
                                    <p:set>
                                      <p:cBhvr>
                                        <p:cTn id="49" dur="1" fill="hold">
                                          <p:stCondLst>
                                            <p:cond delay="0"/>
                                          </p:stCondLst>
                                        </p:cTn>
                                        <p:tgtEl>
                                          <p:spTgt spid="2148"/>
                                        </p:tgtEl>
                                        <p:attrNameLst>
                                          <p:attrName>style.visibility</p:attrName>
                                        </p:attrNameLst>
                                      </p:cBhvr>
                                      <p:to>
                                        <p:strVal val="visible"/>
                                      </p:to>
                                    </p:set>
                                    <p:animEffect transition="in" filter="fade">
                                      <p:cBhvr>
                                        <p:cTn id="50" dur="500"/>
                                        <p:tgtEl>
                                          <p:spTgt spid="2148"/>
                                        </p:tgtEl>
                                      </p:cBhvr>
                                    </p:animEffect>
                                  </p:childTnLst>
                                </p:cTn>
                              </p:par>
                              <p:par>
                                <p:cTn id="51" presetID="10" presetClass="entr" presetSubtype="0" fill="hold" nodeType="withEffect">
                                  <p:stCondLst>
                                    <p:cond delay="0"/>
                                  </p:stCondLst>
                                  <p:childTnLst>
                                    <p:set>
                                      <p:cBhvr>
                                        <p:cTn id="52" dur="1" fill="hold">
                                          <p:stCondLst>
                                            <p:cond delay="0"/>
                                          </p:stCondLst>
                                        </p:cTn>
                                        <p:tgtEl>
                                          <p:spTgt spid="2149"/>
                                        </p:tgtEl>
                                        <p:attrNameLst>
                                          <p:attrName>style.visibility</p:attrName>
                                        </p:attrNameLst>
                                      </p:cBhvr>
                                      <p:to>
                                        <p:strVal val="visible"/>
                                      </p:to>
                                    </p:set>
                                    <p:animEffect transition="in" filter="fade">
                                      <p:cBhvr>
                                        <p:cTn id="53" dur="500"/>
                                        <p:tgtEl>
                                          <p:spTgt spid="2149"/>
                                        </p:tgtEl>
                                      </p:cBhvr>
                                    </p:animEffect>
                                  </p:childTnLst>
                                </p:cTn>
                              </p:par>
                              <p:par>
                                <p:cTn id="54" presetID="10" presetClass="entr" presetSubtype="0" fill="hold" nodeType="withEffect">
                                  <p:stCondLst>
                                    <p:cond delay="0"/>
                                  </p:stCondLst>
                                  <p:childTnLst>
                                    <p:set>
                                      <p:cBhvr>
                                        <p:cTn id="55" dur="1" fill="hold">
                                          <p:stCondLst>
                                            <p:cond delay="0"/>
                                          </p:stCondLst>
                                        </p:cTn>
                                        <p:tgtEl>
                                          <p:spTgt spid="2150"/>
                                        </p:tgtEl>
                                        <p:attrNameLst>
                                          <p:attrName>style.visibility</p:attrName>
                                        </p:attrNameLst>
                                      </p:cBhvr>
                                      <p:to>
                                        <p:strVal val="visible"/>
                                      </p:to>
                                    </p:set>
                                    <p:animEffect transition="in" filter="fade">
                                      <p:cBhvr>
                                        <p:cTn id="56" dur="500"/>
                                        <p:tgtEl>
                                          <p:spTgt spid="2150"/>
                                        </p:tgtEl>
                                      </p:cBhvr>
                                    </p:animEffect>
                                  </p:childTnLst>
                                </p:cTn>
                              </p:par>
                              <p:par>
                                <p:cTn id="57" presetID="10" presetClass="entr" presetSubtype="0" fill="hold" nodeType="withEffect">
                                  <p:stCondLst>
                                    <p:cond delay="0"/>
                                  </p:stCondLst>
                                  <p:childTnLst>
                                    <p:set>
                                      <p:cBhvr>
                                        <p:cTn id="58" dur="1" fill="hold">
                                          <p:stCondLst>
                                            <p:cond delay="0"/>
                                          </p:stCondLst>
                                        </p:cTn>
                                        <p:tgtEl>
                                          <p:spTgt spid="2155"/>
                                        </p:tgtEl>
                                        <p:attrNameLst>
                                          <p:attrName>style.visibility</p:attrName>
                                        </p:attrNameLst>
                                      </p:cBhvr>
                                      <p:to>
                                        <p:strVal val="visible"/>
                                      </p:to>
                                    </p:set>
                                    <p:animEffect transition="in" filter="fade">
                                      <p:cBhvr>
                                        <p:cTn id="59" dur="500"/>
                                        <p:tgtEl>
                                          <p:spTgt spid="2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2159"/>
        <p:cNvGrpSpPr/>
        <p:nvPr/>
      </p:nvGrpSpPr>
      <p:grpSpPr>
        <a:xfrm>
          <a:off x="0" y="0"/>
          <a:ext cx="0" cy="0"/>
          <a:chOff x="0" y="0"/>
          <a:chExt cx="0" cy="0"/>
        </a:xfrm>
      </p:grpSpPr>
      <p:sp>
        <p:nvSpPr>
          <p:cNvPr id="2160" name="Google Shape;2160;p104"/>
          <p:cNvSpPr/>
          <p:nvPr/>
        </p:nvSpPr>
        <p:spPr>
          <a:xfrm>
            <a:off x="174876" y="923110"/>
            <a:ext cx="11842249" cy="5495108"/>
          </a:xfrm>
          <a:prstGeom prst="rect">
            <a:avLst/>
          </a:prstGeom>
          <a:noFill/>
          <a:ln w="38100" cap="flat" cmpd="sng">
            <a:solidFill>
              <a:srgbClr val="67449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61" name="Google Shape;2161;p104"/>
          <p:cNvSpPr txBox="1"/>
          <p:nvPr/>
        </p:nvSpPr>
        <p:spPr>
          <a:xfrm>
            <a:off x="201705" y="199493"/>
            <a:ext cx="5726313"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AAC8D"/>
              </a:buClr>
              <a:buSzPts val="2400"/>
              <a:buFont typeface="Arial"/>
              <a:buNone/>
            </a:pPr>
            <a:r>
              <a:rPr lang="ja-JP" sz="2400" b="1" i="0" u="none" strike="noStrike" cap="none">
                <a:solidFill>
                  <a:srgbClr val="2AAC8D"/>
                </a:solidFill>
                <a:latin typeface="Arial"/>
                <a:ea typeface="Arial"/>
                <a:cs typeface="Arial"/>
                <a:sym typeface="Arial"/>
              </a:rPr>
              <a:t>5. 税金のしくみ</a:t>
            </a:r>
            <a:endParaRPr sz="1400" b="0" i="0" u="none" strike="noStrike" cap="none">
              <a:solidFill>
                <a:srgbClr val="000000"/>
              </a:solidFill>
              <a:latin typeface="Arial"/>
              <a:ea typeface="Arial"/>
              <a:cs typeface="Arial"/>
              <a:sym typeface="Arial"/>
            </a:endParaRPr>
          </a:p>
        </p:txBody>
      </p:sp>
      <p:sp>
        <p:nvSpPr>
          <p:cNvPr id="2162" name="Google Shape;2162;p104"/>
          <p:cNvSpPr/>
          <p:nvPr/>
        </p:nvSpPr>
        <p:spPr>
          <a:xfrm>
            <a:off x="3459480" y="661343"/>
            <a:ext cx="5273041" cy="503271"/>
          </a:xfrm>
          <a:prstGeom prst="roundRect">
            <a:avLst>
              <a:gd name="adj" fmla="val 50000"/>
            </a:avLst>
          </a:prstGeom>
          <a:solidFill>
            <a:srgbClr val="67449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63" name="Google Shape;2163;p104"/>
          <p:cNvSpPr txBox="1"/>
          <p:nvPr/>
        </p:nvSpPr>
        <p:spPr>
          <a:xfrm>
            <a:off x="3819038" y="676692"/>
            <a:ext cx="45540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lt1"/>
              </a:buClr>
              <a:buSzPts val="2400"/>
              <a:buFont typeface="Arial"/>
              <a:buNone/>
            </a:pPr>
            <a:r>
              <a:rPr lang="ja-JP" sz="2400" b="0" i="0" u="none" strike="noStrike" cap="none">
                <a:solidFill>
                  <a:schemeClr val="lt1"/>
                </a:solidFill>
                <a:latin typeface="Arial"/>
                <a:ea typeface="Arial"/>
                <a:cs typeface="Arial"/>
                <a:sym typeface="Arial"/>
              </a:rPr>
              <a:t>税金にはどんなものがあるの？</a:t>
            </a:r>
            <a:endParaRPr sz="1400" b="0" i="0" u="none" strike="noStrike" cap="none">
              <a:solidFill>
                <a:srgbClr val="000000"/>
              </a:solidFill>
              <a:latin typeface="Arial"/>
              <a:ea typeface="Arial"/>
              <a:cs typeface="Arial"/>
              <a:sym typeface="Arial"/>
            </a:endParaRPr>
          </a:p>
        </p:txBody>
      </p:sp>
      <p:sp>
        <p:nvSpPr>
          <p:cNvPr id="2164" name="Google Shape;2164;p104"/>
          <p:cNvSpPr/>
          <p:nvPr/>
        </p:nvSpPr>
        <p:spPr>
          <a:xfrm rot="10800000" flipH="1">
            <a:off x="417659" y="1470800"/>
            <a:ext cx="2591894" cy="692436"/>
          </a:xfrm>
          <a:custGeom>
            <a:avLst/>
            <a:gdLst/>
            <a:ahLst/>
            <a:cxnLst/>
            <a:rect l="l" t="t" r="r" b="b"/>
            <a:pathLst>
              <a:path w="2591894" h="692436" extrusionOk="0">
                <a:moveTo>
                  <a:pt x="76939" y="692436"/>
                </a:moveTo>
                <a:lnTo>
                  <a:pt x="2514955" y="692436"/>
                </a:lnTo>
                <a:cubicBezTo>
                  <a:pt x="2557447" y="692436"/>
                  <a:pt x="2591894" y="657989"/>
                  <a:pt x="2591894" y="615497"/>
                </a:cubicBezTo>
                <a:lnTo>
                  <a:pt x="2591894" y="307751"/>
                </a:lnTo>
                <a:cubicBezTo>
                  <a:pt x="2591894" y="265259"/>
                  <a:pt x="2557447" y="230812"/>
                  <a:pt x="2514955" y="230812"/>
                </a:cubicBezTo>
                <a:lnTo>
                  <a:pt x="1385742" y="230812"/>
                </a:lnTo>
                <a:lnTo>
                  <a:pt x="1295947" y="0"/>
                </a:lnTo>
                <a:lnTo>
                  <a:pt x="1206152" y="230812"/>
                </a:lnTo>
                <a:lnTo>
                  <a:pt x="76939" y="230812"/>
                </a:lnTo>
                <a:cubicBezTo>
                  <a:pt x="34447" y="230812"/>
                  <a:pt x="0" y="265259"/>
                  <a:pt x="0" y="307751"/>
                </a:cubicBezTo>
                <a:lnTo>
                  <a:pt x="0" y="615497"/>
                </a:lnTo>
                <a:cubicBezTo>
                  <a:pt x="0" y="657989"/>
                  <a:pt x="34447" y="692436"/>
                  <a:pt x="76939" y="692436"/>
                </a:cubicBezTo>
                <a:close/>
              </a:path>
            </a:pathLst>
          </a:custGeom>
          <a:solidFill>
            <a:srgbClr val="DD6B7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165" name="Google Shape;2165;p104" descr="グラフィカル ユーザー インターフェイス が含まれている画像&#10;&#10;AI 生成コンテンツは誤りを含む可能性があります。"/>
          <p:cNvPicPr preferRelativeResize="0"/>
          <p:nvPr/>
        </p:nvPicPr>
        <p:blipFill rotWithShape="1">
          <a:blip r:embed="rId3">
            <a:alphaModFix/>
          </a:blip>
          <a:srcRect/>
          <a:stretch/>
        </p:blipFill>
        <p:spPr>
          <a:xfrm>
            <a:off x="620973" y="2480116"/>
            <a:ext cx="2193019" cy="1786524"/>
          </a:xfrm>
          <a:prstGeom prst="rect">
            <a:avLst/>
          </a:prstGeom>
          <a:noFill/>
          <a:ln>
            <a:noFill/>
          </a:ln>
        </p:spPr>
      </p:pic>
      <p:sp>
        <p:nvSpPr>
          <p:cNvPr id="2166" name="Google Shape;2166;p104"/>
          <p:cNvSpPr txBox="1"/>
          <p:nvPr/>
        </p:nvSpPr>
        <p:spPr>
          <a:xfrm>
            <a:off x="655844" y="1520727"/>
            <a:ext cx="21156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lt1"/>
              </a:buClr>
              <a:buSzPts val="1800"/>
              <a:buFont typeface="Arial"/>
              <a:buNone/>
            </a:pPr>
            <a:r>
              <a:rPr lang="ja-JP" sz="1800" b="1" i="0" u="none" strike="noStrike" cap="none">
                <a:solidFill>
                  <a:schemeClr val="lt1"/>
                </a:solidFill>
                <a:latin typeface="Arial"/>
                <a:ea typeface="Arial"/>
                <a:cs typeface="Arial"/>
                <a:sym typeface="Arial"/>
              </a:rPr>
              <a:t>買い物をすると</a:t>
            </a:r>
            <a:endParaRPr sz="1400" b="0" i="0" u="none" strike="noStrike" cap="none">
              <a:solidFill>
                <a:srgbClr val="000000"/>
              </a:solidFill>
              <a:latin typeface="Arial"/>
              <a:ea typeface="Arial"/>
              <a:cs typeface="Arial"/>
              <a:sym typeface="Arial"/>
            </a:endParaRPr>
          </a:p>
        </p:txBody>
      </p:sp>
      <p:sp>
        <p:nvSpPr>
          <p:cNvPr id="2167" name="Google Shape;2167;p104"/>
          <p:cNvSpPr txBox="1"/>
          <p:nvPr/>
        </p:nvSpPr>
        <p:spPr>
          <a:xfrm>
            <a:off x="401780" y="4537109"/>
            <a:ext cx="2623651" cy="978689"/>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chemeClr val="dk1"/>
              </a:buClr>
              <a:buSzPts val="1600"/>
              <a:buFont typeface="Arial"/>
              <a:buNone/>
            </a:pPr>
            <a:r>
              <a:rPr lang="ja-JP" sz="1600" b="0" i="0" u="none" strike="noStrike" cap="none">
                <a:solidFill>
                  <a:schemeClr val="dk1"/>
                </a:solidFill>
                <a:latin typeface="Arial"/>
                <a:ea typeface="Arial"/>
                <a:cs typeface="Arial"/>
                <a:sym typeface="Arial"/>
              </a:rPr>
              <a:t>買い物をしたときに支払っ</a:t>
            </a:r>
            <a:endParaRPr sz="1600" b="0" i="0" u="none" strike="noStrike" cap="none">
              <a:solidFill>
                <a:schemeClr val="dk1"/>
              </a:solidFill>
              <a:latin typeface="Arial"/>
              <a:ea typeface="Arial"/>
              <a:cs typeface="Arial"/>
              <a:sym typeface="Arial"/>
            </a:endParaRPr>
          </a:p>
          <a:p>
            <a:pPr marL="0" marR="0" lvl="0" indent="0" algn="l" rtl="0">
              <a:lnSpc>
                <a:spcPct val="120000"/>
              </a:lnSpc>
              <a:spcBef>
                <a:spcPts val="0"/>
              </a:spcBef>
              <a:spcAft>
                <a:spcPts val="0"/>
              </a:spcAft>
              <a:buClr>
                <a:schemeClr val="dk1"/>
              </a:buClr>
              <a:buSzPts val="1600"/>
              <a:buFont typeface="Arial"/>
              <a:buNone/>
            </a:pPr>
            <a:r>
              <a:rPr lang="ja-JP" sz="1600" b="0" i="0" u="none" strike="noStrike" cap="none">
                <a:solidFill>
                  <a:schemeClr val="dk1"/>
                </a:solidFill>
                <a:latin typeface="Arial"/>
                <a:ea typeface="Arial"/>
                <a:cs typeface="Arial"/>
                <a:sym typeface="Arial"/>
              </a:rPr>
              <a:t>た消費税は、お店などがま</a:t>
            </a:r>
            <a:endParaRPr sz="1600" b="0" i="0" u="none" strike="noStrike" cap="none">
              <a:solidFill>
                <a:schemeClr val="dk1"/>
              </a:solidFill>
              <a:latin typeface="Arial"/>
              <a:ea typeface="Arial"/>
              <a:cs typeface="Arial"/>
              <a:sym typeface="Arial"/>
            </a:endParaRPr>
          </a:p>
          <a:p>
            <a:pPr marL="0" marR="0" lvl="0" indent="0" algn="l" rtl="0">
              <a:lnSpc>
                <a:spcPct val="120000"/>
              </a:lnSpc>
              <a:spcBef>
                <a:spcPts val="0"/>
              </a:spcBef>
              <a:spcAft>
                <a:spcPts val="0"/>
              </a:spcAft>
              <a:buClr>
                <a:schemeClr val="dk1"/>
              </a:buClr>
              <a:buSzPts val="1600"/>
              <a:buFont typeface="Arial"/>
              <a:buNone/>
            </a:pPr>
            <a:r>
              <a:rPr lang="ja-JP" sz="1600" b="0" i="0" u="none" strike="noStrike" cap="none">
                <a:solidFill>
                  <a:schemeClr val="dk1"/>
                </a:solidFill>
                <a:latin typeface="Arial"/>
                <a:ea typeface="Arial"/>
                <a:cs typeface="Arial"/>
                <a:sym typeface="Arial"/>
              </a:rPr>
              <a:t>とめて税務署に納めます。</a:t>
            </a:r>
            <a:endParaRPr sz="1400" b="0" i="0" u="none" strike="noStrike" cap="none">
              <a:solidFill>
                <a:srgbClr val="000000"/>
              </a:solidFill>
              <a:latin typeface="Arial"/>
              <a:ea typeface="Arial"/>
              <a:cs typeface="Arial"/>
              <a:sym typeface="Arial"/>
            </a:endParaRPr>
          </a:p>
        </p:txBody>
      </p:sp>
      <p:sp>
        <p:nvSpPr>
          <p:cNvPr id="2168" name="Google Shape;2168;p104"/>
          <p:cNvSpPr/>
          <p:nvPr/>
        </p:nvSpPr>
        <p:spPr>
          <a:xfrm>
            <a:off x="417660" y="5654789"/>
            <a:ext cx="2591893" cy="489839"/>
          </a:xfrm>
          <a:prstGeom prst="roundRect">
            <a:avLst>
              <a:gd name="adj" fmla="val 50000"/>
            </a:avLst>
          </a:prstGeom>
          <a:solidFill>
            <a:srgbClr val="E9546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69" name="Google Shape;2169;p104"/>
          <p:cNvSpPr txBox="1"/>
          <p:nvPr/>
        </p:nvSpPr>
        <p:spPr>
          <a:xfrm>
            <a:off x="535450" y="5718822"/>
            <a:ext cx="23562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lt1"/>
              </a:buClr>
              <a:buSzPts val="1800"/>
              <a:buFont typeface="Arial"/>
              <a:buNone/>
            </a:pPr>
            <a:r>
              <a:rPr lang="ja-JP" sz="1800" b="1" i="0" u="none" strike="noStrike" cap="none">
                <a:solidFill>
                  <a:schemeClr val="lt1"/>
                </a:solidFill>
                <a:latin typeface="Arial"/>
                <a:ea typeface="Arial"/>
                <a:cs typeface="Arial"/>
                <a:sym typeface="Arial"/>
              </a:rPr>
              <a:t>消費税・地方消費税</a:t>
            </a:r>
            <a:endParaRPr sz="1400" b="0" i="0" u="none" strike="noStrike" cap="none">
              <a:solidFill>
                <a:srgbClr val="000000"/>
              </a:solidFill>
              <a:latin typeface="Arial"/>
              <a:ea typeface="Arial"/>
              <a:cs typeface="Arial"/>
              <a:sym typeface="Arial"/>
            </a:endParaRPr>
          </a:p>
        </p:txBody>
      </p:sp>
      <p:sp>
        <p:nvSpPr>
          <p:cNvPr id="2170" name="Google Shape;2170;p104"/>
          <p:cNvSpPr/>
          <p:nvPr/>
        </p:nvSpPr>
        <p:spPr>
          <a:xfrm rot="10800000" flipH="1">
            <a:off x="3339255" y="1470800"/>
            <a:ext cx="2591894" cy="692436"/>
          </a:xfrm>
          <a:custGeom>
            <a:avLst/>
            <a:gdLst/>
            <a:ahLst/>
            <a:cxnLst/>
            <a:rect l="l" t="t" r="r" b="b"/>
            <a:pathLst>
              <a:path w="2591894" h="692436" extrusionOk="0">
                <a:moveTo>
                  <a:pt x="76939" y="692436"/>
                </a:moveTo>
                <a:lnTo>
                  <a:pt x="2514955" y="692436"/>
                </a:lnTo>
                <a:cubicBezTo>
                  <a:pt x="2557447" y="692436"/>
                  <a:pt x="2591894" y="657989"/>
                  <a:pt x="2591894" y="615497"/>
                </a:cubicBezTo>
                <a:lnTo>
                  <a:pt x="2591894" y="307751"/>
                </a:lnTo>
                <a:cubicBezTo>
                  <a:pt x="2591894" y="265259"/>
                  <a:pt x="2557447" y="230812"/>
                  <a:pt x="2514955" y="230812"/>
                </a:cubicBezTo>
                <a:lnTo>
                  <a:pt x="1385742" y="230812"/>
                </a:lnTo>
                <a:lnTo>
                  <a:pt x="1295947" y="0"/>
                </a:lnTo>
                <a:lnTo>
                  <a:pt x="1206153" y="230812"/>
                </a:lnTo>
                <a:lnTo>
                  <a:pt x="76939" y="230812"/>
                </a:lnTo>
                <a:cubicBezTo>
                  <a:pt x="34447" y="230812"/>
                  <a:pt x="0" y="265259"/>
                  <a:pt x="0" y="307751"/>
                </a:cubicBezTo>
                <a:lnTo>
                  <a:pt x="0" y="615497"/>
                </a:lnTo>
                <a:cubicBezTo>
                  <a:pt x="0" y="657989"/>
                  <a:pt x="34447" y="692436"/>
                  <a:pt x="76939" y="692436"/>
                </a:cubicBezTo>
                <a:close/>
              </a:path>
            </a:pathLst>
          </a:custGeom>
          <a:solidFill>
            <a:srgbClr val="DD6B7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71" name="Google Shape;2171;p104"/>
          <p:cNvSpPr txBox="1"/>
          <p:nvPr/>
        </p:nvSpPr>
        <p:spPr>
          <a:xfrm>
            <a:off x="3385875" y="1520727"/>
            <a:ext cx="24987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lt1"/>
              </a:buClr>
              <a:buSzPts val="1800"/>
              <a:buFont typeface="Arial"/>
              <a:buNone/>
            </a:pPr>
            <a:r>
              <a:rPr lang="ja-JP" sz="1800" b="1" i="0" u="none" strike="noStrike" cap="none">
                <a:solidFill>
                  <a:schemeClr val="lt1"/>
                </a:solidFill>
                <a:latin typeface="Arial"/>
                <a:ea typeface="Arial"/>
                <a:cs typeface="Arial"/>
                <a:sym typeface="Arial"/>
              </a:rPr>
              <a:t>会社で働いている人は</a:t>
            </a:r>
            <a:endParaRPr sz="1400" b="0" i="0" u="none" strike="noStrike" cap="none">
              <a:solidFill>
                <a:srgbClr val="000000"/>
              </a:solidFill>
              <a:latin typeface="Arial"/>
              <a:ea typeface="Arial"/>
              <a:cs typeface="Arial"/>
              <a:sym typeface="Arial"/>
            </a:endParaRPr>
          </a:p>
        </p:txBody>
      </p:sp>
      <p:sp>
        <p:nvSpPr>
          <p:cNvPr id="2172" name="Google Shape;2172;p104"/>
          <p:cNvSpPr txBox="1"/>
          <p:nvPr/>
        </p:nvSpPr>
        <p:spPr>
          <a:xfrm>
            <a:off x="3323002" y="4537109"/>
            <a:ext cx="2624400" cy="683224"/>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chemeClr val="dk1"/>
              </a:buClr>
              <a:buSzPts val="1600"/>
              <a:buFont typeface="Arial"/>
              <a:buNone/>
            </a:pPr>
            <a:r>
              <a:rPr lang="ja-JP" sz="1600" b="0" i="0" u="none" strike="noStrike" cap="none">
                <a:solidFill>
                  <a:schemeClr val="dk1"/>
                </a:solidFill>
                <a:latin typeface="Arial"/>
                <a:ea typeface="Arial"/>
                <a:cs typeface="Arial"/>
                <a:sym typeface="Arial"/>
              </a:rPr>
              <a:t>給料から税金などが差し引</a:t>
            </a:r>
            <a:endParaRPr sz="1600" b="0" i="0" u="none" strike="noStrike" cap="none">
              <a:solidFill>
                <a:schemeClr val="dk1"/>
              </a:solidFill>
              <a:latin typeface="Arial"/>
              <a:ea typeface="Arial"/>
              <a:cs typeface="Arial"/>
              <a:sym typeface="Arial"/>
            </a:endParaRPr>
          </a:p>
          <a:p>
            <a:pPr marL="0" marR="0" lvl="0" indent="0" algn="l" rtl="0">
              <a:lnSpc>
                <a:spcPct val="120000"/>
              </a:lnSpc>
              <a:spcBef>
                <a:spcPts val="0"/>
              </a:spcBef>
              <a:spcAft>
                <a:spcPts val="0"/>
              </a:spcAft>
              <a:buClr>
                <a:schemeClr val="dk1"/>
              </a:buClr>
              <a:buSzPts val="1600"/>
              <a:buFont typeface="Arial"/>
              <a:buNone/>
            </a:pPr>
            <a:r>
              <a:rPr lang="ja-JP" sz="1600" b="0" i="0" u="none" strike="noStrike" cap="none">
                <a:solidFill>
                  <a:schemeClr val="dk1"/>
                </a:solidFill>
                <a:latin typeface="Arial"/>
                <a:ea typeface="Arial"/>
                <a:cs typeface="Arial"/>
                <a:sym typeface="Arial"/>
              </a:rPr>
              <a:t>かれます。</a:t>
            </a:r>
            <a:endParaRPr sz="1600" b="0" i="0" u="none" strike="noStrike" cap="none">
              <a:solidFill>
                <a:schemeClr val="dk1"/>
              </a:solidFill>
              <a:latin typeface="Arial"/>
              <a:ea typeface="Arial"/>
              <a:cs typeface="Arial"/>
              <a:sym typeface="Arial"/>
            </a:endParaRPr>
          </a:p>
        </p:txBody>
      </p:sp>
      <p:sp>
        <p:nvSpPr>
          <p:cNvPr id="2173" name="Google Shape;2173;p104"/>
          <p:cNvSpPr/>
          <p:nvPr/>
        </p:nvSpPr>
        <p:spPr>
          <a:xfrm>
            <a:off x="3339256" y="5654789"/>
            <a:ext cx="2591893" cy="489839"/>
          </a:xfrm>
          <a:prstGeom prst="roundRect">
            <a:avLst>
              <a:gd name="adj" fmla="val 50000"/>
            </a:avLst>
          </a:prstGeom>
          <a:solidFill>
            <a:srgbClr val="E9546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74" name="Google Shape;2174;p104"/>
          <p:cNvSpPr txBox="1"/>
          <p:nvPr/>
        </p:nvSpPr>
        <p:spPr>
          <a:xfrm>
            <a:off x="3457046" y="5718822"/>
            <a:ext cx="23562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lt1"/>
              </a:buClr>
              <a:buSzPts val="1800"/>
              <a:buFont typeface="Arial"/>
              <a:buNone/>
            </a:pPr>
            <a:r>
              <a:rPr lang="ja-JP" sz="1800" b="1" i="0" u="none" strike="noStrike" cap="none">
                <a:solidFill>
                  <a:schemeClr val="lt1"/>
                </a:solidFill>
                <a:latin typeface="Arial"/>
                <a:ea typeface="Arial"/>
                <a:cs typeface="Arial"/>
                <a:sym typeface="Arial"/>
              </a:rPr>
              <a:t>所得税・県市町民税</a:t>
            </a:r>
            <a:endParaRPr sz="1400" b="0" i="0" u="none" strike="noStrike" cap="none">
              <a:solidFill>
                <a:srgbClr val="000000"/>
              </a:solidFill>
              <a:latin typeface="Arial"/>
              <a:ea typeface="Arial"/>
              <a:cs typeface="Arial"/>
              <a:sym typeface="Arial"/>
            </a:endParaRPr>
          </a:p>
        </p:txBody>
      </p:sp>
      <p:sp>
        <p:nvSpPr>
          <p:cNvPr id="2175" name="Google Shape;2175;p104"/>
          <p:cNvSpPr/>
          <p:nvPr/>
        </p:nvSpPr>
        <p:spPr>
          <a:xfrm rot="10800000" flipH="1">
            <a:off x="6260851" y="1470800"/>
            <a:ext cx="2591894" cy="692436"/>
          </a:xfrm>
          <a:custGeom>
            <a:avLst/>
            <a:gdLst/>
            <a:ahLst/>
            <a:cxnLst/>
            <a:rect l="l" t="t" r="r" b="b"/>
            <a:pathLst>
              <a:path w="2591894" h="692436" extrusionOk="0">
                <a:moveTo>
                  <a:pt x="76939" y="692436"/>
                </a:moveTo>
                <a:lnTo>
                  <a:pt x="2514955" y="692436"/>
                </a:lnTo>
                <a:cubicBezTo>
                  <a:pt x="2557447" y="692436"/>
                  <a:pt x="2591894" y="657989"/>
                  <a:pt x="2591894" y="615497"/>
                </a:cubicBezTo>
                <a:lnTo>
                  <a:pt x="2591894" y="307751"/>
                </a:lnTo>
                <a:cubicBezTo>
                  <a:pt x="2591894" y="265259"/>
                  <a:pt x="2557447" y="230812"/>
                  <a:pt x="2514955" y="230812"/>
                </a:cubicBezTo>
                <a:lnTo>
                  <a:pt x="1385742" y="230812"/>
                </a:lnTo>
                <a:lnTo>
                  <a:pt x="1295947" y="0"/>
                </a:lnTo>
                <a:lnTo>
                  <a:pt x="1206153" y="230812"/>
                </a:lnTo>
                <a:lnTo>
                  <a:pt x="76939" y="230812"/>
                </a:lnTo>
                <a:cubicBezTo>
                  <a:pt x="34447" y="230812"/>
                  <a:pt x="0" y="265259"/>
                  <a:pt x="0" y="307751"/>
                </a:cubicBezTo>
                <a:lnTo>
                  <a:pt x="0" y="615497"/>
                </a:lnTo>
                <a:cubicBezTo>
                  <a:pt x="0" y="657989"/>
                  <a:pt x="34447" y="692436"/>
                  <a:pt x="76939" y="692436"/>
                </a:cubicBezTo>
                <a:close/>
              </a:path>
            </a:pathLst>
          </a:custGeom>
          <a:solidFill>
            <a:srgbClr val="DD6B7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76" name="Google Shape;2176;p104"/>
          <p:cNvSpPr txBox="1"/>
          <p:nvPr/>
        </p:nvSpPr>
        <p:spPr>
          <a:xfrm>
            <a:off x="6424998" y="1520727"/>
            <a:ext cx="22635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lt1"/>
              </a:buClr>
              <a:buSzPts val="1800"/>
              <a:buFont typeface="Arial"/>
              <a:buNone/>
            </a:pPr>
            <a:r>
              <a:rPr lang="ja-JP" sz="1800" b="1" i="0" u="none" strike="noStrike" cap="none">
                <a:solidFill>
                  <a:schemeClr val="lt1"/>
                </a:solidFill>
                <a:latin typeface="Arial"/>
                <a:ea typeface="Arial"/>
                <a:cs typeface="Arial"/>
                <a:sym typeface="Arial"/>
              </a:rPr>
              <a:t>商売をしている人は</a:t>
            </a:r>
            <a:endParaRPr sz="1400" b="0" i="0" u="none" strike="noStrike" cap="none">
              <a:solidFill>
                <a:srgbClr val="000000"/>
              </a:solidFill>
              <a:latin typeface="Arial"/>
              <a:ea typeface="Arial"/>
              <a:cs typeface="Arial"/>
              <a:sym typeface="Arial"/>
            </a:endParaRPr>
          </a:p>
        </p:txBody>
      </p:sp>
      <p:sp>
        <p:nvSpPr>
          <p:cNvPr id="2177" name="Google Shape;2177;p104"/>
          <p:cNvSpPr txBox="1"/>
          <p:nvPr/>
        </p:nvSpPr>
        <p:spPr>
          <a:xfrm>
            <a:off x="6244600" y="4537109"/>
            <a:ext cx="2624400" cy="683224"/>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chemeClr val="dk1"/>
              </a:buClr>
              <a:buSzPts val="1600"/>
              <a:buFont typeface="Arial"/>
              <a:buNone/>
            </a:pPr>
            <a:r>
              <a:rPr lang="ja-JP" sz="1600" b="0" i="0" u="none" strike="noStrike" cap="none">
                <a:solidFill>
                  <a:schemeClr val="dk1"/>
                </a:solidFill>
                <a:latin typeface="Arial"/>
                <a:ea typeface="Arial"/>
                <a:cs typeface="Arial"/>
                <a:sym typeface="Arial"/>
              </a:rPr>
              <a:t>1年に1度、自分の税金の</a:t>
            </a:r>
            <a:endParaRPr sz="1600" b="0" i="0" u="none" strike="noStrike" cap="none">
              <a:solidFill>
                <a:schemeClr val="dk1"/>
              </a:solidFill>
              <a:latin typeface="Arial"/>
              <a:ea typeface="Arial"/>
              <a:cs typeface="Arial"/>
              <a:sym typeface="Arial"/>
            </a:endParaRPr>
          </a:p>
          <a:p>
            <a:pPr marL="0" marR="0" lvl="0" indent="0" algn="l" rtl="0">
              <a:lnSpc>
                <a:spcPct val="120000"/>
              </a:lnSpc>
              <a:spcBef>
                <a:spcPts val="0"/>
              </a:spcBef>
              <a:spcAft>
                <a:spcPts val="0"/>
              </a:spcAft>
              <a:buClr>
                <a:schemeClr val="dk1"/>
              </a:buClr>
              <a:buSzPts val="1600"/>
              <a:buFont typeface="Arial"/>
              <a:buNone/>
            </a:pPr>
            <a:r>
              <a:rPr lang="ja-JP" sz="1600" b="0" i="0" u="none" strike="noStrike" cap="none">
                <a:solidFill>
                  <a:schemeClr val="dk1"/>
                </a:solidFill>
                <a:latin typeface="Arial"/>
                <a:ea typeface="Arial"/>
                <a:cs typeface="Arial"/>
                <a:sym typeface="Arial"/>
              </a:rPr>
              <a:t>額を計算して納めます。</a:t>
            </a:r>
            <a:endParaRPr sz="1600" b="0" i="0" u="none" strike="noStrike" cap="none">
              <a:solidFill>
                <a:schemeClr val="dk1"/>
              </a:solidFill>
              <a:latin typeface="Arial"/>
              <a:ea typeface="Arial"/>
              <a:cs typeface="Arial"/>
              <a:sym typeface="Arial"/>
            </a:endParaRPr>
          </a:p>
        </p:txBody>
      </p:sp>
      <p:sp>
        <p:nvSpPr>
          <p:cNvPr id="2178" name="Google Shape;2178;p104"/>
          <p:cNvSpPr/>
          <p:nvPr/>
        </p:nvSpPr>
        <p:spPr>
          <a:xfrm>
            <a:off x="6260852" y="5654789"/>
            <a:ext cx="2591893" cy="489839"/>
          </a:xfrm>
          <a:prstGeom prst="roundRect">
            <a:avLst>
              <a:gd name="adj" fmla="val 50000"/>
            </a:avLst>
          </a:prstGeom>
          <a:solidFill>
            <a:srgbClr val="E9546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79" name="Google Shape;2179;p104"/>
          <p:cNvSpPr txBox="1"/>
          <p:nvPr/>
        </p:nvSpPr>
        <p:spPr>
          <a:xfrm>
            <a:off x="6378642" y="5718822"/>
            <a:ext cx="23562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lt1"/>
              </a:buClr>
              <a:buSzPts val="1800"/>
              <a:buFont typeface="Arial"/>
              <a:buNone/>
            </a:pPr>
            <a:r>
              <a:rPr lang="ja-JP" sz="1800" b="1" i="0" u="none" strike="noStrike" cap="none">
                <a:solidFill>
                  <a:schemeClr val="lt1"/>
                </a:solidFill>
                <a:latin typeface="Arial"/>
                <a:ea typeface="Arial"/>
                <a:cs typeface="Arial"/>
                <a:sym typeface="Arial"/>
              </a:rPr>
              <a:t>所得税・事業税</a:t>
            </a:r>
            <a:endParaRPr sz="1400" b="0" i="0" u="none" strike="noStrike" cap="none">
              <a:solidFill>
                <a:srgbClr val="000000"/>
              </a:solidFill>
              <a:latin typeface="Arial"/>
              <a:ea typeface="Arial"/>
              <a:cs typeface="Arial"/>
              <a:sym typeface="Arial"/>
            </a:endParaRPr>
          </a:p>
        </p:txBody>
      </p:sp>
      <p:sp>
        <p:nvSpPr>
          <p:cNvPr id="2180" name="Google Shape;2180;p104"/>
          <p:cNvSpPr/>
          <p:nvPr/>
        </p:nvSpPr>
        <p:spPr>
          <a:xfrm rot="10800000" flipH="1">
            <a:off x="9182447" y="1470800"/>
            <a:ext cx="2591894" cy="692436"/>
          </a:xfrm>
          <a:custGeom>
            <a:avLst/>
            <a:gdLst/>
            <a:ahLst/>
            <a:cxnLst/>
            <a:rect l="l" t="t" r="r" b="b"/>
            <a:pathLst>
              <a:path w="2591894" h="692436" extrusionOk="0">
                <a:moveTo>
                  <a:pt x="76939" y="692436"/>
                </a:moveTo>
                <a:lnTo>
                  <a:pt x="2514955" y="692436"/>
                </a:lnTo>
                <a:cubicBezTo>
                  <a:pt x="2557447" y="692436"/>
                  <a:pt x="2591894" y="657989"/>
                  <a:pt x="2591894" y="615497"/>
                </a:cubicBezTo>
                <a:lnTo>
                  <a:pt x="2591894" y="307751"/>
                </a:lnTo>
                <a:cubicBezTo>
                  <a:pt x="2591894" y="265259"/>
                  <a:pt x="2557447" y="230812"/>
                  <a:pt x="2514955" y="230812"/>
                </a:cubicBezTo>
                <a:lnTo>
                  <a:pt x="1385742" y="230812"/>
                </a:lnTo>
                <a:lnTo>
                  <a:pt x="1295947" y="0"/>
                </a:lnTo>
                <a:lnTo>
                  <a:pt x="1206152" y="230812"/>
                </a:lnTo>
                <a:lnTo>
                  <a:pt x="76939" y="230812"/>
                </a:lnTo>
                <a:cubicBezTo>
                  <a:pt x="34447" y="230812"/>
                  <a:pt x="0" y="265259"/>
                  <a:pt x="0" y="307751"/>
                </a:cubicBezTo>
                <a:lnTo>
                  <a:pt x="0" y="615497"/>
                </a:lnTo>
                <a:cubicBezTo>
                  <a:pt x="0" y="657989"/>
                  <a:pt x="34447" y="692436"/>
                  <a:pt x="76939" y="692436"/>
                </a:cubicBezTo>
                <a:close/>
              </a:path>
            </a:pathLst>
          </a:custGeom>
          <a:solidFill>
            <a:srgbClr val="DD6B7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81" name="Google Shape;2181;p104"/>
          <p:cNvSpPr txBox="1"/>
          <p:nvPr/>
        </p:nvSpPr>
        <p:spPr>
          <a:xfrm>
            <a:off x="9420632" y="1520727"/>
            <a:ext cx="21156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lt1"/>
              </a:buClr>
              <a:buSzPts val="1800"/>
              <a:buFont typeface="Arial"/>
              <a:buNone/>
            </a:pPr>
            <a:r>
              <a:rPr lang="ja-JP" sz="1800" b="1" i="0" u="none" strike="noStrike" cap="none">
                <a:solidFill>
                  <a:schemeClr val="lt1"/>
                </a:solidFill>
                <a:latin typeface="Arial"/>
                <a:ea typeface="Arial"/>
                <a:cs typeface="Arial"/>
                <a:sym typeface="Arial"/>
              </a:rPr>
              <a:t>会社も</a:t>
            </a:r>
            <a:endParaRPr sz="1400" b="0" i="0" u="none" strike="noStrike" cap="none">
              <a:solidFill>
                <a:srgbClr val="000000"/>
              </a:solidFill>
              <a:latin typeface="Arial"/>
              <a:ea typeface="Arial"/>
              <a:cs typeface="Arial"/>
              <a:sym typeface="Arial"/>
            </a:endParaRPr>
          </a:p>
        </p:txBody>
      </p:sp>
      <p:sp>
        <p:nvSpPr>
          <p:cNvPr id="2182" name="Google Shape;2182;p104"/>
          <p:cNvSpPr txBox="1"/>
          <p:nvPr/>
        </p:nvSpPr>
        <p:spPr>
          <a:xfrm>
            <a:off x="9060582" y="4537109"/>
            <a:ext cx="2624400" cy="683224"/>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chemeClr val="dk1"/>
              </a:buClr>
              <a:buSzPts val="1600"/>
              <a:buFont typeface="Arial"/>
              <a:buNone/>
            </a:pPr>
            <a:r>
              <a:rPr lang="ja-JP" sz="1600" b="0" i="0" u="none" strike="noStrike" cap="none">
                <a:solidFill>
                  <a:schemeClr val="dk1"/>
                </a:solidFill>
                <a:latin typeface="Arial"/>
                <a:ea typeface="Arial"/>
                <a:cs typeface="Arial"/>
                <a:sym typeface="Arial"/>
              </a:rPr>
              <a:t>会社も税金の額を計算して</a:t>
            </a:r>
            <a:endParaRPr sz="1600" b="0" i="0" u="none" strike="noStrike" cap="none">
              <a:solidFill>
                <a:schemeClr val="dk1"/>
              </a:solidFill>
              <a:latin typeface="Arial"/>
              <a:ea typeface="Arial"/>
              <a:cs typeface="Arial"/>
              <a:sym typeface="Arial"/>
            </a:endParaRPr>
          </a:p>
          <a:p>
            <a:pPr marL="0" marR="0" lvl="0" indent="0" algn="l" rtl="0">
              <a:lnSpc>
                <a:spcPct val="120000"/>
              </a:lnSpc>
              <a:spcBef>
                <a:spcPts val="0"/>
              </a:spcBef>
              <a:spcAft>
                <a:spcPts val="0"/>
              </a:spcAft>
              <a:buClr>
                <a:schemeClr val="dk1"/>
              </a:buClr>
              <a:buSzPts val="1600"/>
              <a:buFont typeface="Arial"/>
              <a:buNone/>
            </a:pPr>
            <a:r>
              <a:rPr lang="ja-JP" sz="1600" b="0" i="0" u="none" strike="noStrike" cap="none">
                <a:solidFill>
                  <a:schemeClr val="dk1"/>
                </a:solidFill>
                <a:latin typeface="Arial"/>
                <a:ea typeface="Arial"/>
                <a:cs typeface="Arial"/>
                <a:sym typeface="Arial"/>
              </a:rPr>
              <a:t>納めます。</a:t>
            </a:r>
            <a:endParaRPr sz="1400" b="0" i="0" u="none" strike="noStrike" cap="none">
              <a:solidFill>
                <a:srgbClr val="000000"/>
              </a:solidFill>
              <a:latin typeface="Arial"/>
              <a:ea typeface="Arial"/>
              <a:cs typeface="Arial"/>
              <a:sym typeface="Arial"/>
            </a:endParaRPr>
          </a:p>
        </p:txBody>
      </p:sp>
      <p:sp>
        <p:nvSpPr>
          <p:cNvPr id="2183" name="Google Shape;2183;p104"/>
          <p:cNvSpPr/>
          <p:nvPr/>
        </p:nvSpPr>
        <p:spPr>
          <a:xfrm>
            <a:off x="9182448" y="5654789"/>
            <a:ext cx="2591893" cy="489839"/>
          </a:xfrm>
          <a:prstGeom prst="roundRect">
            <a:avLst>
              <a:gd name="adj" fmla="val 50000"/>
            </a:avLst>
          </a:prstGeom>
          <a:solidFill>
            <a:srgbClr val="E9546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84" name="Google Shape;2184;p104"/>
          <p:cNvSpPr txBox="1"/>
          <p:nvPr/>
        </p:nvSpPr>
        <p:spPr>
          <a:xfrm>
            <a:off x="9300238" y="5718822"/>
            <a:ext cx="23562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lt1"/>
              </a:buClr>
              <a:buSzPts val="1800"/>
              <a:buFont typeface="Arial"/>
              <a:buNone/>
            </a:pPr>
            <a:r>
              <a:rPr lang="ja-JP" sz="1800" b="1" i="0" u="none" strike="noStrike" cap="none">
                <a:solidFill>
                  <a:schemeClr val="lt1"/>
                </a:solidFill>
                <a:latin typeface="Arial"/>
                <a:ea typeface="Arial"/>
                <a:cs typeface="Arial"/>
                <a:sym typeface="Arial"/>
              </a:rPr>
              <a:t>法人税</a:t>
            </a:r>
            <a:endParaRPr sz="1400" b="0" i="0" u="none" strike="noStrike" cap="none">
              <a:solidFill>
                <a:srgbClr val="000000"/>
              </a:solidFill>
              <a:latin typeface="Arial"/>
              <a:ea typeface="Arial"/>
              <a:cs typeface="Arial"/>
              <a:sym typeface="Arial"/>
            </a:endParaRPr>
          </a:p>
        </p:txBody>
      </p:sp>
      <p:pic>
        <p:nvPicPr>
          <p:cNvPr id="2185" name="Google Shape;2185;p104" descr="アイコン が含まれている画像&#10;&#10;AI 生成コンテンツは誤りを含む可能性があります。"/>
          <p:cNvPicPr preferRelativeResize="0"/>
          <p:nvPr/>
        </p:nvPicPr>
        <p:blipFill rotWithShape="1">
          <a:blip r:embed="rId4">
            <a:alphaModFix/>
          </a:blip>
          <a:srcRect/>
          <a:stretch/>
        </p:blipFill>
        <p:spPr>
          <a:xfrm>
            <a:off x="3586191" y="2301513"/>
            <a:ext cx="2154844" cy="2096605"/>
          </a:xfrm>
          <a:prstGeom prst="rect">
            <a:avLst/>
          </a:prstGeom>
          <a:noFill/>
          <a:ln>
            <a:noFill/>
          </a:ln>
        </p:spPr>
      </p:pic>
      <p:pic>
        <p:nvPicPr>
          <p:cNvPr id="2186" name="Google Shape;2186;p104" descr="レゴのキャラクター&#10;&#10;AI 生成コンテンツは誤りを含む可能性があります。"/>
          <p:cNvPicPr preferRelativeResize="0"/>
          <p:nvPr/>
        </p:nvPicPr>
        <p:blipFill rotWithShape="1">
          <a:blip r:embed="rId5">
            <a:alphaModFix/>
          </a:blip>
          <a:srcRect/>
          <a:stretch/>
        </p:blipFill>
        <p:spPr>
          <a:xfrm>
            <a:off x="6350798" y="2458668"/>
            <a:ext cx="2412000" cy="1862839"/>
          </a:xfrm>
          <a:prstGeom prst="rect">
            <a:avLst/>
          </a:prstGeom>
          <a:noFill/>
          <a:ln>
            <a:noFill/>
          </a:ln>
        </p:spPr>
      </p:pic>
      <p:pic>
        <p:nvPicPr>
          <p:cNvPr id="2187" name="Google Shape;2187;p104" descr="部屋 が含まれている画像&#10;&#10;AI 生成コンテンツは誤りを含む可能性があります。"/>
          <p:cNvPicPr preferRelativeResize="0"/>
          <p:nvPr/>
        </p:nvPicPr>
        <p:blipFill rotWithShape="1">
          <a:blip r:embed="rId6">
            <a:alphaModFix/>
          </a:blip>
          <a:srcRect/>
          <a:stretch/>
        </p:blipFill>
        <p:spPr>
          <a:xfrm>
            <a:off x="9663001" y="2290921"/>
            <a:ext cx="1508920" cy="2096605"/>
          </a:xfrm>
          <a:prstGeom prst="rect">
            <a:avLst/>
          </a:prstGeom>
          <a:noFill/>
          <a:ln>
            <a:noFill/>
          </a:ln>
        </p:spPr>
      </p:pic>
      <p:sp>
        <p:nvSpPr>
          <p:cNvPr id="2188" name="Google Shape;2188;p104"/>
          <p:cNvSpPr/>
          <p:nvPr/>
        </p:nvSpPr>
        <p:spPr>
          <a:xfrm>
            <a:off x="414485" y="6494298"/>
            <a:ext cx="1195848" cy="314594"/>
          </a:xfrm>
          <a:prstGeom prst="roundRect">
            <a:avLst>
              <a:gd name="adj" fmla="val 16667"/>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89" name="Google Shape;2189;p104"/>
          <p:cNvSpPr txBox="1"/>
          <p:nvPr/>
        </p:nvSpPr>
        <p:spPr>
          <a:xfrm>
            <a:off x="389145" y="6505877"/>
            <a:ext cx="1265576"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0" i="0" u="none" strike="noStrike" cap="none">
                <a:solidFill>
                  <a:srgbClr val="0070C0"/>
                </a:solidFill>
                <a:latin typeface="Arial"/>
                <a:ea typeface="Arial"/>
                <a:cs typeface="Arial"/>
                <a:sym typeface="Arial"/>
              </a:rPr>
              <a:t>詳しく学ぼう</a:t>
            </a:r>
            <a:endParaRPr sz="1400" b="0" i="0" u="none" strike="noStrike" cap="none">
              <a:solidFill>
                <a:srgbClr val="000000"/>
              </a:solidFill>
              <a:latin typeface="Arial"/>
              <a:ea typeface="Arial"/>
              <a:cs typeface="Arial"/>
              <a:sym typeface="Arial"/>
            </a:endParaRPr>
          </a:p>
        </p:txBody>
      </p:sp>
      <p:sp>
        <p:nvSpPr>
          <p:cNvPr id="2190" name="Google Shape;2190;p104"/>
          <p:cNvSpPr txBox="1"/>
          <p:nvPr/>
        </p:nvSpPr>
        <p:spPr>
          <a:xfrm>
            <a:off x="1667944" y="6517162"/>
            <a:ext cx="3417011" cy="285206"/>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100"/>
              <a:buFont typeface="Arial"/>
              <a:buNone/>
            </a:pPr>
            <a:r>
              <a:rPr lang="ja-JP" sz="1100" b="0" i="0" u="none" strike="noStrike" cap="none">
                <a:solidFill>
                  <a:srgbClr val="747474"/>
                </a:solidFill>
                <a:latin typeface="Arial"/>
                <a:ea typeface="Arial"/>
                <a:cs typeface="Arial"/>
                <a:sym typeface="Arial"/>
              </a:rPr>
              <a:t>もっと知りたい税のこと（財務省ホームページ）　</a:t>
            </a:r>
            <a:endParaRPr sz="1100" b="0" i="0" u="none" strike="noStrike" cap="none">
              <a:solidFill>
                <a:srgbClr val="747474"/>
              </a:solidFill>
              <a:latin typeface="Arial"/>
              <a:ea typeface="Arial"/>
              <a:cs typeface="Arial"/>
              <a:sym typeface="Arial"/>
            </a:endParaRPr>
          </a:p>
        </p:txBody>
      </p:sp>
      <p:sp>
        <p:nvSpPr>
          <p:cNvPr id="2191" name="Google Shape;2191;p104"/>
          <p:cNvSpPr txBox="1"/>
          <p:nvPr/>
        </p:nvSpPr>
        <p:spPr>
          <a:xfrm>
            <a:off x="4773656" y="6517162"/>
            <a:ext cx="5750400" cy="295425"/>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100"/>
              <a:buFont typeface="Arial"/>
              <a:buNone/>
            </a:pPr>
            <a:r>
              <a:rPr lang="ja-JP" sz="1100" b="0" i="0" u="sng" strike="noStrike" cap="none">
                <a:solidFill>
                  <a:srgbClr val="747474"/>
                </a:solidFill>
                <a:latin typeface="Arial"/>
                <a:ea typeface="Arial"/>
                <a:cs typeface="Arial"/>
                <a:sym typeface="Arial"/>
                <a:hlinkClick r:id="rId7">
                  <a:extLst>
                    <a:ext uri="{A12FA001-AC4F-418D-AE19-62706E023703}">
                      <ahyp:hlinkClr xmlns:ahyp="http://schemas.microsoft.com/office/drawing/2018/hyperlinkcolor" val="tx"/>
                    </a:ext>
                  </a:extLst>
                </a:hlinkClick>
              </a:rPr>
              <a:t>https://www.mof.go.jp/tax_policy/publication/brochure/zeisei0707_pdf/index.html</a:t>
            </a:r>
            <a:endParaRPr sz="1100" b="0" i="0" u="sng" strike="noStrike" cap="none">
              <a:solidFill>
                <a:srgbClr val="747474"/>
              </a:solidFill>
              <a:latin typeface="Arial"/>
              <a:ea typeface="Arial"/>
              <a:cs typeface="Arial"/>
              <a:sym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61"/>
                                        </p:tgtEl>
                                        <p:attrNameLst>
                                          <p:attrName>style.visibility</p:attrName>
                                        </p:attrNameLst>
                                      </p:cBhvr>
                                      <p:to>
                                        <p:strVal val="visible"/>
                                      </p:to>
                                    </p:set>
                                    <p:animEffect transition="in" filter="fade">
                                      <p:cBhvr>
                                        <p:cTn id="7" dur="500"/>
                                        <p:tgtEl>
                                          <p:spTgt spid="21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63"/>
                                        </p:tgtEl>
                                        <p:attrNameLst>
                                          <p:attrName>style.visibility</p:attrName>
                                        </p:attrNameLst>
                                      </p:cBhvr>
                                      <p:to>
                                        <p:strVal val="visible"/>
                                      </p:to>
                                    </p:set>
                                    <p:animEffect transition="in" filter="fade">
                                      <p:cBhvr>
                                        <p:cTn id="12" dur="500"/>
                                        <p:tgtEl>
                                          <p:spTgt spid="2163"/>
                                        </p:tgtEl>
                                      </p:cBhvr>
                                    </p:animEffect>
                                  </p:childTnLst>
                                </p:cTn>
                              </p:par>
                              <p:par>
                                <p:cTn id="13" presetID="10" presetClass="entr" presetSubtype="0" fill="hold" nodeType="withEffect">
                                  <p:stCondLst>
                                    <p:cond delay="0"/>
                                  </p:stCondLst>
                                  <p:childTnLst>
                                    <p:set>
                                      <p:cBhvr>
                                        <p:cTn id="14" dur="1" fill="hold">
                                          <p:stCondLst>
                                            <p:cond delay="0"/>
                                          </p:stCondLst>
                                        </p:cTn>
                                        <p:tgtEl>
                                          <p:spTgt spid="2162"/>
                                        </p:tgtEl>
                                        <p:attrNameLst>
                                          <p:attrName>style.visibility</p:attrName>
                                        </p:attrNameLst>
                                      </p:cBhvr>
                                      <p:to>
                                        <p:strVal val="visible"/>
                                      </p:to>
                                    </p:set>
                                    <p:animEffect transition="in" filter="fade">
                                      <p:cBhvr>
                                        <p:cTn id="15" dur="500"/>
                                        <p:tgtEl>
                                          <p:spTgt spid="2162"/>
                                        </p:tgtEl>
                                      </p:cBhvr>
                                    </p:animEffect>
                                  </p:childTnLst>
                                </p:cTn>
                              </p:par>
                              <p:par>
                                <p:cTn id="16" presetID="10" presetClass="entr" presetSubtype="0" fill="hold" nodeType="withEffect">
                                  <p:stCondLst>
                                    <p:cond delay="0"/>
                                  </p:stCondLst>
                                  <p:childTnLst>
                                    <p:set>
                                      <p:cBhvr>
                                        <p:cTn id="17" dur="1" fill="hold">
                                          <p:stCondLst>
                                            <p:cond delay="0"/>
                                          </p:stCondLst>
                                        </p:cTn>
                                        <p:tgtEl>
                                          <p:spTgt spid="2160"/>
                                        </p:tgtEl>
                                        <p:attrNameLst>
                                          <p:attrName>style.visibility</p:attrName>
                                        </p:attrNameLst>
                                      </p:cBhvr>
                                      <p:to>
                                        <p:strVal val="visible"/>
                                      </p:to>
                                    </p:set>
                                    <p:animEffect transition="in" filter="fade">
                                      <p:cBhvr>
                                        <p:cTn id="18" dur="500"/>
                                        <p:tgtEl>
                                          <p:spTgt spid="2160"/>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2164"/>
                                        </p:tgtEl>
                                        <p:attrNameLst>
                                          <p:attrName>style.visibility</p:attrName>
                                        </p:attrNameLst>
                                      </p:cBhvr>
                                      <p:to>
                                        <p:strVal val="visible"/>
                                      </p:to>
                                    </p:set>
                                    <p:animEffect transition="in" filter="fade">
                                      <p:cBhvr>
                                        <p:cTn id="22" dur="500"/>
                                        <p:tgtEl>
                                          <p:spTgt spid="2164"/>
                                        </p:tgtEl>
                                      </p:cBhvr>
                                    </p:animEffect>
                                  </p:childTnLst>
                                </p:cTn>
                              </p:par>
                              <p:par>
                                <p:cTn id="23" presetID="10" presetClass="entr" presetSubtype="0" fill="hold" nodeType="withEffect">
                                  <p:stCondLst>
                                    <p:cond delay="0"/>
                                  </p:stCondLst>
                                  <p:childTnLst>
                                    <p:set>
                                      <p:cBhvr>
                                        <p:cTn id="24" dur="1" fill="hold">
                                          <p:stCondLst>
                                            <p:cond delay="0"/>
                                          </p:stCondLst>
                                        </p:cTn>
                                        <p:tgtEl>
                                          <p:spTgt spid="2165"/>
                                        </p:tgtEl>
                                        <p:attrNameLst>
                                          <p:attrName>style.visibility</p:attrName>
                                        </p:attrNameLst>
                                      </p:cBhvr>
                                      <p:to>
                                        <p:strVal val="visible"/>
                                      </p:to>
                                    </p:set>
                                    <p:animEffect transition="in" filter="fade">
                                      <p:cBhvr>
                                        <p:cTn id="25" dur="500"/>
                                        <p:tgtEl>
                                          <p:spTgt spid="2165"/>
                                        </p:tgtEl>
                                      </p:cBhvr>
                                    </p:animEffect>
                                  </p:childTnLst>
                                </p:cTn>
                              </p:par>
                              <p:par>
                                <p:cTn id="26" presetID="10" presetClass="entr" presetSubtype="0" fill="hold" nodeType="withEffect">
                                  <p:stCondLst>
                                    <p:cond delay="0"/>
                                  </p:stCondLst>
                                  <p:childTnLst>
                                    <p:set>
                                      <p:cBhvr>
                                        <p:cTn id="27" dur="1" fill="hold">
                                          <p:stCondLst>
                                            <p:cond delay="0"/>
                                          </p:stCondLst>
                                        </p:cTn>
                                        <p:tgtEl>
                                          <p:spTgt spid="2166"/>
                                        </p:tgtEl>
                                        <p:attrNameLst>
                                          <p:attrName>style.visibility</p:attrName>
                                        </p:attrNameLst>
                                      </p:cBhvr>
                                      <p:to>
                                        <p:strVal val="visible"/>
                                      </p:to>
                                    </p:set>
                                    <p:animEffect transition="in" filter="fade">
                                      <p:cBhvr>
                                        <p:cTn id="28" dur="500"/>
                                        <p:tgtEl>
                                          <p:spTgt spid="2166"/>
                                        </p:tgtEl>
                                      </p:cBhvr>
                                    </p:animEffect>
                                  </p:childTnLst>
                                </p:cTn>
                              </p:par>
                              <p:par>
                                <p:cTn id="29" presetID="10" presetClass="entr" presetSubtype="0" fill="hold" nodeType="withEffect">
                                  <p:stCondLst>
                                    <p:cond delay="0"/>
                                  </p:stCondLst>
                                  <p:childTnLst>
                                    <p:set>
                                      <p:cBhvr>
                                        <p:cTn id="30" dur="1" fill="hold">
                                          <p:stCondLst>
                                            <p:cond delay="0"/>
                                          </p:stCondLst>
                                        </p:cTn>
                                        <p:tgtEl>
                                          <p:spTgt spid="2170"/>
                                        </p:tgtEl>
                                        <p:attrNameLst>
                                          <p:attrName>style.visibility</p:attrName>
                                        </p:attrNameLst>
                                      </p:cBhvr>
                                      <p:to>
                                        <p:strVal val="visible"/>
                                      </p:to>
                                    </p:set>
                                    <p:animEffect transition="in" filter="fade">
                                      <p:cBhvr>
                                        <p:cTn id="31" dur="500"/>
                                        <p:tgtEl>
                                          <p:spTgt spid="2170"/>
                                        </p:tgtEl>
                                      </p:cBhvr>
                                    </p:animEffect>
                                  </p:childTnLst>
                                </p:cTn>
                              </p:par>
                              <p:par>
                                <p:cTn id="32" presetID="10" presetClass="entr" presetSubtype="0" fill="hold" nodeType="withEffect">
                                  <p:stCondLst>
                                    <p:cond delay="0"/>
                                  </p:stCondLst>
                                  <p:childTnLst>
                                    <p:set>
                                      <p:cBhvr>
                                        <p:cTn id="33" dur="1" fill="hold">
                                          <p:stCondLst>
                                            <p:cond delay="0"/>
                                          </p:stCondLst>
                                        </p:cTn>
                                        <p:tgtEl>
                                          <p:spTgt spid="2171"/>
                                        </p:tgtEl>
                                        <p:attrNameLst>
                                          <p:attrName>style.visibility</p:attrName>
                                        </p:attrNameLst>
                                      </p:cBhvr>
                                      <p:to>
                                        <p:strVal val="visible"/>
                                      </p:to>
                                    </p:set>
                                    <p:animEffect transition="in" filter="fade">
                                      <p:cBhvr>
                                        <p:cTn id="34" dur="500"/>
                                        <p:tgtEl>
                                          <p:spTgt spid="2171"/>
                                        </p:tgtEl>
                                      </p:cBhvr>
                                    </p:animEffect>
                                  </p:childTnLst>
                                </p:cTn>
                              </p:par>
                              <p:par>
                                <p:cTn id="35" presetID="10" presetClass="entr" presetSubtype="0" fill="hold" nodeType="withEffect">
                                  <p:stCondLst>
                                    <p:cond delay="0"/>
                                  </p:stCondLst>
                                  <p:childTnLst>
                                    <p:set>
                                      <p:cBhvr>
                                        <p:cTn id="36" dur="1" fill="hold">
                                          <p:stCondLst>
                                            <p:cond delay="0"/>
                                          </p:stCondLst>
                                        </p:cTn>
                                        <p:tgtEl>
                                          <p:spTgt spid="2175"/>
                                        </p:tgtEl>
                                        <p:attrNameLst>
                                          <p:attrName>style.visibility</p:attrName>
                                        </p:attrNameLst>
                                      </p:cBhvr>
                                      <p:to>
                                        <p:strVal val="visible"/>
                                      </p:to>
                                    </p:set>
                                    <p:animEffect transition="in" filter="fade">
                                      <p:cBhvr>
                                        <p:cTn id="37" dur="500"/>
                                        <p:tgtEl>
                                          <p:spTgt spid="2175"/>
                                        </p:tgtEl>
                                      </p:cBhvr>
                                    </p:animEffect>
                                  </p:childTnLst>
                                </p:cTn>
                              </p:par>
                              <p:par>
                                <p:cTn id="38" presetID="10" presetClass="entr" presetSubtype="0" fill="hold" nodeType="withEffect">
                                  <p:stCondLst>
                                    <p:cond delay="0"/>
                                  </p:stCondLst>
                                  <p:childTnLst>
                                    <p:set>
                                      <p:cBhvr>
                                        <p:cTn id="39" dur="1" fill="hold">
                                          <p:stCondLst>
                                            <p:cond delay="0"/>
                                          </p:stCondLst>
                                        </p:cTn>
                                        <p:tgtEl>
                                          <p:spTgt spid="2176"/>
                                        </p:tgtEl>
                                        <p:attrNameLst>
                                          <p:attrName>style.visibility</p:attrName>
                                        </p:attrNameLst>
                                      </p:cBhvr>
                                      <p:to>
                                        <p:strVal val="visible"/>
                                      </p:to>
                                    </p:set>
                                    <p:animEffect transition="in" filter="fade">
                                      <p:cBhvr>
                                        <p:cTn id="40" dur="500"/>
                                        <p:tgtEl>
                                          <p:spTgt spid="2176"/>
                                        </p:tgtEl>
                                      </p:cBhvr>
                                    </p:animEffect>
                                  </p:childTnLst>
                                </p:cTn>
                              </p:par>
                              <p:par>
                                <p:cTn id="41" presetID="10" presetClass="entr" presetSubtype="0" fill="hold" nodeType="withEffect">
                                  <p:stCondLst>
                                    <p:cond delay="0"/>
                                  </p:stCondLst>
                                  <p:childTnLst>
                                    <p:set>
                                      <p:cBhvr>
                                        <p:cTn id="42" dur="1" fill="hold">
                                          <p:stCondLst>
                                            <p:cond delay="0"/>
                                          </p:stCondLst>
                                        </p:cTn>
                                        <p:tgtEl>
                                          <p:spTgt spid="2180"/>
                                        </p:tgtEl>
                                        <p:attrNameLst>
                                          <p:attrName>style.visibility</p:attrName>
                                        </p:attrNameLst>
                                      </p:cBhvr>
                                      <p:to>
                                        <p:strVal val="visible"/>
                                      </p:to>
                                    </p:set>
                                    <p:animEffect transition="in" filter="fade">
                                      <p:cBhvr>
                                        <p:cTn id="43" dur="500"/>
                                        <p:tgtEl>
                                          <p:spTgt spid="2180"/>
                                        </p:tgtEl>
                                      </p:cBhvr>
                                    </p:animEffect>
                                  </p:childTnLst>
                                </p:cTn>
                              </p:par>
                              <p:par>
                                <p:cTn id="44" presetID="10" presetClass="entr" presetSubtype="0" fill="hold" nodeType="withEffect">
                                  <p:stCondLst>
                                    <p:cond delay="0"/>
                                  </p:stCondLst>
                                  <p:childTnLst>
                                    <p:set>
                                      <p:cBhvr>
                                        <p:cTn id="45" dur="1" fill="hold">
                                          <p:stCondLst>
                                            <p:cond delay="0"/>
                                          </p:stCondLst>
                                        </p:cTn>
                                        <p:tgtEl>
                                          <p:spTgt spid="2181"/>
                                        </p:tgtEl>
                                        <p:attrNameLst>
                                          <p:attrName>style.visibility</p:attrName>
                                        </p:attrNameLst>
                                      </p:cBhvr>
                                      <p:to>
                                        <p:strVal val="visible"/>
                                      </p:to>
                                    </p:set>
                                    <p:animEffect transition="in" filter="fade">
                                      <p:cBhvr>
                                        <p:cTn id="46" dur="500"/>
                                        <p:tgtEl>
                                          <p:spTgt spid="2181"/>
                                        </p:tgtEl>
                                      </p:cBhvr>
                                    </p:animEffect>
                                  </p:childTnLst>
                                </p:cTn>
                              </p:par>
                              <p:par>
                                <p:cTn id="47" presetID="10" presetClass="entr" presetSubtype="0" fill="hold" nodeType="withEffect">
                                  <p:stCondLst>
                                    <p:cond delay="0"/>
                                  </p:stCondLst>
                                  <p:childTnLst>
                                    <p:set>
                                      <p:cBhvr>
                                        <p:cTn id="48" dur="1" fill="hold">
                                          <p:stCondLst>
                                            <p:cond delay="0"/>
                                          </p:stCondLst>
                                        </p:cTn>
                                        <p:tgtEl>
                                          <p:spTgt spid="2185"/>
                                        </p:tgtEl>
                                        <p:attrNameLst>
                                          <p:attrName>style.visibility</p:attrName>
                                        </p:attrNameLst>
                                      </p:cBhvr>
                                      <p:to>
                                        <p:strVal val="visible"/>
                                      </p:to>
                                    </p:set>
                                    <p:animEffect transition="in" filter="fade">
                                      <p:cBhvr>
                                        <p:cTn id="49" dur="500"/>
                                        <p:tgtEl>
                                          <p:spTgt spid="2185"/>
                                        </p:tgtEl>
                                      </p:cBhvr>
                                    </p:animEffect>
                                  </p:childTnLst>
                                </p:cTn>
                              </p:par>
                              <p:par>
                                <p:cTn id="50" presetID="10" presetClass="entr" presetSubtype="0" fill="hold" nodeType="withEffect">
                                  <p:stCondLst>
                                    <p:cond delay="0"/>
                                  </p:stCondLst>
                                  <p:childTnLst>
                                    <p:set>
                                      <p:cBhvr>
                                        <p:cTn id="51" dur="1" fill="hold">
                                          <p:stCondLst>
                                            <p:cond delay="0"/>
                                          </p:stCondLst>
                                        </p:cTn>
                                        <p:tgtEl>
                                          <p:spTgt spid="2186"/>
                                        </p:tgtEl>
                                        <p:attrNameLst>
                                          <p:attrName>style.visibility</p:attrName>
                                        </p:attrNameLst>
                                      </p:cBhvr>
                                      <p:to>
                                        <p:strVal val="visible"/>
                                      </p:to>
                                    </p:set>
                                    <p:animEffect transition="in" filter="fade">
                                      <p:cBhvr>
                                        <p:cTn id="52" dur="500"/>
                                        <p:tgtEl>
                                          <p:spTgt spid="2186"/>
                                        </p:tgtEl>
                                      </p:cBhvr>
                                    </p:animEffect>
                                  </p:childTnLst>
                                </p:cTn>
                              </p:par>
                              <p:par>
                                <p:cTn id="53" presetID="10" presetClass="entr" presetSubtype="0" fill="hold" nodeType="withEffect">
                                  <p:stCondLst>
                                    <p:cond delay="0"/>
                                  </p:stCondLst>
                                  <p:childTnLst>
                                    <p:set>
                                      <p:cBhvr>
                                        <p:cTn id="54" dur="1" fill="hold">
                                          <p:stCondLst>
                                            <p:cond delay="0"/>
                                          </p:stCondLst>
                                        </p:cTn>
                                        <p:tgtEl>
                                          <p:spTgt spid="2187"/>
                                        </p:tgtEl>
                                        <p:attrNameLst>
                                          <p:attrName>style.visibility</p:attrName>
                                        </p:attrNameLst>
                                      </p:cBhvr>
                                      <p:to>
                                        <p:strVal val="visible"/>
                                      </p:to>
                                    </p:set>
                                    <p:animEffect transition="in" filter="fade">
                                      <p:cBhvr>
                                        <p:cTn id="55" dur="500"/>
                                        <p:tgtEl>
                                          <p:spTgt spid="218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167"/>
                                        </p:tgtEl>
                                        <p:attrNameLst>
                                          <p:attrName>style.visibility</p:attrName>
                                        </p:attrNameLst>
                                      </p:cBhvr>
                                      <p:to>
                                        <p:strVal val="visible"/>
                                      </p:to>
                                    </p:set>
                                    <p:animEffect transition="in" filter="fade">
                                      <p:cBhvr>
                                        <p:cTn id="60" dur="500"/>
                                        <p:tgtEl>
                                          <p:spTgt spid="2167"/>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169"/>
                                        </p:tgtEl>
                                        <p:attrNameLst>
                                          <p:attrName>style.visibility</p:attrName>
                                        </p:attrNameLst>
                                      </p:cBhvr>
                                      <p:to>
                                        <p:strVal val="visible"/>
                                      </p:to>
                                    </p:set>
                                    <p:animEffect transition="in" filter="fade">
                                      <p:cBhvr>
                                        <p:cTn id="65" dur="500"/>
                                        <p:tgtEl>
                                          <p:spTgt spid="2169"/>
                                        </p:tgtEl>
                                      </p:cBhvr>
                                    </p:animEffect>
                                  </p:childTnLst>
                                </p:cTn>
                              </p:par>
                              <p:par>
                                <p:cTn id="66" presetID="10" presetClass="entr" presetSubtype="0" fill="hold" nodeType="withEffect">
                                  <p:stCondLst>
                                    <p:cond delay="0"/>
                                  </p:stCondLst>
                                  <p:childTnLst>
                                    <p:set>
                                      <p:cBhvr>
                                        <p:cTn id="67" dur="1" fill="hold">
                                          <p:stCondLst>
                                            <p:cond delay="0"/>
                                          </p:stCondLst>
                                        </p:cTn>
                                        <p:tgtEl>
                                          <p:spTgt spid="2168"/>
                                        </p:tgtEl>
                                        <p:attrNameLst>
                                          <p:attrName>style.visibility</p:attrName>
                                        </p:attrNameLst>
                                      </p:cBhvr>
                                      <p:to>
                                        <p:strVal val="visible"/>
                                      </p:to>
                                    </p:set>
                                    <p:animEffect transition="in" filter="fade">
                                      <p:cBhvr>
                                        <p:cTn id="68" dur="500"/>
                                        <p:tgtEl>
                                          <p:spTgt spid="2168"/>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172"/>
                                        </p:tgtEl>
                                        <p:attrNameLst>
                                          <p:attrName>style.visibility</p:attrName>
                                        </p:attrNameLst>
                                      </p:cBhvr>
                                      <p:to>
                                        <p:strVal val="visible"/>
                                      </p:to>
                                    </p:set>
                                    <p:animEffect transition="in" filter="fade">
                                      <p:cBhvr>
                                        <p:cTn id="73" dur="500"/>
                                        <p:tgtEl>
                                          <p:spTgt spid="2172"/>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2173"/>
                                        </p:tgtEl>
                                        <p:attrNameLst>
                                          <p:attrName>style.visibility</p:attrName>
                                        </p:attrNameLst>
                                      </p:cBhvr>
                                      <p:to>
                                        <p:strVal val="visible"/>
                                      </p:to>
                                    </p:set>
                                    <p:animEffect transition="in" filter="fade">
                                      <p:cBhvr>
                                        <p:cTn id="78" dur="500"/>
                                        <p:tgtEl>
                                          <p:spTgt spid="2173"/>
                                        </p:tgtEl>
                                      </p:cBhvr>
                                    </p:animEffect>
                                  </p:childTnLst>
                                </p:cTn>
                              </p:par>
                              <p:par>
                                <p:cTn id="79" presetID="10" presetClass="entr" presetSubtype="0" fill="hold" nodeType="withEffect">
                                  <p:stCondLst>
                                    <p:cond delay="0"/>
                                  </p:stCondLst>
                                  <p:childTnLst>
                                    <p:set>
                                      <p:cBhvr>
                                        <p:cTn id="80" dur="1" fill="hold">
                                          <p:stCondLst>
                                            <p:cond delay="0"/>
                                          </p:stCondLst>
                                        </p:cTn>
                                        <p:tgtEl>
                                          <p:spTgt spid="2174"/>
                                        </p:tgtEl>
                                        <p:attrNameLst>
                                          <p:attrName>style.visibility</p:attrName>
                                        </p:attrNameLst>
                                      </p:cBhvr>
                                      <p:to>
                                        <p:strVal val="visible"/>
                                      </p:to>
                                    </p:set>
                                    <p:animEffect transition="in" filter="fade">
                                      <p:cBhvr>
                                        <p:cTn id="81" dur="500"/>
                                        <p:tgtEl>
                                          <p:spTgt spid="2174"/>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2177"/>
                                        </p:tgtEl>
                                        <p:attrNameLst>
                                          <p:attrName>style.visibility</p:attrName>
                                        </p:attrNameLst>
                                      </p:cBhvr>
                                      <p:to>
                                        <p:strVal val="visible"/>
                                      </p:to>
                                    </p:set>
                                    <p:animEffect transition="in" filter="fade">
                                      <p:cBhvr>
                                        <p:cTn id="86" dur="500"/>
                                        <p:tgtEl>
                                          <p:spTgt spid="2177"/>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2178"/>
                                        </p:tgtEl>
                                        <p:attrNameLst>
                                          <p:attrName>style.visibility</p:attrName>
                                        </p:attrNameLst>
                                      </p:cBhvr>
                                      <p:to>
                                        <p:strVal val="visible"/>
                                      </p:to>
                                    </p:set>
                                    <p:animEffect transition="in" filter="fade">
                                      <p:cBhvr>
                                        <p:cTn id="91" dur="500"/>
                                        <p:tgtEl>
                                          <p:spTgt spid="2178"/>
                                        </p:tgtEl>
                                      </p:cBhvr>
                                    </p:animEffect>
                                  </p:childTnLst>
                                </p:cTn>
                              </p:par>
                              <p:par>
                                <p:cTn id="92" presetID="10" presetClass="entr" presetSubtype="0" fill="hold" nodeType="withEffect">
                                  <p:stCondLst>
                                    <p:cond delay="0"/>
                                  </p:stCondLst>
                                  <p:childTnLst>
                                    <p:set>
                                      <p:cBhvr>
                                        <p:cTn id="93" dur="1" fill="hold">
                                          <p:stCondLst>
                                            <p:cond delay="0"/>
                                          </p:stCondLst>
                                        </p:cTn>
                                        <p:tgtEl>
                                          <p:spTgt spid="2179"/>
                                        </p:tgtEl>
                                        <p:attrNameLst>
                                          <p:attrName>style.visibility</p:attrName>
                                        </p:attrNameLst>
                                      </p:cBhvr>
                                      <p:to>
                                        <p:strVal val="visible"/>
                                      </p:to>
                                    </p:set>
                                    <p:animEffect transition="in" filter="fade">
                                      <p:cBhvr>
                                        <p:cTn id="94" dur="500"/>
                                        <p:tgtEl>
                                          <p:spTgt spid="2179"/>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2182"/>
                                        </p:tgtEl>
                                        <p:attrNameLst>
                                          <p:attrName>style.visibility</p:attrName>
                                        </p:attrNameLst>
                                      </p:cBhvr>
                                      <p:to>
                                        <p:strVal val="visible"/>
                                      </p:to>
                                    </p:set>
                                    <p:animEffect transition="in" filter="fade">
                                      <p:cBhvr>
                                        <p:cTn id="99" dur="500"/>
                                        <p:tgtEl>
                                          <p:spTgt spid="2182"/>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2183"/>
                                        </p:tgtEl>
                                        <p:attrNameLst>
                                          <p:attrName>style.visibility</p:attrName>
                                        </p:attrNameLst>
                                      </p:cBhvr>
                                      <p:to>
                                        <p:strVal val="visible"/>
                                      </p:to>
                                    </p:set>
                                    <p:animEffect transition="in" filter="fade">
                                      <p:cBhvr>
                                        <p:cTn id="104" dur="500"/>
                                        <p:tgtEl>
                                          <p:spTgt spid="2183"/>
                                        </p:tgtEl>
                                      </p:cBhvr>
                                    </p:animEffect>
                                  </p:childTnLst>
                                </p:cTn>
                              </p:par>
                              <p:par>
                                <p:cTn id="105" presetID="10" presetClass="entr" presetSubtype="0" fill="hold" nodeType="withEffect">
                                  <p:stCondLst>
                                    <p:cond delay="0"/>
                                  </p:stCondLst>
                                  <p:childTnLst>
                                    <p:set>
                                      <p:cBhvr>
                                        <p:cTn id="106" dur="1" fill="hold">
                                          <p:stCondLst>
                                            <p:cond delay="0"/>
                                          </p:stCondLst>
                                        </p:cTn>
                                        <p:tgtEl>
                                          <p:spTgt spid="2184"/>
                                        </p:tgtEl>
                                        <p:attrNameLst>
                                          <p:attrName>style.visibility</p:attrName>
                                        </p:attrNameLst>
                                      </p:cBhvr>
                                      <p:to>
                                        <p:strVal val="visible"/>
                                      </p:to>
                                    </p:set>
                                    <p:animEffect transition="in" filter="fade">
                                      <p:cBhvr>
                                        <p:cTn id="107" dur="500"/>
                                        <p:tgtEl>
                                          <p:spTgt spid="2184"/>
                                        </p:tgtEl>
                                      </p:cBhvr>
                                    </p:animEffect>
                                  </p:childTnLst>
                                </p:cTn>
                              </p:par>
                              <p:par>
                                <p:cTn id="108" presetID="10" presetClass="entr" presetSubtype="0" fill="hold" nodeType="withEffect">
                                  <p:stCondLst>
                                    <p:cond delay="0"/>
                                  </p:stCondLst>
                                  <p:childTnLst>
                                    <p:set>
                                      <p:cBhvr>
                                        <p:cTn id="109" dur="1" fill="hold">
                                          <p:stCondLst>
                                            <p:cond delay="0"/>
                                          </p:stCondLst>
                                        </p:cTn>
                                        <p:tgtEl>
                                          <p:spTgt spid="2188"/>
                                        </p:tgtEl>
                                        <p:attrNameLst>
                                          <p:attrName>style.visibility</p:attrName>
                                        </p:attrNameLst>
                                      </p:cBhvr>
                                      <p:to>
                                        <p:strVal val="visible"/>
                                      </p:to>
                                    </p:set>
                                    <p:animEffect transition="in" filter="fade">
                                      <p:cBhvr>
                                        <p:cTn id="110" dur="500"/>
                                        <p:tgtEl>
                                          <p:spTgt spid="2188"/>
                                        </p:tgtEl>
                                      </p:cBhvr>
                                    </p:animEffect>
                                  </p:childTnLst>
                                </p:cTn>
                              </p:par>
                              <p:par>
                                <p:cTn id="111" presetID="10" presetClass="entr" presetSubtype="0" fill="hold" nodeType="withEffect">
                                  <p:stCondLst>
                                    <p:cond delay="0"/>
                                  </p:stCondLst>
                                  <p:childTnLst>
                                    <p:set>
                                      <p:cBhvr>
                                        <p:cTn id="112" dur="1" fill="hold">
                                          <p:stCondLst>
                                            <p:cond delay="0"/>
                                          </p:stCondLst>
                                        </p:cTn>
                                        <p:tgtEl>
                                          <p:spTgt spid="2189"/>
                                        </p:tgtEl>
                                        <p:attrNameLst>
                                          <p:attrName>style.visibility</p:attrName>
                                        </p:attrNameLst>
                                      </p:cBhvr>
                                      <p:to>
                                        <p:strVal val="visible"/>
                                      </p:to>
                                    </p:set>
                                    <p:animEffect transition="in" filter="fade">
                                      <p:cBhvr>
                                        <p:cTn id="113" dur="500"/>
                                        <p:tgtEl>
                                          <p:spTgt spid="2189"/>
                                        </p:tgtEl>
                                      </p:cBhvr>
                                    </p:animEffect>
                                  </p:childTnLst>
                                </p:cTn>
                              </p:par>
                            </p:childTnLst>
                          </p:cTn>
                        </p:par>
                        <p:par>
                          <p:cTn id="114" fill="hold">
                            <p:stCondLst>
                              <p:cond delay="500"/>
                            </p:stCondLst>
                            <p:childTnLst>
                              <p:par>
                                <p:cTn id="115" presetID="10" presetClass="entr" presetSubtype="0" fill="hold" nodeType="afterEffect">
                                  <p:stCondLst>
                                    <p:cond delay="0"/>
                                  </p:stCondLst>
                                  <p:childTnLst>
                                    <p:set>
                                      <p:cBhvr>
                                        <p:cTn id="116" dur="1" fill="hold">
                                          <p:stCondLst>
                                            <p:cond delay="0"/>
                                          </p:stCondLst>
                                        </p:cTn>
                                        <p:tgtEl>
                                          <p:spTgt spid="2190"/>
                                        </p:tgtEl>
                                        <p:attrNameLst>
                                          <p:attrName>style.visibility</p:attrName>
                                        </p:attrNameLst>
                                      </p:cBhvr>
                                      <p:to>
                                        <p:strVal val="visible"/>
                                      </p:to>
                                    </p:set>
                                    <p:animEffect transition="in" filter="fade">
                                      <p:cBhvr>
                                        <p:cTn id="117" dur="500"/>
                                        <p:tgtEl>
                                          <p:spTgt spid="2190"/>
                                        </p:tgtEl>
                                      </p:cBhvr>
                                    </p:animEffect>
                                  </p:childTnLst>
                                </p:cTn>
                              </p:par>
                              <p:par>
                                <p:cTn id="118" presetID="10" presetClass="entr" presetSubtype="0" fill="hold" nodeType="withEffect">
                                  <p:stCondLst>
                                    <p:cond delay="0"/>
                                  </p:stCondLst>
                                  <p:childTnLst>
                                    <p:set>
                                      <p:cBhvr>
                                        <p:cTn id="119" dur="1" fill="hold">
                                          <p:stCondLst>
                                            <p:cond delay="0"/>
                                          </p:stCondLst>
                                        </p:cTn>
                                        <p:tgtEl>
                                          <p:spTgt spid="2191"/>
                                        </p:tgtEl>
                                        <p:attrNameLst>
                                          <p:attrName>style.visibility</p:attrName>
                                        </p:attrNameLst>
                                      </p:cBhvr>
                                      <p:to>
                                        <p:strVal val="visible"/>
                                      </p:to>
                                    </p:set>
                                    <p:animEffect transition="in" filter="fade">
                                      <p:cBhvr>
                                        <p:cTn id="120" dur="500"/>
                                        <p:tgtEl>
                                          <p:spTgt spid="2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2195"/>
        <p:cNvGrpSpPr/>
        <p:nvPr/>
      </p:nvGrpSpPr>
      <p:grpSpPr>
        <a:xfrm>
          <a:off x="0" y="0"/>
          <a:ext cx="0" cy="0"/>
          <a:chOff x="0" y="0"/>
          <a:chExt cx="0" cy="0"/>
        </a:xfrm>
      </p:grpSpPr>
      <p:sp>
        <p:nvSpPr>
          <p:cNvPr id="2196" name="Google Shape;2196;p105"/>
          <p:cNvSpPr/>
          <p:nvPr/>
        </p:nvSpPr>
        <p:spPr>
          <a:xfrm>
            <a:off x="174876" y="923110"/>
            <a:ext cx="11842249" cy="5495108"/>
          </a:xfrm>
          <a:prstGeom prst="rect">
            <a:avLst/>
          </a:prstGeom>
          <a:noFill/>
          <a:ln w="38100" cap="flat" cmpd="sng">
            <a:solidFill>
              <a:srgbClr val="009E9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97" name="Google Shape;2197;p105"/>
          <p:cNvSpPr txBox="1"/>
          <p:nvPr/>
        </p:nvSpPr>
        <p:spPr>
          <a:xfrm>
            <a:off x="201705" y="199493"/>
            <a:ext cx="5726313"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AAC8D"/>
              </a:buClr>
              <a:buSzPts val="2400"/>
              <a:buFont typeface="Arial"/>
              <a:buNone/>
            </a:pPr>
            <a:r>
              <a:rPr lang="ja-JP" sz="2400" b="1" i="0" u="none" strike="noStrike" cap="none">
                <a:solidFill>
                  <a:srgbClr val="2AAC8D"/>
                </a:solidFill>
                <a:latin typeface="Arial"/>
                <a:ea typeface="Arial"/>
                <a:cs typeface="Arial"/>
                <a:sym typeface="Arial"/>
              </a:rPr>
              <a:t>5. 税金のしくみ</a:t>
            </a:r>
            <a:endParaRPr sz="1400" b="0" i="0" u="none" strike="noStrike" cap="none">
              <a:solidFill>
                <a:srgbClr val="000000"/>
              </a:solidFill>
              <a:latin typeface="Arial"/>
              <a:ea typeface="Arial"/>
              <a:cs typeface="Arial"/>
              <a:sym typeface="Arial"/>
            </a:endParaRPr>
          </a:p>
        </p:txBody>
      </p:sp>
      <p:sp>
        <p:nvSpPr>
          <p:cNvPr id="2198" name="Google Shape;2198;p105"/>
          <p:cNvSpPr/>
          <p:nvPr/>
        </p:nvSpPr>
        <p:spPr>
          <a:xfrm>
            <a:off x="3459480" y="661343"/>
            <a:ext cx="5273041" cy="503271"/>
          </a:xfrm>
          <a:prstGeom prst="roundRect">
            <a:avLst>
              <a:gd name="adj" fmla="val 50000"/>
            </a:avLst>
          </a:prstGeom>
          <a:solidFill>
            <a:srgbClr val="009E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99" name="Google Shape;2199;p105"/>
          <p:cNvSpPr txBox="1"/>
          <p:nvPr/>
        </p:nvSpPr>
        <p:spPr>
          <a:xfrm>
            <a:off x="3571882" y="676692"/>
            <a:ext cx="5048236" cy="535491"/>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2400"/>
              <a:buFont typeface="Arial"/>
              <a:buNone/>
            </a:pPr>
            <a:r>
              <a:rPr lang="ja-JP" sz="2400" b="0" i="0" u="none" strike="noStrike" cap="none">
                <a:solidFill>
                  <a:schemeClr val="lt1"/>
                </a:solidFill>
                <a:latin typeface="Arial"/>
                <a:ea typeface="Arial"/>
                <a:cs typeface="Arial"/>
                <a:sym typeface="Arial"/>
              </a:rPr>
              <a:t>納められた税金はどこにいくの？</a:t>
            </a:r>
            <a:endParaRPr sz="1400" b="0" i="0" u="none" strike="noStrike" cap="none">
              <a:solidFill>
                <a:srgbClr val="000000"/>
              </a:solidFill>
              <a:latin typeface="Arial"/>
              <a:ea typeface="Arial"/>
              <a:cs typeface="Arial"/>
              <a:sym typeface="Arial"/>
            </a:endParaRPr>
          </a:p>
        </p:txBody>
      </p:sp>
      <p:sp>
        <p:nvSpPr>
          <p:cNvPr id="2200" name="Google Shape;2200;p105"/>
          <p:cNvSpPr txBox="1"/>
          <p:nvPr/>
        </p:nvSpPr>
        <p:spPr>
          <a:xfrm>
            <a:off x="8405998" y="5202505"/>
            <a:ext cx="3253075" cy="7570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dk1"/>
              </a:buClr>
              <a:buSzPts val="1800"/>
              <a:buFont typeface="Arial"/>
              <a:buNone/>
            </a:pPr>
            <a:r>
              <a:rPr lang="ja-JP" sz="1800" b="0" i="0" u="none" strike="noStrike" cap="none">
                <a:solidFill>
                  <a:schemeClr val="dk1"/>
                </a:solidFill>
                <a:latin typeface="Arial"/>
                <a:ea typeface="Arial"/>
                <a:cs typeface="Arial"/>
                <a:sym typeface="Arial"/>
              </a:rPr>
              <a:t>1年間に県内の21市町に</a:t>
            </a:r>
            <a:endParaRPr sz="1800" b="0" i="0" u="none" strike="noStrike" cap="none">
              <a:solidFill>
                <a:schemeClr val="dk1"/>
              </a:solidFill>
              <a:latin typeface="Arial"/>
              <a:ea typeface="Arial"/>
              <a:cs typeface="Arial"/>
              <a:sym typeface="Arial"/>
            </a:endParaRPr>
          </a:p>
          <a:p>
            <a:pPr marL="0" marR="0" lvl="0" indent="0" algn="ctr" rtl="0">
              <a:lnSpc>
                <a:spcPct val="120000"/>
              </a:lnSpc>
              <a:spcBef>
                <a:spcPts val="0"/>
              </a:spcBef>
              <a:spcAft>
                <a:spcPts val="0"/>
              </a:spcAft>
              <a:buClr>
                <a:schemeClr val="dk1"/>
              </a:buClr>
              <a:buSzPts val="1800"/>
              <a:buFont typeface="Arial"/>
              <a:buNone/>
            </a:pPr>
            <a:r>
              <a:rPr lang="ja-JP" sz="1800" b="0" i="0" u="none" strike="noStrike" cap="none">
                <a:solidFill>
                  <a:schemeClr val="dk1"/>
                </a:solidFill>
                <a:latin typeface="Arial"/>
                <a:ea typeface="Arial"/>
                <a:cs typeface="Arial"/>
                <a:sym typeface="Arial"/>
              </a:rPr>
              <a:t>納められる税金</a:t>
            </a:r>
            <a:endParaRPr sz="1800" b="0" i="0" u="none" strike="noStrike" cap="none">
              <a:solidFill>
                <a:schemeClr val="dk1"/>
              </a:solidFill>
              <a:latin typeface="Arial"/>
              <a:ea typeface="Arial"/>
              <a:cs typeface="Arial"/>
              <a:sym typeface="Arial"/>
            </a:endParaRPr>
          </a:p>
        </p:txBody>
      </p:sp>
      <p:sp>
        <p:nvSpPr>
          <p:cNvPr id="2201" name="Google Shape;2201;p105"/>
          <p:cNvSpPr/>
          <p:nvPr/>
        </p:nvSpPr>
        <p:spPr>
          <a:xfrm>
            <a:off x="9520649" y="1277539"/>
            <a:ext cx="1023773" cy="1023773"/>
          </a:xfrm>
          <a:prstGeom prst="ellipse">
            <a:avLst/>
          </a:prstGeom>
          <a:solidFill>
            <a:srgbClr val="BEDFC2"/>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02" name="Google Shape;2202;p105"/>
          <p:cNvSpPr txBox="1"/>
          <p:nvPr/>
        </p:nvSpPr>
        <p:spPr>
          <a:xfrm>
            <a:off x="9550988" y="1579585"/>
            <a:ext cx="9630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dk1"/>
              </a:buClr>
              <a:buSzPts val="2000"/>
              <a:buFont typeface="Arial"/>
              <a:buNone/>
            </a:pPr>
            <a:r>
              <a:rPr lang="ja-JP" sz="2000" b="1" i="0" u="none" strike="noStrike" cap="none">
                <a:solidFill>
                  <a:schemeClr val="dk1"/>
                </a:solidFill>
                <a:latin typeface="Arial"/>
                <a:ea typeface="Arial"/>
                <a:cs typeface="Arial"/>
                <a:sym typeface="Arial"/>
              </a:rPr>
              <a:t>市 町</a:t>
            </a:r>
            <a:endParaRPr sz="1400" b="0" i="0" u="none" strike="noStrike" cap="none">
              <a:solidFill>
                <a:srgbClr val="000000"/>
              </a:solidFill>
              <a:latin typeface="Arial"/>
              <a:ea typeface="Arial"/>
              <a:cs typeface="Arial"/>
              <a:sym typeface="Arial"/>
            </a:endParaRPr>
          </a:p>
        </p:txBody>
      </p:sp>
      <p:sp>
        <p:nvSpPr>
          <p:cNvPr id="2203" name="Google Shape;2203;p105"/>
          <p:cNvSpPr txBox="1"/>
          <p:nvPr/>
        </p:nvSpPr>
        <p:spPr>
          <a:xfrm>
            <a:off x="8632241" y="5869326"/>
            <a:ext cx="2800589" cy="535491"/>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2400"/>
              <a:buFont typeface="Arial"/>
              <a:buNone/>
            </a:pPr>
            <a:r>
              <a:rPr lang="ja-JP" sz="2400" b="1" i="0" u="none" strike="noStrike" cap="none">
                <a:solidFill>
                  <a:srgbClr val="FF0000"/>
                </a:solidFill>
                <a:latin typeface="Arial"/>
                <a:ea typeface="Arial"/>
                <a:cs typeface="Arial"/>
                <a:sym typeface="Arial"/>
              </a:rPr>
              <a:t>約1,689億円</a:t>
            </a:r>
            <a:endParaRPr sz="2800" b="1" i="0" u="none" strike="noStrike" cap="none">
              <a:solidFill>
                <a:srgbClr val="FF0000"/>
              </a:solidFill>
              <a:latin typeface="Arial"/>
              <a:ea typeface="Arial"/>
              <a:cs typeface="Arial"/>
              <a:sym typeface="Arial"/>
            </a:endParaRPr>
          </a:p>
        </p:txBody>
      </p:sp>
      <p:pic>
        <p:nvPicPr>
          <p:cNvPr id="2204" name="Google Shape;2204;p105" descr="黒い背景と男性の絵&#10;&#10;AI 生成コンテンツは誤りを含む可能性があります。"/>
          <p:cNvPicPr preferRelativeResize="0"/>
          <p:nvPr/>
        </p:nvPicPr>
        <p:blipFill rotWithShape="1">
          <a:blip r:embed="rId3">
            <a:alphaModFix/>
          </a:blip>
          <a:srcRect/>
          <a:stretch/>
        </p:blipFill>
        <p:spPr>
          <a:xfrm>
            <a:off x="8179754" y="2665934"/>
            <a:ext cx="3705563" cy="2085278"/>
          </a:xfrm>
          <a:prstGeom prst="rect">
            <a:avLst/>
          </a:prstGeom>
          <a:noFill/>
          <a:ln>
            <a:noFill/>
          </a:ln>
        </p:spPr>
      </p:pic>
      <p:sp>
        <p:nvSpPr>
          <p:cNvPr id="2205" name="Google Shape;2205;p105"/>
          <p:cNvSpPr txBox="1"/>
          <p:nvPr/>
        </p:nvSpPr>
        <p:spPr>
          <a:xfrm>
            <a:off x="4849214" y="5202505"/>
            <a:ext cx="2493572" cy="7570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dk1"/>
              </a:buClr>
              <a:buSzPts val="1800"/>
              <a:buFont typeface="Arial"/>
              <a:buNone/>
            </a:pPr>
            <a:r>
              <a:rPr lang="ja-JP" sz="1800" b="0" i="0" u="none" strike="noStrike" cap="none">
                <a:solidFill>
                  <a:schemeClr val="dk1"/>
                </a:solidFill>
                <a:latin typeface="Arial"/>
                <a:ea typeface="Arial"/>
                <a:cs typeface="Arial"/>
                <a:sym typeface="Arial"/>
              </a:rPr>
              <a:t>1年間に長崎県に</a:t>
            </a:r>
            <a:endParaRPr sz="1800" b="0" i="0" u="none" strike="noStrike" cap="none">
              <a:solidFill>
                <a:schemeClr val="dk1"/>
              </a:solidFill>
              <a:latin typeface="Arial"/>
              <a:ea typeface="Arial"/>
              <a:cs typeface="Arial"/>
              <a:sym typeface="Arial"/>
            </a:endParaRPr>
          </a:p>
          <a:p>
            <a:pPr marL="0" marR="0" lvl="0" indent="0" algn="ctr" rtl="0">
              <a:lnSpc>
                <a:spcPct val="120000"/>
              </a:lnSpc>
              <a:spcBef>
                <a:spcPts val="0"/>
              </a:spcBef>
              <a:spcAft>
                <a:spcPts val="0"/>
              </a:spcAft>
              <a:buClr>
                <a:schemeClr val="dk1"/>
              </a:buClr>
              <a:buSzPts val="1800"/>
              <a:buFont typeface="Arial"/>
              <a:buNone/>
            </a:pPr>
            <a:r>
              <a:rPr lang="ja-JP" sz="1800" b="0" i="0" u="none" strike="noStrike" cap="none">
                <a:solidFill>
                  <a:schemeClr val="dk1"/>
                </a:solidFill>
                <a:latin typeface="Arial"/>
                <a:ea typeface="Arial"/>
                <a:cs typeface="Arial"/>
                <a:sym typeface="Arial"/>
              </a:rPr>
              <a:t>納められる税金</a:t>
            </a:r>
            <a:endParaRPr sz="1800" b="0" i="0" u="none" strike="noStrike" cap="none">
              <a:solidFill>
                <a:schemeClr val="dk1"/>
              </a:solidFill>
              <a:latin typeface="Arial"/>
              <a:ea typeface="Arial"/>
              <a:cs typeface="Arial"/>
              <a:sym typeface="Arial"/>
            </a:endParaRPr>
          </a:p>
        </p:txBody>
      </p:sp>
      <p:sp>
        <p:nvSpPr>
          <p:cNvPr id="2206" name="Google Shape;2206;p105"/>
          <p:cNvSpPr/>
          <p:nvPr/>
        </p:nvSpPr>
        <p:spPr>
          <a:xfrm>
            <a:off x="5584114" y="1277539"/>
            <a:ext cx="1023773" cy="1023773"/>
          </a:xfrm>
          <a:prstGeom prst="ellipse">
            <a:avLst/>
          </a:prstGeom>
          <a:solidFill>
            <a:srgbClr val="FCE2BA"/>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07" name="Google Shape;2207;p105"/>
          <p:cNvSpPr txBox="1"/>
          <p:nvPr/>
        </p:nvSpPr>
        <p:spPr>
          <a:xfrm>
            <a:off x="5614453" y="1579585"/>
            <a:ext cx="9630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dk1"/>
              </a:buClr>
              <a:buSzPts val="2000"/>
              <a:buFont typeface="Arial"/>
              <a:buNone/>
            </a:pPr>
            <a:r>
              <a:rPr lang="ja-JP" sz="2000" b="1" i="0" u="none" strike="noStrike" cap="none">
                <a:solidFill>
                  <a:schemeClr val="dk1"/>
                </a:solidFill>
                <a:latin typeface="Arial"/>
                <a:ea typeface="Arial"/>
                <a:cs typeface="Arial"/>
                <a:sym typeface="Arial"/>
              </a:rPr>
              <a:t>長崎県</a:t>
            </a:r>
            <a:endParaRPr sz="2000" b="1" i="0" u="none" strike="noStrike" cap="none">
              <a:solidFill>
                <a:schemeClr val="dk1"/>
              </a:solidFill>
              <a:latin typeface="Arial"/>
              <a:ea typeface="Arial"/>
              <a:cs typeface="Arial"/>
              <a:sym typeface="Arial"/>
            </a:endParaRPr>
          </a:p>
        </p:txBody>
      </p:sp>
      <p:sp>
        <p:nvSpPr>
          <p:cNvPr id="2208" name="Google Shape;2208;p105"/>
          <p:cNvSpPr txBox="1"/>
          <p:nvPr/>
        </p:nvSpPr>
        <p:spPr>
          <a:xfrm>
            <a:off x="4695706" y="5869326"/>
            <a:ext cx="2800589" cy="535491"/>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2400"/>
              <a:buFont typeface="Arial"/>
              <a:buNone/>
            </a:pPr>
            <a:r>
              <a:rPr lang="ja-JP" sz="2400" b="1" i="0" u="none" strike="noStrike" cap="none">
                <a:solidFill>
                  <a:srgbClr val="FF0000"/>
                </a:solidFill>
                <a:latin typeface="Arial"/>
                <a:ea typeface="Arial"/>
                <a:cs typeface="Arial"/>
                <a:sym typeface="Arial"/>
              </a:rPr>
              <a:t>約1,326億円</a:t>
            </a:r>
            <a:endParaRPr sz="2800" b="1" i="0" u="none" strike="noStrike" cap="none">
              <a:solidFill>
                <a:srgbClr val="FF0000"/>
              </a:solidFill>
              <a:latin typeface="Arial"/>
              <a:ea typeface="Arial"/>
              <a:cs typeface="Arial"/>
              <a:sym typeface="Arial"/>
            </a:endParaRPr>
          </a:p>
        </p:txBody>
      </p:sp>
      <p:pic>
        <p:nvPicPr>
          <p:cNvPr id="2209" name="Google Shape;2209;p105" descr="グラフィカル ユーザー インターフェイス が含まれている画像&#10;&#10;AI 生成コンテンツは誤りを含む可能性があります。"/>
          <p:cNvPicPr preferRelativeResize="0"/>
          <p:nvPr/>
        </p:nvPicPr>
        <p:blipFill rotWithShape="1">
          <a:blip r:embed="rId4">
            <a:alphaModFix/>
          </a:blip>
          <a:srcRect/>
          <a:stretch/>
        </p:blipFill>
        <p:spPr>
          <a:xfrm>
            <a:off x="4731532" y="2436627"/>
            <a:ext cx="2728936" cy="2580163"/>
          </a:xfrm>
          <a:prstGeom prst="rect">
            <a:avLst/>
          </a:prstGeom>
          <a:noFill/>
          <a:ln>
            <a:noFill/>
          </a:ln>
        </p:spPr>
      </p:pic>
      <p:pic>
        <p:nvPicPr>
          <p:cNvPr id="2210" name="Google Shape;2210;p105" descr="グラフ が含まれている画像&#10;&#10;AI 生成コンテンツは誤りを含む可能性があります。"/>
          <p:cNvPicPr preferRelativeResize="0"/>
          <p:nvPr/>
        </p:nvPicPr>
        <p:blipFill rotWithShape="1">
          <a:blip r:embed="rId5">
            <a:alphaModFix/>
          </a:blip>
          <a:srcRect/>
          <a:stretch/>
        </p:blipFill>
        <p:spPr>
          <a:xfrm>
            <a:off x="566776" y="2428914"/>
            <a:ext cx="3185379" cy="2642961"/>
          </a:xfrm>
          <a:prstGeom prst="rect">
            <a:avLst/>
          </a:prstGeom>
          <a:noFill/>
          <a:ln>
            <a:noFill/>
          </a:ln>
        </p:spPr>
      </p:pic>
      <p:sp>
        <p:nvSpPr>
          <p:cNvPr id="2211" name="Google Shape;2211;p105"/>
          <p:cNvSpPr txBox="1"/>
          <p:nvPr/>
        </p:nvSpPr>
        <p:spPr>
          <a:xfrm>
            <a:off x="973282" y="5202505"/>
            <a:ext cx="2372367" cy="7570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dk1"/>
              </a:buClr>
              <a:buSzPts val="1800"/>
              <a:buFont typeface="Arial"/>
              <a:buNone/>
            </a:pPr>
            <a:r>
              <a:rPr lang="ja-JP" sz="1800" b="0" i="0" u="none" strike="noStrike" cap="none">
                <a:solidFill>
                  <a:schemeClr val="dk1"/>
                </a:solidFill>
                <a:latin typeface="Arial"/>
                <a:ea typeface="Arial"/>
                <a:cs typeface="Arial"/>
                <a:sym typeface="Arial"/>
              </a:rPr>
              <a:t>1年間に国に</a:t>
            </a:r>
            <a:endParaRPr sz="1800" b="0" i="0" u="none" strike="noStrike" cap="none">
              <a:solidFill>
                <a:schemeClr val="dk1"/>
              </a:solidFill>
              <a:latin typeface="Arial"/>
              <a:ea typeface="Arial"/>
              <a:cs typeface="Arial"/>
              <a:sym typeface="Arial"/>
            </a:endParaRPr>
          </a:p>
          <a:p>
            <a:pPr marL="0" marR="0" lvl="0" indent="0" algn="ctr" rtl="0">
              <a:lnSpc>
                <a:spcPct val="120000"/>
              </a:lnSpc>
              <a:spcBef>
                <a:spcPts val="0"/>
              </a:spcBef>
              <a:spcAft>
                <a:spcPts val="0"/>
              </a:spcAft>
              <a:buClr>
                <a:schemeClr val="dk1"/>
              </a:buClr>
              <a:buSzPts val="1800"/>
              <a:buFont typeface="Arial"/>
              <a:buNone/>
            </a:pPr>
            <a:r>
              <a:rPr lang="ja-JP" sz="1800" b="0" i="0" u="none" strike="noStrike" cap="none">
                <a:solidFill>
                  <a:schemeClr val="dk1"/>
                </a:solidFill>
                <a:latin typeface="Arial"/>
                <a:ea typeface="Arial"/>
                <a:cs typeface="Arial"/>
                <a:sym typeface="Arial"/>
              </a:rPr>
              <a:t>納められる税金</a:t>
            </a:r>
            <a:endParaRPr sz="1800" b="0" i="0" u="none" strike="noStrike" cap="none">
              <a:solidFill>
                <a:schemeClr val="dk1"/>
              </a:solidFill>
              <a:latin typeface="Arial"/>
              <a:ea typeface="Arial"/>
              <a:cs typeface="Arial"/>
              <a:sym typeface="Arial"/>
            </a:endParaRPr>
          </a:p>
        </p:txBody>
      </p:sp>
      <p:sp>
        <p:nvSpPr>
          <p:cNvPr id="2212" name="Google Shape;2212;p105"/>
          <p:cNvSpPr/>
          <p:nvPr/>
        </p:nvSpPr>
        <p:spPr>
          <a:xfrm>
            <a:off x="1647579" y="1277539"/>
            <a:ext cx="1023773" cy="1023773"/>
          </a:xfrm>
          <a:prstGeom prst="ellipse">
            <a:avLst/>
          </a:prstGeom>
          <a:solidFill>
            <a:srgbClr val="FFF799"/>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13" name="Google Shape;2213;p105"/>
          <p:cNvSpPr txBox="1"/>
          <p:nvPr/>
        </p:nvSpPr>
        <p:spPr>
          <a:xfrm>
            <a:off x="1677918" y="1579585"/>
            <a:ext cx="9630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dk1"/>
              </a:buClr>
              <a:buSzPts val="2000"/>
              <a:buFont typeface="Arial"/>
              <a:buNone/>
            </a:pPr>
            <a:r>
              <a:rPr lang="ja-JP" sz="2000" b="1" i="0" u="none" strike="noStrike" cap="none">
                <a:solidFill>
                  <a:schemeClr val="dk1"/>
                </a:solidFill>
                <a:latin typeface="Arial"/>
                <a:ea typeface="Arial"/>
                <a:cs typeface="Arial"/>
                <a:sym typeface="Arial"/>
              </a:rPr>
              <a:t>国</a:t>
            </a:r>
            <a:endParaRPr sz="2000" b="1" i="0" u="none" strike="noStrike" cap="none">
              <a:solidFill>
                <a:schemeClr val="dk1"/>
              </a:solidFill>
              <a:latin typeface="Arial"/>
              <a:ea typeface="Arial"/>
              <a:cs typeface="Arial"/>
              <a:sym typeface="Arial"/>
            </a:endParaRPr>
          </a:p>
        </p:txBody>
      </p:sp>
      <p:sp>
        <p:nvSpPr>
          <p:cNvPr id="2214" name="Google Shape;2214;p105"/>
          <p:cNvSpPr txBox="1"/>
          <p:nvPr/>
        </p:nvSpPr>
        <p:spPr>
          <a:xfrm>
            <a:off x="759171" y="5869326"/>
            <a:ext cx="2800589" cy="535491"/>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2400"/>
              <a:buFont typeface="Arial"/>
              <a:buNone/>
            </a:pPr>
            <a:r>
              <a:rPr lang="ja-JP" sz="2400" b="1" i="0" u="none" strike="noStrike" cap="none">
                <a:solidFill>
                  <a:srgbClr val="FF0000"/>
                </a:solidFill>
                <a:latin typeface="Arial"/>
                <a:ea typeface="Arial"/>
                <a:cs typeface="Arial"/>
                <a:sym typeface="Arial"/>
              </a:rPr>
              <a:t>約77兆8,190億円</a:t>
            </a:r>
            <a:endParaRPr sz="2800" b="1" i="0" u="none" strike="noStrike" cap="none">
              <a:solidFill>
                <a:srgbClr val="FF0000"/>
              </a:solidFill>
              <a:latin typeface="Arial"/>
              <a:ea typeface="Arial"/>
              <a:cs typeface="Arial"/>
              <a:sym typeface="Arial"/>
            </a:endParaRPr>
          </a:p>
        </p:txBody>
      </p:sp>
      <p:sp>
        <p:nvSpPr>
          <p:cNvPr id="2215" name="Google Shape;2215;p105"/>
          <p:cNvSpPr txBox="1"/>
          <p:nvPr/>
        </p:nvSpPr>
        <p:spPr>
          <a:xfrm>
            <a:off x="9418137" y="545215"/>
            <a:ext cx="2598988" cy="337785"/>
          </a:xfrm>
          <a:prstGeom prst="rect">
            <a:avLst/>
          </a:prstGeom>
          <a:noFill/>
          <a:ln>
            <a:noFill/>
          </a:ln>
        </p:spPr>
        <p:txBody>
          <a:bodyPr spcFirstLastPara="1" wrap="square" lIns="91425" tIns="45700" rIns="91425" bIns="45700" anchor="t" anchorCtr="0">
            <a:spAutoFit/>
          </a:bodyPr>
          <a:lstStyle/>
          <a:p>
            <a:pPr marL="0" marR="0" lvl="0" indent="0" algn="r"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（令和7年度見込み）</a:t>
            </a:r>
            <a:endParaRPr sz="1400" b="0" i="0" u="none" strike="noStrike" cap="none">
              <a:solidFill>
                <a:schemeClr val="dk1"/>
              </a:solidFill>
              <a:latin typeface="Arial"/>
              <a:ea typeface="Arial"/>
              <a:cs typeface="Arial"/>
              <a:sym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99"/>
                                        </p:tgtEl>
                                        <p:attrNameLst>
                                          <p:attrName>style.visibility</p:attrName>
                                        </p:attrNameLst>
                                      </p:cBhvr>
                                      <p:to>
                                        <p:strVal val="visible"/>
                                      </p:to>
                                    </p:set>
                                    <p:animEffect transition="in" filter="fade">
                                      <p:cBhvr>
                                        <p:cTn id="7" dur="500"/>
                                        <p:tgtEl>
                                          <p:spTgt spid="2199"/>
                                        </p:tgtEl>
                                      </p:cBhvr>
                                    </p:animEffect>
                                  </p:childTnLst>
                                </p:cTn>
                              </p:par>
                              <p:par>
                                <p:cTn id="8" presetID="10" presetClass="entr" presetSubtype="0" fill="hold" nodeType="withEffect">
                                  <p:stCondLst>
                                    <p:cond delay="0"/>
                                  </p:stCondLst>
                                  <p:childTnLst>
                                    <p:set>
                                      <p:cBhvr>
                                        <p:cTn id="9" dur="1" fill="hold">
                                          <p:stCondLst>
                                            <p:cond delay="0"/>
                                          </p:stCondLst>
                                        </p:cTn>
                                        <p:tgtEl>
                                          <p:spTgt spid="2198"/>
                                        </p:tgtEl>
                                        <p:attrNameLst>
                                          <p:attrName>style.visibility</p:attrName>
                                        </p:attrNameLst>
                                      </p:cBhvr>
                                      <p:to>
                                        <p:strVal val="visible"/>
                                      </p:to>
                                    </p:set>
                                    <p:animEffect transition="in" filter="fade">
                                      <p:cBhvr>
                                        <p:cTn id="10" dur="500"/>
                                        <p:tgtEl>
                                          <p:spTgt spid="2198"/>
                                        </p:tgtEl>
                                      </p:cBhvr>
                                    </p:animEffect>
                                  </p:childTnLst>
                                </p:cTn>
                              </p:par>
                              <p:par>
                                <p:cTn id="11" presetID="10" presetClass="entr" presetSubtype="0" fill="hold" nodeType="withEffect">
                                  <p:stCondLst>
                                    <p:cond delay="0"/>
                                  </p:stCondLst>
                                  <p:childTnLst>
                                    <p:set>
                                      <p:cBhvr>
                                        <p:cTn id="12" dur="1" fill="hold">
                                          <p:stCondLst>
                                            <p:cond delay="0"/>
                                          </p:stCondLst>
                                        </p:cTn>
                                        <p:tgtEl>
                                          <p:spTgt spid="2196"/>
                                        </p:tgtEl>
                                        <p:attrNameLst>
                                          <p:attrName>style.visibility</p:attrName>
                                        </p:attrNameLst>
                                      </p:cBhvr>
                                      <p:to>
                                        <p:strVal val="visible"/>
                                      </p:to>
                                    </p:set>
                                    <p:animEffect transition="in" filter="fade">
                                      <p:cBhvr>
                                        <p:cTn id="13" dur="500"/>
                                        <p:tgtEl>
                                          <p:spTgt spid="2196"/>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2201"/>
                                        </p:tgtEl>
                                        <p:attrNameLst>
                                          <p:attrName>style.visibility</p:attrName>
                                        </p:attrNameLst>
                                      </p:cBhvr>
                                      <p:to>
                                        <p:strVal val="visible"/>
                                      </p:to>
                                    </p:set>
                                    <p:animEffect transition="in" filter="fade">
                                      <p:cBhvr>
                                        <p:cTn id="17" dur="500"/>
                                        <p:tgtEl>
                                          <p:spTgt spid="2201"/>
                                        </p:tgtEl>
                                      </p:cBhvr>
                                    </p:animEffect>
                                  </p:childTnLst>
                                </p:cTn>
                              </p:par>
                              <p:par>
                                <p:cTn id="18" presetID="10" presetClass="entr" presetSubtype="0" fill="hold" nodeType="withEffect">
                                  <p:stCondLst>
                                    <p:cond delay="0"/>
                                  </p:stCondLst>
                                  <p:childTnLst>
                                    <p:set>
                                      <p:cBhvr>
                                        <p:cTn id="19" dur="1" fill="hold">
                                          <p:stCondLst>
                                            <p:cond delay="0"/>
                                          </p:stCondLst>
                                        </p:cTn>
                                        <p:tgtEl>
                                          <p:spTgt spid="2202"/>
                                        </p:tgtEl>
                                        <p:attrNameLst>
                                          <p:attrName>style.visibility</p:attrName>
                                        </p:attrNameLst>
                                      </p:cBhvr>
                                      <p:to>
                                        <p:strVal val="visible"/>
                                      </p:to>
                                    </p:set>
                                    <p:animEffect transition="in" filter="fade">
                                      <p:cBhvr>
                                        <p:cTn id="20" dur="500"/>
                                        <p:tgtEl>
                                          <p:spTgt spid="2202"/>
                                        </p:tgtEl>
                                      </p:cBhvr>
                                    </p:animEffect>
                                  </p:childTnLst>
                                </p:cTn>
                              </p:par>
                              <p:par>
                                <p:cTn id="21" presetID="10" presetClass="entr" presetSubtype="0" fill="hold" nodeType="withEffect">
                                  <p:stCondLst>
                                    <p:cond delay="0"/>
                                  </p:stCondLst>
                                  <p:childTnLst>
                                    <p:set>
                                      <p:cBhvr>
                                        <p:cTn id="22" dur="1" fill="hold">
                                          <p:stCondLst>
                                            <p:cond delay="0"/>
                                          </p:stCondLst>
                                        </p:cTn>
                                        <p:tgtEl>
                                          <p:spTgt spid="2204"/>
                                        </p:tgtEl>
                                        <p:attrNameLst>
                                          <p:attrName>style.visibility</p:attrName>
                                        </p:attrNameLst>
                                      </p:cBhvr>
                                      <p:to>
                                        <p:strVal val="visible"/>
                                      </p:to>
                                    </p:set>
                                    <p:animEffect transition="in" filter="fade">
                                      <p:cBhvr>
                                        <p:cTn id="23" dur="500"/>
                                        <p:tgtEl>
                                          <p:spTgt spid="2204"/>
                                        </p:tgtEl>
                                      </p:cBhvr>
                                    </p:animEffect>
                                  </p:childTnLst>
                                </p:cTn>
                              </p:par>
                              <p:par>
                                <p:cTn id="24" presetID="10" presetClass="entr" presetSubtype="0" fill="hold" nodeType="withEffect">
                                  <p:stCondLst>
                                    <p:cond delay="0"/>
                                  </p:stCondLst>
                                  <p:childTnLst>
                                    <p:set>
                                      <p:cBhvr>
                                        <p:cTn id="25" dur="1" fill="hold">
                                          <p:stCondLst>
                                            <p:cond delay="0"/>
                                          </p:stCondLst>
                                        </p:cTn>
                                        <p:tgtEl>
                                          <p:spTgt spid="2206"/>
                                        </p:tgtEl>
                                        <p:attrNameLst>
                                          <p:attrName>style.visibility</p:attrName>
                                        </p:attrNameLst>
                                      </p:cBhvr>
                                      <p:to>
                                        <p:strVal val="visible"/>
                                      </p:to>
                                    </p:set>
                                    <p:animEffect transition="in" filter="fade">
                                      <p:cBhvr>
                                        <p:cTn id="26" dur="500"/>
                                        <p:tgtEl>
                                          <p:spTgt spid="2206"/>
                                        </p:tgtEl>
                                      </p:cBhvr>
                                    </p:animEffect>
                                  </p:childTnLst>
                                </p:cTn>
                              </p:par>
                              <p:par>
                                <p:cTn id="27" presetID="10" presetClass="entr" presetSubtype="0" fill="hold" nodeType="withEffect">
                                  <p:stCondLst>
                                    <p:cond delay="0"/>
                                  </p:stCondLst>
                                  <p:childTnLst>
                                    <p:set>
                                      <p:cBhvr>
                                        <p:cTn id="28" dur="1" fill="hold">
                                          <p:stCondLst>
                                            <p:cond delay="0"/>
                                          </p:stCondLst>
                                        </p:cTn>
                                        <p:tgtEl>
                                          <p:spTgt spid="2207"/>
                                        </p:tgtEl>
                                        <p:attrNameLst>
                                          <p:attrName>style.visibility</p:attrName>
                                        </p:attrNameLst>
                                      </p:cBhvr>
                                      <p:to>
                                        <p:strVal val="visible"/>
                                      </p:to>
                                    </p:set>
                                    <p:animEffect transition="in" filter="fade">
                                      <p:cBhvr>
                                        <p:cTn id="29" dur="500"/>
                                        <p:tgtEl>
                                          <p:spTgt spid="2207"/>
                                        </p:tgtEl>
                                      </p:cBhvr>
                                    </p:animEffect>
                                  </p:childTnLst>
                                </p:cTn>
                              </p:par>
                              <p:par>
                                <p:cTn id="30" presetID="10" presetClass="entr" presetSubtype="0" fill="hold" nodeType="withEffect">
                                  <p:stCondLst>
                                    <p:cond delay="0"/>
                                  </p:stCondLst>
                                  <p:childTnLst>
                                    <p:set>
                                      <p:cBhvr>
                                        <p:cTn id="31" dur="1" fill="hold">
                                          <p:stCondLst>
                                            <p:cond delay="0"/>
                                          </p:stCondLst>
                                        </p:cTn>
                                        <p:tgtEl>
                                          <p:spTgt spid="2209"/>
                                        </p:tgtEl>
                                        <p:attrNameLst>
                                          <p:attrName>style.visibility</p:attrName>
                                        </p:attrNameLst>
                                      </p:cBhvr>
                                      <p:to>
                                        <p:strVal val="visible"/>
                                      </p:to>
                                    </p:set>
                                    <p:animEffect transition="in" filter="fade">
                                      <p:cBhvr>
                                        <p:cTn id="32" dur="500"/>
                                        <p:tgtEl>
                                          <p:spTgt spid="2209"/>
                                        </p:tgtEl>
                                      </p:cBhvr>
                                    </p:animEffect>
                                  </p:childTnLst>
                                </p:cTn>
                              </p:par>
                              <p:par>
                                <p:cTn id="33" presetID="10" presetClass="entr" presetSubtype="0" fill="hold" nodeType="withEffect">
                                  <p:stCondLst>
                                    <p:cond delay="0"/>
                                  </p:stCondLst>
                                  <p:childTnLst>
                                    <p:set>
                                      <p:cBhvr>
                                        <p:cTn id="34" dur="1" fill="hold">
                                          <p:stCondLst>
                                            <p:cond delay="0"/>
                                          </p:stCondLst>
                                        </p:cTn>
                                        <p:tgtEl>
                                          <p:spTgt spid="2210"/>
                                        </p:tgtEl>
                                        <p:attrNameLst>
                                          <p:attrName>style.visibility</p:attrName>
                                        </p:attrNameLst>
                                      </p:cBhvr>
                                      <p:to>
                                        <p:strVal val="visible"/>
                                      </p:to>
                                    </p:set>
                                    <p:animEffect transition="in" filter="fade">
                                      <p:cBhvr>
                                        <p:cTn id="35" dur="500"/>
                                        <p:tgtEl>
                                          <p:spTgt spid="2210"/>
                                        </p:tgtEl>
                                      </p:cBhvr>
                                    </p:animEffect>
                                  </p:childTnLst>
                                </p:cTn>
                              </p:par>
                              <p:par>
                                <p:cTn id="36" presetID="10" presetClass="entr" presetSubtype="0" fill="hold" nodeType="withEffect">
                                  <p:stCondLst>
                                    <p:cond delay="0"/>
                                  </p:stCondLst>
                                  <p:childTnLst>
                                    <p:set>
                                      <p:cBhvr>
                                        <p:cTn id="37" dur="1" fill="hold">
                                          <p:stCondLst>
                                            <p:cond delay="0"/>
                                          </p:stCondLst>
                                        </p:cTn>
                                        <p:tgtEl>
                                          <p:spTgt spid="2212"/>
                                        </p:tgtEl>
                                        <p:attrNameLst>
                                          <p:attrName>style.visibility</p:attrName>
                                        </p:attrNameLst>
                                      </p:cBhvr>
                                      <p:to>
                                        <p:strVal val="visible"/>
                                      </p:to>
                                    </p:set>
                                    <p:animEffect transition="in" filter="fade">
                                      <p:cBhvr>
                                        <p:cTn id="38" dur="500"/>
                                        <p:tgtEl>
                                          <p:spTgt spid="2212"/>
                                        </p:tgtEl>
                                      </p:cBhvr>
                                    </p:animEffect>
                                  </p:childTnLst>
                                </p:cTn>
                              </p:par>
                              <p:par>
                                <p:cTn id="39" presetID="10" presetClass="entr" presetSubtype="0" fill="hold" nodeType="withEffect">
                                  <p:stCondLst>
                                    <p:cond delay="0"/>
                                  </p:stCondLst>
                                  <p:childTnLst>
                                    <p:set>
                                      <p:cBhvr>
                                        <p:cTn id="40" dur="1" fill="hold">
                                          <p:stCondLst>
                                            <p:cond delay="0"/>
                                          </p:stCondLst>
                                        </p:cTn>
                                        <p:tgtEl>
                                          <p:spTgt spid="2213"/>
                                        </p:tgtEl>
                                        <p:attrNameLst>
                                          <p:attrName>style.visibility</p:attrName>
                                        </p:attrNameLst>
                                      </p:cBhvr>
                                      <p:to>
                                        <p:strVal val="visible"/>
                                      </p:to>
                                    </p:set>
                                    <p:animEffect transition="in" filter="fade">
                                      <p:cBhvr>
                                        <p:cTn id="41" dur="500"/>
                                        <p:tgtEl>
                                          <p:spTgt spid="2213"/>
                                        </p:tgtEl>
                                      </p:cBhvr>
                                    </p:animEffect>
                                  </p:childTnLst>
                                </p:cTn>
                              </p:par>
                              <p:par>
                                <p:cTn id="42" presetID="10" presetClass="entr" presetSubtype="0" fill="hold" nodeType="withEffect">
                                  <p:stCondLst>
                                    <p:cond delay="0"/>
                                  </p:stCondLst>
                                  <p:childTnLst>
                                    <p:set>
                                      <p:cBhvr>
                                        <p:cTn id="43" dur="1" fill="hold">
                                          <p:stCondLst>
                                            <p:cond delay="0"/>
                                          </p:stCondLst>
                                        </p:cTn>
                                        <p:tgtEl>
                                          <p:spTgt spid="2215"/>
                                        </p:tgtEl>
                                        <p:attrNameLst>
                                          <p:attrName>style.visibility</p:attrName>
                                        </p:attrNameLst>
                                      </p:cBhvr>
                                      <p:to>
                                        <p:strVal val="visible"/>
                                      </p:to>
                                    </p:set>
                                    <p:animEffect transition="in" filter="fade">
                                      <p:cBhvr>
                                        <p:cTn id="44" dur="500"/>
                                        <p:tgtEl>
                                          <p:spTgt spid="221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211"/>
                                        </p:tgtEl>
                                        <p:attrNameLst>
                                          <p:attrName>style.visibility</p:attrName>
                                        </p:attrNameLst>
                                      </p:cBhvr>
                                      <p:to>
                                        <p:strVal val="visible"/>
                                      </p:to>
                                    </p:set>
                                    <p:animEffect transition="in" filter="fade">
                                      <p:cBhvr>
                                        <p:cTn id="49" dur="500"/>
                                        <p:tgtEl>
                                          <p:spTgt spid="2211"/>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214"/>
                                        </p:tgtEl>
                                        <p:attrNameLst>
                                          <p:attrName>style.visibility</p:attrName>
                                        </p:attrNameLst>
                                      </p:cBhvr>
                                      <p:to>
                                        <p:strVal val="visible"/>
                                      </p:to>
                                    </p:set>
                                    <p:animEffect transition="in" filter="fade">
                                      <p:cBhvr>
                                        <p:cTn id="54" dur="500"/>
                                        <p:tgtEl>
                                          <p:spTgt spid="2214"/>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205"/>
                                        </p:tgtEl>
                                        <p:attrNameLst>
                                          <p:attrName>style.visibility</p:attrName>
                                        </p:attrNameLst>
                                      </p:cBhvr>
                                      <p:to>
                                        <p:strVal val="visible"/>
                                      </p:to>
                                    </p:set>
                                    <p:animEffect transition="in" filter="fade">
                                      <p:cBhvr>
                                        <p:cTn id="59" dur="500"/>
                                        <p:tgtEl>
                                          <p:spTgt spid="2205"/>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208"/>
                                        </p:tgtEl>
                                        <p:attrNameLst>
                                          <p:attrName>style.visibility</p:attrName>
                                        </p:attrNameLst>
                                      </p:cBhvr>
                                      <p:to>
                                        <p:strVal val="visible"/>
                                      </p:to>
                                    </p:set>
                                    <p:animEffect transition="in" filter="fade">
                                      <p:cBhvr>
                                        <p:cTn id="64" dur="500"/>
                                        <p:tgtEl>
                                          <p:spTgt spid="2208"/>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2200"/>
                                        </p:tgtEl>
                                        <p:attrNameLst>
                                          <p:attrName>style.visibility</p:attrName>
                                        </p:attrNameLst>
                                      </p:cBhvr>
                                      <p:to>
                                        <p:strVal val="visible"/>
                                      </p:to>
                                    </p:set>
                                    <p:animEffect transition="in" filter="fade">
                                      <p:cBhvr>
                                        <p:cTn id="69" dur="500"/>
                                        <p:tgtEl>
                                          <p:spTgt spid="2200"/>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2203"/>
                                        </p:tgtEl>
                                        <p:attrNameLst>
                                          <p:attrName>style.visibility</p:attrName>
                                        </p:attrNameLst>
                                      </p:cBhvr>
                                      <p:to>
                                        <p:strVal val="visible"/>
                                      </p:to>
                                    </p:set>
                                    <p:animEffect transition="in" filter="fade">
                                      <p:cBhvr>
                                        <p:cTn id="74" dur="500"/>
                                        <p:tgtEl>
                                          <p:spTgt spid="2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2219"/>
        <p:cNvGrpSpPr/>
        <p:nvPr/>
      </p:nvGrpSpPr>
      <p:grpSpPr>
        <a:xfrm>
          <a:off x="0" y="0"/>
          <a:ext cx="0" cy="0"/>
          <a:chOff x="0" y="0"/>
          <a:chExt cx="0" cy="0"/>
        </a:xfrm>
      </p:grpSpPr>
      <p:sp>
        <p:nvSpPr>
          <p:cNvPr id="2220" name="Google Shape;2220;p106"/>
          <p:cNvSpPr/>
          <p:nvPr/>
        </p:nvSpPr>
        <p:spPr>
          <a:xfrm>
            <a:off x="174876" y="923110"/>
            <a:ext cx="11842249" cy="5495108"/>
          </a:xfrm>
          <a:prstGeom prst="rect">
            <a:avLst/>
          </a:prstGeom>
          <a:noFill/>
          <a:ln w="38100" cap="flat" cmpd="sng">
            <a:solidFill>
              <a:srgbClr val="0068B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21" name="Google Shape;2221;p106"/>
          <p:cNvSpPr txBox="1"/>
          <p:nvPr/>
        </p:nvSpPr>
        <p:spPr>
          <a:xfrm>
            <a:off x="201705" y="199493"/>
            <a:ext cx="5726313"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AAC8D"/>
              </a:buClr>
              <a:buSzPts val="2400"/>
              <a:buFont typeface="Arial"/>
              <a:buNone/>
            </a:pPr>
            <a:r>
              <a:rPr lang="ja-JP" sz="2400" b="1" i="0" u="none" strike="noStrike" cap="none">
                <a:solidFill>
                  <a:srgbClr val="2AAC8D"/>
                </a:solidFill>
                <a:latin typeface="Arial"/>
                <a:ea typeface="Arial"/>
                <a:cs typeface="Arial"/>
                <a:sym typeface="Arial"/>
              </a:rPr>
              <a:t>5. 税金のしくみ</a:t>
            </a:r>
            <a:endParaRPr sz="1400" b="0" i="0" u="none" strike="noStrike" cap="none">
              <a:solidFill>
                <a:srgbClr val="000000"/>
              </a:solidFill>
              <a:latin typeface="Arial"/>
              <a:ea typeface="Arial"/>
              <a:cs typeface="Arial"/>
              <a:sym typeface="Arial"/>
            </a:endParaRPr>
          </a:p>
        </p:txBody>
      </p:sp>
      <p:sp>
        <p:nvSpPr>
          <p:cNvPr id="2222" name="Google Shape;2222;p106"/>
          <p:cNvSpPr/>
          <p:nvPr/>
        </p:nvSpPr>
        <p:spPr>
          <a:xfrm>
            <a:off x="2319746" y="661343"/>
            <a:ext cx="7552509" cy="503271"/>
          </a:xfrm>
          <a:prstGeom prst="roundRect">
            <a:avLst>
              <a:gd name="adj" fmla="val 50000"/>
            </a:avLst>
          </a:prstGeom>
          <a:solidFill>
            <a:srgbClr val="0068B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23" name="Google Shape;2223;p106"/>
          <p:cNvSpPr txBox="1"/>
          <p:nvPr/>
        </p:nvSpPr>
        <p:spPr>
          <a:xfrm>
            <a:off x="2610559" y="676692"/>
            <a:ext cx="69708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lt1"/>
              </a:buClr>
              <a:buSzPts val="2400"/>
              <a:buFont typeface="Arial"/>
              <a:buNone/>
            </a:pPr>
            <a:r>
              <a:rPr lang="ja-JP" sz="2400" b="0" i="0" u="none" strike="noStrike" cap="none">
                <a:solidFill>
                  <a:schemeClr val="lt1"/>
                </a:solidFill>
                <a:latin typeface="Arial"/>
                <a:ea typeface="Arial"/>
                <a:cs typeface="Arial"/>
                <a:sym typeface="Arial"/>
              </a:rPr>
              <a:t>納められた税金はどんなことに使われているの？</a:t>
            </a:r>
            <a:endParaRPr sz="1400" b="0" i="0" u="none" strike="noStrike" cap="none">
              <a:solidFill>
                <a:srgbClr val="000000"/>
              </a:solidFill>
              <a:latin typeface="Arial"/>
              <a:ea typeface="Arial"/>
              <a:cs typeface="Arial"/>
              <a:sym typeface="Arial"/>
            </a:endParaRPr>
          </a:p>
        </p:txBody>
      </p:sp>
      <p:sp>
        <p:nvSpPr>
          <p:cNvPr id="2224" name="Google Shape;2224;p106"/>
          <p:cNvSpPr txBox="1"/>
          <p:nvPr/>
        </p:nvSpPr>
        <p:spPr>
          <a:xfrm>
            <a:off x="2221698" y="5931407"/>
            <a:ext cx="7748604"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2000"/>
              <a:buFont typeface="Arial"/>
              <a:buNone/>
            </a:pPr>
            <a:r>
              <a:rPr lang="ja-JP" sz="2000" b="0" i="0" u="none" strike="noStrike" cap="none">
                <a:solidFill>
                  <a:schemeClr val="dk1"/>
                </a:solidFill>
                <a:latin typeface="Arial"/>
                <a:ea typeface="Arial"/>
                <a:cs typeface="Arial"/>
                <a:sym typeface="Arial"/>
              </a:rPr>
              <a:t>みんなが納めた税金が、わたしたちの暮らしを支えています。</a:t>
            </a:r>
            <a:endParaRPr sz="1400" b="0" i="0" u="none" strike="noStrike" cap="none">
              <a:solidFill>
                <a:srgbClr val="000000"/>
              </a:solidFill>
              <a:latin typeface="Arial"/>
              <a:ea typeface="Arial"/>
              <a:cs typeface="Arial"/>
              <a:sym typeface="Arial"/>
            </a:endParaRPr>
          </a:p>
        </p:txBody>
      </p:sp>
      <p:sp>
        <p:nvSpPr>
          <p:cNvPr id="2225" name="Google Shape;2225;p106"/>
          <p:cNvSpPr/>
          <p:nvPr/>
        </p:nvSpPr>
        <p:spPr>
          <a:xfrm>
            <a:off x="811530" y="2497657"/>
            <a:ext cx="5116488" cy="2140683"/>
          </a:xfrm>
          <a:prstGeom prst="ellipse">
            <a:avLst/>
          </a:prstGeom>
          <a:solidFill>
            <a:srgbClr val="C7EDFC">
              <a:alpha val="8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26" name="Google Shape;2226;p106"/>
          <p:cNvSpPr/>
          <p:nvPr/>
        </p:nvSpPr>
        <p:spPr>
          <a:xfrm rot="-5400000">
            <a:off x="429392" y="1294381"/>
            <a:ext cx="4257817" cy="4263161"/>
          </a:xfrm>
          <a:prstGeom prst="uturnArrow">
            <a:avLst>
              <a:gd name="adj1" fmla="val 9375"/>
              <a:gd name="adj2" fmla="val 15234"/>
              <a:gd name="adj3" fmla="val 23290"/>
              <a:gd name="adj4" fmla="val 51775"/>
              <a:gd name="adj5" fmla="val 100000"/>
            </a:avLst>
          </a:prstGeom>
          <a:solidFill>
            <a:srgbClr val="F7C5C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2227" name="Google Shape;2227;p106" descr="レゴ, コンピュータ, 時計 が含まれている画像&#10;&#10;AI 生成コンテンツは誤りを含む可能性があります。"/>
          <p:cNvPicPr preferRelativeResize="0"/>
          <p:nvPr/>
        </p:nvPicPr>
        <p:blipFill rotWithShape="1">
          <a:blip r:embed="rId3">
            <a:alphaModFix/>
          </a:blip>
          <a:srcRect/>
          <a:stretch/>
        </p:blipFill>
        <p:spPr>
          <a:xfrm>
            <a:off x="4210578" y="3150740"/>
            <a:ext cx="1393602" cy="858378"/>
          </a:xfrm>
          <a:prstGeom prst="rect">
            <a:avLst/>
          </a:prstGeom>
          <a:noFill/>
          <a:ln>
            <a:noFill/>
          </a:ln>
        </p:spPr>
      </p:pic>
      <p:pic>
        <p:nvPicPr>
          <p:cNvPr id="2228" name="Google Shape;2228;p106" descr="ケーキ, 小さい, テーブル, 座る が含まれている画像&#10;&#10;AI 生成コンテンツは誤りを含む可能性があります。"/>
          <p:cNvPicPr preferRelativeResize="0"/>
          <p:nvPr/>
        </p:nvPicPr>
        <p:blipFill rotWithShape="1">
          <a:blip r:embed="rId4">
            <a:alphaModFix/>
          </a:blip>
          <a:srcRect/>
          <a:stretch/>
        </p:blipFill>
        <p:spPr>
          <a:xfrm>
            <a:off x="2605527" y="3088848"/>
            <a:ext cx="1473244" cy="982163"/>
          </a:xfrm>
          <a:prstGeom prst="rect">
            <a:avLst/>
          </a:prstGeom>
          <a:noFill/>
          <a:ln>
            <a:noFill/>
          </a:ln>
        </p:spPr>
      </p:pic>
      <p:pic>
        <p:nvPicPr>
          <p:cNvPr id="2229" name="Google Shape;2229;p106" descr="おもちゃ, レゴ, テーブル が含まれている画像&#10;&#10;AI 生成コンテンツは誤りを含む可能性があります。"/>
          <p:cNvPicPr preferRelativeResize="0"/>
          <p:nvPr/>
        </p:nvPicPr>
        <p:blipFill rotWithShape="1">
          <a:blip r:embed="rId5">
            <a:alphaModFix/>
          </a:blip>
          <a:srcRect/>
          <a:stretch/>
        </p:blipFill>
        <p:spPr>
          <a:xfrm>
            <a:off x="1236858" y="3028583"/>
            <a:ext cx="1236861" cy="1102693"/>
          </a:xfrm>
          <a:prstGeom prst="rect">
            <a:avLst/>
          </a:prstGeom>
          <a:noFill/>
          <a:ln>
            <a:noFill/>
          </a:ln>
        </p:spPr>
      </p:pic>
      <p:sp>
        <p:nvSpPr>
          <p:cNvPr id="2230" name="Google Shape;2230;p106"/>
          <p:cNvSpPr/>
          <p:nvPr/>
        </p:nvSpPr>
        <p:spPr>
          <a:xfrm>
            <a:off x="2244269" y="4184157"/>
            <a:ext cx="2251011" cy="535491"/>
          </a:xfrm>
          <a:prstGeom prst="roundRect">
            <a:avLst>
              <a:gd name="adj" fmla="val 12596"/>
            </a:avLst>
          </a:prstGeom>
          <a:solidFill>
            <a:srgbClr val="0068B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31" name="Google Shape;2231;p106"/>
          <p:cNvSpPr txBox="1"/>
          <p:nvPr/>
        </p:nvSpPr>
        <p:spPr>
          <a:xfrm>
            <a:off x="2294853" y="4252549"/>
            <a:ext cx="21498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lt1"/>
              </a:buClr>
              <a:buSzPts val="2000"/>
              <a:buFont typeface="Arial"/>
              <a:buNone/>
            </a:pPr>
            <a:r>
              <a:rPr lang="ja-JP" sz="2000" b="0" i="0" u="none" strike="noStrike" cap="none">
                <a:solidFill>
                  <a:schemeClr val="lt1"/>
                </a:solidFill>
                <a:latin typeface="Arial"/>
                <a:ea typeface="Arial"/>
                <a:cs typeface="Arial"/>
                <a:sym typeface="Arial"/>
              </a:rPr>
              <a:t>公共のサービス</a:t>
            </a:r>
            <a:endParaRPr sz="1400" b="0" i="0" u="none" strike="noStrike" cap="none">
              <a:solidFill>
                <a:srgbClr val="000000"/>
              </a:solidFill>
              <a:latin typeface="Arial"/>
              <a:ea typeface="Arial"/>
              <a:cs typeface="Arial"/>
              <a:sym typeface="Arial"/>
            </a:endParaRPr>
          </a:p>
        </p:txBody>
      </p:sp>
      <p:sp>
        <p:nvSpPr>
          <p:cNvPr id="2232" name="Google Shape;2232;p106"/>
          <p:cNvSpPr/>
          <p:nvPr/>
        </p:nvSpPr>
        <p:spPr>
          <a:xfrm>
            <a:off x="2660558" y="4937846"/>
            <a:ext cx="1418433" cy="811007"/>
          </a:xfrm>
          <a:prstGeom prst="ellipse">
            <a:avLst/>
          </a:prstGeom>
          <a:solidFill>
            <a:srgbClr val="E9546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33" name="Google Shape;2233;p106"/>
          <p:cNvSpPr txBox="1"/>
          <p:nvPr/>
        </p:nvSpPr>
        <p:spPr>
          <a:xfrm>
            <a:off x="2836747" y="5096576"/>
            <a:ext cx="10662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lt1"/>
              </a:buClr>
              <a:buSzPts val="2400"/>
              <a:buFont typeface="Arial"/>
              <a:buNone/>
            </a:pPr>
            <a:r>
              <a:rPr lang="ja-JP" sz="2400" b="1" i="0" u="none" strike="noStrike" cap="none">
                <a:solidFill>
                  <a:schemeClr val="lt1"/>
                </a:solidFill>
                <a:latin typeface="Arial"/>
                <a:ea typeface="Arial"/>
                <a:cs typeface="Arial"/>
                <a:sym typeface="Arial"/>
              </a:rPr>
              <a:t>家 計</a:t>
            </a:r>
            <a:endParaRPr sz="2400" b="1" i="0" u="none" strike="noStrike" cap="none">
              <a:solidFill>
                <a:schemeClr val="lt1"/>
              </a:solidFill>
              <a:latin typeface="Arial"/>
              <a:ea typeface="Arial"/>
              <a:cs typeface="Arial"/>
              <a:sym typeface="Arial"/>
            </a:endParaRPr>
          </a:p>
        </p:txBody>
      </p:sp>
      <p:pic>
        <p:nvPicPr>
          <p:cNvPr id="2234" name="Google Shape;2234;p106" descr="レゴ, おもちゃ が含まれている画像&#10;&#10;AI 生成コンテンツは誤りを含む可能性があります。"/>
          <p:cNvPicPr preferRelativeResize="0"/>
          <p:nvPr/>
        </p:nvPicPr>
        <p:blipFill rotWithShape="1">
          <a:blip r:embed="rId6">
            <a:alphaModFix/>
          </a:blip>
          <a:srcRect/>
          <a:stretch/>
        </p:blipFill>
        <p:spPr>
          <a:xfrm>
            <a:off x="3819880" y="4753220"/>
            <a:ext cx="2051615" cy="1024042"/>
          </a:xfrm>
          <a:prstGeom prst="rect">
            <a:avLst/>
          </a:prstGeom>
          <a:noFill/>
          <a:ln>
            <a:noFill/>
          </a:ln>
        </p:spPr>
      </p:pic>
      <p:sp>
        <p:nvSpPr>
          <p:cNvPr id="2235" name="Google Shape;2235;p106"/>
          <p:cNvSpPr/>
          <p:nvPr/>
        </p:nvSpPr>
        <p:spPr>
          <a:xfrm>
            <a:off x="4741817" y="1682073"/>
            <a:ext cx="2708366" cy="535491"/>
          </a:xfrm>
          <a:prstGeom prst="roundRect">
            <a:avLst>
              <a:gd name="adj" fmla="val 12596"/>
            </a:avLst>
          </a:prstGeom>
          <a:solidFill>
            <a:srgbClr val="009E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36" name="Google Shape;2236;p106"/>
          <p:cNvSpPr txBox="1"/>
          <p:nvPr/>
        </p:nvSpPr>
        <p:spPr>
          <a:xfrm>
            <a:off x="4845688" y="1684170"/>
            <a:ext cx="2500624" cy="535491"/>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lt1"/>
              </a:buClr>
              <a:buSzPts val="2400"/>
              <a:buFont typeface="Arial"/>
              <a:buNone/>
            </a:pPr>
            <a:r>
              <a:rPr lang="ja-JP" sz="2400" b="0" i="0" u="none" strike="noStrike" cap="none">
                <a:solidFill>
                  <a:schemeClr val="lt1"/>
                </a:solidFill>
                <a:latin typeface="Arial"/>
                <a:ea typeface="Arial"/>
                <a:cs typeface="Arial"/>
                <a:sym typeface="Arial"/>
              </a:rPr>
              <a:t>国・県・市町</a:t>
            </a:r>
            <a:endParaRPr sz="1400" b="0" i="0" u="none" strike="noStrike" cap="none">
              <a:solidFill>
                <a:srgbClr val="000000"/>
              </a:solidFill>
              <a:latin typeface="Arial"/>
              <a:ea typeface="Arial"/>
              <a:cs typeface="Arial"/>
              <a:sym typeface="Arial"/>
            </a:endParaRPr>
          </a:p>
        </p:txBody>
      </p:sp>
      <p:sp>
        <p:nvSpPr>
          <p:cNvPr id="2237" name="Google Shape;2237;p106"/>
          <p:cNvSpPr txBox="1"/>
          <p:nvPr/>
        </p:nvSpPr>
        <p:spPr>
          <a:xfrm>
            <a:off x="3412580" y="1735868"/>
            <a:ext cx="1251334" cy="535491"/>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dk1"/>
              </a:buClr>
              <a:buSzPts val="2400"/>
              <a:buFont typeface="Arial"/>
              <a:buNone/>
            </a:pPr>
            <a:r>
              <a:rPr lang="ja-JP" sz="2400" b="0" i="0" u="none" strike="noStrike" cap="none">
                <a:solidFill>
                  <a:schemeClr val="dk1"/>
                </a:solidFill>
                <a:latin typeface="Arial"/>
                <a:ea typeface="Arial"/>
                <a:cs typeface="Arial"/>
                <a:sym typeface="Arial"/>
              </a:rPr>
              <a:t>歳入</a:t>
            </a:r>
            <a:endParaRPr sz="1400" b="0" i="0" u="none" strike="noStrike" cap="none">
              <a:solidFill>
                <a:srgbClr val="000000"/>
              </a:solidFill>
              <a:latin typeface="Arial"/>
              <a:ea typeface="Arial"/>
              <a:cs typeface="Arial"/>
              <a:sym typeface="Arial"/>
            </a:endParaRPr>
          </a:p>
        </p:txBody>
      </p:sp>
      <p:sp>
        <p:nvSpPr>
          <p:cNvPr id="2238" name="Google Shape;2238;p106"/>
          <p:cNvSpPr/>
          <p:nvPr/>
        </p:nvSpPr>
        <p:spPr>
          <a:xfrm>
            <a:off x="999392" y="1239928"/>
            <a:ext cx="1418433" cy="811007"/>
          </a:xfrm>
          <a:prstGeom prst="ellipse">
            <a:avLst/>
          </a:prstGeom>
          <a:solidFill>
            <a:srgbClr val="EA7F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39" name="Google Shape;2239;p106"/>
          <p:cNvSpPr txBox="1"/>
          <p:nvPr/>
        </p:nvSpPr>
        <p:spPr>
          <a:xfrm>
            <a:off x="1175581" y="1398658"/>
            <a:ext cx="10662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lt1"/>
              </a:buClr>
              <a:buSzPts val="2400"/>
              <a:buFont typeface="Arial"/>
              <a:buNone/>
            </a:pPr>
            <a:r>
              <a:rPr lang="ja-JP" sz="2400" b="1" i="0" u="none" strike="noStrike" cap="none">
                <a:solidFill>
                  <a:schemeClr val="lt1"/>
                </a:solidFill>
                <a:latin typeface="Arial"/>
                <a:ea typeface="Arial"/>
                <a:cs typeface="Arial"/>
                <a:sym typeface="Arial"/>
              </a:rPr>
              <a:t>税 金</a:t>
            </a:r>
            <a:endParaRPr sz="1400" b="0" i="0" u="none" strike="noStrike" cap="none">
              <a:solidFill>
                <a:srgbClr val="000000"/>
              </a:solidFill>
              <a:latin typeface="Arial"/>
              <a:ea typeface="Arial"/>
              <a:cs typeface="Arial"/>
              <a:sym typeface="Arial"/>
            </a:endParaRPr>
          </a:p>
        </p:txBody>
      </p:sp>
      <p:sp>
        <p:nvSpPr>
          <p:cNvPr id="2240" name="Google Shape;2240;p106"/>
          <p:cNvSpPr/>
          <p:nvPr/>
        </p:nvSpPr>
        <p:spPr>
          <a:xfrm>
            <a:off x="3653913" y="1648154"/>
            <a:ext cx="768600" cy="201300"/>
          </a:xfrm>
          <a:prstGeom prst="rect">
            <a:avLst/>
          </a:prstGeom>
          <a:no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さいにゅう</a:t>
            </a:r>
            <a:endParaRPr sz="1400" b="0" i="0" u="none" strike="noStrike" cap="none">
              <a:solidFill>
                <a:srgbClr val="000000"/>
              </a:solidFill>
              <a:latin typeface="Arial"/>
              <a:ea typeface="Arial"/>
              <a:cs typeface="Arial"/>
              <a:sym typeface="Arial"/>
            </a:endParaRPr>
          </a:p>
        </p:txBody>
      </p:sp>
      <p:sp>
        <p:nvSpPr>
          <p:cNvPr id="2241" name="Google Shape;2241;p106"/>
          <p:cNvSpPr/>
          <p:nvPr/>
        </p:nvSpPr>
        <p:spPr>
          <a:xfrm flipH="1">
            <a:off x="6263983" y="2497657"/>
            <a:ext cx="5116488" cy="2140683"/>
          </a:xfrm>
          <a:prstGeom prst="ellipse">
            <a:avLst/>
          </a:prstGeom>
          <a:solidFill>
            <a:srgbClr val="C7EDFC">
              <a:alpha val="8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42" name="Google Shape;2242;p106"/>
          <p:cNvSpPr/>
          <p:nvPr/>
        </p:nvSpPr>
        <p:spPr>
          <a:xfrm rot="5400000" flipH="1">
            <a:off x="7504792" y="1294381"/>
            <a:ext cx="4257817" cy="4263161"/>
          </a:xfrm>
          <a:prstGeom prst="uturnArrow">
            <a:avLst>
              <a:gd name="adj1" fmla="val 9375"/>
              <a:gd name="adj2" fmla="val 15234"/>
              <a:gd name="adj3" fmla="val 23290"/>
              <a:gd name="adj4" fmla="val 51775"/>
              <a:gd name="adj5" fmla="val 100000"/>
            </a:avLst>
          </a:prstGeom>
          <a:solidFill>
            <a:srgbClr val="F7C5C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243" name="Google Shape;2243;p106"/>
          <p:cNvSpPr/>
          <p:nvPr/>
        </p:nvSpPr>
        <p:spPr>
          <a:xfrm flipH="1">
            <a:off x="7696721" y="4184157"/>
            <a:ext cx="2251011" cy="535491"/>
          </a:xfrm>
          <a:prstGeom prst="roundRect">
            <a:avLst>
              <a:gd name="adj" fmla="val 12596"/>
            </a:avLst>
          </a:prstGeom>
          <a:solidFill>
            <a:srgbClr val="0068B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44" name="Google Shape;2244;p106"/>
          <p:cNvSpPr txBox="1"/>
          <p:nvPr/>
        </p:nvSpPr>
        <p:spPr>
          <a:xfrm flipH="1">
            <a:off x="7747348" y="4252549"/>
            <a:ext cx="21498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lt1"/>
              </a:buClr>
              <a:buSzPts val="2000"/>
              <a:buFont typeface="Arial"/>
              <a:buNone/>
            </a:pPr>
            <a:r>
              <a:rPr lang="ja-JP" sz="2000" b="0" i="0" u="none" strike="noStrike" cap="none">
                <a:solidFill>
                  <a:schemeClr val="lt1"/>
                </a:solidFill>
                <a:latin typeface="Arial"/>
                <a:ea typeface="Arial"/>
                <a:cs typeface="Arial"/>
                <a:sym typeface="Arial"/>
              </a:rPr>
              <a:t>公共施設</a:t>
            </a:r>
            <a:endParaRPr sz="1400" b="0" i="0" u="none" strike="noStrike" cap="none">
              <a:solidFill>
                <a:srgbClr val="000000"/>
              </a:solidFill>
              <a:latin typeface="Arial"/>
              <a:ea typeface="Arial"/>
              <a:cs typeface="Arial"/>
              <a:sym typeface="Arial"/>
            </a:endParaRPr>
          </a:p>
        </p:txBody>
      </p:sp>
      <p:sp>
        <p:nvSpPr>
          <p:cNvPr id="2245" name="Google Shape;2245;p106"/>
          <p:cNvSpPr/>
          <p:nvPr/>
        </p:nvSpPr>
        <p:spPr>
          <a:xfrm flipH="1">
            <a:off x="8113010" y="4937846"/>
            <a:ext cx="1418433" cy="811007"/>
          </a:xfrm>
          <a:prstGeom prst="ellipse">
            <a:avLst/>
          </a:prstGeom>
          <a:solidFill>
            <a:srgbClr val="E9546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46" name="Google Shape;2246;p106"/>
          <p:cNvSpPr txBox="1"/>
          <p:nvPr/>
        </p:nvSpPr>
        <p:spPr>
          <a:xfrm flipH="1">
            <a:off x="8289054" y="5096576"/>
            <a:ext cx="10662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lt1"/>
              </a:buClr>
              <a:buSzPts val="2400"/>
              <a:buFont typeface="Arial"/>
              <a:buNone/>
            </a:pPr>
            <a:r>
              <a:rPr lang="ja-JP" sz="2400" b="1" i="0" u="none" strike="noStrike" cap="none">
                <a:solidFill>
                  <a:schemeClr val="lt1"/>
                </a:solidFill>
                <a:latin typeface="Arial"/>
                <a:ea typeface="Arial"/>
                <a:cs typeface="Arial"/>
                <a:sym typeface="Arial"/>
              </a:rPr>
              <a:t>企 業</a:t>
            </a:r>
            <a:endParaRPr sz="2400" b="1" i="0" u="none" strike="noStrike" cap="none">
              <a:solidFill>
                <a:schemeClr val="lt1"/>
              </a:solidFill>
              <a:latin typeface="Arial"/>
              <a:ea typeface="Arial"/>
              <a:cs typeface="Arial"/>
              <a:sym typeface="Arial"/>
            </a:endParaRPr>
          </a:p>
        </p:txBody>
      </p:sp>
      <p:sp>
        <p:nvSpPr>
          <p:cNvPr id="2247" name="Google Shape;2247;p106"/>
          <p:cNvSpPr/>
          <p:nvPr/>
        </p:nvSpPr>
        <p:spPr>
          <a:xfrm flipH="1">
            <a:off x="9774176" y="1239928"/>
            <a:ext cx="1418433" cy="811007"/>
          </a:xfrm>
          <a:prstGeom prst="ellipse">
            <a:avLst/>
          </a:prstGeom>
          <a:solidFill>
            <a:srgbClr val="EA7F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48" name="Google Shape;2248;p106"/>
          <p:cNvSpPr txBox="1"/>
          <p:nvPr/>
        </p:nvSpPr>
        <p:spPr>
          <a:xfrm flipH="1">
            <a:off x="9950220" y="1398658"/>
            <a:ext cx="10662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lt1"/>
              </a:buClr>
              <a:buSzPts val="2400"/>
              <a:buFont typeface="Arial"/>
              <a:buNone/>
            </a:pPr>
            <a:r>
              <a:rPr lang="ja-JP" sz="2400" b="1" i="0" u="none" strike="noStrike" cap="none">
                <a:solidFill>
                  <a:schemeClr val="lt1"/>
                </a:solidFill>
                <a:latin typeface="Arial"/>
                <a:ea typeface="Arial"/>
                <a:cs typeface="Arial"/>
                <a:sym typeface="Arial"/>
              </a:rPr>
              <a:t>税 金</a:t>
            </a:r>
            <a:endParaRPr sz="1400" b="0" i="0" u="none" strike="noStrike" cap="none">
              <a:solidFill>
                <a:srgbClr val="000000"/>
              </a:solidFill>
              <a:latin typeface="Arial"/>
              <a:ea typeface="Arial"/>
              <a:cs typeface="Arial"/>
              <a:sym typeface="Arial"/>
            </a:endParaRPr>
          </a:p>
        </p:txBody>
      </p:sp>
      <p:sp>
        <p:nvSpPr>
          <p:cNvPr id="2249" name="Google Shape;2249;p106"/>
          <p:cNvSpPr txBox="1"/>
          <p:nvPr/>
        </p:nvSpPr>
        <p:spPr>
          <a:xfrm flipH="1">
            <a:off x="7528087" y="1735868"/>
            <a:ext cx="1251334" cy="535491"/>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dk1"/>
              </a:buClr>
              <a:buSzPts val="2400"/>
              <a:buFont typeface="Arial"/>
              <a:buNone/>
            </a:pPr>
            <a:r>
              <a:rPr lang="ja-JP" sz="2400" b="0" i="0" u="none" strike="noStrike" cap="none">
                <a:solidFill>
                  <a:schemeClr val="dk1"/>
                </a:solidFill>
                <a:latin typeface="Arial"/>
                <a:ea typeface="Arial"/>
                <a:cs typeface="Arial"/>
                <a:sym typeface="Arial"/>
              </a:rPr>
              <a:t>歳入</a:t>
            </a:r>
            <a:endParaRPr sz="1400" b="0" i="0" u="none" strike="noStrike" cap="none">
              <a:solidFill>
                <a:srgbClr val="000000"/>
              </a:solidFill>
              <a:latin typeface="Arial"/>
              <a:ea typeface="Arial"/>
              <a:cs typeface="Arial"/>
              <a:sym typeface="Arial"/>
            </a:endParaRPr>
          </a:p>
        </p:txBody>
      </p:sp>
      <p:sp>
        <p:nvSpPr>
          <p:cNvPr id="2250" name="Google Shape;2250;p106"/>
          <p:cNvSpPr/>
          <p:nvPr/>
        </p:nvSpPr>
        <p:spPr>
          <a:xfrm flipH="1">
            <a:off x="7769488" y="1648154"/>
            <a:ext cx="768600" cy="201300"/>
          </a:xfrm>
          <a:prstGeom prst="rect">
            <a:avLst/>
          </a:prstGeom>
          <a:no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さいにゅう</a:t>
            </a:r>
            <a:endParaRPr sz="1400" b="0" i="0" u="none" strike="noStrike" cap="none">
              <a:solidFill>
                <a:srgbClr val="000000"/>
              </a:solidFill>
              <a:latin typeface="Arial"/>
              <a:ea typeface="Arial"/>
              <a:cs typeface="Arial"/>
              <a:sym typeface="Arial"/>
            </a:endParaRPr>
          </a:p>
        </p:txBody>
      </p:sp>
      <p:pic>
        <p:nvPicPr>
          <p:cNvPr id="2251" name="Google Shape;2251;p106" descr="アイコン が含まれている画像&#10;&#10;AI 生成コンテンツは誤りを含む可能性があります。"/>
          <p:cNvPicPr preferRelativeResize="0"/>
          <p:nvPr/>
        </p:nvPicPr>
        <p:blipFill rotWithShape="1">
          <a:blip r:embed="rId7">
            <a:alphaModFix/>
          </a:blip>
          <a:srcRect/>
          <a:stretch/>
        </p:blipFill>
        <p:spPr>
          <a:xfrm>
            <a:off x="7383152" y="4901569"/>
            <a:ext cx="939238" cy="913853"/>
          </a:xfrm>
          <a:prstGeom prst="rect">
            <a:avLst/>
          </a:prstGeom>
          <a:noFill/>
          <a:ln>
            <a:noFill/>
          </a:ln>
        </p:spPr>
      </p:pic>
      <p:pic>
        <p:nvPicPr>
          <p:cNvPr id="2252" name="Google Shape;2252;p106" descr="部屋 が含まれている画像&#10;&#10;AI 生成コンテンツは誤りを含む可能性があります。"/>
          <p:cNvPicPr preferRelativeResize="0"/>
          <p:nvPr/>
        </p:nvPicPr>
        <p:blipFill rotWithShape="1">
          <a:blip r:embed="rId8">
            <a:alphaModFix/>
          </a:blip>
          <a:srcRect/>
          <a:stretch/>
        </p:blipFill>
        <p:spPr>
          <a:xfrm>
            <a:off x="6583201" y="4862795"/>
            <a:ext cx="685603" cy="952627"/>
          </a:xfrm>
          <a:prstGeom prst="rect">
            <a:avLst/>
          </a:prstGeom>
          <a:noFill/>
          <a:ln>
            <a:noFill/>
          </a:ln>
        </p:spPr>
      </p:pic>
      <p:pic>
        <p:nvPicPr>
          <p:cNvPr id="2253" name="Google Shape;2253;p106"/>
          <p:cNvPicPr preferRelativeResize="0"/>
          <p:nvPr/>
        </p:nvPicPr>
        <p:blipFill rotWithShape="1">
          <a:blip r:embed="rId9">
            <a:alphaModFix/>
          </a:blip>
          <a:srcRect/>
          <a:stretch/>
        </p:blipFill>
        <p:spPr>
          <a:xfrm>
            <a:off x="6692459" y="3207583"/>
            <a:ext cx="1307705" cy="687520"/>
          </a:xfrm>
          <a:prstGeom prst="rect">
            <a:avLst/>
          </a:prstGeom>
          <a:noFill/>
          <a:ln>
            <a:noFill/>
          </a:ln>
        </p:spPr>
      </p:pic>
      <p:pic>
        <p:nvPicPr>
          <p:cNvPr id="2254" name="Google Shape;2254;p106"/>
          <p:cNvPicPr preferRelativeResize="0"/>
          <p:nvPr/>
        </p:nvPicPr>
        <p:blipFill rotWithShape="1">
          <a:blip r:embed="rId10">
            <a:alphaModFix/>
          </a:blip>
          <a:srcRect/>
          <a:stretch/>
        </p:blipFill>
        <p:spPr>
          <a:xfrm>
            <a:off x="9454787" y="3257208"/>
            <a:ext cx="352004" cy="610831"/>
          </a:xfrm>
          <a:prstGeom prst="rect">
            <a:avLst/>
          </a:prstGeom>
          <a:noFill/>
          <a:ln>
            <a:noFill/>
          </a:ln>
        </p:spPr>
      </p:pic>
      <p:pic>
        <p:nvPicPr>
          <p:cNvPr id="2255" name="Google Shape;2255;p106"/>
          <p:cNvPicPr preferRelativeResize="0"/>
          <p:nvPr/>
        </p:nvPicPr>
        <p:blipFill rotWithShape="1">
          <a:blip r:embed="rId11">
            <a:alphaModFix/>
          </a:blip>
          <a:srcRect/>
          <a:stretch/>
        </p:blipFill>
        <p:spPr>
          <a:xfrm>
            <a:off x="8192842" y="3257209"/>
            <a:ext cx="1045459" cy="610830"/>
          </a:xfrm>
          <a:prstGeom prst="rect">
            <a:avLst/>
          </a:prstGeom>
          <a:noFill/>
          <a:ln>
            <a:noFill/>
          </a:ln>
        </p:spPr>
      </p:pic>
      <p:pic>
        <p:nvPicPr>
          <p:cNvPr id="2256" name="Google Shape;2256;p106"/>
          <p:cNvPicPr preferRelativeResize="0"/>
          <p:nvPr/>
        </p:nvPicPr>
        <p:blipFill rotWithShape="1">
          <a:blip r:embed="rId12">
            <a:alphaModFix/>
          </a:blip>
          <a:srcRect/>
          <a:stretch/>
        </p:blipFill>
        <p:spPr>
          <a:xfrm>
            <a:off x="9964603" y="3110926"/>
            <a:ext cx="990539" cy="784177"/>
          </a:xfrm>
          <a:prstGeom prst="rect">
            <a:avLst/>
          </a:prstGeom>
          <a:noFill/>
          <a:ln>
            <a:noFill/>
          </a:ln>
        </p:spPr>
      </p:pic>
      <p:sp>
        <p:nvSpPr>
          <p:cNvPr id="2257" name="Google Shape;2257;p106"/>
          <p:cNvSpPr/>
          <p:nvPr/>
        </p:nvSpPr>
        <p:spPr>
          <a:xfrm>
            <a:off x="5399199" y="2305652"/>
            <a:ext cx="1393602" cy="826522"/>
          </a:xfrm>
          <a:prstGeom prst="downArrow">
            <a:avLst>
              <a:gd name="adj1" fmla="val 59095"/>
              <a:gd name="adj2" fmla="val 50000"/>
            </a:avLst>
          </a:prstGeom>
          <a:solidFill>
            <a:srgbClr val="F7C5C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58" name="Google Shape;2258;p106"/>
          <p:cNvSpPr txBox="1"/>
          <p:nvPr/>
        </p:nvSpPr>
        <p:spPr>
          <a:xfrm flipH="1">
            <a:off x="5470333" y="2458727"/>
            <a:ext cx="1251334" cy="535491"/>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dk1"/>
              </a:buClr>
              <a:buSzPts val="2400"/>
              <a:buFont typeface="Arial"/>
              <a:buNone/>
            </a:pPr>
            <a:r>
              <a:rPr lang="ja-JP" sz="2400" b="0" i="0" u="none" strike="noStrike" cap="none">
                <a:solidFill>
                  <a:schemeClr val="dk1"/>
                </a:solidFill>
                <a:latin typeface="Arial"/>
                <a:ea typeface="Arial"/>
                <a:cs typeface="Arial"/>
                <a:sym typeface="Arial"/>
              </a:rPr>
              <a:t>歳出</a:t>
            </a:r>
            <a:endParaRPr sz="1400" b="0" i="0" u="none" strike="noStrike" cap="none">
              <a:solidFill>
                <a:srgbClr val="000000"/>
              </a:solidFill>
              <a:latin typeface="Arial"/>
              <a:ea typeface="Arial"/>
              <a:cs typeface="Arial"/>
              <a:sym typeface="Arial"/>
            </a:endParaRPr>
          </a:p>
        </p:txBody>
      </p:sp>
      <p:sp>
        <p:nvSpPr>
          <p:cNvPr id="2259" name="Google Shape;2259;p106"/>
          <p:cNvSpPr/>
          <p:nvPr/>
        </p:nvSpPr>
        <p:spPr>
          <a:xfrm flipH="1">
            <a:off x="5711734" y="2371013"/>
            <a:ext cx="768600" cy="201300"/>
          </a:xfrm>
          <a:prstGeom prst="rect">
            <a:avLst/>
          </a:prstGeom>
          <a:no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さいしゅつ</a:t>
            </a:r>
            <a:endParaRPr sz="1400" b="0" i="0" u="none" strike="noStrike" cap="none">
              <a:solidFill>
                <a:srgbClr val="000000"/>
              </a:solidFill>
              <a:latin typeface="Arial"/>
              <a:ea typeface="Arial"/>
              <a:cs typeface="Arial"/>
              <a:sym typeface="Arial"/>
            </a:endParaRPr>
          </a:p>
        </p:txBody>
      </p:sp>
      <p:sp>
        <p:nvSpPr>
          <p:cNvPr id="2260" name="Google Shape;2260;p106"/>
          <p:cNvSpPr/>
          <p:nvPr/>
        </p:nvSpPr>
        <p:spPr>
          <a:xfrm flipH="1">
            <a:off x="8538088" y="4994165"/>
            <a:ext cx="768600" cy="201300"/>
          </a:xfrm>
          <a:prstGeom prst="rect">
            <a:avLst/>
          </a:prstGeom>
          <a:no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800"/>
              <a:buFont typeface="Arial"/>
              <a:buNone/>
            </a:pPr>
            <a:r>
              <a:rPr lang="ja-JP" sz="800" b="0" i="0" u="none" strike="noStrike" cap="none">
                <a:solidFill>
                  <a:schemeClr val="lt1"/>
                </a:solidFill>
                <a:latin typeface="Arial"/>
                <a:ea typeface="Arial"/>
                <a:cs typeface="Arial"/>
                <a:sym typeface="Arial"/>
              </a:rPr>
              <a:t>きぎょう</a:t>
            </a:r>
            <a:endParaRPr sz="1400" b="0" i="0" u="none" strike="noStrike" cap="none">
              <a:solidFill>
                <a:schemeClr val="lt1"/>
              </a:solidFill>
              <a:latin typeface="Arial"/>
              <a:ea typeface="Arial"/>
              <a:cs typeface="Arial"/>
              <a:sym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23"/>
                                        </p:tgtEl>
                                        <p:attrNameLst>
                                          <p:attrName>style.visibility</p:attrName>
                                        </p:attrNameLst>
                                      </p:cBhvr>
                                      <p:to>
                                        <p:strVal val="visible"/>
                                      </p:to>
                                    </p:set>
                                    <p:animEffect transition="in" filter="fade">
                                      <p:cBhvr>
                                        <p:cTn id="7" dur="500"/>
                                        <p:tgtEl>
                                          <p:spTgt spid="2223"/>
                                        </p:tgtEl>
                                      </p:cBhvr>
                                    </p:animEffect>
                                  </p:childTnLst>
                                </p:cTn>
                              </p:par>
                              <p:par>
                                <p:cTn id="8" presetID="10" presetClass="entr" presetSubtype="0" fill="hold" nodeType="withEffect">
                                  <p:stCondLst>
                                    <p:cond delay="0"/>
                                  </p:stCondLst>
                                  <p:childTnLst>
                                    <p:set>
                                      <p:cBhvr>
                                        <p:cTn id="9" dur="1" fill="hold">
                                          <p:stCondLst>
                                            <p:cond delay="0"/>
                                          </p:stCondLst>
                                        </p:cTn>
                                        <p:tgtEl>
                                          <p:spTgt spid="2222"/>
                                        </p:tgtEl>
                                        <p:attrNameLst>
                                          <p:attrName>style.visibility</p:attrName>
                                        </p:attrNameLst>
                                      </p:cBhvr>
                                      <p:to>
                                        <p:strVal val="visible"/>
                                      </p:to>
                                    </p:set>
                                    <p:animEffect transition="in" filter="fade">
                                      <p:cBhvr>
                                        <p:cTn id="10" dur="500"/>
                                        <p:tgtEl>
                                          <p:spTgt spid="2222"/>
                                        </p:tgtEl>
                                      </p:cBhvr>
                                    </p:animEffect>
                                  </p:childTnLst>
                                </p:cTn>
                              </p:par>
                              <p:par>
                                <p:cTn id="11" presetID="10" presetClass="entr" presetSubtype="0" fill="hold" nodeType="withEffect">
                                  <p:stCondLst>
                                    <p:cond delay="0"/>
                                  </p:stCondLst>
                                  <p:childTnLst>
                                    <p:set>
                                      <p:cBhvr>
                                        <p:cTn id="12" dur="1" fill="hold">
                                          <p:stCondLst>
                                            <p:cond delay="0"/>
                                          </p:stCondLst>
                                        </p:cTn>
                                        <p:tgtEl>
                                          <p:spTgt spid="2220"/>
                                        </p:tgtEl>
                                        <p:attrNameLst>
                                          <p:attrName>style.visibility</p:attrName>
                                        </p:attrNameLst>
                                      </p:cBhvr>
                                      <p:to>
                                        <p:strVal val="visible"/>
                                      </p:to>
                                    </p:set>
                                    <p:animEffect transition="in" filter="fade">
                                      <p:cBhvr>
                                        <p:cTn id="13" dur="500"/>
                                        <p:tgtEl>
                                          <p:spTgt spid="2220"/>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2251"/>
                                        </p:tgtEl>
                                        <p:attrNameLst>
                                          <p:attrName>style.visibility</p:attrName>
                                        </p:attrNameLst>
                                      </p:cBhvr>
                                      <p:to>
                                        <p:strVal val="visible"/>
                                      </p:to>
                                    </p:set>
                                    <p:animEffect transition="in" filter="fade">
                                      <p:cBhvr>
                                        <p:cTn id="17" dur="500"/>
                                        <p:tgtEl>
                                          <p:spTgt spid="2251"/>
                                        </p:tgtEl>
                                      </p:cBhvr>
                                    </p:animEffect>
                                  </p:childTnLst>
                                </p:cTn>
                              </p:par>
                              <p:par>
                                <p:cTn id="18" presetID="10" presetClass="entr" presetSubtype="0" fill="hold" nodeType="withEffect">
                                  <p:stCondLst>
                                    <p:cond delay="0"/>
                                  </p:stCondLst>
                                  <p:childTnLst>
                                    <p:set>
                                      <p:cBhvr>
                                        <p:cTn id="19" dur="1" fill="hold">
                                          <p:stCondLst>
                                            <p:cond delay="0"/>
                                          </p:stCondLst>
                                        </p:cTn>
                                        <p:tgtEl>
                                          <p:spTgt spid="2252"/>
                                        </p:tgtEl>
                                        <p:attrNameLst>
                                          <p:attrName>style.visibility</p:attrName>
                                        </p:attrNameLst>
                                      </p:cBhvr>
                                      <p:to>
                                        <p:strVal val="visible"/>
                                      </p:to>
                                    </p:set>
                                    <p:animEffect transition="in" filter="fade">
                                      <p:cBhvr>
                                        <p:cTn id="20" dur="500"/>
                                        <p:tgtEl>
                                          <p:spTgt spid="2252"/>
                                        </p:tgtEl>
                                      </p:cBhvr>
                                    </p:animEffect>
                                  </p:childTnLst>
                                </p:cTn>
                              </p:par>
                              <p:par>
                                <p:cTn id="21" presetID="10" presetClass="entr" presetSubtype="0" fill="hold" nodeType="withEffect">
                                  <p:stCondLst>
                                    <p:cond delay="0"/>
                                  </p:stCondLst>
                                  <p:childTnLst>
                                    <p:set>
                                      <p:cBhvr>
                                        <p:cTn id="22" dur="1" fill="hold">
                                          <p:stCondLst>
                                            <p:cond delay="0"/>
                                          </p:stCondLst>
                                        </p:cTn>
                                        <p:tgtEl>
                                          <p:spTgt spid="2234"/>
                                        </p:tgtEl>
                                        <p:attrNameLst>
                                          <p:attrName>style.visibility</p:attrName>
                                        </p:attrNameLst>
                                      </p:cBhvr>
                                      <p:to>
                                        <p:strVal val="visible"/>
                                      </p:to>
                                    </p:set>
                                    <p:animEffect transition="in" filter="fade">
                                      <p:cBhvr>
                                        <p:cTn id="23" dur="500"/>
                                        <p:tgtEl>
                                          <p:spTgt spid="2234"/>
                                        </p:tgtEl>
                                      </p:cBhvr>
                                    </p:animEffect>
                                  </p:childTnLst>
                                </p:cTn>
                              </p:par>
                              <p:par>
                                <p:cTn id="24" presetID="10" presetClass="entr" presetSubtype="0" fill="hold" nodeType="withEffect">
                                  <p:stCondLst>
                                    <p:cond delay="0"/>
                                  </p:stCondLst>
                                  <p:childTnLst>
                                    <p:set>
                                      <p:cBhvr>
                                        <p:cTn id="25" dur="1" fill="hold">
                                          <p:stCondLst>
                                            <p:cond delay="0"/>
                                          </p:stCondLst>
                                        </p:cTn>
                                        <p:tgtEl>
                                          <p:spTgt spid="2233"/>
                                        </p:tgtEl>
                                        <p:attrNameLst>
                                          <p:attrName>style.visibility</p:attrName>
                                        </p:attrNameLst>
                                      </p:cBhvr>
                                      <p:to>
                                        <p:strVal val="visible"/>
                                      </p:to>
                                    </p:set>
                                    <p:animEffect transition="in" filter="fade">
                                      <p:cBhvr>
                                        <p:cTn id="26" dur="500"/>
                                        <p:tgtEl>
                                          <p:spTgt spid="2233"/>
                                        </p:tgtEl>
                                      </p:cBhvr>
                                    </p:animEffect>
                                  </p:childTnLst>
                                </p:cTn>
                              </p:par>
                              <p:par>
                                <p:cTn id="27" presetID="10" presetClass="entr" presetSubtype="0" fill="hold" nodeType="withEffect">
                                  <p:stCondLst>
                                    <p:cond delay="0"/>
                                  </p:stCondLst>
                                  <p:childTnLst>
                                    <p:set>
                                      <p:cBhvr>
                                        <p:cTn id="28" dur="1" fill="hold">
                                          <p:stCondLst>
                                            <p:cond delay="0"/>
                                          </p:stCondLst>
                                        </p:cTn>
                                        <p:tgtEl>
                                          <p:spTgt spid="2232"/>
                                        </p:tgtEl>
                                        <p:attrNameLst>
                                          <p:attrName>style.visibility</p:attrName>
                                        </p:attrNameLst>
                                      </p:cBhvr>
                                      <p:to>
                                        <p:strVal val="visible"/>
                                      </p:to>
                                    </p:set>
                                    <p:animEffect transition="in" filter="fade">
                                      <p:cBhvr>
                                        <p:cTn id="29" dur="500"/>
                                        <p:tgtEl>
                                          <p:spTgt spid="2232"/>
                                        </p:tgtEl>
                                      </p:cBhvr>
                                    </p:animEffect>
                                  </p:childTnLst>
                                </p:cTn>
                              </p:par>
                              <p:par>
                                <p:cTn id="30" presetID="10" presetClass="entr" presetSubtype="0" fill="hold" nodeType="withEffect">
                                  <p:stCondLst>
                                    <p:cond delay="0"/>
                                  </p:stCondLst>
                                  <p:childTnLst>
                                    <p:set>
                                      <p:cBhvr>
                                        <p:cTn id="31" dur="1" fill="hold">
                                          <p:stCondLst>
                                            <p:cond delay="0"/>
                                          </p:stCondLst>
                                        </p:cTn>
                                        <p:tgtEl>
                                          <p:spTgt spid="2246"/>
                                        </p:tgtEl>
                                        <p:attrNameLst>
                                          <p:attrName>style.visibility</p:attrName>
                                        </p:attrNameLst>
                                      </p:cBhvr>
                                      <p:to>
                                        <p:strVal val="visible"/>
                                      </p:to>
                                    </p:set>
                                    <p:animEffect transition="in" filter="fade">
                                      <p:cBhvr>
                                        <p:cTn id="32" dur="500"/>
                                        <p:tgtEl>
                                          <p:spTgt spid="2246"/>
                                        </p:tgtEl>
                                      </p:cBhvr>
                                    </p:animEffect>
                                  </p:childTnLst>
                                </p:cTn>
                              </p:par>
                              <p:par>
                                <p:cTn id="33" presetID="10" presetClass="entr" presetSubtype="0" fill="hold" nodeType="withEffect">
                                  <p:stCondLst>
                                    <p:cond delay="0"/>
                                  </p:stCondLst>
                                  <p:childTnLst>
                                    <p:set>
                                      <p:cBhvr>
                                        <p:cTn id="34" dur="1" fill="hold">
                                          <p:stCondLst>
                                            <p:cond delay="0"/>
                                          </p:stCondLst>
                                        </p:cTn>
                                        <p:tgtEl>
                                          <p:spTgt spid="2245"/>
                                        </p:tgtEl>
                                        <p:attrNameLst>
                                          <p:attrName>style.visibility</p:attrName>
                                        </p:attrNameLst>
                                      </p:cBhvr>
                                      <p:to>
                                        <p:strVal val="visible"/>
                                      </p:to>
                                    </p:set>
                                    <p:animEffect transition="in" filter="fade">
                                      <p:cBhvr>
                                        <p:cTn id="35" dur="500"/>
                                        <p:tgtEl>
                                          <p:spTgt spid="2245"/>
                                        </p:tgtEl>
                                      </p:cBhvr>
                                    </p:animEffect>
                                  </p:childTnLst>
                                </p:cTn>
                              </p:par>
                              <p:par>
                                <p:cTn id="36" presetID="10" presetClass="entr" presetSubtype="0" fill="hold" nodeType="withEffect">
                                  <p:stCondLst>
                                    <p:cond delay="0"/>
                                  </p:stCondLst>
                                  <p:childTnLst>
                                    <p:set>
                                      <p:cBhvr>
                                        <p:cTn id="37" dur="1" fill="hold">
                                          <p:stCondLst>
                                            <p:cond delay="0"/>
                                          </p:stCondLst>
                                        </p:cTn>
                                        <p:tgtEl>
                                          <p:spTgt spid="2235"/>
                                        </p:tgtEl>
                                        <p:attrNameLst>
                                          <p:attrName>style.visibility</p:attrName>
                                        </p:attrNameLst>
                                      </p:cBhvr>
                                      <p:to>
                                        <p:strVal val="visible"/>
                                      </p:to>
                                    </p:set>
                                    <p:animEffect transition="in" filter="fade">
                                      <p:cBhvr>
                                        <p:cTn id="38" dur="500"/>
                                        <p:tgtEl>
                                          <p:spTgt spid="2235"/>
                                        </p:tgtEl>
                                      </p:cBhvr>
                                    </p:animEffect>
                                  </p:childTnLst>
                                </p:cTn>
                              </p:par>
                              <p:par>
                                <p:cTn id="39" presetID="10" presetClass="entr" presetSubtype="0" fill="hold" nodeType="withEffect">
                                  <p:stCondLst>
                                    <p:cond delay="0"/>
                                  </p:stCondLst>
                                  <p:childTnLst>
                                    <p:set>
                                      <p:cBhvr>
                                        <p:cTn id="40" dur="1" fill="hold">
                                          <p:stCondLst>
                                            <p:cond delay="0"/>
                                          </p:stCondLst>
                                        </p:cTn>
                                        <p:tgtEl>
                                          <p:spTgt spid="2236"/>
                                        </p:tgtEl>
                                        <p:attrNameLst>
                                          <p:attrName>style.visibility</p:attrName>
                                        </p:attrNameLst>
                                      </p:cBhvr>
                                      <p:to>
                                        <p:strVal val="visible"/>
                                      </p:to>
                                    </p:set>
                                    <p:animEffect transition="in" filter="fade">
                                      <p:cBhvr>
                                        <p:cTn id="41" dur="500"/>
                                        <p:tgtEl>
                                          <p:spTgt spid="2236"/>
                                        </p:tgtEl>
                                      </p:cBhvr>
                                    </p:animEffect>
                                  </p:childTnLst>
                                </p:cTn>
                              </p:par>
                              <p:par>
                                <p:cTn id="42" presetID="10" presetClass="entr" presetSubtype="0" fill="hold" nodeType="withEffect">
                                  <p:stCondLst>
                                    <p:cond delay="0"/>
                                  </p:stCondLst>
                                  <p:childTnLst>
                                    <p:set>
                                      <p:cBhvr>
                                        <p:cTn id="43" dur="1" fill="hold">
                                          <p:stCondLst>
                                            <p:cond delay="0"/>
                                          </p:stCondLst>
                                        </p:cTn>
                                        <p:tgtEl>
                                          <p:spTgt spid="2260"/>
                                        </p:tgtEl>
                                        <p:attrNameLst>
                                          <p:attrName>style.visibility</p:attrName>
                                        </p:attrNameLst>
                                      </p:cBhvr>
                                      <p:to>
                                        <p:strVal val="visible"/>
                                      </p:to>
                                    </p:set>
                                    <p:animEffect transition="in" filter="fade">
                                      <p:cBhvr>
                                        <p:cTn id="44" dur="500"/>
                                        <p:tgtEl>
                                          <p:spTgt spid="2260"/>
                                        </p:tgtEl>
                                      </p:cBhvr>
                                    </p:animEffect>
                                  </p:childTnLst>
                                </p:cTn>
                              </p:par>
                            </p:childTnLst>
                          </p:cTn>
                        </p:par>
                        <p:par>
                          <p:cTn id="45" fill="hold">
                            <p:stCondLst>
                              <p:cond delay="1000"/>
                            </p:stCondLst>
                            <p:childTnLst>
                              <p:par>
                                <p:cTn id="46" presetID="10" presetClass="entr" presetSubtype="0" fill="hold" nodeType="afterEffect">
                                  <p:stCondLst>
                                    <p:cond delay="0"/>
                                  </p:stCondLst>
                                  <p:childTnLst>
                                    <p:set>
                                      <p:cBhvr>
                                        <p:cTn id="47" dur="1" fill="hold">
                                          <p:stCondLst>
                                            <p:cond delay="0"/>
                                          </p:stCondLst>
                                        </p:cTn>
                                        <p:tgtEl>
                                          <p:spTgt spid="2226"/>
                                        </p:tgtEl>
                                        <p:attrNameLst>
                                          <p:attrName>style.visibility</p:attrName>
                                        </p:attrNameLst>
                                      </p:cBhvr>
                                      <p:to>
                                        <p:strVal val="visible"/>
                                      </p:to>
                                    </p:set>
                                    <p:animEffect transition="in" filter="fade">
                                      <p:cBhvr>
                                        <p:cTn id="48" dur="500"/>
                                        <p:tgtEl>
                                          <p:spTgt spid="2226"/>
                                        </p:tgtEl>
                                      </p:cBhvr>
                                    </p:animEffect>
                                  </p:childTnLst>
                                </p:cTn>
                              </p:par>
                              <p:par>
                                <p:cTn id="49" presetID="10" presetClass="entr" presetSubtype="0" fill="hold" nodeType="withEffect">
                                  <p:stCondLst>
                                    <p:cond delay="0"/>
                                  </p:stCondLst>
                                  <p:childTnLst>
                                    <p:set>
                                      <p:cBhvr>
                                        <p:cTn id="50" dur="1" fill="hold">
                                          <p:stCondLst>
                                            <p:cond delay="0"/>
                                          </p:stCondLst>
                                        </p:cTn>
                                        <p:tgtEl>
                                          <p:spTgt spid="2242"/>
                                        </p:tgtEl>
                                        <p:attrNameLst>
                                          <p:attrName>style.visibility</p:attrName>
                                        </p:attrNameLst>
                                      </p:cBhvr>
                                      <p:to>
                                        <p:strVal val="visible"/>
                                      </p:to>
                                    </p:set>
                                    <p:animEffect transition="in" filter="fade">
                                      <p:cBhvr>
                                        <p:cTn id="51" dur="500"/>
                                        <p:tgtEl>
                                          <p:spTgt spid="2242"/>
                                        </p:tgtEl>
                                      </p:cBhvr>
                                    </p:animEffect>
                                  </p:childTnLst>
                                </p:cTn>
                              </p:par>
                              <p:par>
                                <p:cTn id="52" presetID="10" presetClass="entr" presetSubtype="0" fill="hold" nodeType="withEffect">
                                  <p:stCondLst>
                                    <p:cond delay="0"/>
                                  </p:stCondLst>
                                  <p:childTnLst>
                                    <p:set>
                                      <p:cBhvr>
                                        <p:cTn id="53" dur="1" fill="hold">
                                          <p:stCondLst>
                                            <p:cond delay="0"/>
                                          </p:stCondLst>
                                        </p:cTn>
                                        <p:tgtEl>
                                          <p:spTgt spid="2239"/>
                                        </p:tgtEl>
                                        <p:attrNameLst>
                                          <p:attrName>style.visibility</p:attrName>
                                        </p:attrNameLst>
                                      </p:cBhvr>
                                      <p:to>
                                        <p:strVal val="visible"/>
                                      </p:to>
                                    </p:set>
                                    <p:animEffect transition="in" filter="fade">
                                      <p:cBhvr>
                                        <p:cTn id="54" dur="500"/>
                                        <p:tgtEl>
                                          <p:spTgt spid="2239"/>
                                        </p:tgtEl>
                                      </p:cBhvr>
                                    </p:animEffect>
                                  </p:childTnLst>
                                </p:cTn>
                              </p:par>
                              <p:par>
                                <p:cTn id="55" presetID="10" presetClass="entr" presetSubtype="0" fill="hold" nodeType="withEffect">
                                  <p:stCondLst>
                                    <p:cond delay="0"/>
                                  </p:stCondLst>
                                  <p:childTnLst>
                                    <p:set>
                                      <p:cBhvr>
                                        <p:cTn id="56" dur="1" fill="hold">
                                          <p:stCondLst>
                                            <p:cond delay="0"/>
                                          </p:stCondLst>
                                        </p:cTn>
                                        <p:tgtEl>
                                          <p:spTgt spid="2238"/>
                                        </p:tgtEl>
                                        <p:attrNameLst>
                                          <p:attrName>style.visibility</p:attrName>
                                        </p:attrNameLst>
                                      </p:cBhvr>
                                      <p:to>
                                        <p:strVal val="visible"/>
                                      </p:to>
                                    </p:set>
                                    <p:animEffect transition="in" filter="fade">
                                      <p:cBhvr>
                                        <p:cTn id="57" dur="500"/>
                                        <p:tgtEl>
                                          <p:spTgt spid="2238"/>
                                        </p:tgtEl>
                                      </p:cBhvr>
                                    </p:animEffect>
                                  </p:childTnLst>
                                </p:cTn>
                              </p:par>
                              <p:par>
                                <p:cTn id="58" presetID="10" presetClass="entr" presetSubtype="0" fill="hold" nodeType="withEffect">
                                  <p:stCondLst>
                                    <p:cond delay="0"/>
                                  </p:stCondLst>
                                  <p:childTnLst>
                                    <p:set>
                                      <p:cBhvr>
                                        <p:cTn id="59" dur="1" fill="hold">
                                          <p:stCondLst>
                                            <p:cond delay="0"/>
                                          </p:stCondLst>
                                        </p:cTn>
                                        <p:tgtEl>
                                          <p:spTgt spid="2247"/>
                                        </p:tgtEl>
                                        <p:attrNameLst>
                                          <p:attrName>style.visibility</p:attrName>
                                        </p:attrNameLst>
                                      </p:cBhvr>
                                      <p:to>
                                        <p:strVal val="visible"/>
                                      </p:to>
                                    </p:set>
                                    <p:animEffect transition="in" filter="fade">
                                      <p:cBhvr>
                                        <p:cTn id="60" dur="500"/>
                                        <p:tgtEl>
                                          <p:spTgt spid="2247"/>
                                        </p:tgtEl>
                                      </p:cBhvr>
                                    </p:animEffect>
                                  </p:childTnLst>
                                </p:cTn>
                              </p:par>
                              <p:par>
                                <p:cTn id="61" presetID="10" presetClass="entr" presetSubtype="0" fill="hold" nodeType="withEffect">
                                  <p:stCondLst>
                                    <p:cond delay="0"/>
                                  </p:stCondLst>
                                  <p:childTnLst>
                                    <p:set>
                                      <p:cBhvr>
                                        <p:cTn id="62" dur="1" fill="hold">
                                          <p:stCondLst>
                                            <p:cond delay="0"/>
                                          </p:stCondLst>
                                        </p:cTn>
                                        <p:tgtEl>
                                          <p:spTgt spid="2248"/>
                                        </p:tgtEl>
                                        <p:attrNameLst>
                                          <p:attrName>style.visibility</p:attrName>
                                        </p:attrNameLst>
                                      </p:cBhvr>
                                      <p:to>
                                        <p:strVal val="visible"/>
                                      </p:to>
                                    </p:set>
                                    <p:animEffect transition="in" filter="fade">
                                      <p:cBhvr>
                                        <p:cTn id="63" dur="500"/>
                                        <p:tgtEl>
                                          <p:spTgt spid="2248"/>
                                        </p:tgtEl>
                                      </p:cBhvr>
                                    </p:animEffect>
                                  </p:childTnLst>
                                </p:cTn>
                              </p:par>
                            </p:childTnLst>
                          </p:cTn>
                        </p:par>
                        <p:par>
                          <p:cTn id="64" fill="hold">
                            <p:stCondLst>
                              <p:cond delay="1500"/>
                            </p:stCondLst>
                            <p:childTnLst>
                              <p:par>
                                <p:cTn id="65" presetID="10" presetClass="entr" presetSubtype="0" fill="hold" nodeType="afterEffect">
                                  <p:stCondLst>
                                    <p:cond delay="0"/>
                                  </p:stCondLst>
                                  <p:childTnLst>
                                    <p:set>
                                      <p:cBhvr>
                                        <p:cTn id="66" dur="1" fill="hold">
                                          <p:stCondLst>
                                            <p:cond delay="0"/>
                                          </p:stCondLst>
                                        </p:cTn>
                                        <p:tgtEl>
                                          <p:spTgt spid="2237"/>
                                        </p:tgtEl>
                                        <p:attrNameLst>
                                          <p:attrName>style.visibility</p:attrName>
                                        </p:attrNameLst>
                                      </p:cBhvr>
                                      <p:to>
                                        <p:strVal val="visible"/>
                                      </p:to>
                                    </p:set>
                                    <p:animEffect transition="in" filter="fade">
                                      <p:cBhvr>
                                        <p:cTn id="67" dur="500"/>
                                        <p:tgtEl>
                                          <p:spTgt spid="2237"/>
                                        </p:tgtEl>
                                      </p:cBhvr>
                                    </p:animEffect>
                                  </p:childTnLst>
                                </p:cTn>
                              </p:par>
                              <p:par>
                                <p:cTn id="68" presetID="10" presetClass="entr" presetSubtype="0" fill="hold" nodeType="withEffect">
                                  <p:stCondLst>
                                    <p:cond delay="0"/>
                                  </p:stCondLst>
                                  <p:childTnLst>
                                    <p:set>
                                      <p:cBhvr>
                                        <p:cTn id="69" dur="1" fill="hold">
                                          <p:stCondLst>
                                            <p:cond delay="0"/>
                                          </p:stCondLst>
                                        </p:cTn>
                                        <p:tgtEl>
                                          <p:spTgt spid="2240"/>
                                        </p:tgtEl>
                                        <p:attrNameLst>
                                          <p:attrName>style.visibility</p:attrName>
                                        </p:attrNameLst>
                                      </p:cBhvr>
                                      <p:to>
                                        <p:strVal val="visible"/>
                                      </p:to>
                                    </p:set>
                                    <p:animEffect transition="in" filter="fade">
                                      <p:cBhvr>
                                        <p:cTn id="70" dur="500"/>
                                        <p:tgtEl>
                                          <p:spTgt spid="2240"/>
                                        </p:tgtEl>
                                      </p:cBhvr>
                                    </p:animEffect>
                                  </p:childTnLst>
                                </p:cTn>
                              </p:par>
                              <p:par>
                                <p:cTn id="71" presetID="10" presetClass="entr" presetSubtype="0" fill="hold" nodeType="withEffect">
                                  <p:stCondLst>
                                    <p:cond delay="0"/>
                                  </p:stCondLst>
                                  <p:childTnLst>
                                    <p:set>
                                      <p:cBhvr>
                                        <p:cTn id="72" dur="1" fill="hold">
                                          <p:stCondLst>
                                            <p:cond delay="0"/>
                                          </p:stCondLst>
                                        </p:cTn>
                                        <p:tgtEl>
                                          <p:spTgt spid="2249"/>
                                        </p:tgtEl>
                                        <p:attrNameLst>
                                          <p:attrName>style.visibility</p:attrName>
                                        </p:attrNameLst>
                                      </p:cBhvr>
                                      <p:to>
                                        <p:strVal val="visible"/>
                                      </p:to>
                                    </p:set>
                                    <p:animEffect transition="in" filter="fade">
                                      <p:cBhvr>
                                        <p:cTn id="73" dur="500"/>
                                        <p:tgtEl>
                                          <p:spTgt spid="2249"/>
                                        </p:tgtEl>
                                      </p:cBhvr>
                                    </p:animEffect>
                                  </p:childTnLst>
                                </p:cTn>
                              </p:par>
                              <p:par>
                                <p:cTn id="74" presetID="10" presetClass="entr" presetSubtype="0" fill="hold" nodeType="withEffect">
                                  <p:stCondLst>
                                    <p:cond delay="0"/>
                                  </p:stCondLst>
                                  <p:childTnLst>
                                    <p:set>
                                      <p:cBhvr>
                                        <p:cTn id="75" dur="1" fill="hold">
                                          <p:stCondLst>
                                            <p:cond delay="0"/>
                                          </p:stCondLst>
                                        </p:cTn>
                                        <p:tgtEl>
                                          <p:spTgt spid="2250"/>
                                        </p:tgtEl>
                                        <p:attrNameLst>
                                          <p:attrName>style.visibility</p:attrName>
                                        </p:attrNameLst>
                                      </p:cBhvr>
                                      <p:to>
                                        <p:strVal val="visible"/>
                                      </p:to>
                                    </p:set>
                                    <p:animEffect transition="in" filter="fade">
                                      <p:cBhvr>
                                        <p:cTn id="76" dur="500"/>
                                        <p:tgtEl>
                                          <p:spTgt spid="2250"/>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2257"/>
                                        </p:tgtEl>
                                        <p:attrNameLst>
                                          <p:attrName>style.visibility</p:attrName>
                                        </p:attrNameLst>
                                      </p:cBhvr>
                                      <p:to>
                                        <p:strVal val="visible"/>
                                      </p:to>
                                    </p:set>
                                    <p:animEffect transition="in" filter="fade">
                                      <p:cBhvr>
                                        <p:cTn id="81" dur="500"/>
                                        <p:tgtEl>
                                          <p:spTgt spid="2257"/>
                                        </p:tgtEl>
                                      </p:cBhvr>
                                    </p:animEffect>
                                  </p:childTnLst>
                                </p:cTn>
                              </p:par>
                            </p:childTnLst>
                          </p:cTn>
                        </p:par>
                        <p:par>
                          <p:cTn id="82" fill="hold">
                            <p:stCondLst>
                              <p:cond delay="500"/>
                            </p:stCondLst>
                            <p:childTnLst>
                              <p:par>
                                <p:cTn id="83" presetID="10" presetClass="entr" presetSubtype="0" fill="hold" nodeType="afterEffect">
                                  <p:stCondLst>
                                    <p:cond delay="0"/>
                                  </p:stCondLst>
                                  <p:childTnLst>
                                    <p:set>
                                      <p:cBhvr>
                                        <p:cTn id="84" dur="1" fill="hold">
                                          <p:stCondLst>
                                            <p:cond delay="0"/>
                                          </p:stCondLst>
                                        </p:cTn>
                                        <p:tgtEl>
                                          <p:spTgt spid="2258"/>
                                        </p:tgtEl>
                                        <p:attrNameLst>
                                          <p:attrName>style.visibility</p:attrName>
                                        </p:attrNameLst>
                                      </p:cBhvr>
                                      <p:to>
                                        <p:strVal val="visible"/>
                                      </p:to>
                                    </p:set>
                                    <p:animEffect transition="in" filter="fade">
                                      <p:cBhvr>
                                        <p:cTn id="85" dur="500"/>
                                        <p:tgtEl>
                                          <p:spTgt spid="2258"/>
                                        </p:tgtEl>
                                      </p:cBhvr>
                                    </p:animEffect>
                                  </p:childTnLst>
                                </p:cTn>
                              </p:par>
                              <p:par>
                                <p:cTn id="86" presetID="10" presetClass="entr" presetSubtype="0" fill="hold" nodeType="withEffect">
                                  <p:stCondLst>
                                    <p:cond delay="0"/>
                                  </p:stCondLst>
                                  <p:childTnLst>
                                    <p:set>
                                      <p:cBhvr>
                                        <p:cTn id="87" dur="1" fill="hold">
                                          <p:stCondLst>
                                            <p:cond delay="0"/>
                                          </p:stCondLst>
                                        </p:cTn>
                                        <p:tgtEl>
                                          <p:spTgt spid="2259"/>
                                        </p:tgtEl>
                                        <p:attrNameLst>
                                          <p:attrName>style.visibility</p:attrName>
                                        </p:attrNameLst>
                                      </p:cBhvr>
                                      <p:to>
                                        <p:strVal val="visible"/>
                                      </p:to>
                                    </p:set>
                                    <p:animEffect transition="in" filter="fade">
                                      <p:cBhvr>
                                        <p:cTn id="88" dur="500"/>
                                        <p:tgtEl>
                                          <p:spTgt spid="2259"/>
                                        </p:tgtEl>
                                      </p:cBhvr>
                                    </p:animEffect>
                                  </p:childTnLst>
                                </p:cTn>
                              </p:par>
                            </p:childTnLst>
                          </p:cTn>
                        </p:par>
                        <p:par>
                          <p:cTn id="89" fill="hold">
                            <p:stCondLst>
                              <p:cond delay="1000"/>
                            </p:stCondLst>
                            <p:childTnLst>
                              <p:par>
                                <p:cTn id="90" presetID="10" presetClass="entr" presetSubtype="0" fill="hold" nodeType="afterEffect">
                                  <p:stCondLst>
                                    <p:cond delay="0"/>
                                  </p:stCondLst>
                                  <p:childTnLst>
                                    <p:set>
                                      <p:cBhvr>
                                        <p:cTn id="91" dur="1" fill="hold">
                                          <p:stCondLst>
                                            <p:cond delay="0"/>
                                          </p:stCondLst>
                                        </p:cTn>
                                        <p:tgtEl>
                                          <p:spTgt spid="2256"/>
                                        </p:tgtEl>
                                        <p:attrNameLst>
                                          <p:attrName>style.visibility</p:attrName>
                                        </p:attrNameLst>
                                      </p:cBhvr>
                                      <p:to>
                                        <p:strVal val="visible"/>
                                      </p:to>
                                    </p:set>
                                    <p:animEffect transition="in" filter="fade">
                                      <p:cBhvr>
                                        <p:cTn id="92" dur="500"/>
                                        <p:tgtEl>
                                          <p:spTgt spid="2256"/>
                                        </p:tgtEl>
                                      </p:cBhvr>
                                    </p:animEffect>
                                  </p:childTnLst>
                                </p:cTn>
                              </p:par>
                              <p:par>
                                <p:cTn id="93" presetID="10" presetClass="entr" presetSubtype="0" fill="hold" nodeType="withEffect">
                                  <p:stCondLst>
                                    <p:cond delay="0"/>
                                  </p:stCondLst>
                                  <p:childTnLst>
                                    <p:set>
                                      <p:cBhvr>
                                        <p:cTn id="94" dur="1" fill="hold">
                                          <p:stCondLst>
                                            <p:cond delay="0"/>
                                          </p:stCondLst>
                                        </p:cTn>
                                        <p:tgtEl>
                                          <p:spTgt spid="2254"/>
                                        </p:tgtEl>
                                        <p:attrNameLst>
                                          <p:attrName>style.visibility</p:attrName>
                                        </p:attrNameLst>
                                      </p:cBhvr>
                                      <p:to>
                                        <p:strVal val="visible"/>
                                      </p:to>
                                    </p:set>
                                    <p:animEffect transition="in" filter="fade">
                                      <p:cBhvr>
                                        <p:cTn id="95" dur="500"/>
                                        <p:tgtEl>
                                          <p:spTgt spid="2254"/>
                                        </p:tgtEl>
                                      </p:cBhvr>
                                    </p:animEffect>
                                  </p:childTnLst>
                                </p:cTn>
                              </p:par>
                              <p:par>
                                <p:cTn id="96" presetID="10" presetClass="entr" presetSubtype="0" fill="hold" nodeType="withEffect">
                                  <p:stCondLst>
                                    <p:cond delay="0"/>
                                  </p:stCondLst>
                                  <p:childTnLst>
                                    <p:set>
                                      <p:cBhvr>
                                        <p:cTn id="97" dur="1" fill="hold">
                                          <p:stCondLst>
                                            <p:cond delay="0"/>
                                          </p:stCondLst>
                                        </p:cTn>
                                        <p:tgtEl>
                                          <p:spTgt spid="2255"/>
                                        </p:tgtEl>
                                        <p:attrNameLst>
                                          <p:attrName>style.visibility</p:attrName>
                                        </p:attrNameLst>
                                      </p:cBhvr>
                                      <p:to>
                                        <p:strVal val="visible"/>
                                      </p:to>
                                    </p:set>
                                    <p:animEffect transition="in" filter="fade">
                                      <p:cBhvr>
                                        <p:cTn id="98" dur="500"/>
                                        <p:tgtEl>
                                          <p:spTgt spid="2255"/>
                                        </p:tgtEl>
                                      </p:cBhvr>
                                    </p:animEffect>
                                  </p:childTnLst>
                                </p:cTn>
                              </p:par>
                              <p:par>
                                <p:cTn id="99" presetID="10" presetClass="entr" presetSubtype="0" fill="hold" nodeType="withEffect">
                                  <p:stCondLst>
                                    <p:cond delay="0"/>
                                  </p:stCondLst>
                                  <p:childTnLst>
                                    <p:set>
                                      <p:cBhvr>
                                        <p:cTn id="100" dur="1" fill="hold">
                                          <p:stCondLst>
                                            <p:cond delay="0"/>
                                          </p:stCondLst>
                                        </p:cTn>
                                        <p:tgtEl>
                                          <p:spTgt spid="2253"/>
                                        </p:tgtEl>
                                        <p:attrNameLst>
                                          <p:attrName>style.visibility</p:attrName>
                                        </p:attrNameLst>
                                      </p:cBhvr>
                                      <p:to>
                                        <p:strVal val="visible"/>
                                      </p:to>
                                    </p:set>
                                    <p:animEffect transition="in" filter="fade">
                                      <p:cBhvr>
                                        <p:cTn id="101" dur="500"/>
                                        <p:tgtEl>
                                          <p:spTgt spid="2253"/>
                                        </p:tgtEl>
                                      </p:cBhvr>
                                    </p:animEffect>
                                  </p:childTnLst>
                                </p:cTn>
                              </p:par>
                              <p:par>
                                <p:cTn id="102" presetID="10" presetClass="entr" presetSubtype="0" fill="hold" nodeType="withEffect">
                                  <p:stCondLst>
                                    <p:cond delay="0"/>
                                  </p:stCondLst>
                                  <p:childTnLst>
                                    <p:set>
                                      <p:cBhvr>
                                        <p:cTn id="103" dur="1" fill="hold">
                                          <p:stCondLst>
                                            <p:cond delay="0"/>
                                          </p:stCondLst>
                                        </p:cTn>
                                        <p:tgtEl>
                                          <p:spTgt spid="2227"/>
                                        </p:tgtEl>
                                        <p:attrNameLst>
                                          <p:attrName>style.visibility</p:attrName>
                                        </p:attrNameLst>
                                      </p:cBhvr>
                                      <p:to>
                                        <p:strVal val="visible"/>
                                      </p:to>
                                    </p:set>
                                    <p:animEffect transition="in" filter="fade">
                                      <p:cBhvr>
                                        <p:cTn id="104" dur="500"/>
                                        <p:tgtEl>
                                          <p:spTgt spid="2227"/>
                                        </p:tgtEl>
                                      </p:cBhvr>
                                    </p:animEffect>
                                  </p:childTnLst>
                                </p:cTn>
                              </p:par>
                              <p:par>
                                <p:cTn id="105" presetID="10" presetClass="entr" presetSubtype="0" fill="hold" nodeType="withEffect">
                                  <p:stCondLst>
                                    <p:cond delay="0"/>
                                  </p:stCondLst>
                                  <p:childTnLst>
                                    <p:set>
                                      <p:cBhvr>
                                        <p:cTn id="106" dur="1" fill="hold">
                                          <p:stCondLst>
                                            <p:cond delay="0"/>
                                          </p:stCondLst>
                                        </p:cTn>
                                        <p:tgtEl>
                                          <p:spTgt spid="2228"/>
                                        </p:tgtEl>
                                        <p:attrNameLst>
                                          <p:attrName>style.visibility</p:attrName>
                                        </p:attrNameLst>
                                      </p:cBhvr>
                                      <p:to>
                                        <p:strVal val="visible"/>
                                      </p:to>
                                    </p:set>
                                    <p:animEffect transition="in" filter="fade">
                                      <p:cBhvr>
                                        <p:cTn id="107" dur="500"/>
                                        <p:tgtEl>
                                          <p:spTgt spid="2228"/>
                                        </p:tgtEl>
                                      </p:cBhvr>
                                    </p:animEffect>
                                  </p:childTnLst>
                                </p:cTn>
                              </p:par>
                              <p:par>
                                <p:cTn id="108" presetID="10" presetClass="entr" presetSubtype="0" fill="hold" nodeType="withEffect">
                                  <p:stCondLst>
                                    <p:cond delay="0"/>
                                  </p:stCondLst>
                                  <p:childTnLst>
                                    <p:set>
                                      <p:cBhvr>
                                        <p:cTn id="109" dur="1" fill="hold">
                                          <p:stCondLst>
                                            <p:cond delay="0"/>
                                          </p:stCondLst>
                                        </p:cTn>
                                        <p:tgtEl>
                                          <p:spTgt spid="2229"/>
                                        </p:tgtEl>
                                        <p:attrNameLst>
                                          <p:attrName>style.visibility</p:attrName>
                                        </p:attrNameLst>
                                      </p:cBhvr>
                                      <p:to>
                                        <p:strVal val="visible"/>
                                      </p:to>
                                    </p:set>
                                    <p:animEffect transition="in" filter="fade">
                                      <p:cBhvr>
                                        <p:cTn id="110" dur="500"/>
                                        <p:tgtEl>
                                          <p:spTgt spid="2229"/>
                                        </p:tgtEl>
                                      </p:cBhvr>
                                    </p:animEffect>
                                  </p:childTnLst>
                                </p:cTn>
                              </p:par>
                              <p:par>
                                <p:cTn id="111" presetID="10" presetClass="entr" presetSubtype="0" fill="hold" nodeType="withEffect">
                                  <p:stCondLst>
                                    <p:cond delay="0"/>
                                  </p:stCondLst>
                                  <p:childTnLst>
                                    <p:set>
                                      <p:cBhvr>
                                        <p:cTn id="112" dur="1" fill="hold">
                                          <p:stCondLst>
                                            <p:cond delay="0"/>
                                          </p:stCondLst>
                                        </p:cTn>
                                        <p:tgtEl>
                                          <p:spTgt spid="2241"/>
                                        </p:tgtEl>
                                        <p:attrNameLst>
                                          <p:attrName>style.visibility</p:attrName>
                                        </p:attrNameLst>
                                      </p:cBhvr>
                                      <p:to>
                                        <p:strVal val="visible"/>
                                      </p:to>
                                    </p:set>
                                    <p:animEffect transition="in" filter="fade">
                                      <p:cBhvr>
                                        <p:cTn id="113" dur="500"/>
                                        <p:tgtEl>
                                          <p:spTgt spid="2241"/>
                                        </p:tgtEl>
                                      </p:cBhvr>
                                    </p:animEffect>
                                  </p:childTnLst>
                                </p:cTn>
                              </p:par>
                              <p:par>
                                <p:cTn id="114" presetID="10" presetClass="entr" presetSubtype="0" fill="hold" nodeType="withEffect">
                                  <p:stCondLst>
                                    <p:cond delay="0"/>
                                  </p:stCondLst>
                                  <p:childTnLst>
                                    <p:set>
                                      <p:cBhvr>
                                        <p:cTn id="115" dur="1" fill="hold">
                                          <p:stCondLst>
                                            <p:cond delay="0"/>
                                          </p:stCondLst>
                                        </p:cTn>
                                        <p:tgtEl>
                                          <p:spTgt spid="2225"/>
                                        </p:tgtEl>
                                        <p:attrNameLst>
                                          <p:attrName>style.visibility</p:attrName>
                                        </p:attrNameLst>
                                      </p:cBhvr>
                                      <p:to>
                                        <p:strVal val="visible"/>
                                      </p:to>
                                    </p:set>
                                    <p:animEffect transition="in" filter="fade">
                                      <p:cBhvr>
                                        <p:cTn id="116" dur="500"/>
                                        <p:tgtEl>
                                          <p:spTgt spid="2225"/>
                                        </p:tgtEl>
                                      </p:cBhvr>
                                    </p:animEffect>
                                  </p:childTnLst>
                                </p:cTn>
                              </p:par>
                              <p:par>
                                <p:cTn id="117" presetID="10" presetClass="entr" presetSubtype="0" fill="hold" nodeType="withEffect">
                                  <p:stCondLst>
                                    <p:cond delay="0"/>
                                  </p:stCondLst>
                                  <p:childTnLst>
                                    <p:set>
                                      <p:cBhvr>
                                        <p:cTn id="118" dur="1" fill="hold">
                                          <p:stCondLst>
                                            <p:cond delay="0"/>
                                          </p:stCondLst>
                                        </p:cTn>
                                        <p:tgtEl>
                                          <p:spTgt spid="2244"/>
                                        </p:tgtEl>
                                        <p:attrNameLst>
                                          <p:attrName>style.visibility</p:attrName>
                                        </p:attrNameLst>
                                      </p:cBhvr>
                                      <p:to>
                                        <p:strVal val="visible"/>
                                      </p:to>
                                    </p:set>
                                    <p:animEffect transition="in" filter="fade">
                                      <p:cBhvr>
                                        <p:cTn id="119" dur="500"/>
                                        <p:tgtEl>
                                          <p:spTgt spid="2244"/>
                                        </p:tgtEl>
                                      </p:cBhvr>
                                    </p:animEffect>
                                  </p:childTnLst>
                                </p:cTn>
                              </p:par>
                              <p:par>
                                <p:cTn id="120" presetID="10" presetClass="entr" presetSubtype="0" fill="hold" nodeType="withEffect">
                                  <p:stCondLst>
                                    <p:cond delay="0"/>
                                  </p:stCondLst>
                                  <p:childTnLst>
                                    <p:set>
                                      <p:cBhvr>
                                        <p:cTn id="121" dur="1" fill="hold">
                                          <p:stCondLst>
                                            <p:cond delay="0"/>
                                          </p:stCondLst>
                                        </p:cTn>
                                        <p:tgtEl>
                                          <p:spTgt spid="2230"/>
                                        </p:tgtEl>
                                        <p:attrNameLst>
                                          <p:attrName>style.visibility</p:attrName>
                                        </p:attrNameLst>
                                      </p:cBhvr>
                                      <p:to>
                                        <p:strVal val="visible"/>
                                      </p:to>
                                    </p:set>
                                    <p:animEffect transition="in" filter="fade">
                                      <p:cBhvr>
                                        <p:cTn id="122" dur="500"/>
                                        <p:tgtEl>
                                          <p:spTgt spid="2230"/>
                                        </p:tgtEl>
                                      </p:cBhvr>
                                    </p:animEffect>
                                  </p:childTnLst>
                                </p:cTn>
                              </p:par>
                              <p:par>
                                <p:cTn id="123" presetID="10" presetClass="entr" presetSubtype="0" fill="hold" nodeType="withEffect">
                                  <p:stCondLst>
                                    <p:cond delay="0"/>
                                  </p:stCondLst>
                                  <p:childTnLst>
                                    <p:set>
                                      <p:cBhvr>
                                        <p:cTn id="124" dur="1" fill="hold">
                                          <p:stCondLst>
                                            <p:cond delay="0"/>
                                          </p:stCondLst>
                                        </p:cTn>
                                        <p:tgtEl>
                                          <p:spTgt spid="2231"/>
                                        </p:tgtEl>
                                        <p:attrNameLst>
                                          <p:attrName>style.visibility</p:attrName>
                                        </p:attrNameLst>
                                      </p:cBhvr>
                                      <p:to>
                                        <p:strVal val="visible"/>
                                      </p:to>
                                    </p:set>
                                    <p:animEffect transition="in" filter="fade">
                                      <p:cBhvr>
                                        <p:cTn id="125" dur="500"/>
                                        <p:tgtEl>
                                          <p:spTgt spid="2231"/>
                                        </p:tgtEl>
                                      </p:cBhvr>
                                    </p:animEffect>
                                  </p:childTnLst>
                                </p:cTn>
                              </p:par>
                              <p:par>
                                <p:cTn id="126" presetID="10" presetClass="entr" presetSubtype="0" fill="hold" nodeType="withEffect">
                                  <p:stCondLst>
                                    <p:cond delay="0"/>
                                  </p:stCondLst>
                                  <p:childTnLst>
                                    <p:set>
                                      <p:cBhvr>
                                        <p:cTn id="127" dur="1" fill="hold">
                                          <p:stCondLst>
                                            <p:cond delay="0"/>
                                          </p:stCondLst>
                                        </p:cTn>
                                        <p:tgtEl>
                                          <p:spTgt spid="2243"/>
                                        </p:tgtEl>
                                        <p:attrNameLst>
                                          <p:attrName>style.visibility</p:attrName>
                                        </p:attrNameLst>
                                      </p:cBhvr>
                                      <p:to>
                                        <p:strVal val="visible"/>
                                      </p:to>
                                    </p:set>
                                    <p:animEffect transition="in" filter="fade">
                                      <p:cBhvr>
                                        <p:cTn id="128" dur="500"/>
                                        <p:tgtEl>
                                          <p:spTgt spid="2243"/>
                                        </p:tgtEl>
                                      </p:cBhvr>
                                    </p:animEffect>
                                  </p:childTnLst>
                                </p:cTn>
                              </p:par>
                            </p:childTnLst>
                          </p:cTn>
                        </p:par>
                        <p:par>
                          <p:cTn id="129" fill="hold">
                            <p:stCondLst>
                              <p:cond delay="1500"/>
                            </p:stCondLst>
                            <p:childTnLst>
                              <p:par>
                                <p:cTn id="130" presetID="10" presetClass="entr" presetSubtype="0" fill="hold" nodeType="afterEffect">
                                  <p:stCondLst>
                                    <p:cond delay="0"/>
                                  </p:stCondLst>
                                  <p:childTnLst>
                                    <p:set>
                                      <p:cBhvr>
                                        <p:cTn id="131" dur="1" fill="hold">
                                          <p:stCondLst>
                                            <p:cond delay="0"/>
                                          </p:stCondLst>
                                        </p:cTn>
                                        <p:tgtEl>
                                          <p:spTgt spid="2224"/>
                                        </p:tgtEl>
                                        <p:attrNameLst>
                                          <p:attrName>style.visibility</p:attrName>
                                        </p:attrNameLst>
                                      </p:cBhvr>
                                      <p:to>
                                        <p:strVal val="visible"/>
                                      </p:to>
                                    </p:set>
                                    <p:animEffect transition="in" filter="fade">
                                      <p:cBhvr>
                                        <p:cTn id="132" dur="500"/>
                                        <p:tgtEl>
                                          <p:spTgt spid="2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2264"/>
        <p:cNvGrpSpPr/>
        <p:nvPr/>
      </p:nvGrpSpPr>
      <p:grpSpPr>
        <a:xfrm>
          <a:off x="0" y="0"/>
          <a:ext cx="0" cy="0"/>
          <a:chOff x="0" y="0"/>
          <a:chExt cx="0" cy="0"/>
        </a:xfrm>
      </p:grpSpPr>
      <p:sp>
        <p:nvSpPr>
          <p:cNvPr id="2265" name="Google Shape;2265;p107"/>
          <p:cNvSpPr/>
          <p:nvPr/>
        </p:nvSpPr>
        <p:spPr>
          <a:xfrm>
            <a:off x="0" y="811251"/>
            <a:ext cx="12192000" cy="5531100"/>
          </a:xfrm>
          <a:prstGeom prst="rect">
            <a:avLst/>
          </a:prstGeom>
          <a:solidFill>
            <a:srgbClr val="FEECD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66" name="Google Shape;2266;p107"/>
          <p:cNvSpPr/>
          <p:nvPr/>
        </p:nvSpPr>
        <p:spPr>
          <a:xfrm>
            <a:off x="1423399" y="1890917"/>
            <a:ext cx="1022621" cy="414900"/>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67" name="Google Shape;2267;p107"/>
          <p:cNvSpPr txBox="1"/>
          <p:nvPr/>
        </p:nvSpPr>
        <p:spPr>
          <a:xfrm>
            <a:off x="201705" y="199493"/>
            <a:ext cx="5726313"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AAC8D"/>
              </a:buClr>
              <a:buSzPts val="2400"/>
              <a:buFont typeface="Arial"/>
              <a:buNone/>
            </a:pPr>
            <a:r>
              <a:rPr lang="ja-JP" sz="2400" b="1" i="0" u="none" strike="noStrike" cap="none">
                <a:solidFill>
                  <a:srgbClr val="2AAC8D"/>
                </a:solidFill>
                <a:latin typeface="Arial"/>
                <a:ea typeface="Arial"/>
                <a:cs typeface="Arial"/>
                <a:sym typeface="Arial"/>
              </a:rPr>
              <a:t>5. 税金のしくみ</a:t>
            </a:r>
            <a:endParaRPr sz="1400" b="0" i="0" u="none" strike="noStrike" cap="none">
              <a:solidFill>
                <a:srgbClr val="000000"/>
              </a:solidFill>
              <a:latin typeface="Arial"/>
              <a:ea typeface="Arial"/>
              <a:cs typeface="Arial"/>
              <a:sym typeface="Arial"/>
            </a:endParaRPr>
          </a:p>
        </p:txBody>
      </p:sp>
      <p:sp>
        <p:nvSpPr>
          <p:cNvPr id="2268" name="Google Shape;2268;p107"/>
          <p:cNvSpPr/>
          <p:nvPr/>
        </p:nvSpPr>
        <p:spPr>
          <a:xfrm>
            <a:off x="4459076" y="532087"/>
            <a:ext cx="3273900" cy="557700"/>
          </a:xfrm>
          <a:prstGeom prst="roundRect">
            <a:avLst>
              <a:gd name="adj" fmla="val 50000"/>
            </a:avLst>
          </a:prstGeom>
          <a:solidFill>
            <a:srgbClr val="F083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69" name="Google Shape;2269;p107"/>
          <p:cNvSpPr txBox="1"/>
          <p:nvPr/>
        </p:nvSpPr>
        <p:spPr>
          <a:xfrm>
            <a:off x="4668010" y="611587"/>
            <a:ext cx="28560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lt1"/>
              </a:buClr>
              <a:buSzPts val="2000"/>
              <a:buFont typeface="Arial"/>
              <a:buNone/>
            </a:pPr>
            <a:r>
              <a:rPr lang="ja-JP" sz="2000" b="1" i="0" u="none" strike="noStrike" cap="none">
                <a:solidFill>
                  <a:schemeClr val="lt1"/>
                </a:solidFill>
                <a:latin typeface="Arial"/>
                <a:ea typeface="Arial"/>
                <a:cs typeface="Arial"/>
                <a:sym typeface="Arial"/>
              </a:rPr>
              <a:t>国の予算の決め方</a:t>
            </a:r>
            <a:endParaRPr sz="1400" b="0" i="0" u="none" strike="noStrike" cap="none">
              <a:solidFill>
                <a:srgbClr val="000000"/>
              </a:solidFill>
              <a:latin typeface="Arial"/>
              <a:ea typeface="Arial"/>
              <a:cs typeface="Arial"/>
              <a:sym typeface="Arial"/>
            </a:endParaRPr>
          </a:p>
        </p:txBody>
      </p:sp>
      <p:sp>
        <p:nvSpPr>
          <p:cNvPr id="2270" name="Google Shape;2270;p107"/>
          <p:cNvSpPr txBox="1"/>
          <p:nvPr/>
        </p:nvSpPr>
        <p:spPr>
          <a:xfrm>
            <a:off x="579983" y="1241830"/>
            <a:ext cx="11031900" cy="112642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800"/>
              <a:buFont typeface="Arial"/>
              <a:buNone/>
            </a:pPr>
            <a:r>
              <a:rPr lang="ja-JP" sz="1800" b="0" i="0" u="none" strike="noStrike" cap="none">
                <a:solidFill>
                  <a:schemeClr val="dk1"/>
                </a:solidFill>
                <a:latin typeface="Arial"/>
                <a:ea typeface="Arial"/>
                <a:cs typeface="Arial"/>
                <a:sym typeface="Arial"/>
              </a:rPr>
              <a:t>わたしたちが国に納めた税金は、国の収入となり、国民のくらしを豊かにするために色々な公共サービスや公共施設などに使われていますが、内閣で１年間の収入と支出について計画を立て、国会で認められたものを </a:t>
            </a:r>
            <a:r>
              <a:rPr lang="ja-JP" sz="2000" b="1" i="0" u="none" strike="noStrike" cap="none">
                <a:solidFill>
                  <a:schemeClr val="lt1"/>
                </a:solidFill>
                <a:latin typeface="Arial"/>
                <a:ea typeface="Arial"/>
                <a:cs typeface="Arial"/>
                <a:sym typeface="Arial"/>
              </a:rPr>
              <a:t>「予算」 </a:t>
            </a:r>
            <a:r>
              <a:rPr lang="ja-JP" sz="1800" b="0" i="0" u="none" strike="noStrike" cap="none">
                <a:solidFill>
                  <a:schemeClr val="dk1"/>
                </a:solidFill>
                <a:latin typeface="Arial"/>
                <a:ea typeface="Arial"/>
                <a:cs typeface="Arial"/>
                <a:sym typeface="Arial"/>
              </a:rPr>
              <a:t>といいます。</a:t>
            </a:r>
            <a:endParaRPr sz="1400" b="0" i="0" u="none" strike="noStrike" cap="none">
              <a:solidFill>
                <a:srgbClr val="000000"/>
              </a:solidFill>
              <a:latin typeface="Arial"/>
              <a:ea typeface="Arial"/>
              <a:cs typeface="Arial"/>
              <a:sym typeface="Arial"/>
            </a:endParaRPr>
          </a:p>
        </p:txBody>
      </p:sp>
      <p:sp>
        <p:nvSpPr>
          <p:cNvPr id="2271" name="Google Shape;2271;p107"/>
          <p:cNvSpPr txBox="1"/>
          <p:nvPr/>
        </p:nvSpPr>
        <p:spPr>
          <a:xfrm>
            <a:off x="323500" y="5726009"/>
            <a:ext cx="117243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chemeClr val="dk1"/>
              </a:buClr>
              <a:buSzPts val="2000"/>
              <a:buFont typeface="Arial"/>
              <a:buNone/>
            </a:pPr>
            <a:r>
              <a:rPr lang="ja-JP" sz="2000" b="0" i="0" u="none" strike="noStrike" cap="none">
                <a:solidFill>
                  <a:schemeClr val="dk1"/>
                </a:solidFill>
                <a:latin typeface="Arial"/>
                <a:ea typeface="Arial"/>
                <a:cs typeface="Arial"/>
                <a:sym typeface="Arial"/>
              </a:rPr>
              <a:t>政治への参加と国を支える税金を国民が負担することが対になっているのが、民主主義の基本です。</a:t>
            </a:r>
            <a:endParaRPr sz="2000" b="0" i="0" u="none" strike="noStrike" cap="none">
              <a:solidFill>
                <a:schemeClr val="dk1"/>
              </a:solidFill>
              <a:latin typeface="Arial"/>
              <a:ea typeface="Arial"/>
              <a:cs typeface="Arial"/>
              <a:sym typeface="Arial"/>
            </a:endParaRPr>
          </a:p>
        </p:txBody>
      </p:sp>
      <p:sp>
        <p:nvSpPr>
          <p:cNvPr id="2272" name="Google Shape;2272;p107"/>
          <p:cNvSpPr/>
          <p:nvPr/>
        </p:nvSpPr>
        <p:spPr>
          <a:xfrm>
            <a:off x="812363" y="2574331"/>
            <a:ext cx="3194700" cy="2821500"/>
          </a:xfrm>
          <a:prstGeom prst="roundRect">
            <a:avLst>
              <a:gd name="adj" fmla="val 4325"/>
            </a:avLst>
          </a:prstGeom>
          <a:solidFill>
            <a:schemeClr val="lt1"/>
          </a:solidFill>
          <a:ln w="25400" cap="flat" cmpd="sng">
            <a:solidFill>
              <a:srgbClr val="E9546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273" name="Google Shape;2273;p107"/>
          <p:cNvPicPr preferRelativeResize="0"/>
          <p:nvPr/>
        </p:nvPicPr>
        <p:blipFill rotWithShape="1">
          <a:blip r:embed="rId3">
            <a:alphaModFix/>
          </a:blip>
          <a:srcRect b="40599"/>
          <a:stretch/>
        </p:blipFill>
        <p:spPr>
          <a:xfrm>
            <a:off x="1008012" y="2721353"/>
            <a:ext cx="2803342" cy="1722145"/>
          </a:xfrm>
          <a:prstGeom prst="rect">
            <a:avLst/>
          </a:prstGeom>
          <a:noFill/>
          <a:ln>
            <a:noFill/>
          </a:ln>
        </p:spPr>
      </p:pic>
      <p:sp>
        <p:nvSpPr>
          <p:cNvPr id="2274" name="Google Shape;2274;p107"/>
          <p:cNvSpPr txBox="1"/>
          <p:nvPr/>
        </p:nvSpPr>
        <p:spPr>
          <a:xfrm>
            <a:off x="1778240" y="4650600"/>
            <a:ext cx="12630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dk1"/>
              </a:buClr>
              <a:buSzPts val="2800"/>
              <a:buFont typeface="Arial"/>
              <a:buNone/>
            </a:pPr>
            <a:r>
              <a:rPr lang="ja-JP" sz="2800" b="1" i="0" u="none" strike="noStrike" cap="none">
                <a:solidFill>
                  <a:schemeClr val="dk1"/>
                </a:solidFill>
                <a:latin typeface="Arial"/>
                <a:ea typeface="Arial"/>
                <a:cs typeface="Arial"/>
                <a:sym typeface="Arial"/>
              </a:rPr>
              <a:t>国 民</a:t>
            </a:r>
            <a:endParaRPr sz="2800" b="1" i="0" u="none" strike="noStrike" cap="none">
              <a:solidFill>
                <a:schemeClr val="dk1"/>
              </a:solidFill>
              <a:latin typeface="Arial"/>
              <a:ea typeface="Arial"/>
              <a:cs typeface="Arial"/>
              <a:sym typeface="Arial"/>
            </a:endParaRPr>
          </a:p>
        </p:txBody>
      </p:sp>
      <p:sp>
        <p:nvSpPr>
          <p:cNvPr id="2275" name="Google Shape;2275;p107"/>
          <p:cNvSpPr/>
          <p:nvPr/>
        </p:nvSpPr>
        <p:spPr>
          <a:xfrm>
            <a:off x="4202649" y="4033247"/>
            <a:ext cx="3783600" cy="566100"/>
          </a:xfrm>
          <a:prstGeom prst="rightArrow">
            <a:avLst>
              <a:gd name="adj1" fmla="val 57833"/>
              <a:gd name="adj2" fmla="val 46084"/>
            </a:avLst>
          </a:prstGeom>
          <a:solidFill>
            <a:srgbClr val="E9546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76" name="Google Shape;2276;p107"/>
          <p:cNvSpPr txBox="1"/>
          <p:nvPr/>
        </p:nvSpPr>
        <p:spPr>
          <a:xfrm>
            <a:off x="5747239" y="4161653"/>
            <a:ext cx="6945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ja-JP" sz="1600" b="1" i="0" u="none" strike="noStrike" cap="none">
                <a:solidFill>
                  <a:schemeClr val="lt1"/>
                </a:solidFill>
                <a:latin typeface="Arial"/>
                <a:ea typeface="Arial"/>
                <a:cs typeface="Arial"/>
                <a:sym typeface="Arial"/>
              </a:rPr>
              <a:t>税 金</a:t>
            </a:r>
            <a:endParaRPr sz="1600" b="1" i="0" u="none" strike="noStrike" cap="none">
              <a:solidFill>
                <a:schemeClr val="lt1"/>
              </a:solidFill>
              <a:latin typeface="Arial"/>
              <a:ea typeface="Arial"/>
              <a:cs typeface="Arial"/>
              <a:sym typeface="Arial"/>
            </a:endParaRPr>
          </a:p>
        </p:txBody>
      </p:sp>
      <p:sp>
        <p:nvSpPr>
          <p:cNvPr id="2277" name="Google Shape;2277;p107"/>
          <p:cNvSpPr/>
          <p:nvPr/>
        </p:nvSpPr>
        <p:spPr>
          <a:xfrm>
            <a:off x="4202649" y="2640666"/>
            <a:ext cx="3771600" cy="696000"/>
          </a:xfrm>
          <a:prstGeom prst="rightArrow">
            <a:avLst>
              <a:gd name="adj1" fmla="val 60108"/>
              <a:gd name="adj2" fmla="val 50000"/>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78" name="Google Shape;2278;p107"/>
          <p:cNvSpPr txBox="1"/>
          <p:nvPr/>
        </p:nvSpPr>
        <p:spPr>
          <a:xfrm>
            <a:off x="5711583" y="2817390"/>
            <a:ext cx="7536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ja-JP" sz="1800" b="1" i="0" u="none" strike="noStrike" cap="none">
                <a:solidFill>
                  <a:schemeClr val="lt1"/>
                </a:solidFill>
                <a:latin typeface="Arial"/>
                <a:ea typeface="Arial"/>
                <a:cs typeface="Arial"/>
                <a:sym typeface="Arial"/>
              </a:rPr>
              <a:t>選 挙</a:t>
            </a:r>
            <a:endParaRPr sz="1800" b="1" i="0" u="none" strike="noStrike" cap="none">
              <a:solidFill>
                <a:schemeClr val="lt1"/>
              </a:solidFill>
              <a:latin typeface="Arial"/>
              <a:ea typeface="Arial"/>
              <a:cs typeface="Arial"/>
              <a:sym typeface="Arial"/>
            </a:endParaRPr>
          </a:p>
        </p:txBody>
      </p:sp>
      <p:sp>
        <p:nvSpPr>
          <p:cNvPr id="2279" name="Google Shape;2279;p107"/>
          <p:cNvSpPr/>
          <p:nvPr/>
        </p:nvSpPr>
        <p:spPr>
          <a:xfrm>
            <a:off x="8184999" y="2574331"/>
            <a:ext cx="3194700" cy="834000"/>
          </a:xfrm>
          <a:prstGeom prst="roundRect">
            <a:avLst>
              <a:gd name="adj" fmla="val 15509"/>
            </a:avLst>
          </a:prstGeom>
          <a:solidFill>
            <a:schemeClr val="lt1"/>
          </a:solidFill>
          <a:ln w="25400" cap="flat" cmpd="sng">
            <a:solidFill>
              <a:srgbClr val="009E9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80" name="Google Shape;2280;p107"/>
          <p:cNvSpPr/>
          <p:nvPr/>
        </p:nvSpPr>
        <p:spPr>
          <a:xfrm>
            <a:off x="8184999" y="4561853"/>
            <a:ext cx="3194700" cy="834000"/>
          </a:xfrm>
          <a:prstGeom prst="roundRect">
            <a:avLst>
              <a:gd name="adj" fmla="val 15509"/>
            </a:avLst>
          </a:prstGeom>
          <a:solidFill>
            <a:schemeClr val="lt1"/>
          </a:solidFill>
          <a:ln w="25400" cap="flat" cmpd="sng">
            <a:solidFill>
              <a:srgbClr val="EA7F4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81" name="Google Shape;2281;p107"/>
          <p:cNvSpPr/>
          <p:nvPr/>
        </p:nvSpPr>
        <p:spPr>
          <a:xfrm rot="-5400000">
            <a:off x="8673260" y="3695507"/>
            <a:ext cx="1090500" cy="566100"/>
          </a:xfrm>
          <a:prstGeom prst="rightArrow">
            <a:avLst>
              <a:gd name="adj1" fmla="val 48983"/>
              <a:gd name="adj2" fmla="val 46084"/>
            </a:avLst>
          </a:prstGeom>
          <a:solidFill>
            <a:srgbClr val="EA7F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82" name="Google Shape;2282;p107"/>
          <p:cNvSpPr/>
          <p:nvPr/>
        </p:nvSpPr>
        <p:spPr>
          <a:xfrm>
            <a:off x="8340214" y="3772696"/>
            <a:ext cx="1756500" cy="621000"/>
          </a:xfrm>
          <a:prstGeom prst="roundRect">
            <a:avLst>
              <a:gd name="adj" fmla="val 15509"/>
            </a:avLst>
          </a:prstGeom>
          <a:solidFill>
            <a:schemeClr val="lt1"/>
          </a:solidFill>
          <a:ln w="12700" cap="flat" cmpd="sng">
            <a:solidFill>
              <a:srgbClr val="EA7F4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83" name="Google Shape;2283;p107"/>
          <p:cNvSpPr txBox="1"/>
          <p:nvPr/>
        </p:nvSpPr>
        <p:spPr>
          <a:xfrm>
            <a:off x="8340214" y="3791088"/>
            <a:ext cx="1756500" cy="5664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dk1"/>
              </a:buClr>
              <a:buSzPts val="1400"/>
              <a:buFont typeface="Arial"/>
              <a:buNone/>
            </a:pPr>
            <a:r>
              <a:rPr lang="ja-JP" sz="1400" b="1" i="0" u="none" strike="noStrike" cap="none">
                <a:solidFill>
                  <a:schemeClr val="dk1"/>
                </a:solidFill>
                <a:latin typeface="Arial"/>
                <a:ea typeface="Arial"/>
                <a:cs typeface="Arial"/>
                <a:sym typeface="Arial"/>
              </a:rPr>
              <a:t>予算案・</a:t>
            </a:r>
            <a:endParaRPr sz="1400" b="0" i="0" u="none" strike="noStrike" cap="none">
              <a:solidFill>
                <a:srgbClr val="000000"/>
              </a:solidFill>
              <a:latin typeface="Arial"/>
              <a:ea typeface="Arial"/>
              <a:cs typeface="Arial"/>
              <a:sym typeface="Arial"/>
            </a:endParaRPr>
          </a:p>
          <a:p>
            <a:pPr marL="0" marR="0" lvl="0" indent="0" algn="ctr" rtl="0">
              <a:lnSpc>
                <a:spcPct val="120000"/>
              </a:lnSpc>
              <a:spcBef>
                <a:spcPts val="0"/>
              </a:spcBef>
              <a:spcAft>
                <a:spcPts val="0"/>
              </a:spcAft>
              <a:buClr>
                <a:schemeClr val="dk1"/>
              </a:buClr>
              <a:buSzPts val="1400"/>
              <a:buFont typeface="Arial"/>
              <a:buNone/>
            </a:pPr>
            <a:r>
              <a:rPr lang="ja-JP" sz="1400" b="1" i="0" u="none" strike="noStrike" cap="none">
                <a:solidFill>
                  <a:schemeClr val="dk1"/>
                </a:solidFill>
                <a:latin typeface="Arial"/>
                <a:ea typeface="Arial"/>
                <a:cs typeface="Arial"/>
                <a:sym typeface="Arial"/>
              </a:rPr>
              <a:t>税に関する法律案</a:t>
            </a:r>
            <a:endParaRPr sz="1400" b="0" i="0" u="none" strike="noStrike" cap="none">
              <a:solidFill>
                <a:srgbClr val="000000"/>
              </a:solidFill>
              <a:latin typeface="Arial"/>
              <a:ea typeface="Arial"/>
              <a:cs typeface="Arial"/>
              <a:sym typeface="Arial"/>
            </a:endParaRPr>
          </a:p>
        </p:txBody>
      </p:sp>
      <p:sp>
        <p:nvSpPr>
          <p:cNvPr id="2284" name="Google Shape;2284;p107"/>
          <p:cNvSpPr/>
          <p:nvPr/>
        </p:nvSpPr>
        <p:spPr>
          <a:xfrm rot="5400000">
            <a:off x="10182259" y="3695639"/>
            <a:ext cx="1090500" cy="566100"/>
          </a:xfrm>
          <a:prstGeom prst="rightArrow">
            <a:avLst>
              <a:gd name="adj1" fmla="val 48983"/>
              <a:gd name="adj2" fmla="val 46084"/>
            </a:avLst>
          </a:prstGeom>
          <a:solidFill>
            <a:srgbClr val="009E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85" name="Google Shape;2285;p107"/>
          <p:cNvSpPr/>
          <p:nvPr/>
        </p:nvSpPr>
        <p:spPr>
          <a:xfrm>
            <a:off x="10230573" y="3772929"/>
            <a:ext cx="993900" cy="350400"/>
          </a:xfrm>
          <a:prstGeom prst="roundRect">
            <a:avLst>
              <a:gd name="adj" fmla="val 15509"/>
            </a:avLst>
          </a:prstGeom>
          <a:solidFill>
            <a:schemeClr val="lt1"/>
          </a:solidFill>
          <a:ln w="12700" cap="flat" cmpd="sng">
            <a:solidFill>
              <a:srgbClr val="009E9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86" name="Google Shape;2286;p107"/>
          <p:cNvSpPr txBox="1"/>
          <p:nvPr/>
        </p:nvSpPr>
        <p:spPr>
          <a:xfrm>
            <a:off x="10313259" y="3797748"/>
            <a:ext cx="8286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dk1"/>
              </a:buClr>
              <a:buSzPts val="1400"/>
              <a:buFont typeface="Arial"/>
              <a:buNone/>
            </a:pPr>
            <a:r>
              <a:rPr lang="ja-JP" sz="1400" b="1" i="0" u="none" strike="noStrike" cap="none">
                <a:solidFill>
                  <a:schemeClr val="dk1"/>
                </a:solidFill>
                <a:latin typeface="Arial"/>
                <a:ea typeface="Arial"/>
                <a:cs typeface="Arial"/>
                <a:sym typeface="Arial"/>
              </a:rPr>
              <a:t>議　決</a:t>
            </a:r>
            <a:endParaRPr sz="1400" b="0" i="0" u="none" strike="noStrike" cap="none">
              <a:solidFill>
                <a:srgbClr val="000000"/>
              </a:solidFill>
              <a:latin typeface="Arial"/>
              <a:ea typeface="Arial"/>
              <a:cs typeface="Arial"/>
              <a:sym typeface="Arial"/>
            </a:endParaRPr>
          </a:p>
        </p:txBody>
      </p:sp>
      <p:sp>
        <p:nvSpPr>
          <p:cNvPr id="2287" name="Google Shape;2287;p107"/>
          <p:cNvSpPr/>
          <p:nvPr/>
        </p:nvSpPr>
        <p:spPr>
          <a:xfrm flipH="1">
            <a:off x="4202649" y="4696173"/>
            <a:ext cx="3783600" cy="566100"/>
          </a:xfrm>
          <a:prstGeom prst="rightArrow">
            <a:avLst>
              <a:gd name="adj1" fmla="val 57833"/>
              <a:gd name="adj2" fmla="val 46084"/>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88" name="Google Shape;2288;p107"/>
          <p:cNvSpPr txBox="1"/>
          <p:nvPr/>
        </p:nvSpPr>
        <p:spPr>
          <a:xfrm>
            <a:off x="4518377" y="4824579"/>
            <a:ext cx="31521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ja-JP" sz="1600" b="1" i="0" u="none" strike="noStrike" cap="none">
                <a:solidFill>
                  <a:schemeClr val="lt1"/>
                </a:solidFill>
                <a:latin typeface="Arial"/>
                <a:ea typeface="Arial"/>
                <a:cs typeface="Arial"/>
                <a:sym typeface="Arial"/>
              </a:rPr>
              <a:t>公共のサービス・公共施設</a:t>
            </a:r>
            <a:endParaRPr sz="1400" b="0" i="0" u="none" strike="noStrike" cap="none">
              <a:solidFill>
                <a:srgbClr val="000000"/>
              </a:solidFill>
              <a:latin typeface="Arial"/>
              <a:ea typeface="Arial"/>
              <a:cs typeface="Arial"/>
              <a:sym typeface="Arial"/>
            </a:endParaRPr>
          </a:p>
        </p:txBody>
      </p:sp>
      <p:sp>
        <p:nvSpPr>
          <p:cNvPr id="2289" name="Google Shape;2289;p107"/>
          <p:cNvSpPr txBox="1"/>
          <p:nvPr/>
        </p:nvSpPr>
        <p:spPr>
          <a:xfrm>
            <a:off x="1557275" y="6386525"/>
            <a:ext cx="1545900" cy="464700"/>
          </a:xfrm>
          <a:prstGeom prst="rect">
            <a:avLst/>
          </a:prstGeom>
          <a:noFill/>
          <a:ln>
            <a:noFill/>
          </a:ln>
        </p:spPr>
        <p:txBody>
          <a:bodyPr spcFirstLastPara="1" wrap="square" lIns="91425" tIns="45700" rIns="91425" bIns="45700" anchor="t" anchorCtr="0">
            <a:spAutoFit/>
          </a:bodyPr>
          <a:lstStyle/>
          <a:p>
            <a:pPr marL="0" marR="0" lvl="0" indent="0" algn="r" rtl="0">
              <a:lnSpc>
                <a:spcPct val="120000"/>
              </a:lnSpc>
              <a:spcBef>
                <a:spcPts val="0"/>
              </a:spcBef>
              <a:spcAft>
                <a:spcPts val="0"/>
              </a:spcAft>
              <a:buClr>
                <a:srgbClr val="000000"/>
              </a:buClr>
              <a:buSzPts val="1100"/>
              <a:buFont typeface="Arial"/>
              <a:buNone/>
            </a:pPr>
            <a:r>
              <a:rPr lang="ja-JP" sz="1100" b="0" i="0" u="none" strike="noStrike" cap="none">
                <a:solidFill>
                  <a:srgbClr val="747474"/>
                </a:solidFill>
                <a:latin typeface="Arial"/>
                <a:ea typeface="Arial"/>
                <a:cs typeface="Arial"/>
                <a:sym typeface="Arial"/>
              </a:rPr>
              <a:t>参議院キッズページ</a:t>
            </a:r>
            <a:endParaRPr sz="1100" b="0" i="0" u="none" strike="noStrike" cap="none">
              <a:solidFill>
                <a:srgbClr val="747474"/>
              </a:solidFill>
              <a:latin typeface="Arial"/>
              <a:ea typeface="Arial"/>
              <a:cs typeface="Arial"/>
              <a:sym typeface="Arial"/>
            </a:endParaRPr>
          </a:p>
          <a:p>
            <a:pPr marL="0" marR="0" lvl="0" indent="0" algn="r" rtl="0">
              <a:lnSpc>
                <a:spcPct val="120000"/>
              </a:lnSpc>
              <a:spcBef>
                <a:spcPts val="0"/>
              </a:spcBef>
              <a:spcAft>
                <a:spcPts val="0"/>
              </a:spcAft>
              <a:buClr>
                <a:srgbClr val="000000"/>
              </a:buClr>
              <a:buSzPts val="1100"/>
              <a:buFont typeface="Arial"/>
              <a:buNone/>
            </a:pPr>
            <a:r>
              <a:rPr lang="ja-JP" sz="1100" b="0" i="0" u="none" strike="noStrike" cap="none">
                <a:solidFill>
                  <a:srgbClr val="747474"/>
                </a:solidFill>
                <a:latin typeface="Arial"/>
                <a:ea typeface="Arial"/>
                <a:cs typeface="Arial"/>
                <a:sym typeface="Arial"/>
              </a:rPr>
              <a:t>首相官邸きっず </a:t>
            </a:r>
            <a:endParaRPr sz="1100" b="0" i="0" u="none" strike="noStrike" cap="none">
              <a:solidFill>
                <a:srgbClr val="747474"/>
              </a:solidFill>
              <a:latin typeface="Arial"/>
              <a:ea typeface="Arial"/>
              <a:cs typeface="Arial"/>
              <a:sym typeface="Arial"/>
            </a:endParaRPr>
          </a:p>
        </p:txBody>
      </p:sp>
      <p:sp>
        <p:nvSpPr>
          <p:cNvPr id="2290" name="Google Shape;2290;p107"/>
          <p:cNvSpPr/>
          <p:nvPr/>
        </p:nvSpPr>
        <p:spPr>
          <a:xfrm>
            <a:off x="414485" y="6439213"/>
            <a:ext cx="1195848" cy="314594"/>
          </a:xfrm>
          <a:prstGeom prst="roundRect">
            <a:avLst>
              <a:gd name="adj" fmla="val 16667"/>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91" name="Google Shape;2291;p107"/>
          <p:cNvSpPr txBox="1"/>
          <p:nvPr/>
        </p:nvSpPr>
        <p:spPr>
          <a:xfrm>
            <a:off x="389145" y="6450792"/>
            <a:ext cx="1265576"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0" i="0" u="none" strike="noStrike" cap="none">
                <a:solidFill>
                  <a:srgbClr val="0070C0"/>
                </a:solidFill>
                <a:latin typeface="Arial"/>
                <a:ea typeface="Arial"/>
                <a:cs typeface="Arial"/>
                <a:sym typeface="Arial"/>
              </a:rPr>
              <a:t>詳しく学ぼう</a:t>
            </a:r>
            <a:endParaRPr sz="1400" b="0" i="0" u="none" strike="noStrike" cap="none">
              <a:solidFill>
                <a:srgbClr val="000000"/>
              </a:solidFill>
              <a:latin typeface="Arial"/>
              <a:ea typeface="Arial"/>
              <a:cs typeface="Arial"/>
              <a:sym typeface="Arial"/>
            </a:endParaRPr>
          </a:p>
        </p:txBody>
      </p:sp>
      <p:sp>
        <p:nvSpPr>
          <p:cNvPr id="2292" name="Google Shape;2292;p107"/>
          <p:cNvSpPr txBox="1"/>
          <p:nvPr/>
        </p:nvSpPr>
        <p:spPr>
          <a:xfrm>
            <a:off x="3033883" y="6386521"/>
            <a:ext cx="5658641" cy="498558"/>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100"/>
              <a:buFont typeface="Arial"/>
              <a:buNone/>
            </a:pPr>
            <a:r>
              <a:rPr lang="ja-JP" sz="1100" b="0" i="0" u="sng" strike="noStrike" cap="none">
                <a:solidFill>
                  <a:srgbClr val="747474"/>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https://www.sangiin.go.jp/japanese/kids/main/side_a/index.html</a:t>
            </a:r>
            <a:endParaRPr sz="1100" b="0" i="0" u="none" strike="noStrike" cap="none">
              <a:solidFill>
                <a:srgbClr val="747474"/>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100"/>
              <a:buFont typeface="Arial"/>
              <a:buNone/>
            </a:pPr>
            <a:r>
              <a:rPr lang="ja-JP" sz="1100" b="0" i="0" u="sng" strike="noStrike" cap="none">
                <a:solidFill>
                  <a:srgbClr val="747474"/>
                </a:solidFill>
                <a:latin typeface="Arial"/>
                <a:ea typeface="Arial"/>
                <a:cs typeface="Arial"/>
                <a:sym typeface="Arial"/>
                <a:hlinkClick r:id="rId5">
                  <a:extLst>
                    <a:ext uri="{A12FA001-AC4F-418D-AE19-62706E023703}">
                      <ahyp:hlinkClr xmlns:ahyp="http://schemas.microsoft.com/office/drawing/2018/hyperlinkcolor" val="tx"/>
                    </a:ext>
                  </a:extLst>
                </a:hlinkClick>
              </a:rPr>
              <a:t>https://www.kantei.go.jp/jp/kids/naikaku_yosan.html</a:t>
            </a:r>
            <a:endParaRPr sz="1100" b="0" i="0" u="sng" strike="noStrike" cap="none">
              <a:solidFill>
                <a:srgbClr val="747474"/>
              </a:solidFill>
              <a:latin typeface="Arial"/>
              <a:ea typeface="Arial"/>
              <a:cs typeface="Arial"/>
              <a:sym typeface="Arial"/>
            </a:endParaRPr>
          </a:p>
        </p:txBody>
      </p:sp>
      <p:sp>
        <p:nvSpPr>
          <p:cNvPr id="2293" name="Google Shape;2293;p107"/>
          <p:cNvSpPr/>
          <p:nvPr/>
        </p:nvSpPr>
        <p:spPr>
          <a:xfrm>
            <a:off x="9140394" y="2761334"/>
            <a:ext cx="1283700" cy="459900"/>
          </a:xfrm>
          <a:prstGeom prst="roundRect">
            <a:avLst>
              <a:gd name="adj" fmla="val 50000"/>
            </a:avLst>
          </a:prstGeom>
          <a:solidFill>
            <a:srgbClr val="009E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94" name="Google Shape;2294;p107"/>
          <p:cNvSpPr txBox="1"/>
          <p:nvPr/>
        </p:nvSpPr>
        <p:spPr>
          <a:xfrm>
            <a:off x="9126007" y="2769793"/>
            <a:ext cx="1312500" cy="535491"/>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lt1"/>
              </a:buClr>
              <a:buSzPts val="2400"/>
              <a:buFont typeface="Arial"/>
              <a:buNone/>
            </a:pPr>
            <a:r>
              <a:rPr lang="ja-JP" sz="2400" b="1" i="0" u="none" strike="noStrike" cap="none">
                <a:solidFill>
                  <a:schemeClr val="lt1"/>
                </a:solidFill>
                <a:latin typeface="Arial"/>
                <a:ea typeface="Arial"/>
                <a:cs typeface="Arial"/>
                <a:sym typeface="Arial"/>
              </a:rPr>
              <a:t>国 会 </a:t>
            </a:r>
            <a:endParaRPr sz="2400" b="1" i="0" u="none" strike="noStrike" cap="none">
              <a:solidFill>
                <a:schemeClr val="lt1"/>
              </a:solidFill>
              <a:latin typeface="Arial"/>
              <a:ea typeface="Arial"/>
              <a:cs typeface="Arial"/>
              <a:sym typeface="Arial"/>
            </a:endParaRPr>
          </a:p>
        </p:txBody>
      </p:sp>
      <p:sp>
        <p:nvSpPr>
          <p:cNvPr id="2295" name="Google Shape;2295;p107"/>
          <p:cNvSpPr/>
          <p:nvPr/>
        </p:nvSpPr>
        <p:spPr>
          <a:xfrm>
            <a:off x="9140394" y="4748856"/>
            <a:ext cx="1283700" cy="459900"/>
          </a:xfrm>
          <a:prstGeom prst="roundRect">
            <a:avLst>
              <a:gd name="adj"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96" name="Google Shape;2296;p107"/>
          <p:cNvSpPr txBox="1"/>
          <p:nvPr/>
        </p:nvSpPr>
        <p:spPr>
          <a:xfrm>
            <a:off x="9126007" y="4757315"/>
            <a:ext cx="1312500" cy="535491"/>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lt1"/>
              </a:buClr>
              <a:buSzPts val="2400"/>
              <a:buFont typeface="Arial"/>
              <a:buNone/>
            </a:pPr>
            <a:r>
              <a:rPr lang="ja-JP" sz="2400" b="1" i="0" u="none" strike="noStrike" cap="none">
                <a:solidFill>
                  <a:schemeClr val="lt1"/>
                </a:solidFill>
                <a:latin typeface="Arial"/>
                <a:ea typeface="Arial"/>
                <a:cs typeface="Arial"/>
                <a:sym typeface="Arial"/>
              </a:rPr>
              <a:t>内 閣 </a:t>
            </a:r>
            <a:endParaRPr sz="2400" b="1" i="0" u="none" strike="noStrike" cap="none">
              <a:solidFill>
                <a:schemeClr val="lt1"/>
              </a:solidFill>
              <a:latin typeface="Arial"/>
              <a:ea typeface="Arial"/>
              <a:cs typeface="Arial"/>
              <a:sym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69"/>
                                        </p:tgtEl>
                                        <p:attrNameLst>
                                          <p:attrName>style.visibility</p:attrName>
                                        </p:attrNameLst>
                                      </p:cBhvr>
                                      <p:to>
                                        <p:strVal val="visible"/>
                                      </p:to>
                                    </p:set>
                                    <p:animEffect transition="in" filter="fade">
                                      <p:cBhvr>
                                        <p:cTn id="7" dur="500"/>
                                        <p:tgtEl>
                                          <p:spTgt spid="2269"/>
                                        </p:tgtEl>
                                      </p:cBhvr>
                                    </p:animEffect>
                                  </p:childTnLst>
                                </p:cTn>
                              </p:par>
                              <p:par>
                                <p:cTn id="8" presetID="10" presetClass="entr" presetSubtype="0" fill="hold" nodeType="withEffect">
                                  <p:stCondLst>
                                    <p:cond delay="0"/>
                                  </p:stCondLst>
                                  <p:childTnLst>
                                    <p:set>
                                      <p:cBhvr>
                                        <p:cTn id="9" dur="1" fill="hold">
                                          <p:stCondLst>
                                            <p:cond delay="0"/>
                                          </p:stCondLst>
                                        </p:cTn>
                                        <p:tgtEl>
                                          <p:spTgt spid="2268"/>
                                        </p:tgtEl>
                                        <p:attrNameLst>
                                          <p:attrName>style.visibility</p:attrName>
                                        </p:attrNameLst>
                                      </p:cBhvr>
                                      <p:to>
                                        <p:strVal val="visible"/>
                                      </p:to>
                                    </p:set>
                                    <p:animEffect transition="in" filter="fade">
                                      <p:cBhvr>
                                        <p:cTn id="10" dur="500"/>
                                        <p:tgtEl>
                                          <p:spTgt spid="2268"/>
                                        </p:tgtEl>
                                      </p:cBhvr>
                                    </p:animEffect>
                                  </p:childTnLst>
                                </p:cTn>
                              </p:par>
                              <p:par>
                                <p:cTn id="11" presetID="10" presetClass="entr" presetSubtype="0" fill="hold" nodeType="withEffect">
                                  <p:stCondLst>
                                    <p:cond delay="0"/>
                                  </p:stCondLst>
                                  <p:childTnLst>
                                    <p:set>
                                      <p:cBhvr>
                                        <p:cTn id="12" dur="1" fill="hold">
                                          <p:stCondLst>
                                            <p:cond delay="0"/>
                                          </p:stCondLst>
                                        </p:cTn>
                                        <p:tgtEl>
                                          <p:spTgt spid="2265"/>
                                        </p:tgtEl>
                                        <p:attrNameLst>
                                          <p:attrName>style.visibility</p:attrName>
                                        </p:attrNameLst>
                                      </p:cBhvr>
                                      <p:to>
                                        <p:strVal val="visible"/>
                                      </p:to>
                                    </p:set>
                                    <p:animEffect transition="in" filter="fade">
                                      <p:cBhvr>
                                        <p:cTn id="13" dur="500"/>
                                        <p:tgtEl>
                                          <p:spTgt spid="2265"/>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2270"/>
                                        </p:tgtEl>
                                        <p:attrNameLst>
                                          <p:attrName>style.visibility</p:attrName>
                                        </p:attrNameLst>
                                      </p:cBhvr>
                                      <p:to>
                                        <p:strVal val="visible"/>
                                      </p:to>
                                    </p:set>
                                    <p:animEffect transition="in" filter="fade">
                                      <p:cBhvr>
                                        <p:cTn id="17" dur="500"/>
                                        <p:tgtEl>
                                          <p:spTgt spid="2270"/>
                                        </p:tgtEl>
                                      </p:cBhvr>
                                    </p:animEffect>
                                  </p:childTnLst>
                                </p:cTn>
                              </p:par>
                              <p:par>
                                <p:cTn id="18" presetID="10" presetClass="entr" presetSubtype="0" fill="hold" nodeType="withEffect">
                                  <p:stCondLst>
                                    <p:cond delay="0"/>
                                  </p:stCondLst>
                                  <p:childTnLst>
                                    <p:set>
                                      <p:cBhvr>
                                        <p:cTn id="19" dur="1" fill="hold">
                                          <p:stCondLst>
                                            <p:cond delay="0"/>
                                          </p:stCondLst>
                                        </p:cTn>
                                        <p:tgtEl>
                                          <p:spTgt spid="2273"/>
                                        </p:tgtEl>
                                        <p:attrNameLst>
                                          <p:attrName>style.visibility</p:attrName>
                                        </p:attrNameLst>
                                      </p:cBhvr>
                                      <p:to>
                                        <p:strVal val="visible"/>
                                      </p:to>
                                    </p:set>
                                    <p:animEffect transition="in" filter="fade">
                                      <p:cBhvr>
                                        <p:cTn id="20" dur="500"/>
                                        <p:tgtEl>
                                          <p:spTgt spid="2273"/>
                                        </p:tgtEl>
                                      </p:cBhvr>
                                    </p:animEffect>
                                  </p:childTnLst>
                                </p:cTn>
                              </p:par>
                              <p:par>
                                <p:cTn id="21" presetID="10" presetClass="entr" presetSubtype="0" fill="hold" nodeType="withEffect">
                                  <p:stCondLst>
                                    <p:cond delay="0"/>
                                  </p:stCondLst>
                                  <p:childTnLst>
                                    <p:set>
                                      <p:cBhvr>
                                        <p:cTn id="22" dur="1" fill="hold">
                                          <p:stCondLst>
                                            <p:cond delay="0"/>
                                          </p:stCondLst>
                                        </p:cTn>
                                        <p:tgtEl>
                                          <p:spTgt spid="2274"/>
                                        </p:tgtEl>
                                        <p:attrNameLst>
                                          <p:attrName>style.visibility</p:attrName>
                                        </p:attrNameLst>
                                      </p:cBhvr>
                                      <p:to>
                                        <p:strVal val="visible"/>
                                      </p:to>
                                    </p:set>
                                    <p:animEffect transition="in" filter="fade">
                                      <p:cBhvr>
                                        <p:cTn id="23" dur="500"/>
                                        <p:tgtEl>
                                          <p:spTgt spid="2274"/>
                                        </p:tgtEl>
                                      </p:cBhvr>
                                    </p:animEffect>
                                  </p:childTnLst>
                                </p:cTn>
                              </p:par>
                              <p:par>
                                <p:cTn id="24" presetID="10" presetClass="entr" presetSubtype="0" fill="hold" nodeType="withEffect">
                                  <p:stCondLst>
                                    <p:cond delay="0"/>
                                  </p:stCondLst>
                                  <p:childTnLst>
                                    <p:set>
                                      <p:cBhvr>
                                        <p:cTn id="25" dur="1" fill="hold">
                                          <p:stCondLst>
                                            <p:cond delay="0"/>
                                          </p:stCondLst>
                                        </p:cTn>
                                        <p:tgtEl>
                                          <p:spTgt spid="2272"/>
                                        </p:tgtEl>
                                        <p:attrNameLst>
                                          <p:attrName>style.visibility</p:attrName>
                                        </p:attrNameLst>
                                      </p:cBhvr>
                                      <p:to>
                                        <p:strVal val="visible"/>
                                      </p:to>
                                    </p:set>
                                    <p:animEffect transition="in" filter="fade">
                                      <p:cBhvr>
                                        <p:cTn id="26" dur="500"/>
                                        <p:tgtEl>
                                          <p:spTgt spid="2272"/>
                                        </p:tgtEl>
                                      </p:cBhvr>
                                    </p:animEffect>
                                  </p:childTnLst>
                                </p:cTn>
                              </p:par>
                              <p:par>
                                <p:cTn id="27" presetID="10" presetClass="entr" presetSubtype="0" fill="hold" nodeType="withEffect">
                                  <p:stCondLst>
                                    <p:cond delay="0"/>
                                  </p:stCondLst>
                                  <p:childTnLst>
                                    <p:set>
                                      <p:cBhvr>
                                        <p:cTn id="28" dur="1" fill="hold">
                                          <p:stCondLst>
                                            <p:cond delay="0"/>
                                          </p:stCondLst>
                                        </p:cTn>
                                        <p:tgtEl>
                                          <p:spTgt spid="2294"/>
                                        </p:tgtEl>
                                        <p:attrNameLst>
                                          <p:attrName>style.visibility</p:attrName>
                                        </p:attrNameLst>
                                      </p:cBhvr>
                                      <p:to>
                                        <p:strVal val="visible"/>
                                      </p:to>
                                    </p:set>
                                    <p:animEffect transition="in" filter="fade">
                                      <p:cBhvr>
                                        <p:cTn id="29" dur="500"/>
                                        <p:tgtEl>
                                          <p:spTgt spid="2294"/>
                                        </p:tgtEl>
                                      </p:cBhvr>
                                    </p:animEffect>
                                  </p:childTnLst>
                                </p:cTn>
                              </p:par>
                              <p:par>
                                <p:cTn id="30" presetID="10" presetClass="entr" presetSubtype="0" fill="hold" nodeType="withEffect">
                                  <p:stCondLst>
                                    <p:cond delay="0"/>
                                  </p:stCondLst>
                                  <p:childTnLst>
                                    <p:set>
                                      <p:cBhvr>
                                        <p:cTn id="31" dur="1" fill="hold">
                                          <p:stCondLst>
                                            <p:cond delay="0"/>
                                          </p:stCondLst>
                                        </p:cTn>
                                        <p:tgtEl>
                                          <p:spTgt spid="2296"/>
                                        </p:tgtEl>
                                        <p:attrNameLst>
                                          <p:attrName>style.visibility</p:attrName>
                                        </p:attrNameLst>
                                      </p:cBhvr>
                                      <p:to>
                                        <p:strVal val="visible"/>
                                      </p:to>
                                    </p:set>
                                    <p:animEffect transition="in" filter="fade">
                                      <p:cBhvr>
                                        <p:cTn id="32" dur="500"/>
                                        <p:tgtEl>
                                          <p:spTgt spid="2296"/>
                                        </p:tgtEl>
                                      </p:cBhvr>
                                    </p:animEffect>
                                  </p:childTnLst>
                                </p:cTn>
                              </p:par>
                              <p:par>
                                <p:cTn id="33" presetID="10" presetClass="entr" presetSubtype="0" fill="hold" nodeType="withEffect">
                                  <p:stCondLst>
                                    <p:cond delay="0"/>
                                  </p:stCondLst>
                                  <p:childTnLst>
                                    <p:set>
                                      <p:cBhvr>
                                        <p:cTn id="34" dur="1" fill="hold">
                                          <p:stCondLst>
                                            <p:cond delay="0"/>
                                          </p:stCondLst>
                                        </p:cTn>
                                        <p:tgtEl>
                                          <p:spTgt spid="2279"/>
                                        </p:tgtEl>
                                        <p:attrNameLst>
                                          <p:attrName>style.visibility</p:attrName>
                                        </p:attrNameLst>
                                      </p:cBhvr>
                                      <p:to>
                                        <p:strVal val="visible"/>
                                      </p:to>
                                    </p:set>
                                    <p:animEffect transition="in" filter="fade">
                                      <p:cBhvr>
                                        <p:cTn id="35" dur="500"/>
                                        <p:tgtEl>
                                          <p:spTgt spid="2279"/>
                                        </p:tgtEl>
                                      </p:cBhvr>
                                    </p:animEffect>
                                  </p:childTnLst>
                                </p:cTn>
                              </p:par>
                              <p:par>
                                <p:cTn id="36" presetID="10" presetClass="entr" presetSubtype="0" fill="hold" nodeType="withEffect">
                                  <p:stCondLst>
                                    <p:cond delay="0"/>
                                  </p:stCondLst>
                                  <p:childTnLst>
                                    <p:set>
                                      <p:cBhvr>
                                        <p:cTn id="37" dur="1" fill="hold">
                                          <p:stCondLst>
                                            <p:cond delay="0"/>
                                          </p:stCondLst>
                                        </p:cTn>
                                        <p:tgtEl>
                                          <p:spTgt spid="2280"/>
                                        </p:tgtEl>
                                        <p:attrNameLst>
                                          <p:attrName>style.visibility</p:attrName>
                                        </p:attrNameLst>
                                      </p:cBhvr>
                                      <p:to>
                                        <p:strVal val="visible"/>
                                      </p:to>
                                    </p:set>
                                    <p:animEffect transition="in" filter="fade">
                                      <p:cBhvr>
                                        <p:cTn id="38" dur="500"/>
                                        <p:tgtEl>
                                          <p:spTgt spid="2280"/>
                                        </p:tgtEl>
                                      </p:cBhvr>
                                    </p:animEffect>
                                  </p:childTnLst>
                                </p:cTn>
                              </p:par>
                              <p:par>
                                <p:cTn id="39" presetID="10" presetClass="entr" presetSubtype="0" fill="hold" nodeType="withEffect">
                                  <p:stCondLst>
                                    <p:cond delay="0"/>
                                  </p:stCondLst>
                                  <p:childTnLst>
                                    <p:set>
                                      <p:cBhvr>
                                        <p:cTn id="40" dur="1" fill="hold">
                                          <p:stCondLst>
                                            <p:cond delay="0"/>
                                          </p:stCondLst>
                                        </p:cTn>
                                        <p:tgtEl>
                                          <p:spTgt spid="2278"/>
                                        </p:tgtEl>
                                        <p:attrNameLst>
                                          <p:attrName>style.visibility</p:attrName>
                                        </p:attrNameLst>
                                      </p:cBhvr>
                                      <p:to>
                                        <p:strVal val="visible"/>
                                      </p:to>
                                    </p:set>
                                    <p:animEffect transition="in" filter="fade">
                                      <p:cBhvr>
                                        <p:cTn id="41" dur="500"/>
                                        <p:tgtEl>
                                          <p:spTgt spid="2278"/>
                                        </p:tgtEl>
                                      </p:cBhvr>
                                    </p:animEffect>
                                  </p:childTnLst>
                                </p:cTn>
                              </p:par>
                              <p:par>
                                <p:cTn id="42" presetID="10" presetClass="entr" presetSubtype="0" fill="hold" nodeType="withEffect">
                                  <p:stCondLst>
                                    <p:cond delay="0"/>
                                  </p:stCondLst>
                                  <p:childTnLst>
                                    <p:set>
                                      <p:cBhvr>
                                        <p:cTn id="43" dur="1" fill="hold">
                                          <p:stCondLst>
                                            <p:cond delay="0"/>
                                          </p:stCondLst>
                                        </p:cTn>
                                        <p:tgtEl>
                                          <p:spTgt spid="2277"/>
                                        </p:tgtEl>
                                        <p:attrNameLst>
                                          <p:attrName>style.visibility</p:attrName>
                                        </p:attrNameLst>
                                      </p:cBhvr>
                                      <p:to>
                                        <p:strVal val="visible"/>
                                      </p:to>
                                    </p:set>
                                    <p:animEffect transition="in" filter="fade">
                                      <p:cBhvr>
                                        <p:cTn id="44" dur="500"/>
                                        <p:tgtEl>
                                          <p:spTgt spid="2277"/>
                                        </p:tgtEl>
                                      </p:cBhvr>
                                    </p:animEffect>
                                  </p:childTnLst>
                                </p:cTn>
                              </p:par>
                              <p:par>
                                <p:cTn id="45" presetID="10" presetClass="entr" presetSubtype="0" fill="hold" nodeType="withEffect">
                                  <p:stCondLst>
                                    <p:cond delay="0"/>
                                  </p:stCondLst>
                                  <p:childTnLst>
                                    <p:set>
                                      <p:cBhvr>
                                        <p:cTn id="46" dur="1" fill="hold">
                                          <p:stCondLst>
                                            <p:cond delay="0"/>
                                          </p:stCondLst>
                                        </p:cTn>
                                        <p:tgtEl>
                                          <p:spTgt spid="2293"/>
                                        </p:tgtEl>
                                        <p:attrNameLst>
                                          <p:attrName>style.visibility</p:attrName>
                                        </p:attrNameLst>
                                      </p:cBhvr>
                                      <p:to>
                                        <p:strVal val="visible"/>
                                      </p:to>
                                    </p:set>
                                    <p:animEffect transition="in" filter="fade">
                                      <p:cBhvr>
                                        <p:cTn id="47" dur="500"/>
                                        <p:tgtEl>
                                          <p:spTgt spid="2293"/>
                                        </p:tgtEl>
                                      </p:cBhvr>
                                    </p:animEffect>
                                  </p:childTnLst>
                                </p:cTn>
                              </p:par>
                              <p:par>
                                <p:cTn id="48" presetID="10" presetClass="entr" presetSubtype="0" fill="hold" nodeType="withEffect">
                                  <p:stCondLst>
                                    <p:cond delay="0"/>
                                  </p:stCondLst>
                                  <p:childTnLst>
                                    <p:set>
                                      <p:cBhvr>
                                        <p:cTn id="49" dur="1" fill="hold">
                                          <p:stCondLst>
                                            <p:cond delay="0"/>
                                          </p:stCondLst>
                                        </p:cTn>
                                        <p:tgtEl>
                                          <p:spTgt spid="2295"/>
                                        </p:tgtEl>
                                        <p:attrNameLst>
                                          <p:attrName>style.visibility</p:attrName>
                                        </p:attrNameLst>
                                      </p:cBhvr>
                                      <p:to>
                                        <p:strVal val="visible"/>
                                      </p:to>
                                    </p:set>
                                    <p:animEffect transition="in" filter="fade">
                                      <p:cBhvr>
                                        <p:cTn id="50" dur="500"/>
                                        <p:tgtEl>
                                          <p:spTgt spid="2295"/>
                                        </p:tgtEl>
                                      </p:cBhvr>
                                    </p:animEffect>
                                  </p:childTnLst>
                                </p:cTn>
                              </p:par>
                              <p:par>
                                <p:cTn id="51" presetID="10" presetClass="entr" presetSubtype="0" fill="hold" nodeType="withEffect">
                                  <p:stCondLst>
                                    <p:cond delay="0"/>
                                  </p:stCondLst>
                                  <p:childTnLst>
                                    <p:set>
                                      <p:cBhvr>
                                        <p:cTn id="52" dur="1" fill="hold">
                                          <p:stCondLst>
                                            <p:cond delay="0"/>
                                          </p:stCondLst>
                                        </p:cTn>
                                        <p:tgtEl>
                                          <p:spTgt spid="2266"/>
                                        </p:tgtEl>
                                        <p:attrNameLst>
                                          <p:attrName>style.visibility</p:attrName>
                                        </p:attrNameLst>
                                      </p:cBhvr>
                                      <p:to>
                                        <p:strVal val="visible"/>
                                      </p:to>
                                    </p:set>
                                    <p:animEffect transition="in" filter="fade">
                                      <p:cBhvr>
                                        <p:cTn id="53" dur="500"/>
                                        <p:tgtEl>
                                          <p:spTgt spid="2266"/>
                                        </p:tgtEl>
                                      </p:cBhvr>
                                    </p:animEffect>
                                  </p:childTnLst>
                                </p:cTn>
                              </p:par>
                            </p:childTnLst>
                          </p:cTn>
                        </p:par>
                        <p:par>
                          <p:cTn id="54" fill="hold">
                            <p:stCondLst>
                              <p:cond delay="1000"/>
                            </p:stCondLst>
                            <p:childTnLst>
                              <p:par>
                                <p:cTn id="55" presetID="10" presetClass="entr" presetSubtype="0" fill="hold" nodeType="afterEffect">
                                  <p:stCondLst>
                                    <p:cond delay="0"/>
                                  </p:stCondLst>
                                  <p:childTnLst>
                                    <p:set>
                                      <p:cBhvr>
                                        <p:cTn id="56" dur="1" fill="hold">
                                          <p:stCondLst>
                                            <p:cond delay="0"/>
                                          </p:stCondLst>
                                        </p:cTn>
                                        <p:tgtEl>
                                          <p:spTgt spid="2275"/>
                                        </p:tgtEl>
                                        <p:attrNameLst>
                                          <p:attrName>style.visibility</p:attrName>
                                        </p:attrNameLst>
                                      </p:cBhvr>
                                      <p:to>
                                        <p:strVal val="visible"/>
                                      </p:to>
                                    </p:set>
                                    <p:animEffect transition="in" filter="fade">
                                      <p:cBhvr>
                                        <p:cTn id="57" dur="500"/>
                                        <p:tgtEl>
                                          <p:spTgt spid="2275"/>
                                        </p:tgtEl>
                                      </p:cBhvr>
                                    </p:animEffect>
                                  </p:childTnLst>
                                </p:cTn>
                              </p:par>
                              <p:par>
                                <p:cTn id="58" presetID="10" presetClass="entr" presetSubtype="0" fill="hold" nodeType="withEffect">
                                  <p:stCondLst>
                                    <p:cond delay="0"/>
                                  </p:stCondLst>
                                  <p:childTnLst>
                                    <p:set>
                                      <p:cBhvr>
                                        <p:cTn id="59" dur="1" fill="hold">
                                          <p:stCondLst>
                                            <p:cond delay="0"/>
                                          </p:stCondLst>
                                        </p:cTn>
                                        <p:tgtEl>
                                          <p:spTgt spid="2276"/>
                                        </p:tgtEl>
                                        <p:attrNameLst>
                                          <p:attrName>style.visibility</p:attrName>
                                        </p:attrNameLst>
                                      </p:cBhvr>
                                      <p:to>
                                        <p:strVal val="visible"/>
                                      </p:to>
                                    </p:set>
                                    <p:animEffect transition="in" filter="fade">
                                      <p:cBhvr>
                                        <p:cTn id="60" dur="500"/>
                                        <p:tgtEl>
                                          <p:spTgt spid="2276"/>
                                        </p:tgtEl>
                                      </p:cBhvr>
                                    </p:animEffect>
                                  </p:childTnLst>
                                </p:cTn>
                              </p:par>
                            </p:childTnLst>
                          </p:cTn>
                        </p:par>
                        <p:par>
                          <p:cTn id="61" fill="hold">
                            <p:stCondLst>
                              <p:cond delay="1500"/>
                            </p:stCondLst>
                            <p:childTnLst>
                              <p:par>
                                <p:cTn id="62" presetID="10" presetClass="entr" presetSubtype="0" fill="hold" nodeType="afterEffect">
                                  <p:stCondLst>
                                    <p:cond delay="0"/>
                                  </p:stCondLst>
                                  <p:childTnLst>
                                    <p:set>
                                      <p:cBhvr>
                                        <p:cTn id="63" dur="1" fill="hold">
                                          <p:stCondLst>
                                            <p:cond delay="0"/>
                                          </p:stCondLst>
                                        </p:cTn>
                                        <p:tgtEl>
                                          <p:spTgt spid="2281"/>
                                        </p:tgtEl>
                                        <p:attrNameLst>
                                          <p:attrName>style.visibility</p:attrName>
                                        </p:attrNameLst>
                                      </p:cBhvr>
                                      <p:to>
                                        <p:strVal val="visible"/>
                                      </p:to>
                                    </p:set>
                                    <p:animEffect transition="in" filter="fade">
                                      <p:cBhvr>
                                        <p:cTn id="64" dur="500"/>
                                        <p:tgtEl>
                                          <p:spTgt spid="2281"/>
                                        </p:tgtEl>
                                      </p:cBhvr>
                                    </p:animEffect>
                                  </p:childTnLst>
                                </p:cTn>
                              </p:par>
                              <p:par>
                                <p:cTn id="65" presetID="10" presetClass="entr" presetSubtype="0" fill="hold" nodeType="withEffect">
                                  <p:stCondLst>
                                    <p:cond delay="0"/>
                                  </p:stCondLst>
                                  <p:childTnLst>
                                    <p:set>
                                      <p:cBhvr>
                                        <p:cTn id="66" dur="1" fill="hold">
                                          <p:stCondLst>
                                            <p:cond delay="0"/>
                                          </p:stCondLst>
                                        </p:cTn>
                                        <p:tgtEl>
                                          <p:spTgt spid="2282"/>
                                        </p:tgtEl>
                                        <p:attrNameLst>
                                          <p:attrName>style.visibility</p:attrName>
                                        </p:attrNameLst>
                                      </p:cBhvr>
                                      <p:to>
                                        <p:strVal val="visible"/>
                                      </p:to>
                                    </p:set>
                                    <p:animEffect transition="in" filter="fade">
                                      <p:cBhvr>
                                        <p:cTn id="67" dur="500"/>
                                        <p:tgtEl>
                                          <p:spTgt spid="2282"/>
                                        </p:tgtEl>
                                      </p:cBhvr>
                                    </p:animEffect>
                                  </p:childTnLst>
                                </p:cTn>
                              </p:par>
                              <p:par>
                                <p:cTn id="68" presetID="10" presetClass="entr" presetSubtype="0" fill="hold" nodeType="withEffect">
                                  <p:stCondLst>
                                    <p:cond delay="0"/>
                                  </p:stCondLst>
                                  <p:childTnLst>
                                    <p:set>
                                      <p:cBhvr>
                                        <p:cTn id="69" dur="1" fill="hold">
                                          <p:stCondLst>
                                            <p:cond delay="0"/>
                                          </p:stCondLst>
                                        </p:cTn>
                                        <p:tgtEl>
                                          <p:spTgt spid="2283"/>
                                        </p:tgtEl>
                                        <p:attrNameLst>
                                          <p:attrName>style.visibility</p:attrName>
                                        </p:attrNameLst>
                                      </p:cBhvr>
                                      <p:to>
                                        <p:strVal val="visible"/>
                                      </p:to>
                                    </p:set>
                                    <p:animEffect transition="in" filter="fade">
                                      <p:cBhvr>
                                        <p:cTn id="70" dur="500"/>
                                        <p:tgtEl>
                                          <p:spTgt spid="2283"/>
                                        </p:tgtEl>
                                      </p:cBhvr>
                                    </p:animEffect>
                                  </p:childTnLst>
                                </p:cTn>
                              </p:par>
                              <p:par>
                                <p:cTn id="71" presetID="10" presetClass="entr" presetSubtype="0" fill="hold" nodeType="withEffect">
                                  <p:stCondLst>
                                    <p:cond delay="0"/>
                                  </p:stCondLst>
                                  <p:childTnLst>
                                    <p:set>
                                      <p:cBhvr>
                                        <p:cTn id="72" dur="1" fill="hold">
                                          <p:stCondLst>
                                            <p:cond delay="0"/>
                                          </p:stCondLst>
                                        </p:cTn>
                                        <p:tgtEl>
                                          <p:spTgt spid="2284"/>
                                        </p:tgtEl>
                                        <p:attrNameLst>
                                          <p:attrName>style.visibility</p:attrName>
                                        </p:attrNameLst>
                                      </p:cBhvr>
                                      <p:to>
                                        <p:strVal val="visible"/>
                                      </p:to>
                                    </p:set>
                                    <p:animEffect transition="in" filter="fade">
                                      <p:cBhvr>
                                        <p:cTn id="73" dur="500"/>
                                        <p:tgtEl>
                                          <p:spTgt spid="2284"/>
                                        </p:tgtEl>
                                      </p:cBhvr>
                                    </p:animEffect>
                                  </p:childTnLst>
                                </p:cTn>
                              </p:par>
                              <p:par>
                                <p:cTn id="74" presetID="10" presetClass="entr" presetSubtype="0" fill="hold" nodeType="withEffect">
                                  <p:stCondLst>
                                    <p:cond delay="0"/>
                                  </p:stCondLst>
                                  <p:childTnLst>
                                    <p:set>
                                      <p:cBhvr>
                                        <p:cTn id="75" dur="1" fill="hold">
                                          <p:stCondLst>
                                            <p:cond delay="0"/>
                                          </p:stCondLst>
                                        </p:cTn>
                                        <p:tgtEl>
                                          <p:spTgt spid="2286"/>
                                        </p:tgtEl>
                                        <p:attrNameLst>
                                          <p:attrName>style.visibility</p:attrName>
                                        </p:attrNameLst>
                                      </p:cBhvr>
                                      <p:to>
                                        <p:strVal val="visible"/>
                                      </p:to>
                                    </p:set>
                                    <p:animEffect transition="in" filter="fade">
                                      <p:cBhvr>
                                        <p:cTn id="76" dur="500"/>
                                        <p:tgtEl>
                                          <p:spTgt spid="2286"/>
                                        </p:tgtEl>
                                      </p:cBhvr>
                                    </p:animEffect>
                                  </p:childTnLst>
                                </p:cTn>
                              </p:par>
                              <p:par>
                                <p:cTn id="77" presetID="10" presetClass="entr" presetSubtype="0" fill="hold" nodeType="withEffect">
                                  <p:stCondLst>
                                    <p:cond delay="0"/>
                                  </p:stCondLst>
                                  <p:childTnLst>
                                    <p:set>
                                      <p:cBhvr>
                                        <p:cTn id="78" dur="1" fill="hold">
                                          <p:stCondLst>
                                            <p:cond delay="0"/>
                                          </p:stCondLst>
                                        </p:cTn>
                                        <p:tgtEl>
                                          <p:spTgt spid="2285"/>
                                        </p:tgtEl>
                                        <p:attrNameLst>
                                          <p:attrName>style.visibility</p:attrName>
                                        </p:attrNameLst>
                                      </p:cBhvr>
                                      <p:to>
                                        <p:strVal val="visible"/>
                                      </p:to>
                                    </p:set>
                                    <p:animEffect transition="in" filter="fade">
                                      <p:cBhvr>
                                        <p:cTn id="79" dur="500"/>
                                        <p:tgtEl>
                                          <p:spTgt spid="2285"/>
                                        </p:tgtEl>
                                      </p:cBhvr>
                                    </p:animEffect>
                                  </p:childTnLst>
                                </p:cTn>
                              </p:par>
                            </p:childTnLst>
                          </p:cTn>
                        </p:par>
                        <p:par>
                          <p:cTn id="80" fill="hold">
                            <p:stCondLst>
                              <p:cond delay="2000"/>
                            </p:stCondLst>
                            <p:childTnLst>
                              <p:par>
                                <p:cTn id="81" presetID="10" presetClass="entr" presetSubtype="0" fill="hold" nodeType="afterEffect">
                                  <p:stCondLst>
                                    <p:cond delay="0"/>
                                  </p:stCondLst>
                                  <p:childTnLst>
                                    <p:set>
                                      <p:cBhvr>
                                        <p:cTn id="82" dur="1" fill="hold">
                                          <p:stCondLst>
                                            <p:cond delay="0"/>
                                          </p:stCondLst>
                                        </p:cTn>
                                        <p:tgtEl>
                                          <p:spTgt spid="2288"/>
                                        </p:tgtEl>
                                        <p:attrNameLst>
                                          <p:attrName>style.visibility</p:attrName>
                                        </p:attrNameLst>
                                      </p:cBhvr>
                                      <p:to>
                                        <p:strVal val="visible"/>
                                      </p:to>
                                    </p:set>
                                    <p:animEffect transition="in" filter="fade">
                                      <p:cBhvr>
                                        <p:cTn id="83" dur="500"/>
                                        <p:tgtEl>
                                          <p:spTgt spid="2288"/>
                                        </p:tgtEl>
                                      </p:cBhvr>
                                    </p:animEffect>
                                  </p:childTnLst>
                                </p:cTn>
                              </p:par>
                              <p:par>
                                <p:cTn id="84" presetID="10" presetClass="entr" presetSubtype="0" fill="hold" nodeType="withEffect">
                                  <p:stCondLst>
                                    <p:cond delay="0"/>
                                  </p:stCondLst>
                                  <p:childTnLst>
                                    <p:set>
                                      <p:cBhvr>
                                        <p:cTn id="85" dur="1" fill="hold">
                                          <p:stCondLst>
                                            <p:cond delay="0"/>
                                          </p:stCondLst>
                                        </p:cTn>
                                        <p:tgtEl>
                                          <p:spTgt spid="2287"/>
                                        </p:tgtEl>
                                        <p:attrNameLst>
                                          <p:attrName>style.visibility</p:attrName>
                                        </p:attrNameLst>
                                      </p:cBhvr>
                                      <p:to>
                                        <p:strVal val="visible"/>
                                      </p:to>
                                    </p:set>
                                    <p:animEffect transition="in" filter="fade">
                                      <p:cBhvr>
                                        <p:cTn id="86" dur="500"/>
                                        <p:tgtEl>
                                          <p:spTgt spid="2287"/>
                                        </p:tgtEl>
                                      </p:cBhvr>
                                    </p:animEffect>
                                  </p:childTnLst>
                                </p:cTn>
                              </p:par>
                            </p:childTnLst>
                          </p:cTn>
                        </p:par>
                        <p:par>
                          <p:cTn id="87" fill="hold">
                            <p:stCondLst>
                              <p:cond delay="2500"/>
                            </p:stCondLst>
                            <p:childTnLst>
                              <p:par>
                                <p:cTn id="88" presetID="10" presetClass="entr" presetSubtype="0" fill="hold" nodeType="afterEffect">
                                  <p:stCondLst>
                                    <p:cond delay="0"/>
                                  </p:stCondLst>
                                  <p:childTnLst>
                                    <p:set>
                                      <p:cBhvr>
                                        <p:cTn id="89" dur="1" fill="hold">
                                          <p:stCondLst>
                                            <p:cond delay="0"/>
                                          </p:stCondLst>
                                        </p:cTn>
                                        <p:tgtEl>
                                          <p:spTgt spid="2271"/>
                                        </p:tgtEl>
                                        <p:attrNameLst>
                                          <p:attrName>style.visibility</p:attrName>
                                        </p:attrNameLst>
                                      </p:cBhvr>
                                      <p:to>
                                        <p:strVal val="visible"/>
                                      </p:to>
                                    </p:set>
                                    <p:animEffect transition="in" filter="fade">
                                      <p:cBhvr>
                                        <p:cTn id="90" dur="500"/>
                                        <p:tgtEl>
                                          <p:spTgt spid="2271"/>
                                        </p:tgtEl>
                                      </p:cBhvr>
                                    </p:animEffect>
                                  </p:childTnLst>
                                </p:cTn>
                              </p:par>
                              <p:par>
                                <p:cTn id="91" presetID="10" presetClass="entr" presetSubtype="0" fill="hold" nodeType="withEffect">
                                  <p:stCondLst>
                                    <p:cond delay="0"/>
                                  </p:stCondLst>
                                  <p:childTnLst>
                                    <p:set>
                                      <p:cBhvr>
                                        <p:cTn id="92" dur="1" fill="hold">
                                          <p:stCondLst>
                                            <p:cond delay="0"/>
                                          </p:stCondLst>
                                        </p:cTn>
                                        <p:tgtEl>
                                          <p:spTgt spid="2289"/>
                                        </p:tgtEl>
                                        <p:attrNameLst>
                                          <p:attrName>style.visibility</p:attrName>
                                        </p:attrNameLst>
                                      </p:cBhvr>
                                      <p:to>
                                        <p:strVal val="visible"/>
                                      </p:to>
                                    </p:set>
                                    <p:animEffect transition="in" filter="fade">
                                      <p:cBhvr>
                                        <p:cTn id="93" dur="500"/>
                                        <p:tgtEl>
                                          <p:spTgt spid="2289"/>
                                        </p:tgtEl>
                                      </p:cBhvr>
                                    </p:animEffect>
                                  </p:childTnLst>
                                </p:cTn>
                              </p:par>
                              <p:par>
                                <p:cTn id="94" presetID="10" presetClass="entr" presetSubtype="0" fill="hold" nodeType="withEffect">
                                  <p:stCondLst>
                                    <p:cond delay="0"/>
                                  </p:stCondLst>
                                  <p:childTnLst>
                                    <p:set>
                                      <p:cBhvr>
                                        <p:cTn id="95" dur="1" fill="hold">
                                          <p:stCondLst>
                                            <p:cond delay="0"/>
                                          </p:stCondLst>
                                        </p:cTn>
                                        <p:tgtEl>
                                          <p:spTgt spid="2290"/>
                                        </p:tgtEl>
                                        <p:attrNameLst>
                                          <p:attrName>style.visibility</p:attrName>
                                        </p:attrNameLst>
                                      </p:cBhvr>
                                      <p:to>
                                        <p:strVal val="visible"/>
                                      </p:to>
                                    </p:set>
                                    <p:animEffect transition="in" filter="fade">
                                      <p:cBhvr>
                                        <p:cTn id="96" dur="500"/>
                                        <p:tgtEl>
                                          <p:spTgt spid="2290"/>
                                        </p:tgtEl>
                                      </p:cBhvr>
                                    </p:animEffect>
                                  </p:childTnLst>
                                </p:cTn>
                              </p:par>
                              <p:par>
                                <p:cTn id="97" presetID="10" presetClass="entr" presetSubtype="0" fill="hold" nodeType="withEffect">
                                  <p:stCondLst>
                                    <p:cond delay="0"/>
                                  </p:stCondLst>
                                  <p:childTnLst>
                                    <p:set>
                                      <p:cBhvr>
                                        <p:cTn id="98" dur="1" fill="hold">
                                          <p:stCondLst>
                                            <p:cond delay="0"/>
                                          </p:stCondLst>
                                        </p:cTn>
                                        <p:tgtEl>
                                          <p:spTgt spid="2291"/>
                                        </p:tgtEl>
                                        <p:attrNameLst>
                                          <p:attrName>style.visibility</p:attrName>
                                        </p:attrNameLst>
                                      </p:cBhvr>
                                      <p:to>
                                        <p:strVal val="visible"/>
                                      </p:to>
                                    </p:set>
                                    <p:animEffect transition="in" filter="fade">
                                      <p:cBhvr>
                                        <p:cTn id="99" dur="500"/>
                                        <p:tgtEl>
                                          <p:spTgt spid="2291"/>
                                        </p:tgtEl>
                                      </p:cBhvr>
                                    </p:animEffect>
                                  </p:childTnLst>
                                </p:cTn>
                              </p:par>
                              <p:par>
                                <p:cTn id="100" presetID="10" presetClass="entr" presetSubtype="0" fill="hold" nodeType="withEffect">
                                  <p:stCondLst>
                                    <p:cond delay="0"/>
                                  </p:stCondLst>
                                  <p:childTnLst>
                                    <p:set>
                                      <p:cBhvr>
                                        <p:cTn id="101" dur="1" fill="hold">
                                          <p:stCondLst>
                                            <p:cond delay="0"/>
                                          </p:stCondLst>
                                        </p:cTn>
                                        <p:tgtEl>
                                          <p:spTgt spid="2292"/>
                                        </p:tgtEl>
                                        <p:attrNameLst>
                                          <p:attrName>style.visibility</p:attrName>
                                        </p:attrNameLst>
                                      </p:cBhvr>
                                      <p:to>
                                        <p:strVal val="visible"/>
                                      </p:to>
                                    </p:set>
                                    <p:animEffect transition="in" filter="fade">
                                      <p:cBhvr>
                                        <p:cTn id="102" dur="500"/>
                                        <p:tgtEl>
                                          <p:spTgt spid="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2300"/>
        <p:cNvGrpSpPr/>
        <p:nvPr/>
      </p:nvGrpSpPr>
      <p:grpSpPr>
        <a:xfrm>
          <a:off x="0" y="0"/>
          <a:ext cx="0" cy="0"/>
          <a:chOff x="0" y="0"/>
          <a:chExt cx="0" cy="0"/>
        </a:xfrm>
      </p:grpSpPr>
      <p:pic>
        <p:nvPicPr>
          <p:cNvPr id="2301" name="Google Shape;2301;p108"/>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302" name="Google Shape;2302;p108"/>
          <p:cNvSpPr txBox="1"/>
          <p:nvPr/>
        </p:nvSpPr>
        <p:spPr>
          <a:xfrm>
            <a:off x="201705" y="199493"/>
            <a:ext cx="5726313"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AAC8D"/>
              </a:buClr>
              <a:buSzPts val="2400"/>
              <a:buFont typeface="Arial"/>
              <a:buNone/>
            </a:pPr>
            <a:r>
              <a:rPr lang="ja-JP" sz="2400" b="1" i="0" u="none" strike="noStrike" cap="none">
                <a:solidFill>
                  <a:srgbClr val="2AAC8D"/>
                </a:solidFill>
                <a:latin typeface="Arial"/>
                <a:ea typeface="Arial"/>
                <a:cs typeface="Arial"/>
                <a:sym typeface="Arial"/>
              </a:rPr>
              <a:t>5. 税金のしくみ</a:t>
            </a:r>
            <a:endParaRPr sz="1400" b="0" i="0" u="none" strike="noStrike" cap="none">
              <a:solidFill>
                <a:srgbClr val="000000"/>
              </a:solidFill>
              <a:latin typeface="Arial"/>
              <a:ea typeface="Arial"/>
              <a:cs typeface="Arial"/>
              <a:sym typeface="Arial"/>
            </a:endParaRPr>
          </a:p>
        </p:txBody>
      </p:sp>
      <p:sp>
        <p:nvSpPr>
          <p:cNvPr id="2303" name="Google Shape;2303;p108"/>
          <p:cNvSpPr/>
          <p:nvPr/>
        </p:nvSpPr>
        <p:spPr>
          <a:xfrm>
            <a:off x="2918580" y="1406546"/>
            <a:ext cx="6372681" cy="4970807"/>
          </a:xfrm>
          <a:prstGeom prst="roundRect">
            <a:avLst>
              <a:gd name="adj" fmla="val 4267"/>
            </a:avLst>
          </a:prstGeom>
          <a:solidFill>
            <a:srgbClr val="FFFBD6"/>
          </a:solidFill>
          <a:ln w="19050" cap="flat" cmpd="sng">
            <a:solidFill>
              <a:schemeClr val="dk1"/>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04" name="Google Shape;2304;p108"/>
          <p:cNvSpPr/>
          <p:nvPr/>
        </p:nvSpPr>
        <p:spPr>
          <a:xfrm rot="-240000">
            <a:off x="2355425" y="1169579"/>
            <a:ext cx="2941500" cy="592584"/>
          </a:xfrm>
          <a:prstGeom prst="rect">
            <a:avLst/>
          </a:prstGeom>
          <a:solidFill>
            <a:srgbClr val="FF7F7F"/>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05" name="Google Shape;2305;p108"/>
          <p:cNvSpPr txBox="1"/>
          <p:nvPr/>
        </p:nvSpPr>
        <p:spPr>
          <a:xfrm rot="-240000">
            <a:off x="2477088" y="1235989"/>
            <a:ext cx="26981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ja-JP" sz="2800" b="1" i="0" u="none" strike="noStrike" cap="none">
                <a:solidFill>
                  <a:schemeClr val="dk1"/>
                </a:solidFill>
                <a:latin typeface="Arial"/>
                <a:ea typeface="Arial"/>
                <a:cs typeface="Arial"/>
                <a:sym typeface="Arial"/>
              </a:rPr>
              <a:t>予算ってなに？</a:t>
            </a:r>
            <a:endParaRPr sz="2800" b="1" i="0" u="none" strike="noStrike" cap="none">
              <a:solidFill>
                <a:schemeClr val="dk1"/>
              </a:solidFill>
              <a:latin typeface="Arial"/>
              <a:ea typeface="Arial"/>
              <a:cs typeface="Arial"/>
              <a:sym typeface="Arial"/>
            </a:endParaRPr>
          </a:p>
        </p:txBody>
      </p:sp>
      <p:sp>
        <p:nvSpPr>
          <p:cNvPr id="2306" name="Google Shape;2306;p108"/>
          <p:cNvSpPr txBox="1"/>
          <p:nvPr/>
        </p:nvSpPr>
        <p:spPr>
          <a:xfrm>
            <a:off x="3056275" y="1916456"/>
            <a:ext cx="6287100" cy="43161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2400"/>
              <a:buFont typeface="Arial"/>
              <a:buNone/>
            </a:pPr>
            <a:r>
              <a:rPr lang="ja-JP" sz="2400" b="0" i="0" u="none" strike="noStrike" cap="none">
                <a:solidFill>
                  <a:schemeClr val="dk1"/>
                </a:solidFill>
                <a:latin typeface="Arial"/>
                <a:ea typeface="Arial"/>
                <a:cs typeface="Arial"/>
                <a:sym typeface="Arial"/>
              </a:rPr>
              <a:t>１年間（４月～翌年３月）に国に入るお金（歳入）と使い道（歳出）の予定を示した</a:t>
            </a:r>
            <a:endParaRPr sz="2400" b="0" i="0" u="none" strike="noStrike" cap="none">
              <a:solidFill>
                <a:schemeClr val="dk1"/>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2400"/>
              <a:buFont typeface="Arial"/>
              <a:buNone/>
            </a:pPr>
            <a:r>
              <a:rPr lang="ja-JP" sz="2400" b="0" i="0" u="none" strike="noStrike" cap="none">
                <a:solidFill>
                  <a:schemeClr val="dk1"/>
                </a:solidFill>
                <a:latin typeface="Arial"/>
                <a:ea typeface="Arial"/>
                <a:cs typeface="Arial"/>
                <a:sym typeface="Arial"/>
              </a:rPr>
              <a:t>計画のことを「予算」といいます。</a:t>
            </a:r>
            <a:endParaRPr sz="1400" b="0" i="0" u="none" strike="noStrike" cap="none">
              <a:solidFill>
                <a:srgbClr val="000000"/>
              </a:solidFill>
              <a:latin typeface="Arial"/>
              <a:ea typeface="Arial"/>
              <a:cs typeface="Arial"/>
              <a:sym typeface="Arial"/>
            </a:endParaRPr>
          </a:p>
          <a:p>
            <a:pPr marL="0" marR="0" lvl="0" indent="0" algn="l" rtl="0">
              <a:lnSpc>
                <a:spcPct val="120000"/>
              </a:lnSpc>
              <a:spcBef>
                <a:spcPts val="1200"/>
              </a:spcBef>
              <a:spcAft>
                <a:spcPts val="0"/>
              </a:spcAft>
              <a:buClr>
                <a:srgbClr val="000000"/>
              </a:buClr>
              <a:buSzPts val="2400"/>
              <a:buFont typeface="Arial"/>
              <a:buNone/>
            </a:pPr>
            <a:r>
              <a:rPr lang="ja-JP" sz="2400" b="0" i="0" u="none" strike="noStrike" cap="none">
                <a:solidFill>
                  <a:schemeClr val="dk1"/>
                </a:solidFill>
                <a:latin typeface="Arial"/>
                <a:ea typeface="Arial"/>
                <a:cs typeface="Arial"/>
                <a:sym typeface="Arial"/>
              </a:rPr>
              <a:t>内閣では、省庁の計画をもとに話し合って「予算案」を作り、国会に提出します。</a:t>
            </a:r>
            <a:endParaRPr sz="1400" b="0" i="0" u="none" strike="noStrike" cap="none">
              <a:solidFill>
                <a:srgbClr val="000000"/>
              </a:solidFill>
              <a:latin typeface="Arial"/>
              <a:ea typeface="Arial"/>
              <a:cs typeface="Arial"/>
              <a:sym typeface="Arial"/>
            </a:endParaRPr>
          </a:p>
          <a:p>
            <a:pPr marL="0" marR="0" lvl="0" indent="0" algn="l" rtl="0">
              <a:lnSpc>
                <a:spcPct val="120000"/>
              </a:lnSpc>
              <a:spcBef>
                <a:spcPts val="1200"/>
              </a:spcBef>
              <a:spcAft>
                <a:spcPts val="0"/>
              </a:spcAft>
              <a:buClr>
                <a:srgbClr val="000000"/>
              </a:buClr>
              <a:buSzPts val="2400"/>
              <a:buFont typeface="Arial"/>
              <a:buNone/>
            </a:pPr>
            <a:r>
              <a:rPr lang="ja-JP" sz="2400" b="0" i="0" u="none" strike="noStrike" cap="none">
                <a:solidFill>
                  <a:schemeClr val="dk1"/>
                </a:solidFill>
                <a:latin typeface="Arial"/>
                <a:ea typeface="Arial"/>
                <a:cs typeface="Arial"/>
                <a:sym typeface="Arial"/>
              </a:rPr>
              <a:t>国会では、国民の代表者である国会議員が、国民の生活に役立つことに使われるかなど を話し合い、本会議で議決して出席者の過 半数が賛成すると、「予算」は成立します。</a:t>
            </a:r>
            <a:endParaRPr sz="1400" b="0" i="0" u="none" strike="noStrike" cap="none">
              <a:solidFill>
                <a:srgbClr val="000000"/>
              </a:solidFill>
              <a:latin typeface="Arial"/>
              <a:ea typeface="Arial"/>
              <a:cs typeface="Arial"/>
              <a:sym typeface="Arial"/>
            </a:endParaRPr>
          </a:p>
        </p:txBody>
      </p:sp>
      <p:sp>
        <p:nvSpPr>
          <p:cNvPr id="2307" name="Google Shape;2307;p108"/>
          <p:cNvSpPr/>
          <p:nvPr/>
        </p:nvSpPr>
        <p:spPr>
          <a:xfrm>
            <a:off x="3382876" y="2276475"/>
            <a:ext cx="696999" cy="201168"/>
          </a:xfrm>
          <a:prstGeom prst="rect">
            <a:avLst/>
          </a:prstGeom>
          <a:no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さいにゅう</a:t>
            </a:r>
            <a:endParaRPr sz="1400" b="0" i="0" u="none" strike="noStrike" cap="none">
              <a:solidFill>
                <a:srgbClr val="000000"/>
              </a:solidFill>
              <a:latin typeface="Arial"/>
              <a:ea typeface="Arial"/>
              <a:cs typeface="Arial"/>
              <a:sym typeface="Arial"/>
            </a:endParaRPr>
          </a:p>
        </p:txBody>
      </p:sp>
      <p:sp>
        <p:nvSpPr>
          <p:cNvPr id="2308" name="Google Shape;2308;p108"/>
          <p:cNvSpPr/>
          <p:nvPr/>
        </p:nvSpPr>
        <p:spPr>
          <a:xfrm>
            <a:off x="5830607" y="2276475"/>
            <a:ext cx="696999" cy="201168"/>
          </a:xfrm>
          <a:prstGeom prst="rect">
            <a:avLst/>
          </a:prstGeom>
          <a:no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さいしゅつ</a:t>
            </a:r>
            <a:endParaRPr sz="1400" b="0" i="0" u="none" strike="noStrike" cap="none">
              <a:solidFill>
                <a:srgbClr val="000000"/>
              </a:solidFill>
              <a:latin typeface="Arial"/>
              <a:ea typeface="Arial"/>
              <a:cs typeface="Arial"/>
              <a:sym typeface="Arial"/>
            </a:endParaRPr>
          </a:p>
        </p:txBody>
      </p:sp>
    </p:spTree>
  </p:cSld>
  <p:clrMapOvr>
    <a:masterClrMapping/>
  </p:clrMapOvr>
  <p:transition>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2312"/>
        <p:cNvGrpSpPr/>
        <p:nvPr/>
      </p:nvGrpSpPr>
      <p:grpSpPr>
        <a:xfrm>
          <a:off x="0" y="0"/>
          <a:ext cx="0" cy="0"/>
          <a:chOff x="0" y="0"/>
          <a:chExt cx="0" cy="0"/>
        </a:xfrm>
      </p:grpSpPr>
      <p:pic>
        <p:nvPicPr>
          <p:cNvPr id="2313" name="Google Shape;2313;p109"/>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314" name="Google Shape;2314;p109"/>
          <p:cNvSpPr txBox="1"/>
          <p:nvPr/>
        </p:nvSpPr>
        <p:spPr>
          <a:xfrm>
            <a:off x="201705" y="199493"/>
            <a:ext cx="5726313"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AAC8D"/>
              </a:buClr>
              <a:buSzPts val="2400"/>
              <a:buFont typeface="Arial"/>
              <a:buNone/>
            </a:pPr>
            <a:r>
              <a:rPr lang="ja-JP" sz="2400" b="1" i="0" u="none" strike="noStrike" cap="none">
                <a:solidFill>
                  <a:srgbClr val="2AAC8D"/>
                </a:solidFill>
                <a:latin typeface="Arial"/>
                <a:ea typeface="Arial"/>
                <a:cs typeface="Arial"/>
                <a:sym typeface="Arial"/>
              </a:rPr>
              <a:t>5. 税金のしくみ</a:t>
            </a:r>
            <a:endParaRPr sz="1400" b="0" i="0" u="none" strike="noStrike" cap="none">
              <a:solidFill>
                <a:srgbClr val="000000"/>
              </a:solidFill>
              <a:latin typeface="Arial"/>
              <a:ea typeface="Arial"/>
              <a:cs typeface="Arial"/>
              <a:sym typeface="Arial"/>
            </a:endParaRPr>
          </a:p>
        </p:txBody>
      </p:sp>
      <p:sp>
        <p:nvSpPr>
          <p:cNvPr id="2315" name="Google Shape;2315;p109"/>
          <p:cNvSpPr/>
          <p:nvPr/>
        </p:nvSpPr>
        <p:spPr>
          <a:xfrm>
            <a:off x="2789627" y="1406546"/>
            <a:ext cx="6635727" cy="4748069"/>
          </a:xfrm>
          <a:prstGeom prst="roundRect">
            <a:avLst>
              <a:gd name="adj" fmla="val 4267"/>
            </a:avLst>
          </a:prstGeom>
          <a:solidFill>
            <a:srgbClr val="FFFBD6"/>
          </a:solidFill>
          <a:ln w="19050" cap="flat" cmpd="sng">
            <a:solidFill>
              <a:schemeClr val="dk1"/>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16" name="Google Shape;2316;p109"/>
          <p:cNvSpPr/>
          <p:nvPr/>
        </p:nvSpPr>
        <p:spPr>
          <a:xfrm rot="-240000">
            <a:off x="2226472" y="1169579"/>
            <a:ext cx="2941500" cy="592584"/>
          </a:xfrm>
          <a:prstGeom prst="rect">
            <a:avLst/>
          </a:prstGeom>
          <a:solidFill>
            <a:srgbClr val="009E96"/>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17" name="Google Shape;2317;p109"/>
          <p:cNvSpPr txBox="1"/>
          <p:nvPr/>
        </p:nvSpPr>
        <p:spPr>
          <a:xfrm rot="-240000">
            <a:off x="2527671" y="1235989"/>
            <a:ext cx="2339102"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ja-JP" sz="2800" b="1" i="0" u="none" strike="noStrike" cap="none">
                <a:solidFill>
                  <a:schemeClr val="dk1"/>
                </a:solidFill>
                <a:latin typeface="Arial"/>
                <a:ea typeface="Arial"/>
                <a:cs typeface="Arial"/>
                <a:sym typeface="Arial"/>
              </a:rPr>
              <a:t>国会について</a:t>
            </a:r>
            <a:endParaRPr sz="1400" b="0" i="0" u="none" strike="noStrike" cap="none">
              <a:solidFill>
                <a:srgbClr val="000000"/>
              </a:solidFill>
              <a:latin typeface="Arial"/>
              <a:ea typeface="Arial"/>
              <a:cs typeface="Arial"/>
              <a:sym typeface="Arial"/>
            </a:endParaRPr>
          </a:p>
        </p:txBody>
      </p:sp>
      <p:sp>
        <p:nvSpPr>
          <p:cNvPr id="2318" name="Google Shape;2318;p109"/>
          <p:cNvSpPr txBox="1"/>
          <p:nvPr/>
        </p:nvSpPr>
        <p:spPr>
          <a:xfrm>
            <a:off x="2903077" y="1930675"/>
            <a:ext cx="6558300" cy="40266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2400"/>
              <a:buFont typeface="Arial"/>
              <a:buNone/>
            </a:pPr>
            <a:r>
              <a:rPr lang="ja-JP" sz="2400" b="0" i="0" u="none" strike="noStrike" cap="none">
                <a:solidFill>
                  <a:schemeClr val="dk1"/>
                </a:solidFill>
                <a:latin typeface="Arial"/>
                <a:ea typeface="Arial"/>
                <a:cs typeface="Arial"/>
                <a:sym typeface="Arial"/>
              </a:rPr>
              <a:t>わたしたちの生活に役立つ予算や法律を話し合いで決めるのは「国会」の重要な仕事です。</a:t>
            </a:r>
            <a:endParaRPr sz="1400" b="0" i="0" u="none" strike="noStrike" cap="none">
              <a:solidFill>
                <a:srgbClr val="000000"/>
              </a:solidFill>
              <a:latin typeface="Arial"/>
              <a:ea typeface="Arial"/>
              <a:cs typeface="Arial"/>
              <a:sym typeface="Arial"/>
            </a:endParaRPr>
          </a:p>
          <a:p>
            <a:pPr marL="0" marR="0" lvl="0" indent="0" algn="l" rtl="0">
              <a:lnSpc>
                <a:spcPct val="120000"/>
              </a:lnSpc>
              <a:spcBef>
                <a:spcPts val="1200"/>
              </a:spcBef>
              <a:spcAft>
                <a:spcPts val="0"/>
              </a:spcAft>
              <a:buClr>
                <a:srgbClr val="000000"/>
              </a:buClr>
              <a:buSzPts val="2400"/>
              <a:buFont typeface="Arial"/>
              <a:buNone/>
            </a:pPr>
            <a:r>
              <a:rPr lang="ja-JP" sz="2400" b="0" i="0" u="none" strike="noStrike" cap="none">
                <a:solidFill>
                  <a:schemeClr val="dk1"/>
                </a:solidFill>
                <a:latin typeface="Arial"/>
                <a:ea typeface="Arial"/>
                <a:cs typeface="Arial"/>
                <a:sym typeface="Arial"/>
              </a:rPr>
              <a:t>国会は、選挙で選ばれた国民の代表者である国会議員によって話し合いが進められます。</a:t>
            </a:r>
            <a:endParaRPr sz="1400" b="0" i="0" u="none" strike="noStrike" cap="none">
              <a:solidFill>
                <a:srgbClr val="000000"/>
              </a:solidFill>
              <a:latin typeface="Arial"/>
              <a:ea typeface="Arial"/>
              <a:cs typeface="Arial"/>
              <a:sym typeface="Arial"/>
            </a:endParaRPr>
          </a:p>
          <a:p>
            <a:pPr marL="0" marR="0" lvl="0" indent="0" algn="l" rtl="0">
              <a:lnSpc>
                <a:spcPct val="120000"/>
              </a:lnSpc>
              <a:spcBef>
                <a:spcPts val="1200"/>
              </a:spcBef>
              <a:spcAft>
                <a:spcPts val="0"/>
              </a:spcAft>
              <a:buClr>
                <a:srgbClr val="000000"/>
              </a:buClr>
              <a:buSzPts val="2400"/>
              <a:buFont typeface="Arial"/>
              <a:buNone/>
            </a:pPr>
            <a:r>
              <a:rPr lang="ja-JP" sz="2400" b="0" i="0" u="none" strike="noStrike" cap="none">
                <a:solidFill>
                  <a:schemeClr val="dk1"/>
                </a:solidFill>
                <a:latin typeface="Arial"/>
                <a:ea typeface="Arial"/>
                <a:cs typeface="Arial"/>
                <a:sym typeface="Arial"/>
              </a:rPr>
              <a:t>予算や法律は、話し合いをした後に、多数決で決定します。</a:t>
            </a:r>
            <a:endParaRPr sz="1400" b="0" i="0" u="none" strike="noStrike" cap="none">
              <a:solidFill>
                <a:srgbClr val="000000"/>
              </a:solidFill>
              <a:latin typeface="Arial"/>
              <a:ea typeface="Arial"/>
              <a:cs typeface="Arial"/>
              <a:sym typeface="Arial"/>
            </a:endParaRPr>
          </a:p>
          <a:p>
            <a:pPr marL="0" marR="0" lvl="0" indent="0" algn="l" rtl="0">
              <a:lnSpc>
                <a:spcPct val="120000"/>
              </a:lnSpc>
              <a:spcBef>
                <a:spcPts val="1200"/>
              </a:spcBef>
              <a:spcAft>
                <a:spcPts val="0"/>
              </a:spcAft>
              <a:buClr>
                <a:srgbClr val="000000"/>
              </a:buClr>
              <a:buSzPts val="2400"/>
              <a:buFont typeface="Arial"/>
              <a:buNone/>
            </a:pPr>
            <a:r>
              <a:rPr lang="ja-JP" sz="2400" b="0" i="0" u="none" strike="noStrike" cap="none">
                <a:solidFill>
                  <a:schemeClr val="dk1"/>
                </a:solidFill>
                <a:latin typeface="Arial"/>
                <a:ea typeface="Arial"/>
                <a:cs typeface="Arial"/>
                <a:sym typeface="Arial"/>
              </a:rPr>
              <a:t>決められた人数の国会議員が賛成しないと予算や法律は成立しません。</a:t>
            </a:r>
            <a:endParaRPr sz="1400" b="0" i="0" u="none" strike="noStrike" cap="none">
              <a:solidFill>
                <a:srgbClr val="000000"/>
              </a:solidFill>
              <a:latin typeface="Arial"/>
              <a:ea typeface="Arial"/>
              <a:cs typeface="Arial"/>
              <a:sym typeface="Arial"/>
            </a:endParaRPr>
          </a:p>
        </p:txBody>
      </p:sp>
    </p:spTree>
  </p:cSld>
  <p:clrMapOvr>
    <a:masterClrMapping/>
  </p:clrMapOvr>
  <p:transition>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2322"/>
        <p:cNvGrpSpPr/>
        <p:nvPr/>
      </p:nvGrpSpPr>
      <p:grpSpPr>
        <a:xfrm>
          <a:off x="0" y="0"/>
          <a:ext cx="0" cy="0"/>
          <a:chOff x="0" y="0"/>
          <a:chExt cx="0" cy="0"/>
        </a:xfrm>
      </p:grpSpPr>
      <p:pic>
        <p:nvPicPr>
          <p:cNvPr id="2323" name="Google Shape;2323;p110"/>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324" name="Google Shape;2324;p110"/>
          <p:cNvSpPr txBox="1"/>
          <p:nvPr/>
        </p:nvSpPr>
        <p:spPr>
          <a:xfrm>
            <a:off x="201705" y="199493"/>
            <a:ext cx="5726313"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AAC8D"/>
              </a:buClr>
              <a:buSzPts val="2400"/>
              <a:buFont typeface="Arial"/>
              <a:buNone/>
            </a:pPr>
            <a:r>
              <a:rPr lang="ja-JP" sz="2400" b="1" i="0" u="none" strike="noStrike" cap="none">
                <a:solidFill>
                  <a:srgbClr val="2AAC8D"/>
                </a:solidFill>
                <a:latin typeface="Arial"/>
                <a:ea typeface="Arial"/>
                <a:cs typeface="Arial"/>
                <a:sym typeface="Arial"/>
              </a:rPr>
              <a:t>5. 税金のしくみ</a:t>
            </a:r>
            <a:endParaRPr sz="1400" b="0" i="0" u="none" strike="noStrike" cap="none">
              <a:solidFill>
                <a:srgbClr val="000000"/>
              </a:solidFill>
              <a:latin typeface="Arial"/>
              <a:ea typeface="Arial"/>
              <a:cs typeface="Arial"/>
              <a:sym typeface="Arial"/>
            </a:endParaRPr>
          </a:p>
        </p:txBody>
      </p:sp>
      <p:sp>
        <p:nvSpPr>
          <p:cNvPr id="2325" name="Google Shape;2325;p110"/>
          <p:cNvSpPr/>
          <p:nvPr/>
        </p:nvSpPr>
        <p:spPr>
          <a:xfrm>
            <a:off x="2789627" y="1406546"/>
            <a:ext cx="6635727" cy="4748069"/>
          </a:xfrm>
          <a:prstGeom prst="roundRect">
            <a:avLst>
              <a:gd name="adj" fmla="val 4267"/>
            </a:avLst>
          </a:prstGeom>
          <a:solidFill>
            <a:srgbClr val="FFFBD6"/>
          </a:solidFill>
          <a:ln w="19050" cap="flat" cmpd="sng">
            <a:solidFill>
              <a:schemeClr val="dk1"/>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26" name="Google Shape;2326;p110"/>
          <p:cNvSpPr/>
          <p:nvPr/>
        </p:nvSpPr>
        <p:spPr>
          <a:xfrm rot="-240000">
            <a:off x="2226472" y="1169579"/>
            <a:ext cx="2941500" cy="592584"/>
          </a:xfrm>
          <a:prstGeom prst="rect">
            <a:avLst/>
          </a:prstGeom>
          <a:solidFill>
            <a:schemeClr val="accent2"/>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27" name="Google Shape;2327;p110"/>
          <p:cNvSpPr txBox="1"/>
          <p:nvPr/>
        </p:nvSpPr>
        <p:spPr>
          <a:xfrm rot="-240000">
            <a:off x="2527671" y="1235989"/>
            <a:ext cx="2339102"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ja-JP" sz="2800" b="1" i="0" u="none" strike="noStrike" cap="none">
                <a:solidFill>
                  <a:schemeClr val="dk1"/>
                </a:solidFill>
                <a:latin typeface="Arial"/>
                <a:ea typeface="Arial"/>
                <a:cs typeface="Arial"/>
                <a:sym typeface="Arial"/>
              </a:rPr>
              <a:t>内閣について</a:t>
            </a:r>
            <a:endParaRPr sz="1400" b="0" i="0" u="none" strike="noStrike" cap="none">
              <a:solidFill>
                <a:srgbClr val="000000"/>
              </a:solidFill>
              <a:latin typeface="Arial"/>
              <a:ea typeface="Arial"/>
              <a:cs typeface="Arial"/>
              <a:sym typeface="Arial"/>
            </a:endParaRPr>
          </a:p>
        </p:txBody>
      </p:sp>
      <p:sp>
        <p:nvSpPr>
          <p:cNvPr id="2328" name="Google Shape;2328;p110"/>
          <p:cNvSpPr txBox="1"/>
          <p:nvPr/>
        </p:nvSpPr>
        <p:spPr>
          <a:xfrm>
            <a:off x="2948941" y="1930664"/>
            <a:ext cx="6312300" cy="38727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2400"/>
              <a:buFont typeface="Arial"/>
              <a:buNone/>
            </a:pPr>
            <a:r>
              <a:rPr lang="ja-JP" sz="2400" b="0" i="0" u="none" strike="noStrike" cap="none">
                <a:solidFill>
                  <a:schemeClr val="dk1"/>
                </a:solidFill>
                <a:latin typeface="Arial"/>
                <a:ea typeface="Arial"/>
                <a:cs typeface="Arial"/>
                <a:sym typeface="Arial"/>
              </a:rPr>
              <a:t>国会で決められた予算や法律にもとづいて、国民全体のために責任をもって政治を行うのが「内閣」の重要な仕事です。</a:t>
            </a:r>
            <a:endParaRPr sz="1400" b="0" i="0" u="none" strike="noStrike" cap="none">
              <a:solidFill>
                <a:srgbClr val="000000"/>
              </a:solidFill>
              <a:latin typeface="Arial"/>
              <a:ea typeface="Arial"/>
              <a:cs typeface="Arial"/>
              <a:sym typeface="Arial"/>
            </a:endParaRPr>
          </a:p>
          <a:p>
            <a:pPr marL="0" marR="0" lvl="0" indent="0" algn="l" rtl="0">
              <a:lnSpc>
                <a:spcPct val="120000"/>
              </a:lnSpc>
              <a:spcBef>
                <a:spcPts val="1200"/>
              </a:spcBef>
              <a:spcAft>
                <a:spcPts val="0"/>
              </a:spcAft>
              <a:buClr>
                <a:srgbClr val="000000"/>
              </a:buClr>
              <a:buSzPts val="2400"/>
              <a:buFont typeface="Arial"/>
              <a:buNone/>
            </a:pPr>
            <a:r>
              <a:rPr lang="ja-JP" sz="2400" b="0" i="0" u="none" strike="noStrike" cap="none">
                <a:solidFill>
                  <a:schemeClr val="dk1"/>
                </a:solidFill>
                <a:latin typeface="Arial"/>
                <a:ea typeface="Arial"/>
                <a:cs typeface="Arial"/>
                <a:sym typeface="Arial"/>
              </a:rPr>
              <a:t>内閣は、国会で選ばれた内閣総理大臣が、　最高責任者となります。</a:t>
            </a:r>
            <a:endParaRPr sz="1400" b="0" i="0" u="none" strike="noStrike" cap="none">
              <a:solidFill>
                <a:srgbClr val="000000"/>
              </a:solidFill>
              <a:latin typeface="Arial"/>
              <a:ea typeface="Arial"/>
              <a:cs typeface="Arial"/>
              <a:sym typeface="Arial"/>
            </a:endParaRPr>
          </a:p>
          <a:p>
            <a:pPr marL="0" marR="0" lvl="0" indent="0" algn="l" rtl="0">
              <a:lnSpc>
                <a:spcPct val="120000"/>
              </a:lnSpc>
              <a:spcBef>
                <a:spcPts val="1200"/>
              </a:spcBef>
              <a:spcAft>
                <a:spcPts val="0"/>
              </a:spcAft>
              <a:buClr>
                <a:srgbClr val="000000"/>
              </a:buClr>
              <a:buSzPts val="2400"/>
              <a:buFont typeface="Arial"/>
              <a:buNone/>
            </a:pPr>
            <a:r>
              <a:rPr lang="ja-JP" sz="2400" b="0" i="0" u="none" strike="noStrike" cap="none">
                <a:solidFill>
                  <a:schemeClr val="dk1"/>
                </a:solidFill>
                <a:latin typeface="Arial"/>
                <a:ea typeface="Arial"/>
                <a:cs typeface="Arial"/>
                <a:sym typeface="Arial"/>
              </a:rPr>
              <a:t>内閣のもとで実際の仕事を受けもつのは、　省や庁です。国務大臣は担当する省庁の大臣として、分担された仕事を進めていきます。</a:t>
            </a:r>
            <a:endParaRPr sz="1400" b="0" i="0" u="none" strike="noStrike" cap="none">
              <a:solidFill>
                <a:srgbClr val="000000"/>
              </a:solidFill>
              <a:latin typeface="Arial"/>
              <a:ea typeface="Arial"/>
              <a:cs typeface="Arial"/>
              <a:sym typeface="Arial"/>
            </a:endParaRPr>
          </a:p>
        </p:txBody>
      </p:sp>
    </p:spTree>
  </p:cSld>
  <p:clrMapOvr>
    <a:masterClrMapping/>
  </p:clrMapOvr>
  <p:transition>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2332"/>
        <p:cNvGrpSpPr/>
        <p:nvPr/>
      </p:nvGrpSpPr>
      <p:grpSpPr>
        <a:xfrm>
          <a:off x="0" y="0"/>
          <a:ext cx="0" cy="0"/>
          <a:chOff x="0" y="0"/>
          <a:chExt cx="0" cy="0"/>
        </a:xfrm>
      </p:grpSpPr>
      <p:sp>
        <p:nvSpPr>
          <p:cNvPr id="2333" name="Google Shape;2333;p111"/>
          <p:cNvSpPr/>
          <p:nvPr/>
        </p:nvSpPr>
        <p:spPr>
          <a:xfrm>
            <a:off x="0" y="811251"/>
            <a:ext cx="12192000" cy="5531100"/>
          </a:xfrm>
          <a:prstGeom prst="rect">
            <a:avLst/>
          </a:prstGeom>
          <a:solidFill>
            <a:srgbClr val="FEECD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34" name="Google Shape;2334;p111"/>
          <p:cNvSpPr/>
          <p:nvPr/>
        </p:nvSpPr>
        <p:spPr>
          <a:xfrm>
            <a:off x="1423399" y="1890917"/>
            <a:ext cx="1022621" cy="414900"/>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35" name="Google Shape;2335;p111"/>
          <p:cNvSpPr txBox="1"/>
          <p:nvPr/>
        </p:nvSpPr>
        <p:spPr>
          <a:xfrm>
            <a:off x="201705" y="199493"/>
            <a:ext cx="5726313"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AAC8D"/>
              </a:buClr>
              <a:buSzPts val="2400"/>
              <a:buFont typeface="Arial"/>
              <a:buNone/>
            </a:pPr>
            <a:r>
              <a:rPr lang="ja-JP" sz="2400" b="1" i="0" u="none" strike="noStrike" cap="none">
                <a:solidFill>
                  <a:srgbClr val="2AAC8D"/>
                </a:solidFill>
                <a:latin typeface="Arial"/>
                <a:ea typeface="Arial"/>
                <a:cs typeface="Arial"/>
                <a:sym typeface="Arial"/>
              </a:rPr>
              <a:t>5. 税金のしくみ</a:t>
            </a:r>
            <a:endParaRPr sz="1400" b="0" i="0" u="none" strike="noStrike" cap="none">
              <a:solidFill>
                <a:srgbClr val="000000"/>
              </a:solidFill>
              <a:latin typeface="Arial"/>
              <a:ea typeface="Arial"/>
              <a:cs typeface="Arial"/>
              <a:sym typeface="Arial"/>
            </a:endParaRPr>
          </a:p>
        </p:txBody>
      </p:sp>
      <p:sp>
        <p:nvSpPr>
          <p:cNvPr id="2336" name="Google Shape;2336;p111"/>
          <p:cNvSpPr/>
          <p:nvPr/>
        </p:nvSpPr>
        <p:spPr>
          <a:xfrm>
            <a:off x="4459076" y="532087"/>
            <a:ext cx="3273900" cy="557700"/>
          </a:xfrm>
          <a:prstGeom prst="roundRect">
            <a:avLst>
              <a:gd name="adj" fmla="val 50000"/>
            </a:avLst>
          </a:prstGeom>
          <a:solidFill>
            <a:srgbClr val="F083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37" name="Google Shape;2337;p111"/>
          <p:cNvSpPr txBox="1"/>
          <p:nvPr/>
        </p:nvSpPr>
        <p:spPr>
          <a:xfrm>
            <a:off x="4668010" y="611587"/>
            <a:ext cx="28560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lt1"/>
              </a:buClr>
              <a:buSzPts val="2000"/>
              <a:buFont typeface="Arial"/>
              <a:buNone/>
            </a:pPr>
            <a:r>
              <a:rPr lang="ja-JP" sz="2000" b="1" i="0" u="none" strike="noStrike" cap="none">
                <a:solidFill>
                  <a:schemeClr val="lt1"/>
                </a:solidFill>
                <a:latin typeface="Arial"/>
                <a:ea typeface="Arial"/>
                <a:cs typeface="Arial"/>
                <a:sym typeface="Arial"/>
              </a:rPr>
              <a:t>国の予算の決め方</a:t>
            </a:r>
            <a:endParaRPr sz="1400" b="0" i="0" u="none" strike="noStrike" cap="none">
              <a:solidFill>
                <a:srgbClr val="000000"/>
              </a:solidFill>
              <a:latin typeface="Arial"/>
              <a:ea typeface="Arial"/>
              <a:cs typeface="Arial"/>
              <a:sym typeface="Arial"/>
            </a:endParaRPr>
          </a:p>
        </p:txBody>
      </p:sp>
      <p:sp>
        <p:nvSpPr>
          <p:cNvPr id="2338" name="Google Shape;2338;p111"/>
          <p:cNvSpPr txBox="1"/>
          <p:nvPr/>
        </p:nvSpPr>
        <p:spPr>
          <a:xfrm>
            <a:off x="579983" y="1241830"/>
            <a:ext cx="11031900" cy="112642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800"/>
              <a:buFont typeface="Arial"/>
              <a:buNone/>
            </a:pPr>
            <a:r>
              <a:rPr lang="ja-JP" sz="1800" b="0" i="0" u="none" strike="noStrike" cap="none">
                <a:solidFill>
                  <a:schemeClr val="dk1"/>
                </a:solidFill>
                <a:latin typeface="Arial"/>
                <a:ea typeface="Arial"/>
                <a:cs typeface="Arial"/>
                <a:sym typeface="Arial"/>
              </a:rPr>
              <a:t>わたしたちが国に納めた税金は、国の収入となり、国民のくらしを豊かにするために色々な公共サービスや公共施設などに使われていますが、内閣で１年間の収入と支出について計画を立て、国会で認められたものを </a:t>
            </a:r>
            <a:r>
              <a:rPr lang="ja-JP" sz="2000" b="1" i="0" u="none" strike="noStrike" cap="none">
                <a:solidFill>
                  <a:schemeClr val="lt1"/>
                </a:solidFill>
                <a:latin typeface="Arial"/>
                <a:ea typeface="Arial"/>
                <a:cs typeface="Arial"/>
                <a:sym typeface="Arial"/>
              </a:rPr>
              <a:t>「予算」 </a:t>
            </a:r>
            <a:r>
              <a:rPr lang="ja-JP" sz="1800" b="0" i="0" u="none" strike="noStrike" cap="none">
                <a:solidFill>
                  <a:schemeClr val="dk1"/>
                </a:solidFill>
                <a:latin typeface="Arial"/>
                <a:ea typeface="Arial"/>
                <a:cs typeface="Arial"/>
                <a:sym typeface="Arial"/>
              </a:rPr>
              <a:t>といいます。</a:t>
            </a:r>
            <a:endParaRPr sz="1400" b="0" i="0" u="none" strike="noStrike" cap="none">
              <a:solidFill>
                <a:srgbClr val="000000"/>
              </a:solidFill>
              <a:latin typeface="Arial"/>
              <a:ea typeface="Arial"/>
              <a:cs typeface="Arial"/>
              <a:sym typeface="Arial"/>
            </a:endParaRPr>
          </a:p>
        </p:txBody>
      </p:sp>
      <p:sp>
        <p:nvSpPr>
          <p:cNvPr id="2339" name="Google Shape;2339;p111"/>
          <p:cNvSpPr txBox="1"/>
          <p:nvPr/>
        </p:nvSpPr>
        <p:spPr>
          <a:xfrm>
            <a:off x="323500" y="5726009"/>
            <a:ext cx="117243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chemeClr val="dk1"/>
              </a:buClr>
              <a:buSzPts val="2000"/>
              <a:buFont typeface="Arial"/>
              <a:buNone/>
            </a:pPr>
            <a:r>
              <a:rPr lang="ja-JP" sz="2000" b="0" i="0" u="none" strike="noStrike" cap="none">
                <a:solidFill>
                  <a:schemeClr val="dk1"/>
                </a:solidFill>
                <a:latin typeface="Arial"/>
                <a:ea typeface="Arial"/>
                <a:cs typeface="Arial"/>
                <a:sym typeface="Arial"/>
              </a:rPr>
              <a:t>政治への参加と国を支える税金を国民が負担することが対になっているのが、民主主義の基本です。</a:t>
            </a:r>
            <a:endParaRPr sz="2000" b="0" i="0" u="none" strike="noStrike" cap="none">
              <a:solidFill>
                <a:schemeClr val="dk1"/>
              </a:solidFill>
              <a:latin typeface="Arial"/>
              <a:ea typeface="Arial"/>
              <a:cs typeface="Arial"/>
              <a:sym typeface="Arial"/>
            </a:endParaRPr>
          </a:p>
        </p:txBody>
      </p:sp>
      <p:sp>
        <p:nvSpPr>
          <p:cNvPr id="2340" name="Google Shape;2340;p111"/>
          <p:cNvSpPr/>
          <p:nvPr/>
        </p:nvSpPr>
        <p:spPr>
          <a:xfrm>
            <a:off x="812363" y="2574331"/>
            <a:ext cx="3194700" cy="2821500"/>
          </a:xfrm>
          <a:prstGeom prst="roundRect">
            <a:avLst>
              <a:gd name="adj" fmla="val 4325"/>
            </a:avLst>
          </a:prstGeom>
          <a:solidFill>
            <a:schemeClr val="lt1"/>
          </a:solidFill>
          <a:ln w="25400" cap="flat" cmpd="sng">
            <a:solidFill>
              <a:srgbClr val="E9546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341" name="Google Shape;2341;p111"/>
          <p:cNvPicPr preferRelativeResize="0"/>
          <p:nvPr/>
        </p:nvPicPr>
        <p:blipFill rotWithShape="1">
          <a:blip r:embed="rId3">
            <a:alphaModFix/>
          </a:blip>
          <a:srcRect b="40599"/>
          <a:stretch/>
        </p:blipFill>
        <p:spPr>
          <a:xfrm>
            <a:off x="1008012" y="2721353"/>
            <a:ext cx="2803342" cy="1722145"/>
          </a:xfrm>
          <a:prstGeom prst="rect">
            <a:avLst/>
          </a:prstGeom>
          <a:noFill/>
          <a:ln>
            <a:noFill/>
          </a:ln>
        </p:spPr>
      </p:pic>
      <p:sp>
        <p:nvSpPr>
          <p:cNvPr id="2342" name="Google Shape;2342;p111"/>
          <p:cNvSpPr txBox="1"/>
          <p:nvPr/>
        </p:nvSpPr>
        <p:spPr>
          <a:xfrm>
            <a:off x="1778240" y="4650600"/>
            <a:ext cx="12630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dk1"/>
              </a:buClr>
              <a:buSzPts val="2800"/>
              <a:buFont typeface="Arial"/>
              <a:buNone/>
            </a:pPr>
            <a:r>
              <a:rPr lang="ja-JP" sz="2800" b="1" i="0" u="none" strike="noStrike" cap="none">
                <a:solidFill>
                  <a:schemeClr val="dk1"/>
                </a:solidFill>
                <a:latin typeface="Arial"/>
                <a:ea typeface="Arial"/>
                <a:cs typeface="Arial"/>
                <a:sym typeface="Arial"/>
              </a:rPr>
              <a:t>国 民</a:t>
            </a:r>
            <a:endParaRPr sz="2800" b="1" i="0" u="none" strike="noStrike" cap="none">
              <a:solidFill>
                <a:schemeClr val="dk1"/>
              </a:solidFill>
              <a:latin typeface="Arial"/>
              <a:ea typeface="Arial"/>
              <a:cs typeface="Arial"/>
              <a:sym typeface="Arial"/>
            </a:endParaRPr>
          </a:p>
        </p:txBody>
      </p:sp>
      <p:sp>
        <p:nvSpPr>
          <p:cNvPr id="2343" name="Google Shape;2343;p111"/>
          <p:cNvSpPr/>
          <p:nvPr/>
        </p:nvSpPr>
        <p:spPr>
          <a:xfrm>
            <a:off x="4202649" y="4033247"/>
            <a:ext cx="3783600" cy="566100"/>
          </a:xfrm>
          <a:prstGeom prst="rightArrow">
            <a:avLst>
              <a:gd name="adj1" fmla="val 57833"/>
              <a:gd name="adj2" fmla="val 46084"/>
            </a:avLst>
          </a:prstGeom>
          <a:solidFill>
            <a:srgbClr val="E9546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44" name="Google Shape;2344;p111"/>
          <p:cNvSpPr txBox="1"/>
          <p:nvPr/>
        </p:nvSpPr>
        <p:spPr>
          <a:xfrm>
            <a:off x="5747239" y="4161653"/>
            <a:ext cx="6945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ja-JP" sz="1600" b="1" i="0" u="none" strike="noStrike" cap="none">
                <a:solidFill>
                  <a:schemeClr val="lt1"/>
                </a:solidFill>
                <a:latin typeface="Arial"/>
                <a:ea typeface="Arial"/>
                <a:cs typeface="Arial"/>
                <a:sym typeface="Arial"/>
              </a:rPr>
              <a:t>税 金</a:t>
            </a:r>
            <a:endParaRPr sz="1600" b="1" i="0" u="none" strike="noStrike" cap="none">
              <a:solidFill>
                <a:schemeClr val="lt1"/>
              </a:solidFill>
              <a:latin typeface="Arial"/>
              <a:ea typeface="Arial"/>
              <a:cs typeface="Arial"/>
              <a:sym typeface="Arial"/>
            </a:endParaRPr>
          </a:p>
        </p:txBody>
      </p:sp>
      <p:sp>
        <p:nvSpPr>
          <p:cNvPr id="2345" name="Google Shape;2345;p111"/>
          <p:cNvSpPr/>
          <p:nvPr/>
        </p:nvSpPr>
        <p:spPr>
          <a:xfrm>
            <a:off x="4202649" y="2640666"/>
            <a:ext cx="3771600" cy="696000"/>
          </a:xfrm>
          <a:prstGeom prst="rightArrow">
            <a:avLst>
              <a:gd name="adj1" fmla="val 60108"/>
              <a:gd name="adj2" fmla="val 50000"/>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46" name="Google Shape;2346;p111"/>
          <p:cNvSpPr txBox="1"/>
          <p:nvPr/>
        </p:nvSpPr>
        <p:spPr>
          <a:xfrm>
            <a:off x="5711583" y="2817390"/>
            <a:ext cx="7536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ja-JP" sz="1800" b="1" i="0" u="none" strike="noStrike" cap="none">
                <a:solidFill>
                  <a:schemeClr val="lt1"/>
                </a:solidFill>
                <a:latin typeface="Arial"/>
                <a:ea typeface="Arial"/>
                <a:cs typeface="Arial"/>
                <a:sym typeface="Arial"/>
              </a:rPr>
              <a:t>選 挙</a:t>
            </a:r>
            <a:endParaRPr sz="1800" b="1" i="0" u="none" strike="noStrike" cap="none">
              <a:solidFill>
                <a:schemeClr val="lt1"/>
              </a:solidFill>
              <a:latin typeface="Arial"/>
              <a:ea typeface="Arial"/>
              <a:cs typeface="Arial"/>
              <a:sym typeface="Arial"/>
            </a:endParaRPr>
          </a:p>
        </p:txBody>
      </p:sp>
      <p:sp>
        <p:nvSpPr>
          <p:cNvPr id="2347" name="Google Shape;2347;p111"/>
          <p:cNvSpPr/>
          <p:nvPr/>
        </p:nvSpPr>
        <p:spPr>
          <a:xfrm>
            <a:off x="8184999" y="2574331"/>
            <a:ext cx="3194700" cy="834000"/>
          </a:xfrm>
          <a:prstGeom prst="roundRect">
            <a:avLst>
              <a:gd name="adj" fmla="val 15509"/>
            </a:avLst>
          </a:prstGeom>
          <a:solidFill>
            <a:schemeClr val="lt1"/>
          </a:solidFill>
          <a:ln w="25400" cap="flat" cmpd="sng">
            <a:solidFill>
              <a:srgbClr val="009E9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48" name="Google Shape;2348;p111"/>
          <p:cNvSpPr/>
          <p:nvPr/>
        </p:nvSpPr>
        <p:spPr>
          <a:xfrm>
            <a:off x="8184999" y="4561853"/>
            <a:ext cx="3194700" cy="834000"/>
          </a:xfrm>
          <a:prstGeom prst="roundRect">
            <a:avLst>
              <a:gd name="adj" fmla="val 15509"/>
            </a:avLst>
          </a:prstGeom>
          <a:solidFill>
            <a:schemeClr val="lt1"/>
          </a:solidFill>
          <a:ln w="25400" cap="flat" cmpd="sng">
            <a:solidFill>
              <a:srgbClr val="EA7F4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49" name="Google Shape;2349;p111"/>
          <p:cNvSpPr/>
          <p:nvPr/>
        </p:nvSpPr>
        <p:spPr>
          <a:xfrm rot="-5400000">
            <a:off x="8673260" y="3695507"/>
            <a:ext cx="1090500" cy="566100"/>
          </a:xfrm>
          <a:prstGeom prst="rightArrow">
            <a:avLst>
              <a:gd name="adj1" fmla="val 48983"/>
              <a:gd name="adj2" fmla="val 46084"/>
            </a:avLst>
          </a:prstGeom>
          <a:solidFill>
            <a:srgbClr val="EA7F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50" name="Google Shape;2350;p111"/>
          <p:cNvSpPr/>
          <p:nvPr/>
        </p:nvSpPr>
        <p:spPr>
          <a:xfrm>
            <a:off x="8340214" y="3772696"/>
            <a:ext cx="1756500" cy="621000"/>
          </a:xfrm>
          <a:prstGeom prst="roundRect">
            <a:avLst>
              <a:gd name="adj" fmla="val 15509"/>
            </a:avLst>
          </a:prstGeom>
          <a:solidFill>
            <a:schemeClr val="lt1"/>
          </a:solidFill>
          <a:ln w="12700" cap="flat" cmpd="sng">
            <a:solidFill>
              <a:srgbClr val="EA7F4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51" name="Google Shape;2351;p111"/>
          <p:cNvSpPr txBox="1"/>
          <p:nvPr/>
        </p:nvSpPr>
        <p:spPr>
          <a:xfrm>
            <a:off x="8340214" y="3791088"/>
            <a:ext cx="1756500" cy="5664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dk1"/>
              </a:buClr>
              <a:buSzPts val="1400"/>
              <a:buFont typeface="Arial"/>
              <a:buNone/>
            </a:pPr>
            <a:r>
              <a:rPr lang="ja-JP" sz="1400" b="1" i="0" u="none" strike="noStrike" cap="none">
                <a:solidFill>
                  <a:schemeClr val="dk1"/>
                </a:solidFill>
                <a:latin typeface="Arial"/>
                <a:ea typeface="Arial"/>
                <a:cs typeface="Arial"/>
                <a:sym typeface="Arial"/>
              </a:rPr>
              <a:t>予算案・</a:t>
            </a:r>
            <a:endParaRPr sz="1400" b="0" i="0" u="none" strike="noStrike" cap="none">
              <a:solidFill>
                <a:srgbClr val="000000"/>
              </a:solidFill>
              <a:latin typeface="Arial"/>
              <a:ea typeface="Arial"/>
              <a:cs typeface="Arial"/>
              <a:sym typeface="Arial"/>
            </a:endParaRPr>
          </a:p>
          <a:p>
            <a:pPr marL="0" marR="0" lvl="0" indent="0" algn="ctr" rtl="0">
              <a:lnSpc>
                <a:spcPct val="120000"/>
              </a:lnSpc>
              <a:spcBef>
                <a:spcPts val="0"/>
              </a:spcBef>
              <a:spcAft>
                <a:spcPts val="0"/>
              </a:spcAft>
              <a:buClr>
                <a:schemeClr val="dk1"/>
              </a:buClr>
              <a:buSzPts val="1400"/>
              <a:buFont typeface="Arial"/>
              <a:buNone/>
            </a:pPr>
            <a:r>
              <a:rPr lang="ja-JP" sz="1400" b="1" i="0" u="none" strike="noStrike" cap="none">
                <a:solidFill>
                  <a:schemeClr val="dk1"/>
                </a:solidFill>
                <a:latin typeface="Arial"/>
                <a:ea typeface="Arial"/>
                <a:cs typeface="Arial"/>
                <a:sym typeface="Arial"/>
              </a:rPr>
              <a:t>税に関する法律案</a:t>
            </a:r>
            <a:endParaRPr sz="1400" b="0" i="0" u="none" strike="noStrike" cap="none">
              <a:solidFill>
                <a:srgbClr val="000000"/>
              </a:solidFill>
              <a:latin typeface="Arial"/>
              <a:ea typeface="Arial"/>
              <a:cs typeface="Arial"/>
              <a:sym typeface="Arial"/>
            </a:endParaRPr>
          </a:p>
        </p:txBody>
      </p:sp>
      <p:sp>
        <p:nvSpPr>
          <p:cNvPr id="2352" name="Google Shape;2352;p111"/>
          <p:cNvSpPr/>
          <p:nvPr/>
        </p:nvSpPr>
        <p:spPr>
          <a:xfrm rot="5400000">
            <a:off x="10182259" y="3695639"/>
            <a:ext cx="1090500" cy="566100"/>
          </a:xfrm>
          <a:prstGeom prst="rightArrow">
            <a:avLst>
              <a:gd name="adj1" fmla="val 48983"/>
              <a:gd name="adj2" fmla="val 46084"/>
            </a:avLst>
          </a:prstGeom>
          <a:solidFill>
            <a:srgbClr val="009E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53" name="Google Shape;2353;p111"/>
          <p:cNvSpPr/>
          <p:nvPr/>
        </p:nvSpPr>
        <p:spPr>
          <a:xfrm>
            <a:off x="10230573" y="3772929"/>
            <a:ext cx="993900" cy="350400"/>
          </a:xfrm>
          <a:prstGeom prst="roundRect">
            <a:avLst>
              <a:gd name="adj" fmla="val 15509"/>
            </a:avLst>
          </a:prstGeom>
          <a:solidFill>
            <a:schemeClr val="lt1"/>
          </a:solidFill>
          <a:ln w="12700" cap="flat" cmpd="sng">
            <a:solidFill>
              <a:srgbClr val="009E9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54" name="Google Shape;2354;p111"/>
          <p:cNvSpPr txBox="1"/>
          <p:nvPr/>
        </p:nvSpPr>
        <p:spPr>
          <a:xfrm>
            <a:off x="10313259" y="3797748"/>
            <a:ext cx="8286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dk1"/>
              </a:buClr>
              <a:buSzPts val="1400"/>
              <a:buFont typeface="Arial"/>
              <a:buNone/>
            </a:pPr>
            <a:r>
              <a:rPr lang="ja-JP" sz="1400" b="1" i="0" u="none" strike="noStrike" cap="none">
                <a:solidFill>
                  <a:schemeClr val="dk1"/>
                </a:solidFill>
                <a:latin typeface="Arial"/>
                <a:ea typeface="Arial"/>
                <a:cs typeface="Arial"/>
                <a:sym typeface="Arial"/>
              </a:rPr>
              <a:t>議　決</a:t>
            </a:r>
            <a:endParaRPr sz="1400" b="0" i="0" u="none" strike="noStrike" cap="none">
              <a:solidFill>
                <a:srgbClr val="000000"/>
              </a:solidFill>
              <a:latin typeface="Arial"/>
              <a:ea typeface="Arial"/>
              <a:cs typeface="Arial"/>
              <a:sym typeface="Arial"/>
            </a:endParaRPr>
          </a:p>
        </p:txBody>
      </p:sp>
      <p:sp>
        <p:nvSpPr>
          <p:cNvPr id="2355" name="Google Shape;2355;p111"/>
          <p:cNvSpPr/>
          <p:nvPr/>
        </p:nvSpPr>
        <p:spPr>
          <a:xfrm flipH="1">
            <a:off x="4202649" y="4696173"/>
            <a:ext cx="3783600" cy="566100"/>
          </a:xfrm>
          <a:prstGeom prst="rightArrow">
            <a:avLst>
              <a:gd name="adj1" fmla="val 57833"/>
              <a:gd name="adj2" fmla="val 46084"/>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56" name="Google Shape;2356;p111"/>
          <p:cNvSpPr txBox="1"/>
          <p:nvPr/>
        </p:nvSpPr>
        <p:spPr>
          <a:xfrm>
            <a:off x="4518377" y="4824579"/>
            <a:ext cx="31521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ja-JP" sz="1600" b="1" i="0" u="none" strike="noStrike" cap="none">
                <a:solidFill>
                  <a:schemeClr val="lt1"/>
                </a:solidFill>
                <a:latin typeface="Arial"/>
                <a:ea typeface="Arial"/>
                <a:cs typeface="Arial"/>
                <a:sym typeface="Arial"/>
              </a:rPr>
              <a:t>公共のサービス・公共施設</a:t>
            </a:r>
            <a:endParaRPr sz="1400" b="0" i="0" u="none" strike="noStrike" cap="none">
              <a:solidFill>
                <a:srgbClr val="000000"/>
              </a:solidFill>
              <a:latin typeface="Arial"/>
              <a:ea typeface="Arial"/>
              <a:cs typeface="Arial"/>
              <a:sym typeface="Arial"/>
            </a:endParaRPr>
          </a:p>
        </p:txBody>
      </p:sp>
      <p:sp>
        <p:nvSpPr>
          <p:cNvPr id="2357" name="Google Shape;2357;p111"/>
          <p:cNvSpPr txBox="1"/>
          <p:nvPr/>
        </p:nvSpPr>
        <p:spPr>
          <a:xfrm>
            <a:off x="1557275" y="6386525"/>
            <a:ext cx="1545900" cy="464700"/>
          </a:xfrm>
          <a:prstGeom prst="rect">
            <a:avLst/>
          </a:prstGeom>
          <a:noFill/>
          <a:ln>
            <a:noFill/>
          </a:ln>
        </p:spPr>
        <p:txBody>
          <a:bodyPr spcFirstLastPara="1" wrap="square" lIns="91425" tIns="45700" rIns="91425" bIns="45700" anchor="t" anchorCtr="0">
            <a:spAutoFit/>
          </a:bodyPr>
          <a:lstStyle/>
          <a:p>
            <a:pPr marL="0" marR="0" lvl="0" indent="0" algn="r" rtl="0">
              <a:lnSpc>
                <a:spcPct val="120000"/>
              </a:lnSpc>
              <a:spcBef>
                <a:spcPts val="0"/>
              </a:spcBef>
              <a:spcAft>
                <a:spcPts val="0"/>
              </a:spcAft>
              <a:buClr>
                <a:srgbClr val="000000"/>
              </a:buClr>
              <a:buSzPts val="1100"/>
              <a:buFont typeface="Arial"/>
              <a:buNone/>
            </a:pPr>
            <a:r>
              <a:rPr lang="ja-JP" sz="1100" b="0" i="0" u="none" strike="noStrike" cap="none">
                <a:solidFill>
                  <a:srgbClr val="747474"/>
                </a:solidFill>
                <a:latin typeface="Arial"/>
                <a:ea typeface="Arial"/>
                <a:cs typeface="Arial"/>
                <a:sym typeface="Arial"/>
              </a:rPr>
              <a:t>参議院キッズページ</a:t>
            </a:r>
            <a:endParaRPr sz="1100" b="0" i="0" u="none" strike="noStrike" cap="none">
              <a:solidFill>
                <a:srgbClr val="747474"/>
              </a:solidFill>
              <a:latin typeface="Arial"/>
              <a:ea typeface="Arial"/>
              <a:cs typeface="Arial"/>
              <a:sym typeface="Arial"/>
            </a:endParaRPr>
          </a:p>
          <a:p>
            <a:pPr marL="0" marR="0" lvl="0" indent="0" algn="r" rtl="0">
              <a:lnSpc>
                <a:spcPct val="120000"/>
              </a:lnSpc>
              <a:spcBef>
                <a:spcPts val="0"/>
              </a:spcBef>
              <a:spcAft>
                <a:spcPts val="0"/>
              </a:spcAft>
              <a:buClr>
                <a:srgbClr val="000000"/>
              </a:buClr>
              <a:buSzPts val="1100"/>
              <a:buFont typeface="Arial"/>
              <a:buNone/>
            </a:pPr>
            <a:r>
              <a:rPr lang="ja-JP" sz="1100" b="0" i="0" u="none" strike="noStrike" cap="none">
                <a:solidFill>
                  <a:srgbClr val="747474"/>
                </a:solidFill>
                <a:latin typeface="Arial"/>
                <a:ea typeface="Arial"/>
                <a:cs typeface="Arial"/>
                <a:sym typeface="Arial"/>
              </a:rPr>
              <a:t>首相官邸きっず </a:t>
            </a:r>
            <a:endParaRPr sz="1100" b="0" i="0" u="none" strike="noStrike" cap="none">
              <a:solidFill>
                <a:srgbClr val="747474"/>
              </a:solidFill>
              <a:latin typeface="Arial"/>
              <a:ea typeface="Arial"/>
              <a:cs typeface="Arial"/>
              <a:sym typeface="Arial"/>
            </a:endParaRPr>
          </a:p>
        </p:txBody>
      </p:sp>
      <p:sp>
        <p:nvSpPr>
          <p:cNvPr id="2358" name="Google Shape;2358;p111"/>
          <p:cNvSpPr/>
          <p:nvPr/>
        </p:nvSpPr>
        <p:spPr>
          <a:xfrm>
            <a:off x="414485" y="6439213"/>
            <a:ext cx="1195848" cy="314594"/>
          </a:xfrm>
          <a:prstGeom prst="roundRect">
            <a:avLst>
              <a:gd name="adj" fmla="val 16667"/>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59" name="Google Shape;2359;p111"/>
          <p:cNvSpPr txBox="1"/>
          <p:nvPr/>
        </p:nvSpPr>
        <p:spPr>
          <a:xfrm>
            <a:off x="389145" y="6450792"/>
            <a:ext cx="1265576"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0" i="0" u="none" strike="noStrike" cap="none">
                <a:solidFill>
                  <a:srgbClr val="0070C0"/>
                </a:solidFill>
                <a:latin typeface="Arial"/>
                <a:ea typeface="Arial"/>
                <a:cs typeface="Arial"/>
                <a:sym typeface="Arial"/>
              </a:rPr>
              <a:t>詳しく学ぼう</a:t>
            </a:r>
            <a:endParaRPr sz="1400" b="0" i="0" u="none" strike="noStrike" cap="none">
              <a:solidFill>
                <a:srgbClr val="000000"/>
              </a:solidFill>
              <a:latin typeface="Arial"/>
              <a:ea typeface="Arial"/>
              <a:cs typeface="Arial"/>
              <a:sym typeface="Arial"/>
            </a:endParaRPr>
          </a:p>
        </p:txBody>
      </p:sp>
      <p:sp>
        <p:nvSpPr>
          <p:cNvPr id="2360" name="Google Shape;2360;p111"/>
          <p:cNvSpPr txBox="1"/>
          <p:nvPr/>
        </p:nvSpPr>
        <p:spPr>
          <a:xfrm>
            <a:off x="3033883" y="6386521"/>
            <a:ext cx="5658641" cy="488339"/>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100"/>
              <a:buFont typeface="Arial"/>
              <a:buNone/>
            </a:pPr>
            <a:r>
              <a:rPr lang="ja-JP" sz="1100" b="0" i="0" u="sng" strike="noStrike" cap="none">
                <a:solidFill>
                  <a:srgbClr val="747474"/>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https://www.sangiin.go.jp/japanese/kids/main/side_a/index.html</a:t>
            </a:r>
            <a:endParaRPr sz="1100" b="0" i="0" u="none" strike="noStrike" cap="none">
              <a:solidFill>
                <a:srgbClr val="747474"/>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100"/>
              <a:buFont typeface="Arial"/>
              <a:buNone/>
            </a:pPr>
            <a:r>
              <a:rPr lang="ja-JP" sz="1100" b="0" i="0" u="sng" strike="noStrike" cap="none">
                <a:solidFill>
                  <a:srgbClr val="747474"/>
                </a:solidFill>
                <a:latin typeface="Arial"/>
                <a:ea typeface="Arial"/>
                <a:cs typeface="Arial"/>
                <a:sym typeface="Arial"/>
                <a:hlinkClick r:id="rId5">
                  <a:extLst>
                    <a:ext uri="{A12FA001-AC4F-418D-AE19-62706E023703}">
                      <ahyp:hlinkClr xmlns:ahyp="http://schemas.microsoft.com/office/drawing/2018/hyperlinkcolor" val="tx"/>
                    </a:ext>
                  </a:extLst>
                </a:hlinkClick>
              </a:rPr>
              <a:t>https://www.kantei.go.jp/jp/kids/naikaku_yosan.html</a:t>
            </a:r>
            <a:endParaRPr sz="1100" b="0" i="0" u="none" strike="noStrike" cap="none">
              <a:solidFill>
                <a:srgbClr val="747474"/>
              </a:solidFill>
              <a:latin typeface="Arial"/>
              <a:ea typeface="Arial"/>
              <a:cs typeface="Arial"/>
              <a:sym typeface="Arial"/>
            </a:endParaRPr>
          </a:p>
        </p:txBody>
      </p:sp>
      <p:sp>
        <p:nvSpPr>
          <p:cNvPr id="2361" name="Google Shape;2361;p111"/>
          <p:cNvSpPr/>
          <p:nvPr/>
        </p:nvSpPr>
        <p:spPr>
          <a:xfrm>
            <a:off x="9140394" y="2761334"/>
            <a:ext cx="1283700" cy="459900"/>
          </a:xfrm>
          <a:prstGeom prst="roundRect">
            <a:avLst>
              <a:gd name="adj" fmla="val 50000"/>
            </a:avLst>
          </a:prstGeom>
          <a:solidFill>
            <a:srgbClr val="009E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62" name="Google Shape;2362;p111"/>
          <p:cNvSpPr txBox="1"/>
          <p:nvPr/>
        </p:nvSpPr>
        <p:spPr>
          <a:xfrm>
            <a:off x="9126007" y="2769793"/>
            <a:ext cx="1312500" cy="535491"/>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lt1"/>
              </a:buClr>
              <a:buSzPts val="2400"/>
              <a:buFont typeface="Arial"/>
              <a:buNone/>
            </a:pPr>
            <a:r>
              <a:rPr lang="ja-JP" sz="2400" b="1" i="0" u="none" strike="noStrike" cap="none">
                <a:solidFill>
                  <a:schemeClr val="lt1"/>
                </a:solidFill>
                <a:latin typeface="Arial"/>
                <a:ea typeface="Arial"/>
                <a:cs typeface="Arial"/>
                <a:sym typeface="Arial"/>
              </a:rPr>
              <a:t>国 会 </a:t>
            </a:r>
            <a:endParaRPr sz="2400" b="1" i="0" u="none" strike="noStrike" cap="none">
              <a:solidFill>
                <a:schemeClr val="lt1"/>
              </a:solidFill>
              <a:latin typeface="Arial"/>
              <a:ea typeface="Arial"/>
              <a:cs typeface="Arial"/>
              <a:sym typeface="Arial"/>
            </a:endParaRPr>
          </a:p>
        </p:txBody>
      </p:sp>
      <p:sp>
        <p:nvSpPr>
          <p:cNvPr id="2363" name="Google Shape;2363;p111"/>
          <p:cNvSpPr/>
          <p:nvPr/>
        </p:nvSpPr>
        <p:spPr>
          <a:xfrm>
            <a:off x="9140394" y="4748856"/>
            <a:ext cx="1283700" cy="459900"/>
          </a:xfrm>
          <a:prstGeom prst="roundRect">
            <a:avLst>
              <a:gd name="adj"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64" name="Google Shape;2364;p111"/>
          <p:cNvSpPr txBox="1"/>
          <p:nvPr/>
        </p:nvSpPr>
        <p:spPr>
          <a:xfrm>
            <a:off x="9126007" y="4757315"/>
            <a:ext cx="1312500" cy="535491"/>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lt1"/>
              </a:buClr>
              <a:buSzPts val="2400"/>
              <a:buFont typeface="Arial"/>
              <a:buNone/>
            </a:pPr>
            <a:r>
              <a:rPr lang="ja-JP" sz="2400" b="1" i="0" u="none" strike="noStrike" cap="none">
                <a:solidFill>
                  <a:schemeClr val="lt1"/>
                </a:solidFill>
                <a:latin typeface="Arial"/>
                <a:ea typeface="Arial"/>
                <a:cs typeface="Arial"/>
                <a:sym typeface="Arial"/>
              </a:rPr>
              <a:t>内 閣 </a:t>
            </a:r>
            <a:endParaRPr sz="2400" b="1"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theme/theme1.xml><?xml version="1.0" encoding="utf-8"?>
<a:theme xmlns:a="http://schemas.openxmlformats.org/drawingml/2006/main" name="Office テーマ">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3419</Words>
  <Application>Microsoft Office PowerPoint</Application>
  <PresentationFormat>ワイド画面</PresentationFormat>
  <Paragraphs>660</Paragraphs>
  <Slides>105</Slides>
  <Notes>105</Notes>
  <HiddenSlides>0</HiddenSlides>
  <MMClips>0</MMClips>
  <ScaleCrop>false</ScaleCrop>
  <HeadingPairs>
    <vt:vector size="6" baseType="variant">
      <vt:variant>
        <vt:lpstr>使用されているフォント</vt:lpstr>
      </vt:variant>
      <vt:variant>
        <vt:i4>1</vt:i4>
      </vt:variant>
      <vt:variant>
        <vt:lpstr>テーマ</vt:lpstr>
      </vt:variant>
      <vt:variant>
        <vt:i4>1</vt:i4>
      </vt:variant>
      <vt:variant>
        <vt:lpstr>スライド タイトル</vt:lpstr>
      </vt:variant>
      <vt:variant>
        <vt:i4>105</vt:i4>
      </vt:variant>
    </vt:vector>
  </HeadingPairs>
  <TitlesOfParts>
    <vt:vector size="107" baseType="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谷崎 貴志(TANIZAKI Takashi)</dc:creator>
  <cp:lastModifiedBy>谷崎 貴志(TANIZAKI Takashi)</cp:lastModifiedBy>
  <cp:revision>1</cp:revision>
  <dcterms:modified xsi:type="dcterms:W3CDTF">2026-03-25T06:20:47Z</dcterms:modified>
</cp:coreProperties>
</file>