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7"/>
  </p:notesMasterIdLst>
  <p:sldIdLst>
    <p:sldId id="303" r:id="rId2"/>
    <p:sldId id="308" r:id="rId3"/>
    <p:sldId id="306" r:id="rId4"/>
    <p:sldId id="296" r:id="rId5"/>
    <p:sldId id="311" r:id="rId6"/>
    <p:sldId id="314" r:id="rId7"/>
    <p:sldId id="316" r:id="rId8"/>
    <p:sldId id="422" r:id="rId9"/>
    <p:sldId id="318" r:id="rId10"/>
    <p:sldId id="320" r:id="rId11"/>
    <p:sldId id="373" r:id="rId12"/>
    <p:sldId id="322" r:id="rId13"/>
    <p:sldId id="398" r:id="rId14"/>
    <p:sldId id="324" r:id="rId15"/>
    <p:sldId id="399" r:id="rId16"/>
    <p:sldId id="326" r:id="rId17"/>
    <p:sldId id="400" r:id="rId18"/>
    <p:sldId id="328" r:id="rId19"/>
    <p:sldId id="401" r:id="rId20"/>
    <p:sldId id="330" r:id="rId21"/>
    <p:sldId id="402" r:id="rId22"/>
    <p:sldId id="332" r:id="rId23"/>
    <p:sldId id="403" r:id="rId24"/>
    <p:sldId id="334" r:id="rId25"/>
    <p:sldId id="404" r:id="rId26"/>
    <p:sldId id="336" r:id="rId27"/>
    <p:sldId id="405" r:id="rId28"/>
    <p:sldId id="338" r:id="rId29"/>
    <p:sldId id="406" r:id="rId30"/>
    <p:sldId id="340" r:id="rId31"/>
    <p:sldId id="407" r:id="rId32"/>
    <p:sldId id="342" r:id="rId33"/>
    <p:sldId id="408" r:id="rId34"/>
    <p:sldId id="344" r:id="rId35"/>
    <p:sldId id="409" r:id="rId36"/>
    <p:sldId id="346" r:id="rId37"/>
    <p:sldId id="410" r:id="rId38"/>
    <p:sldId id="348" r:id="rId39"/>
    <p:sldId id="411" r:id="rId40"/>
    <p:sldId id="350" r:id="rId41"/>
    <p:sldId id="412" r:id="rId42"/>
    <p:sldId id="352" r:id="rId43"/>
    <p:sldId id="413" r:id="rId44"/>
    <p:sldId id="354" r:id="rId45"/>
    <p:sldId id="414" r:id="rId46"/>
    <p:sldId id="356" r:id="rId47"/>
    <p:sldId id="415" r:id="rId48"/>
    <p:sldId id="358" r:id="rId49"/>
    <p:sldId id="416" r:id="rId50"/>
    <p:sldId id="360" r:id="rId51"/>
    <p:sldId id="417" r:id="rId52"/>
    <p:sldId id="362" r:id="rId53"/>
    <p:sldId id="418" r:id="rId54"/>
    <p:sldId id="364" r:id="rId55"/>
    <p:sldId id="419" r:id="rId56"/>
    <p:sldId id="366" r:id="rId57"/>
    <p:sldId id="420" r:id="rId58"/>
    <p:sldId id="368" r:id="rId59"/>
    <p:sldId id="421" r:id="rId60"/>
    <p:sldId id="372" r:id="rId61"/>
    <p:sldId id="371" r:id="rId62"/>
    <p:sldId id="423" r:id="rId63"/>
    <p:sldId id="424" r:id="rId64"/>
    <p:sldId id="426" r:id="rId65"/>
    <p:sldId id="427" r:id="rId66"/>
    <p:sldId id="428" r:id="rId67"/>
    <p:sldId id="429" r:id="rId68"/>
    <p:sldId id="430" r:id="rId69"/>
    <p:sldId id="431" r:id="rId70"/>
    <p:sldId id="432" r:id="rId71"/>
    <p:sldId id="433" r:id="rId72"/>
    <p:sldId id="434" r:id="rId73"/>
    <p:sldId id="435" r:id="rId74"/>
    <p:sldId id="436" r:id="rId75"/>
    <p:sldId id="437" r:id="rId76"/>
    <p:sldId id="438" r:id="rId77"/>
    <p:sldId id="439" r:id="rId78"/>
    <p:sldId id="440" r:id="rId79"/>
    <p:sldId id="441" r:id="rId80"/>
    <p:sldId id="442" r:id="rId81"/>
    <p:sldId id="443" r:id="rId82"/>
    <p:sldId id="444" r:id="rId83"/>
    <p:sldId id="445" r:id="rId84"/>
    <p:sldId id="446" r:id="rId85"/>
    <p:sldId id="447" r:id="rId86"/>
    <p:sldId id="511" r:id="rId87"/>
    <p:sldId id="425" r:id="rId88"/>
    <p:sldId id="512" r:id="rId89"/>
    <p:sldId id="513" r:id="rId90"/>
    <p:sldId id="514" r:id="rId91"/>
    <p:sldId id="515" r:id="rId92"/>
    <p:sldId id="516" r:id="rId93"/>
    <p:sldId id="517" r:id="rId94"/>
    <p:sldId id="529" r:id="rId95"/>
    <p:sldId id="531" r:id="rId96"/>
    <p:sldId id="526" r:id="rId97"/>
    <p:sldId id="527" r:id="rId98"/>
    <p:sldId id="528" r:id="rId99"/>
    <p:sldId id="536" r:id="rId100"/>
    <p:sldId id="525" r:id="rId101"/>
    <p:sldId id="535" r:id="rId102"/>
    <p:sldId id="522" r:id="rId103"/>
    <p:sldId id="520" r:id="rId104"/>
    <p:sldId id="523" r:id="rId105"/>
    <p:sldId id="524" r:id="rId106"/>
  </p:sldIdLst>
  <p:sldSz cx="12192000" cy="6858000"/>
  <p:notesSz cx="6858000" cy="9144000"/>
  <p:embeddedFontLst>
    <p:embeddedFont>
      <p:font typeface="BIZ UDPゴシック" panose="020B0400000000000000" pitchFamily="50" charset="-128"/>
      <p:regular r:id="rId108"/>
      <p:bold r:id="rId109"/>
    </p:embeddedFont>
    <p:embeddedFont>
      <p:font typeface="UD デジタル 教科書体 NP-R" panose="02020400000000000000" pitchFamily="18" charset="-128"/>
      <p:regular r:id="rId110"/>
    </p:embeddedFont>
    <p:embeddedFont>
      <p:font typeface="游ゴシック" panose="020B0400000000000000" pitchFamily="50" charset="-128"/>
      <p:regular r:id="rId111"/>
      <p:bold r:id="rId112"/>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96"/>
    <a:srgbClr val="FF7F7F"/>
    <a:srgbClr val="EA7F44"/>
    <a:srgbClr val="D1D1D1"/>
    <a:srgbClr val="F4BD9E"/>
    <a:srgbClr val="F8D3BE"/>
    <a:srgbClr val="8FE59B"/>
    <a:srgbClr val="F6BFB8"/>
    <a:srgbClr val="C80000"/>
    <a:srgbClr val="FFFB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14" autoAdjust="0"/>
    <p:restoredTop sz="96242" autoAdjust="0"/>
  </p:normalViewPr>
  <p:slideViewPr>
    <p:cSldViewPr snapToGrid="0" showGuides="1">
      <p:cViewPr varScale="1">
        <p:scale>
          <a:sx n="104" d="100"/>
          <a:sy n="104" d="100"/>
        </p:scale>
        <p:origin x="126" y="24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3.fntdata"/><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歳入</c:v>
                </c:pt>
              </c:strCache>
            </c:strRef>
          </c:tx>
          <c:dPt>
            <c:idx val="0"/>
            <c:bubble3D val="0"/>
            <c:spPr>
              <a:solidFill>
                <a:srgbClr val="FCD26D"/>
              </a:solidFill>
              <a:ln w="19050">
                <a:solidFill>
                  <a:schemeClr val="lt1"/>
                </a:solidFill>
              </a:ln>
              <a:effectLst/>
            </c:spPr>
            <c:extLst>
              <c:ext xmlns:c16="http://schemas.microsoft.com/office/drawing/2014/chart" uri="{C3380CC4-5D6E-409C-BE32-E72D297353CC}">
                <c16:uniqueId val="{00000001-8987-45A7-AA14-00801D2B718C}"/>
              </c:ext>
            </c:extLst>
          </c:dPt>
          <c:dPt>
            <c:idx val="1"/>
            <c:bubble3D val="0"/>
            <c:spPr>
              <a:solidFill>
                <a:srgbClr val="F6BFB8"/>
              </a:solidFill>
              <a:ln w="19050">
                <a:solidFill>
                  <a:schemeClr val="lt1"/>
                </a:solidFill>
              </a:ln>
              <a:effectLst/>
            </c:spPr>
            <c:extLst>
              <c:ext xmlns:c16="http://schemas.microsoft.com/office/drawing/2014/chart" uri="{C3380CC4-5D6E-409C-BE32-E72D297353CC}">
                <c16:uniqueId val="{00000003-8987-45A7-AA14-00801D2B718C}"/>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5-8987-45A7-AA14-00801D2B718C}"/>
              </c:ext>
            </c:extLst>
          </c:dPt>
          <c:cat>
            <c:strRef>
              <c:f>Sheet1!$A$2:$A$4</c:f>
              <c:strCache>
                <c:ptCount val="3"/>
                <c:pt idx="0">
                  <c:v>税金など</c:v>
                </c:pt>
                <c:pt idx="1">
                  <c:v>国の借金など</c:v>
                </c:pt>
                <c:pt idx="2">
                  <c:v>そのほか</c:v>
                </c:pt>
              </c:strCache>
            </c:strRef>
          </c:cat>
          <c:val>
            <c:numRef>
              <c:f>Sheet1!$B$2:$B$4</c:f>
              <c:numCache>
                <c:formatCode>General</c:formatCode>
                <c:ptCount val="3"/>
                <c:pt idx="0">
                  <c:v>67.599999999999994</c:v>
                </c:pt>
                <c:pt idx="1">
                  <c:v>24.9</c:v>
                </c:pt>
                <c:pt idx="2">
                  <c:v>7.6</c:v>
                </c:pt>
              </c:numCache>
            </c:numRef>
          </c:val>
          <c:extLst>
            <c:ext xmlns:c16="http://schemas.microsoft.com/office/drawing/2014/chart" uri="{C3380CC4-5D6E-409C-BE32-E72D297353CC}">
              <c16:uniqueId val="{00000006-8987-45A7-AA14-00801D2B718C}"/>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歳出</c:v>
                </c:pt>
              </c:strCache>
            </c:strRef>
          </c:tx>
          <c:dPt>
            <c:idx val="0"/>
            <c:bubble3D val="0"/>
            <c:spPr>
              <a:solidFill>
                <a:srgbClr val="FFF78F"/>
              </a:solidFill>
              <a:ln w="19050">
                <a:solidFill>
                  <a:schemeClr val="lt1"/>
                </a:solidFill>
              </a:ln>
              <a:effectLst/>
            </c:spPr>
            <c:extLst>
              <c:ext xmlns:c16="http://schemas.microsoft.com/office/drawing/2014/chart" uri="{C3380CC4-5D6E-409C-BE32-E72D297353CC}">
                <c16:uniqueId val="{00000001-223B-4EFA-AF9B-C8DEE7826B49}"/>
              </c:ext>
            </c:extLst>
          </c:dPt>
          <c:dPt>
            <c:idx val="1"/>
            <c:bubble3D val="0"/>
            <c:spPr>
              <a:solidFill>
                <a:srgbClr val="C6BEDE"/>
              </a:solidFill>
              <a:ln w="19050">
                <a:solidFill>
                  <a:schemeClr val="lt1"/>
                </a:solidFill>
              </a:ln>
              <a:effectLst/>
            </c:spPr>
            <c:extLst>
              <c:ext xmlns:c16="http://schemas.microsoft.com/office/drawing/2014/chart" uri="{C3380CC4-5D6E-409C-BE32-E72D297353CC}">
                <c16:uniqueId val="{00000003-223B-4EFA-AF9B-C8DEE7826B49}"/>
              </c:ext>
            </c:extLst>
          </c:dPt>
          <c:dPt>
            <c:idx val="2"/>
            <c:bubble3D val="0"/>
            <c:spPr>
              <a:solidFill>
                <a:srgbClr val="CCEAFB"/>
              </a:solidFill>
              <a:ln w="19050">
                <a:solidFill>
                  <a:schemeClr val="lt1"/>
                </a:solidFill>
              </a:ln>
              <a:effectLst/>
            </c:spPr>
            <c:extLst>
              <c:ext xmlns:c16="http://schemas.microsoft.com/office/drawing/2014/chart" uri="{C3380CC4-5D6E-409C-BE32-E72D297353CC}">
                <c16:uniqueId val="{00000005-223B-4EFA-AF9B-C8DEE7826B49}"/>
              </c:ext>
            </c:extLst>
          </c:dPt>
          <c:dPt>
            <c:idx val="3"/>
            <c:bubble3D val="0"/>
            <c:spPr>
              <a:solidFill>
                <a:srgbClr val="D1D1D1"/>
              </a:solidFill>
              <a:ln w="19050">
                <a:solidFill>
                  <a:schemeClr val="lt1"/>
                </a:solidFill>
              </a:ln>
              <a:effectLst/>
            </c:spPr>
            <c:extLst>
              <c:ext xmlns:c16="http://schemas.microsoft.com/office/drawing/2014/chart" uri="{C3380CC4-5D6E-409C-BE32-E72D297353CC}">
                <c16:uniqueId val="{00000007-223B-4EFA-AF9B-C8DEE7826B49}"/>
              </c:ext>
            </c:extLst>
          </c:dPt>
          <c:dPt>
            <c:idx val="4"/>
            <c:bubble3D val="0"/>
            <c:spPr>
              <a:solidFill>
                <a:srgbClr val="A0AAD4"/>
              </a:solidFill>
              <a:ln w="19050">
                <a:solidFill>
                  <a:schemeClr val="lt1"/>
                </a:solidFill>
              </a:ln>
              <a:effectLst/>
            </c:spPr>
            <c:extLst>
              <c:ext xmlns:c16="http://schemas.microsoft.com/office/drawing/2014/chart" uri="{C3380CC4-5D6E-409C-BE32-E72D297353CC}">
                <c16:uniqueId val="{00000009-223B-4EFA-AF9B-C8DEE7826B49}"/>
              </c:ext>
            </c:extLst>
          </c:dPt>
          <c:dPt>
            <c:idx val="5"/>
            <c:bubble3D val="0"/>
            <c:spPr>
              <a:solidFill>
                <a:srgbClr val="A1BADF"/>
              </a:solidFill>
              <a:ln w="19050">
                <a:solidFill>
                  <a:schemeClr val="lt1"/>
                </a:solidFill>
              </a:ln>
              <a:effectLst/>
            </c:spPr>
            <c:extLst>
              <c:ext xmlns:c16="http://schemas.microsoft.com/office/drawing/2014/chart" uri="{C3380CC4-5D6E-409C-BE32-E72D297353CC}">
                <c16:uniqueId val="{0000000B-223B-4EFA-AF9B-C8DEE7826B49}"/>
              </c:ext>
            </c:extLst>
          </c:dPt>
          <c:cat>
            <c:strRef>
              <c:f>Sheet1!$A$2:$A$7</c:f>
              <c:strCache>
                <c:ptCount val="6"/>
                <c:pt idx="0">
                  <c:v>わたしたちの健康や
生活を守るために</c:v>
                </c:pt>
                <c:pt idx="1">
                  <c:v>道路や住宅などの
整備のために</c:v>
                </c:pt>
                <c:pt idx="2">
                  <c:v>教育や科学技術を
さかんにするために　</c:v>
                </c:pt>
                <c:pt idx="3">
                  <c:v>そのほか</c:v>
                </c:pt>
                <c:pt idx="4">
                  <c:v>都道府県や市区町村の
財政をおぎなうために </c:v>
                </c:pt>
                <c:pt idx="5">
                  <c:v>国の借金を返したり
利子を払ったりするために </c:v>
                </c:pt>
              </c:strCache>
            </c:strRef>
          </c:cat>
          <c:val>
            <c:numRef>
              <c:f>Sheet1!$B$2:$B$7</c:f>
              <c:numCache>
                <c:formatCode>General</c:formatCode>
                <c:ptCount val="6"/>
                <c:pt idx="0">
                  <c:v>33.200000000000003</c:v>
                </c:pt>
                <c:pt idx="1">
                  <c:v>5.3</c:v>
                </c:pt>
                <c:pt idx="2">
                  <c:v>4.9000000000000004</c:v>
                </c:pt>
                <c:pt idx="3">
                  <c:v>15.7</c:v>
                </c:pt>
                <c:pt idx="4">
                  <c:v>16.399999999999999</c:v>
                </c:pt>
                <c:pt idx="5">
                  <c:v>24.5</c:v>
                </c:pt>
              </c:numCache>
            </c:numRef>
          </c:val>
          <c:extLst>
            <c:ext xmlns:c16="http://schemas.microsoft.com/office/drawing/2014/chart" uri="{C3380CC4-5D6E-409C-BE32-E72D297353CC}">
              <c16:uniqueId val="{0000000C-223B-4EFA-AF9B-C8DEE7826B49}"/>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県の収入</c:v>
                </c:pt>
              </c:strCache>
            </c:strRef>
          </c:tx>
          <c:dPt>
            <c:idx val="0"/>
            <c:bubble3D val="0"/>
            <c:spPr>
              <a:solidFill>
                <a:srgbClr val="FCD26D"/>
              </a:solidFill>
              <a:ln w="19050">
                <a:solidFill>
                  <a:schemeClr val="lt1"/>
                </a:solidFill>
              </a:ln>
              <a:effectLst/>
            </c:spPr>
            <c:extLst>
              <c:ext xmlns:c16="http://schemas.microsoft.com/office/drawing/2014/chart" uri="{C3380CC4-5D6E-409C-BE32-E72D297353CC}">
                <c16:uniqueId val="{00000001-0D56-4E6B-8BFA-42757AAD863B}"/>
              </c:ext>
            </c:extLst>
          </c:dPt>
          <c:dPt>
            <c:idx val="1"/>
            <c:bubble3D val="0"/>
            <c:spPr>
              <a:solidFill>
                <a:srgbClr val="BAA9CF"/>
              </a:solidFill>
              <a:ln w="19050">
                <a:solidFill>
                  <a:schemeClr val="lt1"/>
                </a:solidFill>
              </a:ln>
              <a:effectLst/>
            </c:spPr>
            <c:extLst>
              <c:ext xmlns:c16="http://schemas.microsoft.com/office/drawing/2014/chart" uri="{C3380CC4-5D6E-409C-BE32-E72D297353CC}">
                <c16:uniqueId val="{00000003-0D56-4E6B-8BFA-42757AAD863B}"/>
              </c:ext>
            </c:extLst>
          </c:dPt>
          <c:dPt>
            <c:idx val="2"/>
            <c:bubble3D val="0"/>
            <c:spPr>
              <a:solidFill>
                <a:srgbClr val="F6BFB8"/>
              </a:solidFill>
              <a:ln w="19050">
                <a:solidFill>
                  <a:schemeClr val="lt1"/>
                </a:solidFill>
              </a:ln>
              <a:effectLst/>
            </c:spPr>
            <c:extLst>
              <c:ext xmlns:c16="http://schemas.microsoft.com/office/drawing/2014/chart" uri="{C3380CC4-5D6E-409C-BE32-E72D297353CC}">
                <c16:uniqueId val="{00000005-0D56-4E6B-8BFA-42757AAD863B}"/>
              </c:ext>
            </c:extLst>
          </c:dPt>
          <c:cat>
            <c:strRef>
              <c:f>Sheet1!$A$2:$A$4</c:f>
              <c:strCache>
                <c:ptCount val="3"/>
                <c:pt idx="0">
                  <c:v>県民が納める税金など</c:v>
                </c:pt>
                <c:pt idx="1">
                  <c:v>国から交付されるお金</c:v>
                </c:pt>
                <c:pt idx="2">
                  <c:v>県の借金</c:v>
                </c:pt>
              </c:strCache>
            </c:strRef>
          </c:cat>
          <c:val>
            <c:numRef>
              <c:f>Sheet1!$B$2:$B$4</c:f>
              <c:numCache>
                <c:formatCode>General</c:formatCode>
                <c:ptCount val="3"/>
                <c:pt idx="0">
                  <c:v>38.6</c:v>
                </c:pt>
                <c:pt idx="1">
                  <c:v>51.5</c:v>
                </c:pt>
                <c:pt idx="2">
                  <c:v>9.9</c:v>
                </c:pt>
              </c:numCache>
            </c:numRef>
          </c:val>
          <c:extLst>
            <c:ext xmlns:c16="http://schemas.microsoft.com/office/drawing/2014/chart" uri="{C3380CC4-5D6E-409C-BE32-E72D297353CC}">
              <c16:uniqueId val="{00000006-0D56-4E6B-8BFA-42757AAD863B}"/>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総額</c:v>
                </c:pt>
              </c:strCache>
            </c:strRef>
          </c:tx>
          <c:dPt>
            <c:idx val="0"/>
            <c:bubble3D val="0"/>
            <c:spPr>
              <a:solidFill>
                <a:srgbClr val="A1BADF"/>
              </a:solidFill>
              <a:ln w="19050">
                <a:solidFill>
                  <a:schemeClr val="lt1"/>
                </a:solidFill>
              </a:ln>
              <a:effectLst/>
            </c:spPr>
            <c:extLst>
              <c:ext xmlns:c16="http://schemas.microsoft.com/office/drawing/2014/chart" uri="{C3380CC4-5D6E-409C-BE32-E72D297353CC}">
                <c16:uniqueId val="{00000001-087A-44EF-AE9C-177EBC0E4F3C}"/>
              </c:ext>
            </c:extLst>
          </c:dPt>
          <c:dPt>
            <c:idx val="1"/>
            <c:bubble3D val="0"/>
            <c:spPr>
              <a:solidFill>
                <a:srgbClr val="FFF78F"/>
              </a:solidFill>
              <a:ln w="19050">
                <a:solidFill>
                  <a:schemeClr val="lt1"/>
                </a:solidFill>
              </a:ln>
              <a:effectLst/>
            </c:spPr>
            <c:extLst>
              <c:ext xmlns:c16="http://schemas.microsoft.com/office/drawing/2014/chart" uri="{C3380CC4-5D6E-409C-BE32-E72D297353CC}">
                <c16:uniqueId val="{00000003-087A-44EF-AE9C-177EBC0E4F3C}"/>
              </c:ext>
            </c:extLst>
          </c:dPt>
          <c:dPt>
            <c:idx val="2"/>
            <c:bubble3D val="0"/>
            <c:spPr>
              <a:solidFill>
                <a:srgbClr val="CCEAFB"/>
              </a:solidFill>
              <a:ln w="19050">
                <a:solidFill>
                  <a:schemeClr val="lt1"/>
                </a:solidFill>
              </a:ln>
              <a:effectLst/>
            </c:spPr>
            <c:extLst>
              <c:ext xmlns:c16="http://schemas.microsoft.com/office/drawing/2014/chart" uri="{C3380CC4-5D6E-409C-BE32-E72D297353CC}">
                <c16:uniqueId val="{00000005-087A-44EF-AE9C-177EBC0E4F3C}"/>
              </c:ext>
            </c:extLst>
          </c:dPt>
          <c:dPt>
            <c:idx val="3"/>
            <c:bubble3D val="0"/>
            <c:spPr>
              <a:solidFill>
                <a:srgbClr val="C6BEDE"/>
              </a:solidFill>
              <a:ln w="19050">
                <a:solidFill>
                  <a:schemeClr val="lt1"/>
                </a:solidFill>
              </a:ln>
              <a:effectLst/>
            </c:spPr>
            <c:extLst>
              <c:ext xmlns:c16="http://schemas.microsoft.com/office/drawing/2014/chart" uri="{C3380CC4-5D6E-409C-BE32-E72D297353CC}">
                <c16:uniqueId val="{00000007-087A-44EF-AE9C-177EBC0E4F3C}"/>
              </c:ext>
            </c:extLst>
          </c:dPt>
          <c:dPt>
            <c:idx val="4"/>
            <c:bubble3D val="0"/>
            <c:spPr>
              <a:solidFill>
                <a:srgbClr val="A5D188"/>
              </a:solidFill>
              <a:ln w="19050">
                <a:solidFill>
                  <a:schemeClr val="lt1"/>
                </a:solidFill>
              </a:ln>
              <a:effectLst/>
            </c:spPr>
            <c:extLst>
              <c:ext xmlns:c16="http://schemas.microsoft.com/office/drawing/2014/chart" uri="{C3380CC4-5D6E-409C-BE32-E72D297353CC}">
                <c16:uniqueId val="{00000009-087A-44EF-AE9C-177EBC0E4F3C}"/>
              </c:ext>
            </c:extLst>
          </c:dPt>
          <c:dPt>
            <c:idx val="5"/>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B-087A-44EF-AE9C-177EBC0E4F3C}"/>
              </c:ext>
            </c:extLst>
          </c:dPt>
          <c:dPt>
            <c:idx val="6"/>
            <c:bubble3D val="0"/>
            <c:spPr>
              <a:solidFill>
                <a:srgbClr val="EA7F44"/>
              </a:solidFill>
              <a:ln w="19050">
                <a:solidFill>
                  <a:schemeClr val="lt1"/>
                </a:solidFill>
              </a:ln>
              <a:effectLst/>
            </c:spPr>
            <c:extLst>
              <c:ext xmlns:c16="http://schemas.microsoft.com/office/drawing/2014/chart" uri="{C3380CC4-5D6E-409C-BE32-E72D297353CC}">
                <c16:uniqueId val="{0000000D-087A-44EF-AE9C-177EBC0E4F3C}"/>
              </c:ext>
            </c:extLst>
          </c:dPt>
          <c:dPt>
            <c:idx val="7"/>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10-F55F-4EB2-A888-6AAF150EA599}"/>
              </c:ext>
            </c:extLst>
          </c:dPt>
          <c:dPt>
            <c:idx val="8"/>
            <c:bubble3D val="0"/>
            <c:spPr>
              <a:solidFill>
                <a:srgbClr val="D1D1D1"/>
              </a:solidFill>
              <a:ln w="19050">
                <a:solidFill>
                  <a:schemeClr val="lt1"/>
                </a:solidFill>
              </a:ln>
              <a:effectLst/>
            </c:spPr>
            <c:extLst>
              <c:ext xmlns:c16="http://schemas.microsoft.com/office/drawing/2014/chart" uri="{C3380CC4-5D6E-409C-BE32-E72D297353CC}">
                <c16:uniqueId val="{0000000F-F55F-4EB2-A888-6AAF150EA599}"/>
              </c:ext>
            </c:extLst>
          </c:dPt>
          <c:dPt>
            <c:idx val="9"/>
            <c:bubble3D val="0"/>
            <c:spPr>
              <a:solidFill>
                <a:srgbClr val="F6BFB8"/>
              </a:solidFill>
              <a:ln w="19050">
                <a:solidFill>
                  <a:schemeClr val="lt1"/>
                </a:solidFill>
              </a:ln>
              <a:effectLst/>
            </c:spPr>
            <c:extLst>
              <c:ext xmlns:c16="http://schemas.microsoft.com/office/drawing/2014/chart" uri="{C3380CC4-5D6E-409C-BE32-E72D297353CC}">
                <c16:uniqueId val="{0000000E-F55F-4EB2-A888-6AAF150EA599}"/>
              </c:ext>
            </c:extLst>
          </c:dPt>
          <c:cat>
            <c:strRef>
              <c:f>Sheet1!$A$2:$A$11</c:f>
              <c:strCache>
                <c:ptCount val="10"/>
                <c:pt idx="0">
                  <c:v>教育や科学技術を盛んにするため</c:v>
                </c:pt>
                <c:pt idx="1">
                  <c:v>福祉の充実のため</c:v>
                </c:pt>
                <c:pt idx="2">
                  <c:v>道路や港を整備したり、川や海岸を守るため</c:v>
                </c:pt>
                <c:pt idx="3">
                  <c:v>農林水産業を盛んにするため</c:v>
                </c:pt>
                <c:pt idx="4">
                  <c:v>まちづくりや県庁全体の仕事のため</c:v>
                </c:pt>
                <c:pt idx="5">
                  <c:v>商工業を盛んにするため</c:v>
                </c:pt>
                <c:pt idx="6">
                  <c:v>交通事故や犯罪のない社会をつくるため</c:v>
                </c:pt>
                <c:pt idx="7">
                  <c:v>地球温暖化を防ぎ、健康に暮らせるようにするため</c:v>
                </c:pt>
                <c:pt idx="8">
                  <c:v>そのほか</c:v>
                </c:pt>
                <c:pt idx="9">
                  <c:v>県の借金を返すため</c:v>
                </c:pt>
              </c:strCache>
            </c:strRef>
          </c:cat>
          <c:val>
            <c:numRef>
              <c:f>Sheet1!$B$2:$B$11</c:f>
              <c:numCache>
                <c:formatCode>General</c:formatCode>
                <c:ptCount val="10"/>
                <c:pt idx="0">
                  <c:v>19.600000000000001</c:v>
                </c:pt>
                <c:pt idx="1">
                  <c:v>16.100000000000001</c:v>
                </c:pt>
                <c:pt idx="2">
                  <c:v>12.2</c:v>
                </c:pt>
                <c:pt idx="3">
                  <c:v>7</c:v>
                </c:pt>
                <c:pt idx="4">
                  <c:v>6.4</c:v>
                </c:pt>
                <c:pt idx="5">
                  <c:v>5.8</c:v>
                </c:pt>
                <c:pt idx="6">
                  <c:v>5.6</c:v>
                </c:pt>
                <c:pt idx="7">
                  <c:v>3.3</c:v>
                </c:pt>
                <c:pt idx="8">
                  <c:v>10.9</c:v>
                </c:pt>
                <c:pt idx="9">
                  <c:v>13.1</c:v>
                </c:pt>
              </c:numCache>
            </c:numRef>
          </c:val>
          <c:extLst>
            <c:ext xmlns:c16="http://schemas.microsoft.com/office/drawing/2014/chart" uri="{C3380CC4-5D6E-409C-BE32-E72D297353CC}">
              <c16:uniqueId val="{00000014-087A-44EF-AE9C-177EBC0E4F3C}"/>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E3773-3511-4F3B-954C-310B6F32866C}" type="datetimeFigureOut">
              <a:rPr kumimoji="1" lang="ja-JP" altLang="en-US" smtClean="0"/>
              <a:t>2026/4/16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27019-59E1-4062-8304-00D42EA0AF8F}" type="slidenum">
              <a:rPr kumimoji="1" lang="ja-JP" altLang="en-US" smtClean="0"/>
              <a:t>‹#›</a:t>
            </a:fld>
            <a:endParaRPr kumimoji="1" lang="ja-JP" altLang="en-US"/>
          </a:p>
        </p:txBody>
      </p:sp>
    </p:spTree>
    <p:extLst>
      <p:ext uri="{BB962C8B-B14F-4D97-AF65-F5344CB8AC3E}">
        <p14:creationId xmlns:p14="http://schemas.microsoft.com/office/powerpoint/2010/main" val="16688534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28B3-FA05-A318-03D8-F2E01A88FA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30A9B2-F731-CDF1-29C9-53CA4F87E7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B02F397-7A86-C417-CF66-7A5169303BC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3032279-DDB2-8CEA-3486-DC06BCD5F2A2}"/>
              </a:ext>
            </a:extLst>
          </p:cNvPr>
          <p:cNvSpPr>
            <a:spLocks noGrp="1"/>
          </p:cNvSpPr>
          <p:nvPr>
            <p:ph type="sldNum" sz="quarter" idx="5"/>
          </p:nvPr>
        </p:nvSpPr>
        <p:spPr/>
        <p:txBody>
          <a:bodyPr/>
          <a:lstStyle/>
          <a:p>
            <a:fld id="{4E927019-59E1-4062-8304-00D42EA0AF8F}" type="slidenum">
              <a:rPr kumimoji="1" lang="ja-JP" altLang="en-US" smtClean="0"/>
              <a:t>1</a:t>
            </a:fld>
            <a:endParaRPr kumimoji="1" lang="ja-JP" altLang="en-US"/>
          </a:p>
        </p:txBody>
      </p:sp>
    </p:spTree>
    <p:extLst>
      <p:ext uri="{BB962C8B-B14F-4D97-AF65-F5344CB8AC3E}">
        <p14:creationId xmlns:p14="http://schemas.microsoft.com/office/powerpoint/2010/main" val="409034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5D322-17EE-E3CB-8E7D-61CD201BB8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D23BBE-F87E-FF7E-A8FF-EA992D4A9F3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A7294F-DC91-A76E-D63A-021063331E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7C351F1-3926-B02D-3929-A649BFA2DC8F}"/>
              </a:ext>
            </a:extLst>
          </p:cNvPr>
          <p:cNvSpPr>
            <a:spLocks noGrp="1"/>
          </p:cNvSpPr>
          <p:nvPr>
            <p:ph type="sldNum" sz="quarter" idx="5"/>
          </p:nvPr>
        </p:nvSpPr>
        <p:spPr/>
        <p:txBody>
          <a:bodyPr/>
          <a:lstStyle/>
          <a:p>
            <a:fld id="{4E927019-59E1-4062-8304-00D42EA0AF8F}" type="slidenum">
              <a:rPr kumimoji="1" lang="ja-JP" altLang="en-US" smtClean="0"/>
              <a:t>16</a:t>
            </a:fld>
            <a:endParaRPr kumimoji="1" lang="ja-JP" altLang="en-US"/>
          </a:p>
        </p:txBody>
      </p:sp>
    </p:spTree>
    <p:extLst>
      <p:ext uri="{BB962C8B-B14F-4D97-AF65-F5344CB8AC3E}">
        <p14:creationId xmlns:p14="http://schemas.microsoft.com/office/powerpoint/2010/main" val="3320544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CE72-AD3B-57C7-EF2A-1EC63CC48C8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E83CDAD-D17D-D092-DF59-1F0AA9AB42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00FF89-90D4-9790-6896-9A898A101DB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137B771-CFE0-E076-EA6F-B5AABDCB2B59}"/>
              </a:ext>
            </a:extLst>
          </p:cNvPr>
          <p:cNvSpPr>
            <a:spLocks noGrp="1"/>
          </p:cNvSpPr>
          <p:nvPr>
            <p:ph type="sldNum" sz="quarter" idx="5"/>
          </p:nvPr>
        </p:nvSpPr>
        <p:spPr/>
        <p:txBody>
          <a:bodyPr/>
          <a:lstStyle/>
          <a:p>
            <a:fld id="{4E927019-59E1-4062-8304-00D42EA0AF8F}" type="slidenum">
              <a:rPr kumimoji="1" lang="ja-JP" altLang="en-US" smtClean="0"/>
              <a:t>17</a:t>
            </a:fld>
            <a:endParaRPr kumimoji="1" lang="ja-JP" altLang="en-US"/>
          </a:p>
        </p:txBody>
      </p:sp>
    </p:spTree>
    <p:extLst>
      <p:ext uri="{BB962C8B-B14F-4D97-AF65-F5344CB8AC3E}">
        <p14:creationId xmlns:p14="http://schemas.microsoft.com/office/powerpoint/2010/main" val="122458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8597-CDCD-8BF7-8220-B1B4F70FFE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F34CB0-C872-D441-A4AC-21DEDED7E10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5921E4-FE9F-382A-8C27-FC096659F5D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B9B0AF7-AFF2-2074-35B1-10DD49ACBB3B}"/>
              </a:ext>
            </a:extLst>
          </p:cNvPr>
          <p:cNvSpPr>
            <a:spLocks noGrp="1"/>
          </p:cNvSpPr>
          <p:nvPr>
            <p:ph type="sldNum" sz="quarter" idx="5"/>
          </p:nvPr>
        </p:nvSpPr>
        <p:spPr/>
        <p:txBody>
          <a:bodyPr/>
          <a:lstStyle/>
          <a:p>
            <a:fld id="{4E927019-59E1-4062-8304-00D42EA0AF8F}" type="slidenum">
              <a:rPr kumimoji="1" lang="ja-JP" altLang="en-US" smtClean="0"/>
              <a:t>18</a:t>
            </a:fld>
            <a:endParaRPr kumimoji="1" lang="ja-JP" altLang="en-US"/>
          </a:p>
        </p:txBody>
      </p:sp>
    </p:spTree>
    <p:extLst>
      <p:ext uri="{BB962C8B-B14F-4D97-AF65-F5344CB8AC3E}">
        <p14:creationId xmlns:p14="http://schemas.microsoft.com/office/powerpoint/2010/main" val="3162467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03681-2BB2-6DE2-630B-14B623F1C4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043897-35AB-CAB2-17F4-081B423DB7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5E14E33-CFA4-32A9-6DED-20000E8F610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3AB09EC-93B5-EDD0-B7A7-AFE9E08D46F3}"/>
              </a:ext>
            </a:extLst>
          </p:cNvPr>
          <p:cNvSpPr>
            <a:spLocks noGrp="1"/>
          </p:cNvSpPr>
          <p:nvPr>
            <p:ph type="sldNum" sz="quarter" idx="5"/>
          </p:nvPr>
        </p:nvSpPr>
        <p:spPr/>
        <p:txBody>
          <a:bodyPr/>
          <a:lstStyle/>
          <a:p>
            <a:fld id="{4E927019-59E1-4062-8304-00D42EA0AF8F}" type="slidenum">
              <a:rPr kumimoji="1" lang="ja-JP" altLang="en-US" smtClean="0"/>
              <a:t>19</a:t>
            </a:fld>
            <a:endParaRPr kumimoji="1" lang="ja-JP" altLang="en-US"/>
          </a:p>
        </p:txBody>
      </p:sp>
    </p:spTree>
    <p:extLst>
      <p:ext uri="{BB962C8B-B14F-4D97-AF65-F5344CB8AC3E}">
        <p14:creationId xmlns:p14="http://schemas.microsoft.com/office/powerpoint/2010/main" val="4123763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9B7D-2DB4-7B40-A6EA-78AF62929C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15CBAE-586F-3506-FFC8-98444512AC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84FAD5-99ED-79D2-491C-105F24AB22A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68E8E84-AAC3-BF58-449E-EEA1E25A5CA6}"/>
              </a:ext>
            </a:extLst>
          </p:cNvPr>
          <p:cNvSpPr>
            <a:spLocks noGrp="1"/>
          </p:cNvSpPr>
          <p:nvPr>
            <p:ph type="sldNum" sz="quarter" idx="5"/>
          </p:nvPr>
        </p:nvSpPr>
        <p:spPr/>
        <p:txBody>
          <a:bodyPr/>
          <a:lstStyle/>
          <a:p>
            <a:fld id="{4E927019-59E1-4062-8304-00D42EA0AF8F}" type="slidenum">
              <a:rPr kumimoji="1" lang="ja-JP" altLang="en-US" smtClean="0"/>
              <a:t>20</a:t>
            </a:fld>
            <a:endParaRPr kumimoji="1" lang="ja-JP" altLang="en-US"/>
          </a:p>
        </p:txBody>
      </p:sp>
    </p:spTree>
    <p:extLst>
      <p:ext uri="{BB962C8B-B14F-4D97-AF65-F5344CB8AC3E}">
        <p14:creationId xmlns:p14="http://schemas.microsoft.com/office/powerpoint/2010/main" val="1207959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C04E-9E0F-1D20-A31A-AB6514D3E0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3F1C9FB-BD78-81B9-D565-2AD8575216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ADA8779-FA86-25A4-FDD2-D414EBBE599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B598B6B-63D7-B7B0-14BF-E75201ED5E87}"/>
              </a:ext>
            </a:extLst>
          </p:cNvPr>
          <p:cNvSpPr>
            <a:spLocks noGrp="1"/>
          </p:cNvSpPr>
          <p:nvPr>
            <p:ph type="sldNum" sz="quarter" idx="5"/>
          </p:nvPr>
        </p:nvSpPr>
        <p:spPr/>
        <p:txBody>
          <a:bodyPr/>
          <a:lstStyle/>
          <a:p>
            <a:fld id="{4E927019-59E1-4062-8304-00D42EA0AF8F}" type="slidenum">
              <a:rPr kumimoji="1" lang="ja-JP" altLang="en-US" smtClean="0"/>
              <a:t>21</a:t>
            </a:fld>
            <a:endParaRPr kumimoji="1" lang="ja-JP" altLang="en-US"/>
          </a:p>
        </p:txBody>
      </p:sp>
    </p:spTree>
    <p:extLst>
      <p:ext uri="{BB962C8B-B14F-4D97-AF65-F5344CB8AC3E}">
        <p14:creationId xmlns:p14="http://schemas.microsoft.com/office/powerpoint/2010/main" val="119912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0B89-D823-759B-0CB0-E346147BED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F4C9F5-6C72-1704-FC91-4C0A851D417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ACE83E-12B8-AD3D-22ED-01EB486986A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56BACA6-D1C3-19B2-75CC-06FEBC60685E}"/>
              </a:ext>
            </a:extLst>
          </p:cNvPr>
          <p:cNvSpPr>
            <a:spLocks noGrp="1"/>
          </p:cNvSpPr>
          <p:nvPr>
            <p:ph type="sldNum" sz="quarter" idx="5"/>
          </p:nvPr>
        </p:nvSpPr>
        <p:spPr/>
        <p:txBody>
          <a:bodyPr/>
          <a:lstStyle/>
          <a:p>
            <a:fld id="{4E927019-59E1-4062-8304-00D42EA0AF8F}" type="slidenum">
              <a:rPr kumimoji="1" lang="ja-JP" altLang="en-US" smtClean="0"/>
              <a:t>22</a:t>
            </a:fld>
            <a:endParaRPr kumimoji="1" lang="ja-JP" altLang="en-US"/>
          </a:p>
        </p:txBody>
      </p:sp>
    </p:spTree>
    <p:extLst>
      <p:ext uri="{BB962C8B-B14F-4D97-AF65-F5344CB8AC3E}">
        <p14:creationId xmlns:p14="http://schemas.microsoft.com/office/powerpoint/2010/main" val="2606574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29307-30F2-2445-3DE7-D452771E08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0EE817-87A7-97CB-F753-82D97086DD6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9E752B-47DC-57FF-AEAE-6A7D6107380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D7F8DC2-D4DF-94D8-6F4B-2EE7D4AEE924}"/>
              </a:ext>
            </a:extLst>
          </p:cNvPr>
          <p:cNvSpPr>
            <a:spLocks noGrp="1"/>
          </p:cNvSpPr>
          <p:nvPr>
            <p:ph type="sldNum" sz="quarter" idx="5"/>
          </p:nvPr>
        </p:nvSpPr>
        <p:spPr/>
        <p:txBody>
          <a:bodyPr/>
          <a:lstStyle/>
          <a:p>
            <a:fld id="{4E927019-59E1-4062-8304-00D42EA0AF8F}" type="slidenum">
              <a:rPr kumimoji="1" lang="ja-JP" altLang="en-US" smtClean="0"/>
              <a:t>23</a:t>
            </a:fld>
            <a:endParaRPr kumimoji="1" lang="ja-JP" altLang="en-US"/>
          </a:p>
        </p:txBody>
      </p:sp>
    </p:spTree>
    <p:extLst>
      <p:ext uri="{BB962C8B-B14F-4D97-AF65-F5344CB8AC3E}">
        <p14:creationId xmlns:p14="http://schemas.microsoft.com/office/powerpoint/2010/main" val="1630194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4DFC4-9068-5D8E-4029-DE8231A5A1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7903D07-0993-EFCA-2F9C-3A7E4E3946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F63242-D3A4-BA05-FA72-8C819C386AF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7E5B9BB-68A6-0F40-C13F-BAADEC9897BF}"/>
              </a:ext>
            </a:extLst>
          </p:cNvPr>
          <p:cNvSpPr>
            <a:spLocks noGrp="1"/>
          </p:cNvSpPr>
          <p:nvPr>
            <p:ph type="sldNum" sz="quarter" idx="5"/>
          </p:nvPr>
        </p:nvSpPr>
        <p:spPr/>
        <p:txBody>
          <a:bodyPr/>
          <a:lstStyle/>
          <a:p>
            <a:fld id="{4E927019-59E1-4062-8304-00D42EA0AF8F}" type="slidenum">
              <a:rPr kumimoji="1" lang="ja-JP" altLang="en-US" smtClean="0"/>
              <a:t>24</a:t>
            </a:fld>
            <a:endParaRPr kumimoji="1" lang="ja-JP" altLang="en-US"/>
          </a:p>
        </p:txBody>
      </p:sp>
    </p:spTree>
    <p:extLst>
      <p:ext uri="{BB962C8B-B14F-4D97-AF65-F5344CB8AC3E}">
        <p14:creationId xmlns:p14="http://schemas.microsoft.com/office/powerpoint/2010/main" val="341151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3BE3D-539E-BB30-4C5D-3B5B2A5D6E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C4D0B1-61BA-5797-73F2-629DF20A57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1B83E1-CB50-80DF-066E-53013B940F3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31A3735-48BE-FA28-6E73-286843B19AF7}"/>
              </a:ext>
            </a:extLst>
          </p:cNvPr>
          <p:cNvSpPr>
            <a:spLocks noGrp="1"/>
          </p:cNvSpPr>
          <p:nvPr>
            <p:ph type="sldNum" sz="quarter" idx="5"/>
          </p:nvPr>
        </p:nvSpPr>
        <p:spPr/>
        <p:txBody>
          <a:bodyPr/>
          <a:lstStyle/>
          <a:p>
            <a:fld id="{4E927019-59E1-4062-8304-00D42EA0AF8F}" type="slidenum">
              <a:rPr kumimoji="1" lang="ja-JP" altLang="en-US" smtClean="0"/>
              <a:t>25</a:t>
            </a:fld>
            <a:endParaRPr kumimoji="1" lang="ja-JP" altLang="en-US"/>
          </a:p>
        </p:txBody>
      </p:sp>
    </p:spTree>
    <p:extLst>
      <p:ext uri="{BB962C8B-B14F-4D97-AF65-F5344CB8AC3E}">
        <p14:creationId xmlns:p14="http://schemas.microsoft.com/office/powerpoint/2010/main" val="87931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D678-5795-D51E-5B96-F5326F4113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5C9C27-3AA3-D3F8-59DC-1C40593423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A4F6EE-2C49-C230-266C-DC097375323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ED83902-2062-1C00-7F11-0A8F1EFD096F}"/>
              </a:ext>
            </a:extLst>
          </p:cNvPr>
          <p:cNvSpPr>
            <a:spLocks noGrp="1"/>
          </p:cNvSpPr>
          <p:nvPr>
            <p:ph type="sldNum" sz="quarter" idx="5"/>
          </p:nvPr>
        </p:nvSpPr>
        <p:spPr/>
        <p:txBody>
          <a:bodyPr/>
          <a:lstStyle/>
          <a:p>
            <a:fld id="{4E927019-59E1-4062-8304-00D42EA0AF8F}" type="slidenum">
              <a:rPr kumimoji="1" lang="ja-JP" altLang="en-US" smtClean="0"/>
              <a:t>3</a:t>
            </a:fld>
            <a:endParaRPr kumimoji="1" lang="ja-JP" altLang="en-US"/>
          </a:p>
        </p:txBody>
      </p:sp>
    </p:spTree>
    <p:extLst>
      <p:ext uri="{BB962C8B-B14F-4D97-AF65-F5344CB8AC3E}">
        <p14:creationId xmlns:p14="http://schemas.microsoft.com/office/powerpoint/2010/main" val="1385543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BC914-28E1-FA32-FA0E-7A769EB97B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B7FF21-6E0E-4162-00E8-9D21D599F0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BBDF36-8EEB-B3DA-DC63-3CC186A8E33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8A64ED7-86A6-20A9-0407-EA2F7232EA67}"/>
              </a:ext>
            </a:extLst>
          </p:cNvPr>
          <p:cNvSpPr>
            <a:spLocks noGrp="1"/>
          </p:cNvSpPr>
          <p:nvPr>
            <p:ph type="sldNum" sz="quarter" idx="5"/>
          </p:nvPr>
        </p:nvSpPr>
        <p:spPr/>
        <p:txBody>
          <a:bodyPr/>
          <a:lstStyle/>
          <a:p>
            <a:fld id="{4E927019-59E1-4062-8304-00D42EA0AF8F}" type="slidenum">
              <a:rPr kumimoji="1" lang="ja-JP" altLang="en-US" smtClean="0"/>
              <a:t>26</a:t>
            </a:fld>
            <a:endParaRPr kumimoji="1" lang="ja-JP" altLang="en-US"/>
          </a:p>
        </p:txBody>
      </p:sp>
    </p:spTree>
    <p:extLst>
      <p:ext uri="{BB962C8B-B14F-4D97-AF65-F5344CB8AC3E}">
        <p14:creationId xmlns:p14="http://schemas.microsoft.com/office/powerpoint/2010/main" val="2618203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15F00-45F0-3578-7214-8CC35124E51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E185EA-D32A-6790-2858-431AFD0833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EB59E92-6042-2B5B-D060-1C434B88EAF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E929A32-1C89-E744-BB26-20CB5058B7E7}"/>
              </a:ext>
            </a:extLst>
          </p:cNvPr>
          <p:cNvSpPr>
            <a:spLocks noGrp="1"/>
          </p:cNvSpPr>
          <p:nvPr>
            <p:ph type="sldNum" sz="quarter" idx="5"/>
          </p:nvPr>
        </p:nvSpPr>
        <p:spPr/>
        <p:txBody>
          <a:bodyPr/>
          <a:lstStyle/>
          <a:p>
            <a:fld id="{4E927019-59E1-4062-8304-00D42EA0AF8F}" type="slidenum">
              <a:rPr kumimoji="1" lang="ja-JP" altLang="en-US" smtClean="0"/>
              <a:t>27</a:t>
            </a:fld>
            <a:endParaRPr kumimoji="1" lang="ja-JP" altLang="en-US"/>
          </a:p>
        </p:txBody>
      </p:sp>
    </p:spTree>
    <p:extLst>
      <p:ext uri="{BB962C8B-B14F-4D97-AF65-F5344CB8AC3E}">
        <p14:creationId xmlns:p14="http://schemas.microsoft.com/office/powerpoint/2010/main" val="1830188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B54FC-9781-7213-37A5-9F5158C680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438B58-0CEA-9C55-DB50-BD4F6E07A3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06E79E-3E87-20C3-6703-F74523BB0AF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C8A2B7A-3C8A-4A25-1B6E-C365F1099D8D}"/>
              </a:ext>
            </a:extLst>
          </p:cNvPr>
          <p:cNvSpPr>
            <a:spLocks noGrp="1"/>
          </p:cNvSpPr>
          <p:nvPr>
            <p:ph type="sldNum" sz="quarter" idx="5"/>
          </p:nvPr>
        </p:nvSpPr>
        <p:spPr/>
        <p:txBody>
          <a:bodyPr/>
          <a:lstStyle/>
          <a:p>
            <a:fld id="{4E927019-59E1-4062-8304-00D42EA0AF8F}" type="slidenum">
              <a:rPr kumimoji="1" lang="ja-JP" altLang="en-US" smtClean="0"/>
              <a:t>28</a:t>
            </a:fld>
            <a:endParaRPr kumimoji="1" lang="ja-JP" altLang="en-US"/>
          </a:p>
        </p:txBody>
      </p:sp>
    </p:spTree>
    <p:extLst>
      <p:ext uri="{BB962C8B-B14F-4D97-AF65-F5344CB8AC3E}">
        <p14:creationId xmlns:p14="http://schemas.microsoft.com/office/powerpoint/2010/main" val="4159719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8F0DD-EB34-E871-69B1-E68626DB66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891175-7FA6-A587-6A6D-1A82CD66B85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0ED633-C7DF-DC60-D88B-CE4027CEFA7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260CCAA-C211-23AD-C23A-F3F51DB26852}"/>
              </a:ext>
            </a:extLst>
          </p:cNvPr>
          <p:cNvSpPr>
            <a:spLocks noGrp="1"/>
          </p:cNvSpPr>
          <p:nvPr>
            <p:ph type="sldNum" sz="quarter" idx="5"/>
          </p:nvPr>
        </p:nvSpPr>
        <p:spPr/>
        <p:txBody>
          <a:bodyPr/>
          <a:lstStyle/>
          <a:p>
            <a:fld id="{4E927019-59E1-4062-8304-00D42EA0AF8F}" type="slidenum">
              <a:rPr kumimoji="1" lang="ja-JP" altLang="en-US" smtClean="0"/>
              <a:t>29</a:t>
            </a:fld>
            <a:endParaRPr kumimoji="1" lang="ja-JP" altLang="en-US"/>
          </a:p>
        </p:txBody>
      </p:sp>
    </p:spTree>
    <p:extLst>
      <p:ext uri="{BB962C8B-B14F-4D97-AF65-F5344CB8AC3E}">
        <p14:creationId xmlns:p14="http://schemas.microsoft.com/office/powerpoint/2010/main" val="2535133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79C3-0256-6BA7-60FD-86A94094D5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E51B2C-3C79-AD49-D198-4BFA0CF03F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20274F-734A-4331-471E-2A0351A894A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6F1D790-FDEB-9957-7F62-4824384E7DF3}"/>
              </a:ext>
            </a:extLst>
          </p:cNvPr>
          <p:cNvSpPr>
            <a:spLocks noGrp="1"/>
          </p:cNvSpPr>
          <p:nvPr>
            <p:ph type="sldNum" sz="quarter" idx="5"/>
          </p:nvPr>
        </p:nvSpPr>
        <p:spPr/>
        <p:txBody>
          <a:bodyPr/>
          <a:lstStyle/>
          <a:p>
            <a:fld id="{4E927019-59E1-4062-8304-00D42EA0AF8F}" type="slidenum">
              <a:rPr kumimoji="1" lang="ja-JP" altLang="en-US" smtClean="0"/>
              <a:t>30</a:t>
            </a:fld>
            <a:endParaRPr kumimoji="1" lang="ja-JP" altLang="en-US"/>
          </a:p>
        </p:txBody>
      </p:sp>
    </p:spTree>
    <p:extLst>
      <p:ext uri="{BB962C8B-B14F-4D97-AF65-F5344CB8AC3E}">
        <p14:creationId xmlns:p14="http://schemas.microsoft.com/office/powerpoint/2010/main" val="4176863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FFD04-B8D1-FFAE-C5BA-540F6B6465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03763F-B4D7-A565-ED3F-E01065F4BB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C0427D-DD58-E1B8-E844-9C3777ECB8C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8CB3BA7-4D80-D9C3-411C-C94C9367726F}"/>
              </a:ext>
            </a:extLst>
          </p:cNvPr>
          <p:cNvSpPr>
            <a:spLocks noGrp="1"/>
          </p:cNvSpPr>
          <p:nvPr>
            <p:ph type="sldNum" sz="quarter" idx="5"/>
          </p:nvPr>
        </p:nvSpPr>
        <p:spPr/>
        <p:txBody>
          <a:bodyPr/>
          <a:lstStyle/>
          <a:p>
            <a:fld id="{4E927019-59E1-4062-8304-00D42EA0AF8F}" type="slidenum">
              <a:rPr kumimoji="1" lang="ja-JP" altLang="en-US" smtClean="0"/>
              <a:t>31</a:t>
            </a:fld>
            <a:endParaRPr kumimoji="1" lang="ja-JP" altLang="en-US"/>
          </a:p>
        </p:txBody>
      </p:sp>
    </p:spTree>
    <p:extLst>
      <p:ext uri="{BB962C8B-B14F-4D97-AF65-F5344CB8AC3E}">
        <p14:creationId xmlns:p14="http://schemas.microsoft.com/office/powerpoint/2010/main" val="2932789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51794-F051-80D9-53CB-34E755D464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6D8435-4721-BBD7-B1A8-FE76434F5C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C5614CC-1721-F2FA-B84B-BBB2B830D34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A3C629A-D445-C0D5-4856-0AE3B389AFCE}"/>
              </a:ext>
            </a:extLst>
          </p:cNvPr>
          <p:cNvSpPr>
            <a:spLocks noGrp="1"/>
          </p:cNvSpPr>
          <p:nvPr>
            <p:ph type="sldNum" sz="quarter" idx="5"/>
          </p:nvPr>
        </p:nvSpPr>
        <p:spPr/>
        <p:txBody>
          <a:bodyPr/>
          <a:lstStyle/>
          <a:p>
            <a:fld id="{4E927019-59E1-4062-8304-00D42EA0AF8F}" type="slidenum">
              <a:rPr kumimoji="1" lang="ja-JP" altLang="en-US" smtClean="0"/>
              <a:t>32</a:t>
            </a:fld>
            <a:endParaRPr kumimoji="1" lang="ja-JP" altLang="en-US"/>
          </a:p>
        </p:txBody>
      </p:sp>
    </p:spTree>
    <p:extLst>
      <p:ext uri="{BB962C8B-B14F-4D97-AF65-F5344CB8AC3E}">
        <p14:creationId xmlns:p14="http://schemas.microsoft.com/office/powerpoint/2010/main" val="3692957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E6136-E617-E387-4020-601E22B56C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C770DE-FFE8-C8DB-12B4-CB0FF2FA57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B0B14A5-1D4F-670C-3235-D47F9A374E7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BB395DB-DE70-B926-C9E9-8ED99222D561}"/>
              </a:ext>
            </a:extLst>
          </p:cNvPr>
          <p:cNvSpPr>
            <a:spLocks noGrp="1"/>
          </p:cNvSpPr>
          <p:nvPr>
            <p:ph type="sldNum" sz="quarter" idx="5"/>
          </p:nvPr>
        </p:nvSpPr>
        <p:spPr/>
        <p:txBody>
          <a:bodyPr/>
          <a:lstStyle/>
          <a:p>
            <a:fld id="{4E927019-59E1-4062-8304-00D42EA0AF8F}" type="slidenum">
              <a:rPr kumimoji="1" lang="ja-JP" altLang="en-US" smtClean="0"/>
              <a:t>33</a:t>
            </a:fld>
            <a:endParaRPr kumimoji="1" lang="ja-JP" altLang="en-US"/>
          </a:p>
        </p:txBody>
      </p:sp>
    </p:spTree>
    <p:extLst>
      <p:ext uri="{BB962C8B-B14F-4D97-AF65-F5344CB8AC3E}">
        <p14:creationId xmlns:p14="http://schemas.microsoft.com/office/powerpoint/2010/main" val="327259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0118-E0E9-B4C6-A1A3-10F6190FEA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44D326-3E69-AFCA-D22E-ED5F8D8550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0D1EF6-5220-216F-5A43-1CAC0DA7A96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D93B0C1-D141-E5AE-2BC6-6E30498F490F}"/>
              </a:ext>
            </a:extLst>
          </p:cNvPr>
          <p:cNvSpPr>
            <a:spLocks noGrp="1"/>
          </p:cNvSpPr>
          <p:nvPr>
            <p:ph type="sldNum" sz="quarter" idx="5"/>
          </p:nvPr>
        </p:nvSpPr>
        <p:spPr/>
        <p:txBody>
          <a:bodyPr/>
          <a:lstStyle/>
          <a:p>
            <a:fld id="{4E927019-59E1-4062-8304-00D42EA0AF8F}" type="slidenum">
              <a:rPr kumimoji="1" lang="ja-JP" altLang="en-US" smtClean="0"/>
              <a:t>34</a:t>
            </a:fld>
            <a:endParaRPr kumimoji="1" lang="ja-JP" altLang="en-US"/>
          </a:p>
        </p:txBody>
      </p:sp>
    </p:spTree>
    <p:extLst>
      <p:ext uri="{BB962C8B-B14F-4D97-AF65-F5344CB8AC3E}">
        <p14:creationId xmlns:p14="http://schemas.microsoft.com/office/powerpoint/2010/main" val="4178978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2336-C4C0-EF5C-8542-A4589770BC2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548392-A11A-EE0D-876D-EA3A7C1AA27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F07A20-1923-67A2-BF1E-8F75419E8CE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172EA29-C712-83A2-EE2C-372EE3077A37}"/>
              </a:ext>
            </a:extLst>
          </p:cNvPr>
          <p:cNvSpPr>
            <a:spLocks noGrp="1"/>
          </p:cNvSpPr>
          <p:nvPr>
            <p:ph type="sldNum" sz="quarter" idx="5"/>
          </p:nvPr>
        </p:nvSpPr>
        <p:spPr/>
        <p:txBody>
          <a:bodyPr/>
          <a:lstStyle/>
          <a:p>
            <a:fld id="{4E927019-59E1-4062-8304-00D42EA0AF8F}" type="slidenum">
              <a:rPr kumimoji="1" lang="ja-JP" altLang="en-US" smtClean="0"/>
              <a:t>35</a:t>
            </a:fld>
            <a:endParaRPr kumimoji="1" lang="ja-JP" altLang="en-US"/>
          </a:p>
        </p:txBody>
      </p:sp>
    </p:spTree>
    <p:extLst>
      <p:ext uri="{BB962C8B-B14F-4D97-AF65-F5344CB8AC3E}">
        <p14:creationId xmlns:p14="http://schemas.microsoft.com/office/powerpoint/2010/main" val="418430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1D23C-C366-F070-E147-7E47A50199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62235B-D348-F125-DB6D-4537ABFD19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F0B340-B3B5-0FC7-2B0E-32C0BC6D8B7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841F601-A89A-D523-11B2-EC806A560CFA}"/>
              </a:ext>
            </a:extLst>
          </p:cNvPr>
          <p:cNvSpPr>
            <a:spLocks noGrp="1"/>
          </p:cNvSpPr>
          <p:nvPr>
            <p:ph type="sldNum" sz="quarter" idx="5"/>
          </p:nvPr>
        </p:nvSpPr>
        <p:spPr/>
        <p:txBody>
          <a:bodyPr/>
          <a:lstStyle/>
          <a:p>
            <a:fld id="{4E927019-59E1-4062-8304-00D42EA0AF8F}" type="slidenum">
              <a:rPr kumimoji="1" lang="ja-JP" altLang="en-US" smtClean="0"/>
              <a:t>9</a:t>
            </a:fld>
            <a:endParaRPr kumimoji="1" lang="ja-JP" altLang="en-US"/>
          </a:p>
        </p:txBody>
      </p:sp>
    </p:spTree>
    <p:extLst>
      <p:ext uri="{BB962C8B-B14F-4D97-AF65-F5344CB8AC3E}">
        <p14:creationId xmlns:p14="http://schemas.microsoft.com/office/powerpoint/2010/main" val="3548281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1210D-E5D6-A0E9-5206-D98693BB6C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26E5C2-E3BC-B3D6-6ECA-77F6801BD0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46D1C5-4571-3073-A3CC-746F2EFFE4A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E94CD6B-DCD2-C64F-F2D4-8C0FADDE794A}"/>
              </a:ext>
            </a:extLst>
          </p:cNvPr>
          <p:cNvSpPr>
            <a:spLocks noGrp="1"/>
          </p:cNvSpPr>
          <p:nvPr>
            <p:ph type="sldNum" sz="quarter" idx="5"/>
          </p:nvPr>
        </p:nvSpPr>
        <p:spPr/>
        <p:txBody>
          <a:bodyPr/>
          <a:lstStyle/>
          <a:p>
            <a:fld id="{4E927019-59E1-4062-8304-00D42EA0AF8F}" type="slidenum">
              <a:rPr kumimoji="1" lang="ja-JP" altLang="en-US" smtClean="0"/>
              <a:t>36</a:t>
            </a:fld>
            <a:endParaRPr kumimoji="1" lang="ja-JP" altLang="en-US"/>
          </a:p>
        </p:txBody>
      </p:sp>
    </p:spTree>
    <p:extLst>
      <p:ext uri="{BB962C8B-B14F-4D97-AF65-F5344CB8AC3E}">
        <p14:creationId xmlns:p14="http://schemas.microsoft.com/office/powerpoint/2010/main" val="2841207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AEFB7-4DEC-D11D-F459-C22B5C4A57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89B8F5-CC4E-16F4-5B2C-A8B48F2AE0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BB176B-612C-B280-86E8-ED22151E789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2EC1220-1909-BBA7-F7CF-8ABAE7F95DE4}"/>
              </a:ext>
            </a:extLst>
          </p:cNvPr>
          <p:cNvSpPr>
            <a:spLocks noGrp="1"/>
          </p:cNvSpPr>
          <p:nvPr>
            <p:ph type="sldNum" sz="quarter" idx="5"/>
          </p:nvPr>
        </p:nvSpPr>
        <p:spPr/>
        <p:txBody>
          <a:bodyPr/>
          <a:lstStyle/>
          <a:p>
            <a:fld id="{4E927019-59E1-4062-8304-00D42EA0AF8F}" type="slidenum">
              <a:rPr kumimoji="1" lang="ja-JP" altLang="en-US" smtClean="0"/>
              <a:t>37</a:t>
            </a:fld>
            <a:endParaRPr kumimoji="1" lang="ja-JP" altLang="en-US"/>
          </a:p>
        </p:txBody>
      </p:sp>
    </p:spTree>
    <p:extLst>
      <p:ext uri="{BB962C8B-B14F-4D97-AF65-F5344CB8AC3E}">
        <p14:creationId xmlns:p14="http://schemas.microsoft.com/office/powerpoint/2010/main" val="4007170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E9E60-02B2-A660-5055-B635FB97E6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320680-F715-99FF-544D-0A625E7C15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E2F9DF-AC26-B615-A579-9795B6A9DA2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434BDA5-BF92-00C1-214B-669B48A6BC26}"/>
              </a:ext>
            </a:extLst>
          </p:cNvPr>
          <p:cNvSpPr>
            <a:spLocks noGrp="1"/>
          </p:cNvSpPr>
          <p:nvPr>
            <p:ph type="sldNum" sz="quarter" idx="5"/>
          </p:nvPr>
        </p:nvSpPr>
        <p:spPr/>
        <p:txBody>
          <a:bodyPr/>
          <a:lstStyle/>
          <a:p>
            <a:fld id="{4E927019-59E1-4062-8304-00D42EA0AF8F}" type="slidenum">
              <a:rPr kumimoji="1" lang="ja-JP" altLang="en-US" smtClean="0"/>
              <a:t>38</a:t>
            </a:fld>
            <a:endParaRPr kumimoji="1" lang="ja-JP" altLang="en-US"/>
          </a:p>
        </p:txBody>
      </p:sp>
    </p:spTree>
    <p:extLst>
      <p:ext uri="{BB962C8B-B14F-4D97-AF65-F5344CB8AC3E}">
        <p14:creationId xmlns:p14="http://schemas.microsoft.com/office/powerpoint/2010/main" val="3051865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3B2BF-64AA-5C20-85D1-2E280913BA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05F1C62-C66A-3D9F-734A-913763FABE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12F732-BC4E-5887-D3C4-B6800CD0931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F9C18A6-B4FE-9FE2-BF01-DE7F0FDDFD0F}"/>
              </a:ext>
            </a:extLst>
          </p:cNvPr>
          <p:cNvSpPr>
            <a:spLocks noGrp="1"/>
          </p:cNvSpPr>
          <p:nvPr>
            <p:ph type="sldNum" sz="quarter" idx="5"/>
          </p:nvPr>
        </p:nvSpPr>
        <p:spPr/>
        <p:txBody>
          <a:bodyPr/>
          <a:lstStyle/>
          <a:p>
            <a:fld id="{4E927019-59E1-4062-8304-00D42EA0AF8F}" type="slidenum">
              <a:rPr kumimoji="1" lang="ja-JP" altLang="en-US" smtClean="0"/>
              <a:t>39</a:t>
            </a:fld>
            <a:endParaRPr kumimoji="1" lang="ja-JP" altLang="en-US"/>
          </a:p>
        </p:txBody>
      </p:sp>
    </p:spTree>
    <p:extLst>
      <p:ext uri="{BB962C8B-B14F-4D97-AF65-F5344CB8AC3E}">
        <p14:creationId xmlns:p14="http://schemas.microsoft.com/office/powerpoint/2010/main" val="220301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E1C06-CF36-50B3-8997-9A2366F6FC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954513-2991-5902-8AE0-AFB0F4A139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4ABD14-7B54-34C4-6FE1-80AC244C60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8206C9C-98C0-64ED-AC1F-629BEB6EA7B8}"/>
              </a:ext>
            </a:extLst>
          </p:cNvPr>
          <p:cNvSpPr>
            <a:spLocks noGrp="1"/>
          </p:cNvSpPr>
          <p:nvPr>
            <p:ph type="sldNum" sz="quarter" idx="5"/>
          </p:nvPr>
        </p:nvSpPr>
        <p:spPr/>
        <p:txBody>
          <a:bodyPr/>
          <a:lstStyle/>
          <a:p>
            <a:fld id="{4E927019-59E1-4062-8304-00D42EA0AF8F}" type="slidenum">
              <a:rPr kumimoji="1" lang="ja-JP" altLang="en-US" smtClean="0"/>
              <a:t>40</a:t>
            </a:fld>
            <a:endParaRPr kumimoji="1" lang="ja-JP" altLang="en-US"/>
          </a:p>
        </p:txBody>
      </p:sp>
    </p:spTree>
    <p:extLst>
      <p:ext uri="{BB962C8B-B14F-4D97-AF65-F5344CB8AC3E}">
        <p14:creationId xmlns:p14="http://schemas.microsoft.com/office/powerpoint/2010/main" val="2078762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2518-C276-64F8-2D8D-F4925719DB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23C591-8A3E-C823-EE14-3040EEF2709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4E3F53-EEC1-B8C5-86BA-8C8B32ACE0E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B7ACDDF-710D-9989-DEC4-FE2C2B81A722}"/>
              </a:ext>
            </a:extLst>
          </p:cNvPr>
          <p:cNvSpPr>
            <a:spLocks noGrp="1"/>
          </p:cNvSpPr>
          <p:nvPr>
            <p:ph type="sldNum" sz="quarter" idx="5"/>
          </p:nvPr>
        </p:nvSpPr>
        <p:spPr/>
        <p:txBody>
          <a:bodyPr/>
          <a:lstStyle/>
          <a:p>
            <a:fld id="{4E927019-59E1-4062-8304-00D42EA0AF8F}" type="slidenum">
              <a:rPr kumimoji="1" lang="ja-JP" altLang="en-US" smtClean="0"/>
              <a:t>41</a:t>
            </a:fld>
            <a:endParaRPr kumimoji="1" lang="ja-JP" altLang="en-US"/>
          </a:p>
        </p:txBody>
      </p:sp>
    </p:spTree>
    <p:extLst>
      <p:ext uri="{BB962C8B-B14F-4D97-AF65-F5344CB8AC3E}">
        <p14:creationId xmlns:p14="http://schemas.microsoft.com/office/powerpoint/2010/main" val="2512922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99D28-CA73-1702-FC6A-C830DBDF44A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897A2FB-5D4D-C984-9B74-801A12A6CD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85829E-269F-00FF-401B-D93567EF7E2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62BF30E-B87C-20D9-E70F-73DC7E08079A}"/>
              </a:ext>
            </a:extLst>
          </p:cNvPr>
          <p:cNvSpPr>
            <a:spLocks noGrp="1"/>
          </p:cNvSpPr>
          <p:nvPr>
            <p:ph type="sldNum" sz="quarter" idx="5"/>
          </p:nvPr>
        </p:nvSpPr>
        <p:spPr/>
        <p:txBody>
          <a:bodyPr/>
          <a:lstStyle/>
          <a:p>
            <a:fld id="{4E927019-59E1-4062-8304-00D42EA0AF8F}" type="slidenum">
              <a:rPr kumimoji="1" lang="ja-JP" altLang="en-US" smtClean="0"/>
              <a:t>42</a:t>
            </a:fld>
            <a:endParaRPr kumimoji="1" lang="ja-JP" altLang="en-US"/>
          </a:p>
        </p:txBody>
      </p:sp>
    </p:spTree>
    <p:extLst>
      <p:ext uri="{BB962C8B-B14F-4D97-AF65-F5344CB8AC3E}">
        <p14:creationId xmlns:p14="http://schemas.microsoft.com/office/powerpoint/2010/main" val="2678513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47F29-9221-308C-BE50-18A3F867CB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E719F4-0438-4F8C-988F-924F17C7DD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7FE237-D067-DB20-2C59-D6A740B2B02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FDC7EDA-E911-4A3D-2F03-DECCCEEB9137}"/>
              </a:ext>
            </a:extLst>
          </p:cNvPr>
          <p:cNvSpPr>
            <a:spLocks noGrp="1"/>
          </p:cNvSpPr>
          <p:nvPr>
            <p:ph type="sldNum" sz="quarter" idx="5"/>
          </p:nvPr>
        </p:nvSpPr>
        <p:spPr/>
        <p:txBody>
          <a:bodyPr/>
          <a:lstStyle/>
          <a:p>
            <a:fld id="{4E927019-59E1-4062-8304-00D42EA0AF8F}" type="slidenum">
              <a:rPr kumimoji="1" lang="ja-JP" altLang="en-US" smtClean="0"/>
              <a:t>43</a:t>
            </a:fld>
            <a:endParaRPr kumimoji="1" lang="ja-JP" altLang="en-US"/>
          </a:p>
        </p:txBody>
      </p:sp>
    </p:spTree>
    <p:extLst>
      <p:ext uri="{BB962C8B-B14F-4D97-AF65-F5344CB8AC3E}">
        <p14:creationId xmlns:p14="http://schemas.microsoft.com/office/powerpoint/2010/main" val="18523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F1E80-AAB4-5243-9E89-61D876ACAC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A4E541-3FAF-17F1-1649-7716017F4A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BA4D63-DC26-00B0-7DB4-D6476BED906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D1ADBD9-7D3B-ADCA-F5A6-B3A70358A9CE}"/>
              </a:ext>
            </a:extLst>
          </p:cNvPr>
          <p:cNvSpPr>
            <a:spLocks noGrp="1"/>
          </p:cNvSpPr>
          <p:nvPr>
            <p:ph type="sldNum" sz="quarter" idx="5"/>
          </p:nvPr>
        </p:nvSpPr>
        <p:spPr/>
        <p:txBody>
          <a:bodyPr/>
          <a:lstStyle/>
          <a:p>
            <a:fld id="{4E927019-59E1-4062-8304-00D42EA0AF8F}" type="slidenum">
              <a:rPr kumimoji="1" lang="ja-JP" altLang="en-US" smtClean="0"/>
              <a:t>44</a:t>
            </a:fld>
            <a:endParaRPr kumimoji="1" lang="ja-JP" altLang="en-US"/>
          </a:p>
        </p:txBody>
      </p:sp>
    </p:spTree>
    <p:extLst>
      <p:ext uri="{BB962C8B-B14F-4D97-AF65-F5344CB8AC3E}">
        <p14:creationId xmlns:p14="http://schemas.microsoft.com/office/powerpoint/2010/main" val="2054339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83D19-3F1C-76BA-58B1-821ED61D0D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A057DC-E0A2-624D-FC44-6C23F1EA4C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7020F7-0079-A997-E98C-AF37B940047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3E1A14F-2D20-9F54-9174-1774DB0A77E5}"/>
              </a:ext>
            </a:extLst>
          </p:cNvPr>
          <p:cNvSpPr>
            <a:spLocks noGrp="1"/>
          </p:cNvSpPr>
          <p:nvPr>
            <p:ph type="sldNum" sz="quarter" idx="5"/>
          </p:nvPr>
        </p:nvSpPr>
        <p:spPr/>
        <p:txBody>
          <a:bodyPr/>
          <a:lstStyle/>
          <a:p>
            <a:fld id="{4E927019-59E1-4062-8304-00D42EA0AF8F}" type="slidenum">
              <a:rPr kumimoji="1" lang="ja-JP" altLang="en-US" smtClean="0"/>
              <a:t>45</a:t>
            </a:fld>
            <a:endParaRPr kumimoji="1" lang="ja-JP" altLang="en-US"/>
          </a:p>
        </p:txBody>
      </p:sp>
    </p:spTree>
    <p:extLst>
      <p:ext uri="{BB962C8B-B14F-4D97-AF65-F5344CB8AC3E}">
        <p14:creationId xmlns:p14="http://schemas.microsoft.com/office/powerpoint/2010/main" val="104046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AF38-6440-1B73-4566-03470E2C7F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0DADED-D035-80CF-3C65-0718549B593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0DD325-EABF-800B-F9B6-B9F997C6961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CE19B9D-4078-A7A1-2973-B623DE916E5F}"/>
              </a:ext>
            </a:extLst>
          </p:cNvPr>
          <p:cNvSpPr>
            <a:spLocks noGrp="1"/>
          </p:cNvSpPr>
          <p:nvPr>
            <p:ph type="sldNum" sz="quarter" idx="5"/>
          </p:nvPr>
        </p:nvSpPr>
        <p:spPr/>
        <p:txBody>
          <a:bodyPr/>
          <a:lstStyle/>
          <a:p>
            <a:fld id="{4E927019-59E1-4062-8304-00D42EA0AF8F}" type="slidenum">
              <a:rPr kumimoji="1" lang="ja-JP" altLang="en-US" smtClean="0"/>
              <a:t>10</a:t>
            </a:fld>
            <a:endParaRPr kumimoji="1" lang="ja-JP" altLang="en-US"/>
          </a:p>
        </p:txBody>
      </p:sp>
    </p:spTree>
    <p:extLst>
      <p:ext uri="{BB962C8B-B14F-4D97-AF65-F5344CB8AC3E}">
        <p14:creationId xmlns:p14="http://schemas.microsoft.com/office/powerpoint/2010/main" val="2742012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E074F-0794-ECCA-C68C-FECE8E3414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C0101D-ECEA-F268-6159-3B76A15992A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DF08F91-9038-9A9A-6E7F-6DB16266E5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4F933A5-E6BF-1B59-C9E8-11CDC7ED2CB6}"/>
              </a:ext>
            </a:extLst>
          </p:cNvPr>
          <p:cNvSpPr>
            <a:spLocks noGrp="1"/>
          </p:cNvSpPr>
          <p:nvPr>
            <p:ph type="sldNum" sz="quarter" idx="5"/>
          </p:nvPr>
        </p:nvSpPr>
        <p:spPr/>
        <p:txBody>
          <a:bodyPr/>
          <a:lstStyle/>
          <a:p>
            <a:fld id="{4E927019-59E1-4062-8304-00D42EA0AF8F}" type="slidenum">
              <a:rPr kumimoji="1" lang="ja-JP" altLang="en-US" smtClean="0"/>
              <a:t>46</a:t>
            </a:fld>
            <a:endParaRPr kumimoji="1" lang="ja-JP" altLang="en-US"/>
          </a:p>
        </p:txBody>
      </p:sp>
    </p:spTree>
    <p:extLst>
      <p:ext uri="{BB962C8B-B14F-4D97-AF65-F5344CB8AC3E}">
        <p14:creationId xmlns:p14="http://schemas.microsoft.com/office/powerpoint/2010/main" val="1392722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0A7B5-99CD-F06C-F4D1-DE78ADDBB8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78F61C-E03C-CC14-77E3-22CB43A8CF5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7799E8-D8FB-43F2-4671-0BFB081081F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4CE1640-9F68-1B1B-7F5D-922D81588AA5}"/>
              </a:ext>
            </a:extLst>
          </p:cNvPr>
          <p:cNvSpPr>
            <a:spLocks noGrp="1"/>
          </p:cNvSpPr>
          <p:nvPr>
            <p:ph type="sldNum" sz="quarter" idx="5"/>
          </p:nvPr>
        </p:nvSpPr>
        <p:spPr/>
        <p:txBody>
          <a:bodyPr/>
          <a:lstStyle/>
          <a:p>
            <a:fld id="{4E927019-59E1-4062-8304-00D42EA0AF8F}" type="slidenum">
              <a:rPr kumimoji="1" lang="ja-JP" altLang="en-US" smtClean="0"/>
              <a:t>47</a:t>
            </a:fld>
            <a:endParaRPr kumimoji="1" lang="ja-JP" altLang="en-US"/>
          </a:p>
        </p:txBody>
      </p:sp>
    </p:spTree>
    <p:extLst>
      <p:ext uri="{BB962C8B-B14F-4D97-AF65-F5344CB8AC3E}">
        <p14:creationId xmlns:p14="http://schemas.microsoft.com/office/powerpoint/2010/main" val="2868180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F4520-8B67-39DA-4A81-7075526F90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106ADE-46C6-FEDA-A2F8-331BF85F53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72CD59E-5B93-18AE-D541-018533EDA5F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1413A53-C86F-9817-150E-8181C68B6E51}"/>
              </a:ext>
            </a:extLst>
          </p:cNvPr>
          <p:cNvSpPr>
            <a:spLocks noGrp="1"/>
          </p:cNvSpPr>
          <p:nvPr>
            <p:ph type="sldNum" sz="quarter" idx="5"/>
          </p:nvPr>
        </p:nvSpPr>
        <p:spPr/>
        <p:txBody>
          <a:bodyPr/>
          <a:lstStyle/>
          <a:p>
            <a:fld id="{4E927019-59E1-4062-8304-00D42EA0AF8F}" type="slidenum">
              <a:rPr kumimoji="1" lang="ja-JP" altLang="en-US" smtClean="0"/>
              <a:t>48</a:t>
            </a:fld>
            <a:endParaRPr kumimoji="1" lang="ja-JP" altLang="en-US"/>
          </a:p>
        </p:txBody>
      </p:sp>
    </p:spTree>
    <p:extLst>
      <p:ext uri="{BB962C8B-B14F-4D97-AF65-F5344CB8AC3E}">
        <p14:creationId xmlns:p14="http://schemas.microsoft.com/office/powerpoint/2010/main" val="123554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809E1-7B06-A975-F6B5-C730B91A1A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183E3C-73C2-8D8C-97A3-26069547C9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03516B-4B14-1084-67F9-D0B8AF9FB6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61D8A63-11B1-CA8F-59DB-A161454613D4}"/>
              </a:ext>
            </a:extLst>
          </p:cNvPr>
          <p:cNvSpPr>
            <a:spLocks noGrp="1"/>
          </p:cNvSpPr>
          <p:nvPr>
            <p:ph type="sldNum" sz="quarter" idx="5"/>
          </p:nvPr>
        </p:nvSpPr>
        <p:spPr/>
        <p:txBody>
          <a:bodyPr/>
          <a:lstStyle/>
          <a:p>
            <a:fld id="{4E927019-59E1-4062-8304-00D42EA0AF8F}" type="slidenum">
              <a:rPr kumimoji="1" lang="ja-JP" altLang="en-US" smtClean="0"/>
              <a:t>49</a:t>
            </a:fld>
            <a:endParaRPr kumimoji="1" lang="ja-JP" altLang="en-US"/>
          </a:p>
        </p:txBody>
      </p:sp>
    </p:spTree>
    <p:extLst>
      <p:ext uri="{BB962C8B-B14F-4D97-AF65-F5344CB8AC3E}">
        <p14:creationId xmlns:p14="http://schemas.microsoft.com/office/powerpoint/2010/main" val="3964447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87B25-2284-3F01-15C0-AECC197839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FEF81D-A38A-DA73-A92D-9614B573B16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70EB7D8-AE57-AC1E-0991-E5ABE802C61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F7C84E9-8164-7AF8-2BD4-1E1D8286F802}"/>
              </a:ext>
            </a:extLst>
          </p:cNvPr>
          <p:cNvSpPr>
            <a:spLocks noGrp="1"/>
          </p:cNvSpPr>
          <p:nvPr>
            <p:ph type="sldNum" sz="quarter" idx="5"/>
          </p:nvPr>
        </p:nvSpPr>
        <p:spPr/>
        <p:txBody>
          <a:bodyPr/>
          <a:lstStyle/>
          <a:p>
            <a:fld id="{4E927019-59E1-4062-8304-00D42EA0AF8F}" type="slidenum">
              <a:rPr kumimoji="1" lang="ja-JP" altLang="en-US" smtClean="0"/>
              <a:t>50</a:t>
            </a:fld>
            <a:endParaRPr kumimoji="1" lang="ja-JP" altLang="en-US"/>
          </a:p>
        </p:txBody>
      </p:sp>
    </p:spTree>
    <p:extLst>
      <p:ext uri="{BB962C8B-B14F-4D97-AF65-F5344CB8AC3E}">
        <p14:creationId xmlns:p14="http://schemas.microsoft.com/office/powerpoint/2010/main" val="839154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8E00-D64B-50D1-855B-E77817CA84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FC21BC-33A2-35F9-CA5D-FF63FE6DCC8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A9F4E4-5312-E8AE-A291-AD0F91FD991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4BDA876-3B42-4A82-5EC0-3013B1758854}"/>
              </a:ext>
            </a:extLst>
          </p:cNvPr>
          <p:cNvSpPr>
            <a:spLocks noGrp="1"/>
          </p:cNvSpPr>
          <p:nvPr>
            <p:ph type="sldNum" sz="quarter" idx="5"/>
          </p:nvPr>
        </p:nvSpPr>
        <p:spPr/>
        <p:txBody>
          <a:bodyPr/>
          <a:lstStyle/>
          <a:p>
            <a:fld id="{4E927019-59E1-4062-8304-00D42EA0AF8F}" type="slidenum">
              <a:rPr kumimoji="1" lang="ja-JP" altLang="en-US" smtClean="0"/>
              <a:t>51</a:t>
            </a:fld>
            <a:endParaRPr kumimoji="1" lang="ja-JP" altLang="en-US"/>
          </a:p>
        </p:txBody>
      </p:sp>
    </p:spTree>
    <p:extLst>
      <p:ext uri="{BB962C8B-B14F-4D97-AF65-F5344CB8AC3E}">
        <p14:creationId xmlns:p14="http://schemas.microsoft.com/office/powerpoint/2010/main" val="812677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5876B-0749-7BBC-C82F-DBEAA1BC94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72F28F-9FA8-A394-6760-431575FA4D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2CD1C3-2A31-65FF-4392-6DFADD041D1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27E3633-0C8E-52EA-0991-21C5407C322B}"/>
              </a:ext>
            </a:extLst>
          </p:cNvPr>
          <p:cNvSpPr>
            <a:spLocks noGrp="1"/>
          </p:cNvSpPr>
          <p:nvPr>
            <p:ph type="sldNum" sz="quarter" idx="5"/>
          </p:nvPr>
        </p:nvSpPr>
        <p:spPr/>
        <p:txBody>
          <a:bodyPr/>
          <a:lstStyle/>
          <a:p>
            <a:fld id="{4E927019-59E1-4062-8304-00D42EA0AF8F}" type="slidenum">
              <a:rPr kumimoji="1" lang="ja-JP" altLang="en-US" smtClean="0"/>
              <a:t>52</a:t>
            </a:fld>
            <a:endParaRPr kumimoji="1" lang="ja-JP" altLang="en-US"/>
          </a:p>
        </p:txBody>
      </p:sp>
    </p:spTree>
    <p:extLst>
      <p:ext uri="{BB962C8B-B14F-4D97-AF65-F5344CB8AC3E}">
        <p14:creationId xmlns:p14="http://schemas.microsoft.com/office/powerpoint/2010/main" val="1829403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93FD6-FBCE-4C15-407D-07E83E0CA8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4CDAB5-78F9-0542-DF4B-32BD6183E5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A372F3-0ABF-CFF9-3035-864D36743C5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739D9D6-252B-3A56-D38A-42AD4B01CF94}"/>
              </a:ext>
            </a:extLst>
          </p:cNvPr>
          <p:cNvSpPr>
            <a:spLocks noGrp="1"/>
          </p:cNvSpPr>
          <p:nvPr>
            <p:ph type="sldNum" sz="quarter" idx="5"/>
          </p:nvPr>
        </p:nvSpPr>
        <p:spPr/>
        <p:txBody>
          <a:bodyPr/>
          <a:lstStyle/>
          <a:p>
            <a:fld id="{4E927019-59E1-4062-8304-00D42EA0AF8F}" type="slidenum">
              <a:rPr kumimoji="1" lang="ja-JP" altLang="en-US" smtClean="0"/>
              <a:t>53</a:t>
            </a:fld>
            <a:endParaRPr kumimoji="1" lang="ja-JP" altLang="en-US"/>
          </a:p>
        </p:txBody>
      </p:sp>
    </p:spTree>
    <p:extLst>
      <p:ext uri="{BB962C8B-B14F-4D97-AF65-F5344CB8AC3E}">
        <p14:creationId xmlns:p14="http://schemas.microsoft.com/office/powerpoint/2010/main" val="4052299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826D-9C3A-5F99-2AFA-45C4FE0939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88533C-A2AF-FC27-CB27-3CDD029DD3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AF60EA-FCD7-58E2-5F31-6350246FB21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B5F0B3A-845E-F1A8-5A41-BA609DD5FD30}"/>
              </a:ext>
            </a:extLst>
          </p:cNvPr>
          <p:cNvSpPr>
            <a:spLocks noGrp="1"/>
          </p:cNvSpPr>
          <p:nvPr>
            <p:ph type="sldNum" sz="quarter" idx="5"/>
          </p:nvPr>
        </p:nvSpPr>
        <p:spPr/>
        <p:txBody>
          <a:bodyPr/>
          <a:lstStyle/>
          <a:p>
            <a:fld id="{4E927019-59E1-4062-8304-00D42EA0AF8F}" type="slidenum">
              <a:rPr kumimoji="1" lang="ja-JP" altLang="en-US" smtClean="0"/>
              <a:t>54</a:t>
            </a:fld>
            <a:endParaRPr kumimoji="1" lang="ja-JP" altLang="en-US"/>
          </a:p>
        </p:txBody>
      </p:sp>
    </p:spTree>
    <p:extLst>
      <p:ext uri="{BB962C8B-B14F-4D97-AF65-F5344CB8AC3E}">
        <p14:creationId xmlns:p14="http://schemas.microsoft.com/office/powerpoint/2010/main" val="3465930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69D3-8CC3-83F7-B672-021688FBA2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F0392D-FBEC-C107-895B-E77EAA2640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89AA58-283F-7005-56C8-F8758676A1F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6111F79-F350-434E-A05F-3E04FDF6749E}"/>
              </a:ext>
            </a:extLst>
          </p:cNvPr>
          <p:cNvSpPr>
            <a:spLocks noGrp="1"/>
          </p:cNvSpPr>
          <p:nvPr>
            <p:ph type="sldNum" sz="quarter" idx="5"/>
          </p:nvPr>
        </p:nvSpPr>
        <p:spPr/>
        <p:txBody>
          <a:bodyPr/>
          <a:lstStyle/>
          <a:p>
            <a:fld id="{4E927019-59E1-4062-8304-00D42EA0AF8F}" type="slidenum">
              <a:rPr kumimoji="1" lang="ja-JP" altLang="en-US" smtClean="0"/>
              <a:t>55</a:t>
            </a:fld>
            <a:endParaRPr kumimoji="1" lang="ja-JP" altLang="en-US"/>
          </a:p>
        </p:txBody>
      </p:sp>
    </p:spTree>
    <p:extLst>
      <p:ext uri="{BB962C8B-B14F-4D97-AF65-F5344CB8AC3E}">
        <p14:creationId xmlns:p14="http://schemas.microsoft.com/office/powerpoint/2010/main" val="2929691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19C8F-CB55-6B79-6DAF-46DCCD40CC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88E343-2D26-C53D-8253-1F30C869B1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274258-9CDF-C6E2-9DA5-FD873B92D24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6F9471C-F3A0-628F-4574-1971528458B3}"/>
              </a:ext>
            </a:extLst>
          </p:cNvPr>
          <p:cNvSpPr>
            <a:spLocks noGrp="1"/>
          </p:cNvSpPr>
          <p:nvPr>
            <p:ph type="sldNum" sz="quarter" idx="5"/>
          </p:nvPr>
        </p:nvSpPr>
        <p:spPr/>
        <p:txBody>
          <a:bodyPr/>
          <a:lstStyle/>
          <a:p>
            <a:fld id="{4E927019-59E1-4062-8304-00D42EA0AF8F}" type="slidenum">
              <a:rPr kumimoji="1" lang="ja-JP" altLang="en-US" smtClean="0"/>
              <a:t>11</a:t>
            </a:fld>
            <a:endParaRPr kumimoji="1" lang="ja-JP" altLang="en-US"/>
          </a:p>
        </p:txBody>
      </p:sp>
    </p:spTree>
    <p:extLst>
      <p:ext uri="{BB962C8B-B14F-4D97-AF65-F5344CB8AC3E}">
        <p14:creationId xmlns:p14="http://schemas.microsoft.com/office/powerpoint/2010/main" val="2254570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9C227-EBC2-8940-2084-AFB4D7D970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9F6A9E-EADD-9FFC-745B-CBDF37A9B7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CCC02A-3A42-5348-21EA-08A4046CE76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0B41308-ED98-99AC-C15F-8749EFD0B8B1}"/>
              </a:ext>
            </a:extLst>
          </p:cNvPr>
          <p:cNvSpPr>
            <a:spLocks noGrp="1"/>
          </p:cNvSpPr>
          <p:nvPr>
            <p:ph type="sldNum" sz="quarter" idx="5"/>
          </p:nvPr>
        </p:nvSpPr>
        <p:spPr/>
        <p:txBody>
          <a:bodyPr/>
          <a:lstStyle/>
          <a:p>
            <a:fld id="{4E927019-59E1-4062-8304-00D42EA0AF8F}" type="slidenum">
              <a:rPr kumimoji="1" lang="ja-JP" altLang="en-US" smtClean="0"/>
              <a:t>56</a:t>
            </a:fld>
            <a:endParaRPr kumimoji="1" lang="ja-JP" altLang="en-US"/>
          </a:p>
        </p:txBody>
      </p:sp>
    </p:spTree>
    <p:extLst>
      <p:ext uri="{BB962C8B-B14F-4D97-AF65-F5344CB8AC3E}">
        <p14:creationId xmlns:p14="http://schemas.microsoft.com/office/powerpoint/2010/main" val="2945673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9DA29-5ACA-E4AC-D2A9-3681E9D278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45ED66-5117-7D2E-7FC2-9C976DF965A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4C1C18-14A1-9541-A66A-62B8F3DD29F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6288BB5-9EF6-D4F3-9624-48E76A2001CB}"/>
              </a:ext>
            </a:extLst>
          </p:cNvPr>
          <p:cNvSpPr>
            <a:spLocks noGrp="1"/>
          </p:cNvSpPr>
          <p:nvPr>
            <p:ph type="sldNum" sz="quarter" idx="5"/>
          </p:nvPr>
        </p:nvSpPr>
        <p:spPr/>
        <p:txBody>
          <a:bodyPr/>
          <a:lstStyle/>
          <a:p>
            <a:fld id="{4E927019-59E1-4062-8304-00D42EA0AF8F}" type="slidenum">
              <a:rPr kumimoji="1" lang="ja-JP" altLang="en-US" smtClean="0"/>
              <a:t>57</a:t>
            </a:fld>
            <a:endParaRPr kumimoji="1" lang="ja-JP" altLang="en-US"/>
          </a:p>
        </p:txBody>
      </p:sp>
    </p:spTree>
    <p:extLst>
      <p:ext uri="{BB962C8B-B14F-4D97-AF65-F5344CB8AC3E}">
        <p14:creationId xmlns:p14="http://schemas.microsoft.com/office/powerpoint/2010/main" val="4153083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B5207-F394-1194-B47B-527CA11181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662DD1-61CE-9123-2342-9872B4593D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14ABA1-11E9-9A09-029D-C4C2997EE1C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D54F6EE-C01A-F4A5-D285-5C44DB94E121}"/>
              </a:ext>
            </a:extLst>
          </p:cNvPr>
          <p:cNvSpPr>
            <a:spLocks noGrp="1"/>
          </p:cNvSpPr>
          <p:nvPr>
            <p:ph type="sldNum" sz="quarter" idx="5"/>
          </p:nvPr>
        </p:nvSpPr>
        <p:spPr/>
        <p:txBody>
          <a:bodyPr/>
          <a:lstStyle/>
          <a:p>
            <a:fld id="{4E927019-59E1-4062-8304-00D42EA0AF8F}" type="slidenum">
              <a:rPr kumimoji="1" lang="ja-JP" altLang="en-US" smtClean="0"/>
              <a:t>58</a:t>
            </a:fld>
            <a:endParaRPr kumimoji="1" lang="ja-JP" altLang="en-US"/>
          </a:p>
        </p:txBody>
      </p:sp>
    </p:spTree>
    <p:extLst>
      <p:ext uri="{BB962C8B-B14F-4D97-AF65-F5344CB8AC3E}">
        <p14:creationId xmlns:p14="http://schemas.microsoft.com/office/powerpoint/2010/main" val="9023286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CCB53-7F5E-D3D0-AE9A-F31930062E8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E2564F-CEDD-229E-32DC-EEB74C085BC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3A9AA3-AD67-E2B8-2CEA-0E2FCCE9E75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41CAE05-DFF2-F889-9355-6B9CC5817D70}"/>
              </a:ext>
            </a:extLst>
          </p:cNvPr>
          <p:cNvSpPr>
            <a:spLocks noGrp="1"/>
          </p:cNvSpPr>
          <p:nvPr>
            <p:ph type="sldNum" sz="quarter" idx="5"/>
          </p:nvPr>
        </p:nvSpPr>
        <p:spPr/>
        <p:txBody>
          <a:bodyPr/>
          <a:lstStyle/>
          <a:p>
            <a:fld id="{4E927019-59E1-4062-8304-00D42EA0AF8F}" type="slidenum">
              <a:rPr kumimoji="1" lang="ja-JP" altLang="en-US" smtClean="0"/>
              <a:t>59</a:t>
            </a:fld>
            <a:endParaRPr kumimoji="1" lang="ja-JP" altLang="en-US"/>
          </a:p>
        </p:txBody>
      </p:sp>
    </p:spTree>
    <p:extLst>
      <p:ext uri="{BB962C8B-B14F-4D97-AF65-F5344CB8AC3E}">
        <p14:creationId xmlns:p14="http://schemas.microsoft.com/office/powerpoint/2010/main" val="1749359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F53F2-E31D-854D-5FB8-92459089CD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6CC986-42CF-CDC3-0680-A01A6F7B63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227C35-4884-E273-6DEF-54F68FA1108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0ADEF7F-A712-3C77-4025-11171D5BEDE0}"/>
              </a:ext>
            </a:extLst>
          </p:cNvPr>
          <p:cNvSpPr>
            <a:spLocks noGrp="1"/>
          </p:cNvSpPr>
          <p:nvPr>
            <p:ph type="sldNum" sz="quarter" idx="5"/>
          </p:nvPr>
        </p:nvSpPr>
        <p:spPr/>
        <p:txBody>
          <a:bodyPr/>
          <a:lstStyle/>
          <a:p>
            <a:fld id="{4E927019-59E1-4062-8304-00D42EA0AF8F}" type="slidenum">
              <a:rPr kumimoji="1" lang="ja-JP" altLang="en-US" smtClean="0"/>
              <a:t>60</a:t>
            </a:fld>
            <a:endParaRPr kumimoji="1" lang="ja-JP" altLang="en-US"/>
          </a:p>
        </p:txBody>
      </p:sp>
    </p:spTree>
    <p:extLst>
      <p:ext uri="{BB962C8B-B14F-4D97-AF65-F5344CB8AC3E}">
        <p14:creationId xmlns:p14="http://schemas.microsoft.com/office/powerpoint/2010/main" val="126447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1427-CEA0-C286-D2FD-961FA15BAD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192215-43AE-FFDA-F4C6-86AE7385E3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ABD11-5FE2-6334-0100-68275F49147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4675EBF-24B8-9838-A3C3-402CE2057B54}"/>
              </a:ext>
            </a:extLst>
          </p:cNvPr>
          <p:cNvSpPr>
            <a:spLocks noGrp="1"/>
          </p:cNvSpPr>
          <p:nvPr>
            <p:ph type="sldNum" sz="quarter" idx="5"/>
          </p:nvPr>
        </p:nvSpPr>
        <p:spPr/>
        <p:txBody>
          <a:bodyPr/>
          <a:lstStyle/>
          <a:p>
            <a:fld id="{4E927019-59E1-4062-8304-00D42EA0AF8F}" type="slidenum">
              <a:rPr kumimoji="1" lang="ja-JP" altLang="en-US" smtClean="0"/>
              <a:t>12</a:t>
            </a:fld>
            <a:endParaRPr kumimoji="1" lang="ja-JP" altLang="en-US"/>
          </a:p>
        </p:txBody>
      </p:sp>
    </p:spTree>
    <p:extLst>
      <p:ext uri="{BB962C8B-B14F-4D97-AF65-F5344CB8AC3E}">
        <p14:creationId xmlns:p14="http://schemas.microsoft.com/office/powerpoint/2010/main" val="1145790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73F1D-F94E-E207-9E0B-DEE14CA4D9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3A16DC-1299-6C5F-2BBB-27CA3BE412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86159E-05C9-8198-D7F7-C3E20ECB19A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6950CA6-6FA2-42CD-3E5B-519AF74A4292}"/>
              </a:ext>
            </a:extLst>
          </p:cNvPr>
          <p:cNvSpPr>
            <a:spLocks noGrp="1"/>
          </p:cNvSpPr>
          <p:nvPr>
            <p:ph type="sldNum" sz="quarter" idx="5"/>
          </p:nvPr>
        </p:nvSpPr>
        <p:spPr/>
        <p:txBody>
          <a:bodyPr/>
          <a:lstStyle/>
          <a:p>
            <a:fld id="{4E927019-59E1-4062-8304-00D42EA0AF8F}" type="slidenum">
              <a:rPr kumimoji="1" lang="ja-JP" altLang="en-US" smtClean="0"/>
              <a:t>13</a:t>
            </a:fld>
            <a:endParaRPr kumimoji="1" lang="ja-JP" altLang="en-US"/>
          </a:p>
        </p:txBody>
      </p:sp>
    </p:spTree>
    <p:extLst>
      <p:ext uri="{BB962C8B-B14F-4D97-AF65-F5344CB8AC3E}">
        <p14:creationId xmlns:p14="http://schemas.microsoft.com/office/powerpoint/2010/main" val="135871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97778-1C0A-EACC-80B9-B71655F138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472E68-40FF-6761-4993-2A983627138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ADA94CC-34DE-5416-2C93-758F0270D07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3E0C614-179F-F6C1-A739-127AB16624CA}"/>
              </a:ext>
            </a:extLst>
          </p:cNvPr>
          <p:cNvSpPr>
            <a:spLocks noGrp="1"/>
          </p:cNvSpPr>
          <p:nvPr>
            <p:ph type="sldNum" sz="quarter" idx="5"/>
          </p:nvPr>
        </p:nvSpPr>
        <p:spPr/>
        <p:txBody>
          <a:bodyPr/>
          <a:lstStyle/>
          <a:p>
            <a:fld id="{4E927019-59E1-4062-8304-00D42EA0AF8F}" type="slidenum">
              <a:rPr kumimoji="1" lang="ja-JP" altLang="en-US" smtClean="0"/>
              <a:t>14</a:t>
            </a:fld>
            <a:endParaRPr kumimoji="1" lang="ja-JP" altLang="en-US"/>
          </a:p>
        </p:txBody>
      </p:sp>
    </p:spTree>
    <p:extLst>
      <p:ext uri="{BB962C8B-B14F-4D97-AF65-F5344CB8AC3E}">
        <p14:creationId xmlns:p14="http://schemas.microsoft.com/office/powerpoint/2010/main" val="2010169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C4506-2219-DA75-F5AA-3F952C3C5B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5590D1-42A7-0FE1-6759-6E3C01DEA20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456ED1-7AC6-7BCB-EB60-7564A93A0D2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6774386-F217-184F-C710-91BC29B673C8}"/>
              </a:ext>
            </a:extLst>
          </p:cNvPr>
          <p:cNvSpPr>
            <a:spLocks noGrp="1"/>
          </p:cNvSpPr>
          <p:nvPr>
            <p:ph type="sldNum" sz="quarter" idx="5"/>
          </p:nvPr>
        </p:nvSpPr>
        <p:spPr/>
        <p:txBody>
          <a:bodyPr/>
          <a:lstStyle/>
          <a:p>
            <a:fld id="{4E927019-59E1-4062-8304-00D42EA0AF8F}" type="slidenum">
              <a:rPr kumimoji="1" lang="ja-JP" altLang="en-US" smtClean="0"/>
              <a:t>15</a:t>
            </a:fld>
            <a:endParaRPr kumimoji="1" lang="ja-JP" altLang="en-US"/>
          </a:p>
        </p:txBody>
      </p:sp>
    </p:spTree>
    <p:extLst>
      <p:ext uri="{BB962C8B-B14F-4D97-AF65-F5344CB8AC3E}">
        <p14:creationId xmlns:p14="http://schemas.microsoft.com/office/powerpoint/2010/main" val="522350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485" name="図 484" descr="背景パターン&#10;&#10;AI 生成コンテンツは誤りを含む可能性があります。">
            <a:extLst>
              <a:ext uri="{FF2B5EF4-FFF2-40B4-BE49-F238E27FC236}">
                <a16:creationId xmlns:a16="http://schemas.microsoft.com/office/drawing/2014/main" id="{CACA6550-FFED-A223-7FAC-C27A309800C5}"/>
              </a:ext>
            </a:extLst>
          </p:cNvPr>
          <p:cNvPicPr>
            <a:picLocks noChangeAspect="1"/>
          </p:cNvPicPr>
          <p:nvPr userDrawn="1"/>
        </p:nvPicPr>
        <p:blipFill>
          <a:blip r:embed="rId2">
            <a:extLst>
              <a:ext uri="{28A0092B-C50C-407E-A947-70E740481C1C}">
                <a14:useLocalDpi xmlns:a14="http://schemas.microsoft.com/office/drawing/2010/main" val="0"/>
              </a:ext>
            </a:extLst>
          </a:blip>
          <a:srcRect b="20930"/>
          <a:stretch>
            <a:fillRect/>
          </a:stretch>
        </p:blipFill>
        <p:spPr>
          <a:xfrm>
            <a:off x="0" y="0"/>
            <a:ext cx="12192000" cy="6858001"/>
          </a:xfrm>
          <a:prstGeom prst="rect">
            <a:avLst/>
          </a:prstGeom>
        </p:spPr>
      </p:pic>
    </p:spTree>
    <p:extLst>
      <p:ext uri="{BB962C8B-B14F-4D97-AF65-F5344CB8AC3E}">
        <p14:creationId xmlns:p14="http://schemas.microsoft.com/office/powerpoint/2010/main" val="244476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8B5249-F445-44FE-A905-852A6E8E5991}"/>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E20B1D8-A446-41C3-BE6D-CFFCABA05FF8}"/>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A14F03-EE6B-4D79-AD54-DFCA3EA234D8}"/>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2026/4/16</a:t>
            </a:fld>
            <a:endParaRPr kumimoji="1" lang="ja-JP" altLang="en-US"/>
          </a:p>
        </p:txBody>
      </p:sp>
      <p:sp>
        <p:nvSpPr>
          <p:cNvPr id="5" name="フッター プレースホルダー 4">
            <a:extLst>
              <a:ext uri="{FF2B5EF4-FFF2-40B4-BE49-F238E27FC236}">
                <a16:creationId xmlns:a16="http://schemas.microsoft.com/office/drawing/2014/main" id="{223DE3A4-CDC6-4510-B39D-62293BDD7CC6}"/>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7B723E-345C-4258-9FD1-BC4BF2CBD2CE}"/>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392825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25C958E-4344-4CF1-8912-E86FCCECDABA}"/>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41F437D-FF31-41B3-855E-9CAD6476AF9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3C95FE3-FA1E-4C0B-B361-D50A01C80E25}"/>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2026/4/16</a:t>
            </a:fld>
            <a:endParaRPr kumimoji="1" lang="ja-JP" altLang="en-US"/>
          </a:p>
        </p:txBody>
      </p:sp>
      <p:sp>
        <p:nvSpPr>
          <p:cNvPr id="5" name="フッター プレースホルダー 4">
            <a:extLst>
              <a:ext uri="{FF2B5EF4-FFF2-40B4-BE49-F238E27FC236}">
                <a16:creationId xmlns:a16="http://schemas.microsoft.com/office/drawing/2014/main" id="{EAD71224-BFB1-453B-83EB-A1F482F250E3}"/>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6D51F51-1E23-4696-B3DE-B104779678A0}"/>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58006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選択1_一覧図">
    <p:spTree>
      <p:nvGrpSpPr>
        <p:cNvPr id="1" name=""/>
        <p:cNvGrpSpPr/>
        <p:nvPr/>
      </p:nvGrpSpPr>
      <p:grpSpPr>
        <a:xfrm>
          <a:off x="0" y="0"/>
          <a:ext cx="0" cy="0"/>
          <a:chOff x="0" y="0"/>
          <a:chExt cx="0" cy="0"/>
        </a:xfrm>
      </p:grpSpPr>
      <p:grpSp>
        <p:nvGrpSpPr>
          <p:cNvPr id="96" name="グループ化 95">
            <a:extLst>
              <a:ext uri="{FF2B5EF4-FFF2-40B4-BE49-F238E27FC236}">
                <a16:creationId xmlns:a16="http://schemas.microsoft.com/office/drawing/2014/main" id="{F05789D3-BC0A-6904-04E4-37620B440C36}"/>
              </a:ext>
            </a:extLst>
          </p:cNvPr>
          <p:cNvGrpSpPr/>
          <p:nvPr userDrawn="1"/>
        </p:nvGrpSpPr>
        <p:grpSpPr>
          <a:xfrm>
            <a:off x="120590" y="198968"/>
            <a:ext cx="11306383" cy="6635424"/>
            <a:chOff x="120590" y="198968"/>
            <a:chExt cx="11306383" cy="6635424"/>
          </a:xfrm>
        </p:grpSpPr>
        <p:pic>
          <p:nvPicPr>
            <p:cNvPr id="7" name="図 6" descr="マップ&#10;&#10;AI 生成コンテンツは誤りを含む可能性があります。">
              <a:extLst>
                <a:ext uri="{FF2B5EF4-FFF2-40B4-BE49-F238E27FC236}">
                  <a16:creationId xmlns:a16="http://schemas.microsoft.com/office/drawing/2014/main" id="{EDB0915B-0055-115C-A068-B2B17F41EC80}"/>
                </a:ext>
              </a:extLst>
            </p:cNvPr>
            <p:cNvPicPr>
              <a:picLocks noChangeAspect="1"/>
            </p:cNvPicPr>
            <p:nvPr userDrawn="1"/>
          </p:nvPicPr>
          <p:blipFill>
            <a:blip r:embed="rId2" cstate="print">
              <a:extLst>
                <a:ext uri="{28A0092B-C50C-407E-A947-70E740481C1C}">
                  <a14:useLocalDpi xmlns:a14="http://schemas.microsoft.com/office/drawing/2010/main"/>
                </a:ext>
              </a:extLst>
            </a:blip>
            <a:srcRect t="179" b="1"/>
            <a:stretch>
              <a:fillRect/>
            </a:stretch>
          </p:blipFill>
          <p:spPr>
            <a:xfrm>
              <a:off x="765027" y="739874"/>
              <a:ext cx="10661946" cy="6026686"/>
            </a:xfrm>
            <a:prstGeom prst="rect">
              <a:avLst/>
            </a:prstGeom>
            <a:ln>
              <a:solidFill>
                <a:schemeClr val="tx1"/>
              </a:solidFill>
            </a:ln>
          </p:spPr>
        </p:pic>
        <p:pic>
          <p:nvPicPr>
            <p:cNvPr id="8" name="グラフィックス 7">
              <a:extLst>
                <a:ext uri="{FF2B5EF4-FFF2-40B4-BE49-F238E27FC236}">
                  <a16:creationId xmlns:a16="http://schemas.microsoft.com/office/drawing/2014/main" id="{10D1518D-91BF-17DF-8236-C190443DCC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a:extLst>
                <a:ext uri="{FF2B5EF4-FFF2-40B4-BE49-F238E27FC236}">
                  <a16:creationId xmlns:a16="http://schemas.microsoft.com/office/drawing/2014/main" id="{A7ED8403-2DC6-4BD2-5A27-01EF1EE1BE6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18078" y="5253212"/>
              <a:ext cx="1534674" cy="1581180"/>
            </a:xfrm>
            <a:prstGeom prst="rect">
              <a:avLst/>
            </a:prstGeom>
          </p:spPr>
        </p:pic>
        <p:sp>
          <p:nvSpPr>
            <p:cNvPr id="10" name="フリーフォーム: 図形 9">
              <a:extLst>
                <a:ext uri="{FF2B5EF4-FFF2-40B4-BE49-F238E27FC236}">
                  <a16:creationId xmlns:a16="http://schemas.microsoft.com/office/drawing/2014/main" id="{8E4F184C-690F-1B39-0C8C-0CA3947CE50B}"/>
                </a:ext>
              </a:extLst>
            </p:cNvPr>
            <p:cNvSpPr/>
            <p:nvPr userDrawn="1"/>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2" name="フリーフォーム: 図形 11">
              <a:extLst>
                <a:ext uri="{FF2B5EF4-FFF2-40B4-BE49-F238E27FC236}">
                  <a16:creationId xmlns:a16="http://schemas.microsoft.com/office/drawing/2014/main" id="{CDD01CFC-ADD4-9D0A-A2ED-303AB0B41030}"/>
                </a:ext>
              </a:extLst>
            </p:cNvPr>
            <p:cNvSpPr/>
            <p:nvPr userDrawn="1"/>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3" name="テキスト ボックス 12">
              <a:extLst>
                <a:ext uri="{FF2B5EF4-FFF2-40B4-BE49-F238E27FC236}">
                  <a16:creationId xmlns:a16="http://schemas.microsoft.com/office/drawing/2014/main" id="{68C9F09B-644F-2C63-AD88-A9712933F7F4}"/>
                </a:ext>
              </a:extLst>
            </p:cNvPr>
            <p:cNvSpPr txBox="1"/>
            <p:nvPr userDrawn="1"/>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4" name="四角形: 角を丸くする 13">
              <a:extLst>
                <a:ext uri="{FF2B5EF4-FFF2-40B4-BE49-F238E27FC236}">
                  <a16:creationId xmlns:a16="http://schemas.microsoft.com/office/drawing/2014/main" id="{1CB79627-1FFA-20F0-D849-7B0F4008ED4B}"/>
                </a:ext>
              </a:extLst>
            </p:cNvPr>
            <p:cNvSpPr/>
            <p:nvPr userDrawn="1"/>
          </p:nvSpPr>
          <p:spPr>
            <a:xfrm>
              <a:off x="828832" y="4907046"/>
              <a:ext cx="1900800"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160E0EF-6923-C637-029D-1D2A6FC18061}"/>
                </a:ext>
              </a:extLst>
            </p:cNvPr>
            <p:cNvSpPr txBox="1"/>
            <p:nvPr userDrawn="1"/>
          </p:nvSpPr>
          <p:spPr>
            <a:xfrm>
              <a:off x="829394" y="4877386"/>
              <a:ext cx="190023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コンビニエンスストア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6" name="四角形: 角を丸くする 15">
              <a:extLst>
                <a:ext uri="{FF2B5EF4-FFF2-40B4-BE49-F238E27FC236}">
                  <a16:creationId xmlns:a16="http://schemas.microsoft.com/office/drawing/2014/main" id="{6E104275-6BA4-6D8D-0D77-300C2222B15E}"/>
                </a:ext>
              </a:extLst>
            </p:cNvPr>
            <p:cNvSpPr/>
            <p:nvPr userDrawn="1"/>
          </p:nvSpPr>
          <p:spPr>
            <a:xfrm>
              <a:off x="3317970" y="6362519"/>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214001A-484F-4C81-F271-B8287A026F69}"/>
                </a:ext>
              </a:extLst>
            </p:cNvPr>
            <p:cNvSpPr txBox="1"/>
            <p:nvPr userDrawn="1"/>
          </p:nvSpPr>
          <p:spPr>
            <a:xfrm>
              <a:off x="3318261" y="6332859"/>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公立病院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四角形: 角を丸くする 17">
              <a:extLst>
                <a:ext uri="{FF2B5EF4-FFF2-40B4-BE49-F238E27FC236}">
                  <a16:creationId xmlns:a16="http://schemas.microsoft.com/office/drawing/2014/main" id="{5456FB2B-D03A-DB71-6A40-D433AB87677D}"/>
                </a:ext>
              </a:extLst>
            </p:cNvPr>
            <p:cNvSpPr/>
            <p:nvPr userDrawn="1"/>
          </p:nvSpPr>
          <p:spPr>
            <a:xfrm>
              <a:off x="4729708" y="6362519"/>
              <a:ext cx="158039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8AC7199-CAD3-08F6-84A1-B5B3149C395E}"/>
                </a:ext>
              </a:extLst>
            </p:cNvPr>
            <p:cNvSpPr txBox="1"/>
            <p:nvPr userDrawn="1"/>
          </p:nvSpPr>
          <p:spPr>
            <a:xfrm>
              <a:off x="4730175" y="6332859"/>
              <a:ext cx="157992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ガソリンスタンド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四角形: 角を丸くする 19">
              <a:extLst>
                <a:ext uri="{FF2B5EF4-FFF2-40B4-BE49-F238E27FC236}">
                  <a16:creationId xmlns:a16="http://schemas.microsoft.com/office/drawing/2014/main" id="{42A3F732-98A3-CC6A-BD49-C95139D73F06}"/>
                </a:ext>
              </a:extLst>
            </p:cNvPr>
            <p:cNvSpPr/>
            <p:nvPr userDrawn="1"/>
          </p:nvSpPr>
          <p:spPr>
            <a:xfrm>
              <a:off x="840806" y="3716531"/>
              <a:ext cx="60008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BCF7939-2BB7-7816-70D4-8F8F2BB96CC1}"/>
                </a:ext>
              </a:extLst>
            </p:cNvPr>
            <p:cNvSpPr txBox="1"/>
            <p:nvPr userDrawn="1"/>
          </p:nvSpPr>
          <p:spPr>
            <a:xfrm>
              <a:off x="840983" y="3686871"/>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2" name="四角形: 角を丸くする 21">
              <a:extLst>
                <a:ext uri="{FF2B5EF4-FFF2-40B4-BE49-F238E27FC236}">
                  <a16:creationId xmlns:a16="http://schemas.microsoft.com/office/drawing/2014/main" id="{766BA98D-31E4-07E8-78DF-2B0D2D0B54E5}"/>
                </a:ext>
              </a:extLst>
            </p:cNvPr>
            <p:cNvSpPr/>
            <p:nvPr userDrawn="1"/>
          </p:nvSpPr>
          <p:spPr>
            <a:xfrm>
              <a:off x="1819909" y="3559921"/>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87DE3CC0-72CD-2E8B-2FC0-355F89378196}"/>
                </a:ext>
              </a:extLst>
            </p:cNvPr>
            <p:cNvSpPr txBox="1"/>
            <p:nvPr userDrawn="1"/>
          </p:nvSpPr>
          <p:spPr>
            <a:xfrm>
              <a:off x="1820108" y="3530261"/>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灯台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extLst>
                <a:ext uri="{FF2B5EF4-FFF2-40B4-BE49-F238E27FC236}">
                  <a16:creationId xmlns:a16="http://schemas.microsoft.com/office/drawing/2014/main" id="{B75A67F2-B1CF-680E-94DB-29946639AFCC}"/>
                </a:ext>
              </a:extLst>
            </p:cNvPr>
            <p:cNvSpPr/>
            <p:nvPr userDrawn="1"/>
          </p:nvSpPr>
          <p:spPr>
            <a:xfrm>
              <a:off x="1548575" y="2626672"/>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3C13197-8AEB-5D8E-5D38-C855FFBBD1E1}"/>
                </a:ext>
              </a:extLst>
            </p:cNvPr>
            <p:cNvSpPr txBox="1"/>
            <p:nvPr userDrawn="1"/>
          </p:nvSpPr>
          <p:spPr>
            <a:xfrm>
              <a:off x="1548774" y="2597012"/>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教会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6" name="四角形: 角を丸くする 25">
              <a:extLst>
                <a:ext uri="{FF2B5EF4-FFF2-40B4-BE49-F238E27FC236}">
                  <a16:creationId xmlns:a16="http://schemas.microsoft.com/office/drawing/2014/main" id="{18416B4D-5F8F-1A68-774C-A00A353E7D86}"/>
                </a:ext>
              </a:extLst>
            </p:cNvPr>
            <p:cNvSpPr/>
            <p:nvPr userDrawn="1"/>
          </p:nvSpPr>
          <p:spPr>
            <a:xfrm>
              <a:off x="1959817" y="948784"/>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8CB1CFD0-46F7-5B2B-25EE-F74E6A372BD3}"/>
                </a:ext>
              </a:extLst>
            </p:cNvPr>
            <p:cNvSpPr txBox="1"/>
            <p:nvPr userDrawn="1"/>
          </p:nvSpPr>
          <p:spPr>
            <a:xfrm>
              <a:off x="1960061" y="919124"/>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旅客機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8" name="四角形: 角を丸くする 27">
              <a:extLst>
                <a:ext uri="{FF2B5EF4-FFF2-40B4-BE49-F238E27FC236}">
                  <a16:creationId xmlns:a16="http://schemas.microsoft.com/office/drawing/2014/main" id="{1861646C-87E3-2BBF-EE00-C77B815C637E}"/>
                </a:ext>
              </a:extLst>
            </p:cNvPr>
            <p:cNvSpPr/>
            <p:nvPr userDrawn="1"/>
          </p:nvSpPr>
          <p:spPr>
            <a:xfrm>
              <a:off x="3704524" y="1069420"/>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F014573D-FEDC-B2E3-5FC9-ABB779813047}"/>
                </a:ext>
              </a:extLst>
            </p:cNvPr>
            <p:cNvSpPr txBox="1"/>
            <p:nvPr userDrawn="1"/>
          </p:nvSpPr>
          <p:spPr>
            <a:xfrm>
              <a:off x="3704815" y="1039760"/>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テレビ塔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0" name="四角形: 角を丸くする 29">
              <a:extLst>
                <a:ext uri="{FF2B5EF4-FFF2-40B4-BE49-F238E27FC236}">
                  <a16:creationId xmlns:a16="http://schemas.microsoft.com/office/drawing/2014/main" id="{6176FB99-5375-C3A8-4AD3-59BFF1660E07}"/>
                </a:ext>
              </a:extLst>
            </p:cNvPr>
            <p:cNvSpPr/>
            <p:nvPr userDrawn="1"/>
          </p:nvSpPr>
          <p:spPr>
            <a:xfrm>
              <a:off x="3017927" y="3974625"/>
              <a:ext cx="60008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AD65074-78FD-A266-86BD-03256F638AE4}"/>
                </a:ext>
              </a:extLst>
            </p:cNvPr>
            <p:cNvSpPr txBox="1"/>
            <p:nvPr userDrawn="1"/>
          </p:nvSpPr>
          <p:spPr>
            <a:xfrm>
              <a:off x="3018104" y="3944965"/>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橋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2" name="四角形: 角を丸くする 31">
              <a:extLst>
                <a:ext uri="{FF2B5EF4-FFF2-40B4-BE49-F238E27FC236}">
                  <a16:creationId xmlns:a16="http://schemas.microsoft.com/office/drawing/2014/main" id="{5F608D51-E78E-D2AE-FCF8-27AAACD3F605}"/>
                </a:ext>
              </a:extLst>
            </p:cNvPr>
            <p:cNvSpPr/>
            <p:nvPr userDrawn="1"/>
          </p:nvSpPr>
          <p:spPr>
            <a:xfrm>
              <a:off x="3704524" y="2866520"/>
              <a:ext cx="1471747"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C7127A61-BE46-DC93-AB93-B15278CD44E4}"/>
                </a:ext>
              </a:extLst>
            </p:cNvPr>
            <p:cNvSpPr txBox="1"/>
            <p:nvPr userDrawn="1"/>
          </p:nvSpPr>
          <p:spPr>
            <a:xfrm>
              <a:off x="3704959" y="2836860"/>
              <a:ext cx="147131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市役所・町役場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4" name="四角形: 角を丸くする 33">
              <a:extLst>
                <a:ext uri="{FF2B5EF4-FFF2-40B4-BE49-F238E27FC236}">
                  <a16:creationId xmlns:a16="http://schemas.microsoft.com/office/drawing/2014/main" id="{3974EAAB-7C05-1D25-21F6-E1582EF948E2}"/>
                </a:ext>
              </a:extLst>
            </p:cNvPr>
            <p:cNvSpPr/>
            <p:nvPr userDrawn="1"/>
          </p:nvSpPr>
          <p:spPr>
            <a:xfrm>
              <a:off x="4872505" y="2400798"/>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EF49E77-99CF-6B06-47DE-209D63952E14}"/>
                </a:ext>
              </a:extLst>
            </p:cNvPr>
            <p:cNvSpPr txBox="1"/>
            <p:nvPr userDrawn="1"/>
          </p:nvSpPr>
          <p:spPr>
            <a:xfrm>
              <a:off x="4872704" y="2371138"/>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交番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6" name="四角形: 角を丸くする 35">
              <a:extLst>
                <a:ext uri="{FF2B5EF4-FFF2-40B4-BE49-F238E27FC236}">
                  <a16:creationId xmlns:a16="http://schemas.microsoft.com/office/drawing/2014/main" id="{F8360A35-AC0B-9B8C-7593-7FF6867FEBDD}"/>
                </a:ext>
              </a:extLst>
            </p:cNvPr>
            <p:cNvSpPr/>
            <p:nvPr userDrawn="1"/>
          </p:nvSpPr>
          <p:spPr>
            <a:xfrm>
              <a:off x="3809889" y="4907046"/>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EAF85D87-511E-9C5E-1A37-FD14A4D37285}"/>
                </a:ext>
              </a:extLst>
            </p:cNvPr>
            <p:cNvSpPr txBox="1"/>
            <p:nvPr userDrawn="1"/>
          </p:nvSpPr>
          <p:spPr>
            <a:xfrm>
              <a:off x="3810133" y="4877386"/>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警察署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8" name="四角形: 角を丸くする 37">
              <a:extLst>
                <a:ext uri="{FF2B5EF4-FFF2-40B4-BE49-F238E27FC236}">
                  <a16:creationId xmlns:a16="http://schemas.microsoft.com/office/drawing/2014/main" id="{D67C4963-C848-1CC4-05A3-FE5D09167AAC}"/>
                </a:ext>
              </a:extLst>
            </p:cNvPr>
            <p:cNvSpPr/>
            <p:nvPr userDrawn="1"/>
          </p:nvSpPr>
          <p:spPr>
            <a:xfrm>
              <a:off x="5973247" y="3259326"/>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EDB75F37-F610-EA7A-5A1F-4A09736DF561}"/>
                </a:ext>
              </a:extLst>
            </p:cNvPr>
            <p:cNvSpPr txBox="1"/>
            <p:nvPr userDrawn="1"/>
          </p:nvSpPr>
          <p:spPr>
            <a:xfrm>
              <a:off x="5973446" y="3229666"/>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銀行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0" name="四角形: 角を丸くする 39">
              <a:extLst>
                <a:ext uri="{FF2B5EF4-FFF2-40B4-BE49-F238E27FC236}">
                  <a16:creationId xmlns:a16="http://schemas.microsoft.com/office/drawing/2014/main" id="{6720CE44-804E-7413-4B40-4392AF28CF0D}"/>
                </a:ext>
              </a:extLst>
            </p:cNvPr>
            <p:cNvSpPr/>
            <p:nvPr userDrawn="1"/>
          </p:nvSpPr>
          <p:spPr>
            <a:xfrm>
              <a:off x="5917521" y="2619326"/>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A3343E5-D113-8ADB-24F0-55AE7A3FE170}"/>
                </a:ext>
              </a:extLst>
            </p:cNvPr>
            <p:cNvSpPr txBox="1"/>
            <p:nvPr userDrawn="1"/>
          </p:nvSpPr>
          <p:spPr>
            <a:xfrm>
              <a:off x="5917855" y="2589666"/>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公立小学校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2" name="四角形: 角を丸くする 41">
              <a:extLst>
                <a:ext uri="{FF2B5EF4-FFF2-40B4-BE49-F238E27FC236}">
                  <a16:creationId xmlns:a16="http://schemas.microsoft.com/office/drawing/2014/main" id="{42918226-B8B5-5C5C-D1A1-2CF41F3DB62D}"/>
                </a:ext>
              </a:extLst>
            </p:cNvPr>
            <p:cNvSpPr/>
            <p:nvPr userDrawn="1"/>
          </p:nvSpPr>
          <p:spPr>
            <a:xfrm>
              <a:off x="6193323" y="1128168"/>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AC3BDB2-B1DE-3450-5C6E-EED29D5D8419}"/>
                </a:ext>
              </a:extLst>
            </p:cNvPr>
            <p:cNvSpPr txBox="1"/>
            <p:nvPr userDrawn="1"/>
          </p:nvSpPr>
          <p:spPr>
            <a:xfrm>
              <a:off x="6193567" y="1098508"/>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田・畑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6" name="四角形: 角を丸くする 45">
              <a:extLst>
                <a:ext uri="{FF2B5EF4-FFF2-40B4-BE49-F238E27FC236}">
                  <a16:creationId xmlns:a16="http://schemas.microsoft.com/office/drawing/2014/main" id="{8A6F089D-F0B2-0B5F-00E4-D42F4AEC6561}"/>
                </a:ext>
              </a:extLst>
            </p:cNvPr>
            <p:cNvSpPr/>
            <p:nvPr userDrawn="1"/>
          </p:nvSpPr>
          <p:spPr>
            <a:xfrm>
              <a:off x="8763694" y="2002670"/>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1D208595-C4B9-D2B1-DEBE-ED3C58068740}"/>
                </a:ext>
              </a:extLst>
            </p:cNvPr>
            <p:cNvSpPr txBox="1"/>
            <p:nvPr userDrawn="1"/>
          </p:nvSpPr>
          <p:spPr>
            <a:xfrm>
              <a:off x="8764028" y="1973010"/>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県営野球場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8" name="四角形: 角を丸くする 47">
              <a:extLst>
                <a:ext uri="{FF2B5EF4-FFF2-40B4-BE49-F238E27FC236}">
                  <a16:creationId xmlns:a16="http://schemas.microsoft.com/office/drawing/2014/main" id="{A961E249-9DD4-3E86-77B8-8D548B2B74E1}"/>
                </a:ext>
              </a:extLst>
            </p:cNvPr>
            <p:cNvSpPr/>
            <p:nvPr userDrawn="1"/>
          </p:nvSpPr>
          <p:spPr>
            <a:xfrm>
              <a:off x="10231939" y="919122"/>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71B5F3DC-FA79-AA94-31D3-7FE5FBA078CF}"/>
                </a:ext>
              </a:extLst>
            </p:cNvPr>
            <p:cNvSpPr txBox="1"/>
            <p:nvPr userDrawn="1"/>
          </p:nvSpPr>
          <p:spPr>
            <a:xfrm>
              <a:off x="10232273" y="889462"/>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ごみ処理場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0" name="四角形: 角を丸くする 49">
              <a:extLst>
                <a:ext uri="{FF2B5EF4-FFF2-40B4-BE49-F238E27FC236}">
                  <a16:creationId xmlns:a16="http://schemas.microsoft.com/office/drawing/2014/main" id="{B4C620C4-4BB6-D581-0FA1-49B3E9DDFA8D}"/>
                </a:ext>
              </a:extLst>
            </p:cNvPr>
            <p:cNvSpPr/>
            <p:nvPr userDrawn="1"/>
          </p:nvSpPr>
          <p:spPr>
            <a:xfrm>
              <a:off x="10177256" y="2597011"/>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C8EDE0B8-C717-6766-54E1-E247607A9C8B}"/>
                </a:ext>
              </a:extLst>
            </p:cNvPr>
            <p:cNvSpPr txBox="1"/>
            <p:nvPr userDrawn="1"/>
          </p:nvSpPr>
          <p:spPr>
            <a:xfrm>
              <a:off x="10177590" y="2567351"/>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マンション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2" name="四角形: 角を丸くする 51">
              <a:extLst>
                <a:ext uri="{FF2B5EF4-FFF2-40B4-BE49-F238E27FC236}">
                  <a16:creationId xmlns:a16="http://schemas.microsoft.com/office/drawing/2014/main" id="{783F093C-E269-9D15-047A-8DEE825186A2}"/>
                </a:ext>
              </a:extLst>
            </p:cNvPr>
            <p:cNvSpPr/>
            <p:nvPr userDrawn="1"/>
          </p:nvSpPr>
          <p:spPr>
            <a:xfrm>
              <a:off x="7578905" y="2619325"/>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B0712A0A-A6E6-0107-BE5F-CB9BAB67F983}"/>
                </a:ext>
              </a:extLst>
            </p:cNvPr>
            <p:cNvSpPr txBox="1"/>
            <p:nvPr userDrawn="1"/>
          </p:nvSpPr>
          <p:spPr>
            <a:xfrm>
              <a:off x="7579104" y="2589665"/>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公園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4" name="四角形: 角を丸くする 53">
              <a:extLst>
                <a:ext uri="{FF2B5EF4-FFF2-40B4-BE49-F238E27FC236}">
                  <a16:creationId xmlns:a16="http://schemas.microsoft.com/office/drawing/2014/main" id="{BA37CA82-125E-451B-893C-90E67E801732}"/>
                </a:ext>
              </a:extLst>
            </p:cNvPr>
            <p:cNvSpPr/>
            <p:nvPr userDrawn="1"/>
          </p:nvSpPr>
          <p:spPr>
            <a:xfrm>
              <a:off x="9079876" y="3259325"/>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9A983109-431E-1563-8D7F-557E8DEF0A3D}"/>
                </a:ext>
              </a:extLst>
            </p:cNvPr>
            <p:cNvSpPr txBox="1"/>
            <p:nvPr userDrawn="1"/>
          </p:nvSpPr>
          <p:spPr>
            <a:xfrm>
              <a:off x="9080120" y="3229665"/>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公民館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6" name="四角形: 角を丸くする 55">
              <a:extLst>
                <a:ext uri="{FF2B5EF4-FFF2-40B4-BE49-F238E27FC236}">
                  <a16:creationId xmlns:a16="http://schemas.microsoft.com/office/drawing/2014/main" id="{86D01031-6AB8-89C3-D50E-15B4253929D5}"/>
                </a:ext>
              </a:extLst>
            </p:cNvPr>
            <p:cNvSpPr/>
            <p:nvPr userDrawn="1"/>
          </p:nvSpPr>
          <p:spPr>
            <a:xfrm>
              <a:off x="9531991" y="3748781"/>
              <a:ext cx="174125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278434EE-DBD5-022D-7D36-F7C33D449353}"/>
                </a:ext>
              </a:extLst>
            </p:cNvPr>
            <p:cNvSpPr txBox="1"/>
            <p:nvPr userDrawn="1"/>
          </p:nvSpPr>
          <p:spPr>
            <a:xfrm>
              <a:off x="9532506" y="3719121"/>
              <a:ext cx="174074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スーパーマーケット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8" name="四角形: 角を丸くする 57">
              <a:extLst>
                <a:ext uri="{FF2B5EF4-FFF2-40B4-BE49-F238E27FC236}">
                  <a16:creationId xmlns:a16="http://schemas.microsoft.com/office/drawing/2014/main" id="{D4717119-C130-E811-230E-336EAB8D9DA1}"/>
                </a:ext>
              </a:extLst>
            </p:cNvPr>
            <p:cNvSpPr/>
            <p:nvPr userDrawn="1"/>
          </p:nvSpPr>
          <p:spPr>
            <a:xfrm>
              <a:off x="9843253" y="4769530"/>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879722C6-76CD-58EE-7B7B-92D537B5CC85}"/>
                </a:ext>
              </a:extLst>
            </p:cNvPr>
            <p:cNvSpPr txBox="1"/>
            <p:nvPr userDrawn="1"/>
          </p:nvSpPr>
          <p:spPr>
            <a:xfrm>
              <a:off x="9843497" y="473987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消防署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0" name="四角形: 角を丸くする 59">
              <a:extLst>
                <a:ext uri="{FF2B5EF4-FFF2-40B4-BE49-F238E27FC236}">
                  <a16:creationId xmlns:a16="http://schemas.microsoft.com/office/drawing/2014/main" id="{38C1EF70-32EC-85A8-88B6-326CD6781925}"/>
                </a:ext>
              </a:extLst>
            </p:cNvPr>
            <p:cNvSpPr/>
            <p:nvPr userDrawn="1"/>
          </p:nvSpPr>
          <p:spPr>
            <a:xfrm>
              <a:off x="6310104" y="4907046"/>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9582EEA9-1AD4-411F-B307-48E12DDD8036}"/>
                </a:ext>
              </a:extLst>
            </p:cNvPr>
            <p:cNvSpPr txBox="1"/>
            <p:nvPr userDrawn="1"/>
          </p:nvSpPr>
          <p:spPr>
            <a:xfrm>
              <a:off x="6310395" y="4877386"/>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デパート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2" name="四角形: 角を丸くする 61">
              <a:extLst>
                <a:ext uri="{FF2B5EF4-FFF2-40B4-BE49-F238E27FC236}">
                  <a16:creationId xmlns:a16="http://schemas.microsoft.com/office/drawing/2014/main" id="{095BEAD8-6E7A-3A54-1818-E4EC51680361}"/>
                </a:ext>
              </a:extLst>
            </p:cNvPr>
            <p:cNvSpPr/>
            <p:nvPr userDrawn="1"/>
          </p:nvSpPr>
          <p:spPr>
            <a:xfrm>
              <a:off x="7046527" y="3725950"/>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3A14E3EB-01DD-805A-DEB1-EC27B7397D61}"/>
                </a:ext>
              </a:extLst>
            </p:cNvPr>
            <p:cNvSpPr txBox="1"/>
            <p:nvPr userDrawn="1"/>
          </p:nvSpPr>
          <p:spPr>
            <a:xfrm>
              <a:off x="7046771" y="369629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図書館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4" name="正方形/長方形 63">
              <a:extLst>
                <a:ext uri="{FF2B5EF4-FFF2-40B4-BE49-F238E27FC236}">
                  <a16:creationId xmlns:a16="http://schemas.microsoft.com/office/drawing/2014/main" id="{F7FC489B-6B05-9D1B-28E7-36B063224A18}"/>
                </a:ext>
              </a:extLst>
            </p:cNvPr>
            <p:cNvSpPr/>
            <p:nvPr userDrawn="1"/>
          </p:nvSpPr>
          <p:spPr>
            <a:xfrm>
              <a:off x="3740315" y="255273"/>
              <a:ext cx="5491898" cy="596317"/>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Google Shape;105;p1">
              <a:extLst>
                <a:ext uri="{FF2B5EF4-FFF2-40B4-BE49-F238E27FC236}">
                  <a16:creationId xmlns:a16="http://schemas.microsoft.com/office/drawing/2014/main" id="{5B9A1E49-9829-92A9-97A5-B16ED8A686F7}"/>
                </a:ext>
              </a:extLst>
            </p:cNvPr>
            <p:cNvSpPr/>
            <p:nvPr userDrawn="1"/>
          </p:nvSpPr>
          <p:spPr>
            <a:xfrm>
              <a:off x="10267057" y="198968"/>
              <a:ext cx="1159916" cy="405807"/>
            </a:xfrm>
            <a:prstGeom prst="roundRect">
              <a:avLst>
                <a:gd name="adj" fmla="val 0"/>
              </a:avLst>
            </a:prstGeom>
            <a:solidFill>
              <a:schemeClr val="tx1">
                <a:alpha val="10000"/>
              </a:schemeClr>
            </a:solidFill>
            <a:ln>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107;p1">
              <a:extLst>
                <a:ext uri="{FF2B5EF4-FFF2-40B4-BE49-F238E27FC236}">
                  <a16:creationId xmlns:a16="http://schemas.microsoft.com/office/drawing/2014/main" id="{B4B2B454-EC28-9424-2604-6CEAFA180E1E}"/>
                </a:ext>
              </a:extLst>
            </p:cNvPr>
            <p:cNvSpPr txBox="1"/>
            <p:nvPr userDrawn="1"/>
          </p:nvSpPr>
          <p:spPr>
            <a:xfrm>
              <a:off x="10304493" y="257057"/>
              <a:ext cx="92839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latin typeface="UD デジタル 教科書体 NP-R" panose="02020400000000000000" pitchFamily="18" charset="-128"/>
                  <a:ea typeface="UD デジタル 教科書体 NP-R" panose="02020400000000000000" pitchFamily="18" charset="-128"/>
                  <a:cs typeface="Arial"/>
                  <a:sym typeface="Arial"/>
                </a:rPr>
                <a:t>答え一覧</a:t>
              </a:r>
              <a:endParaRPr sz="2400" dirty="0">
                <a:latin typeface="UD デジタル 教科書体 NP-R" panose="02020400000000000000" pitchFamily="18" charset="-128"/>
                <a:ea typeface="UD デジタル 教科書体 NP-R" panose="02020400000000000000" pitchFamily="18" charset="-128"/>
              </a:endParaRPr>
            </a:p>
          </p:txBody>
        </p:sp>
        <p:sp>
          <p:nvSpPr>
            <p:cNvPr id="67" name="Google Shape;108;p1">
              <a:extLst>
                <a:ext uri="{FF2B5EF4-FFF2-40B4-BE49-F238E27FC236}">
                  <a16:creationId xmlns:a16="http://schemas.microsoft.com/office/drawing/2014/main" id="{13A2E72E-97F4-87E3-3E72-C5C28AE5C0F3}"/>
                </a:ext>
              </a:extLst>
            </p:cNvPr>
            <p:cNvSpPr/>
            <p:nvPr userDrawn="1"/>
          </p:nvSpPr>
          <p:spPr>
            <a:xfrm rot="5400000">
              <a:off x="11137720" y="312505"/>
              <a:ext cx="207329" cy="178732"/>
            </a:xfrm>
            <a:prstGeom prst="triangle">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94" name="Google Shape;111;p1">
              <a:extLst>
                <a:ext uri="{FF2B5EF4-FFF2-40B4-BE49-F238E27FC236}">
                  <a16:creationId xmlns:a16="http://schemas.microsoft.com/office/drawing/2014/main" id="{A4375531-E3FC-EC67-4BB8-369FCE74F2E2}"/>
                </a:ext>
              </a:extLst>
            </p:cNvPr>
            <p:cNvSpPr txBox="1"/>
            <p:nvPr userDrawn="1"/>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2</a:t>
              </a: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公共施設をたずねて</a:t>
              </a:r>
            </a:p>
          </p:txBody>
        </p:sp>
      </p:grpSp>
      <p:sp>
        <p:nvSpPr>
          <p:cNvPr id="2" name="テキスト ボックス 1">
            <a:extLst>
              <a:ext uri="{FF2B5EF4-FFF2-40B4-BE49-F238E27FC236}">
                <a16:creationId xmlns:a16="http://schemas.microsoft.com/office/drawing/2014/main" id="{27A2E5D9-031F-1E34-751C-FBE832AED55C}"/>
              </a:ext>
            </a:extLst>
          </p:cNvPr>
          <p:cNvSpPr txBox="1"/>
          <p:nvPr userDrawn="1"/>
        </p:nvSpPr>
        <p:spPr>
          <a:xfrm>
            <a:off x="3809889" y="255273"/>
            <a:ext cx="5352750" cy="596317"/>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税金で整備されていると思った施設をタッチしてみましょう。</a:t>
            </a: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正しい場合は「〇」、間違っている場合は「</a:t>
            </a:r>
            <a:r>
              <a:rPr lang="en-US" altLang="ja-JP" sz="1400" dirty="0">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」が表示されます。</a:t>
            </a:r>
          </a:p>
        </p:txBody>
      </p:sp>
      <p:sp>
        <p:nvSpPr>
          <p:cNvPr id="3" name="四角形: 角を丸くする 2">
            <a:extLst>
              <a:ext uri="{FF2B5EF4-FFF2-40B4-BE49-F238E27FC236}">
                <a16:creationId xmlns:a16="http://schemas.microsoft.com/office/drawing/2014/main" id="{3253FC91-E247-7D63-7BB5-AA6BE99C7DC2}"/>
              </a:ext>
            </a:extLst>
          </p:cNvPr>
          <p:cNvSpPr/>
          <p:nvPr userDrawn="1"/>
        </p:nvSpPr>
        <p:spPr>
          <a:xfrm>
            <a:off x="7398544" y="1340354"/>
            <a:ext cx="1145879"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96C3C12-610A-DC6F-6357-0EDF45674243}"/>
              </a:ext>
            </a:extLst>
          </p:cNvPr>
          <p:cNvSpPr txBox="1"/>
          <p:nvPr userDrawn="1"/>
        </p:nvSpPr>
        <p:spPr>
          <a:xfrm>
            <a:off x="7398544" y="1310694"/>
            <a:ext cx="114587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県営庭球場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 name="テキスト ボックス 5">
            <a:extLst>
              <a:ext uri="{FF2B5EF4-FFF2-40B4-BE49-F238E27FC236}">
                <a16:creationId xmlns:a16="http://schemas.microsoft.com/office/drawing/2014/main" id="{201A220E-D65C-1D11-BF51-EF417C9A9833}"/>
              </a:ext>
            </a:extLst>
          </p:cNvPr>
          <p:cNvSpPr txBox="1"/>
          <p:nvPr userDrawn="1"/>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どんなものがあるか、まちを探検しようよ。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18782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選択1_解答図">
    <p:spTree>
      <p:nvGrpSpPr>
        <p:cNvPr id="1" name=""/>
        <p:cNvGrpSpPr/>
        <p:nvPr/>
      </p:nvGrpSpPr>
      <p:grpSpPr>
        <a:xfrm>
          <a:off x="0" y="0"/>
          <a:ext cx="0" cy="0"/>
          <a:chOff x="0" y="0"/>
          <a:chExt cx="0" cy="0"/>
        </a:xfrm>
      </p:grpSpPr>
      <p:pic>
        <p:nvPicPr>
          <p:cNvPr id="8" name="図 7" descr="マップ&#10;&#10;AI 生成コンテンツは誤りを含む可能性があります。">
            <a:extLst>
              <a:ext uri="{FF2B5EF4-FFF2-40B4-BE49-F238E27FC236}">
                <a16:creationId xmlns:a16="http://schemas.microsoft.com/office/drawing/2014/main" id="{A48273F6-F2EC-C810-A228-DE7E93BFDB0C}"/>
              </a:ext>
            </a:extLst>
          </p:cNvPr>
          <p:cNvPicPr>
            <a:picLocks noChangeAspect="1"/>
          </p:cNvPicPr>
          <p:nvPr userDrawn="1"/>
        </p:nvPicPr>
        <p:blipFill>
          <a:blip r:embed="rId2" cstate="print">
            <a:extLst>
              <a:ext uri="{28A0092B-C50C-407E-A947-70E740481C1C}">
                <a14:useLocalDpi xmlns:a14="http://schemas.microsoft.com/office/drawing/2010/main"/>
              </a:ext>
            </a:extLst>
          </a:blip>
          <a:srcRect t="179" b="1"/>
          <a:stretch>
            <a:fillRect/>
          </a:stretch>
        </p:blipFill>
        <p:spPr>
          <a:xfrm>
            <a:off x="765027" y="739874"/>
            <a:ext cx="10661946" cy="6026686"/>
          </a:xfrm>
          <a:prstGeom prst="rect">
            <a:avLst/>
          </a:prstGeom>
          <a:ln>
            <a:solidFill>
              <a:schemeClr val="tx1"/>
            </a:solidFill>
          </a:ln>
        </p:spPr>
      </p:pic>
      <p:sp>
        <p:nvSpPr>
          <p:cNvPr id="9" name="Google Shape;111;p1">
            <a:extLst>
              <a:ext uri="{FF2B5EF4-FFF2-40B4-BE49-F238E27FC236}">
                <a16:creationId xmlns:a16="http://schemas.microsoft.com/office/drawing/2014/main" id="{80F89449-BEA9-F7E2-FD52-39113B60A01C}"/>
              </a:ext>
            </a:extLst>
          </p:cNvPr>
          <p:cNvSpPr txBox="1"/>
          <p:nvPr userDrawn="1"/>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2</a:t>
            </a: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公共施設をたずねて</a:t>
            </a:r>
          </a:p>
        </p:txBody>
      </p:sp>
      <p:sp>
        <p:nvSpPr>
          <p:cNvPr id="10" name="正方形/長方形 9">
            <a:extLst>
              <a:ext uri="{FF2B5EF4-FFF2-40B4-BE49-F238E27FC236}">
                <a16:creationId xmlns:a16="http://schemas.microsoft.com/office/drawing/2014/main" id="{E6D1D8D3-EB06-51F5-9047-BB3A824FC98B}"/>
              </a:ext>
            </a:extLst>
          </p:cNvPr>
          <p:cNvSpPr/>
          <p:nvPr userDrawn="1"/>
        </p:nvSpPr>
        <p:spPr>
          <a:xfrm>
            <a:off x="3740315" y="255273"/>
            <a:ext cx="5491898" cy="596317"/>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496A9FD-CADB-3B62-ADAC-6FCD179AF19A}"/>
              </a:ext>
            </a:extLst>
          </p:cNvPr>
          <p:cNvSpPr txBox="1"/>
          <p:nvPr userDrawn="1"/>
        </p:nvSpPr>
        <p:spPr>
          <a:xfrm>
            <a:off x="3809889" y="255273"/>
            <a:ext cx="5352750" cy="596317"/>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税金で整備されていると思った施設をタッチしてみましょう。</a:t>
            </a: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正しい場合は「〇」、間違っている場合は「</a:t>
            </a:r>
            <a:r>
              <a:rPr lang="en-US" altLang="ja-JP" sz="1400" dirty="0">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」が表示されます。</a:t>
            </a:r>
          </a:p>
        </p:txBody>
      </p:sp>
    </p:spTree>
    <p:extLst>
      <p:ext uri="{BB962C8B-B14F-4D97-AF65-F5344CB8AC3E}">
        <p14:creationId xmlns:p14="http://schemas.microsoft.com/office/powerpoint/2010/main" val="271864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53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選択2_一覧図">
    <p:spTree>
      <p:nvGrpSpPr>
        <p:cNvPr id="1" name=""/>
        <p:cNvGrpSpPr/>
        <p:nvPr/>
      </p:nvGrpSpPr>
      <p:grpSpPr>
        <a:xfrm>
          <a:off x="0" y="0"/>
          <a:ext cx="0" cy="0"/>
          <a:chOff x="0" y="0"/>
          <a:chExt cx="0" cy="0"/>
        </a:xfrm>
      </p:grpSpPr>
      <p:sp>
        <p:nvSpPr>
          <p:cNvPr id="6" name="Google Shape;111;p1">
            <a:extLst>
              <a:ext uri="{FF2B5EF4-FFF2-40B4-BE49-F238E27FC236}">
                <a16:creationId xmlns:a16="http://schemas.microsoft.com/office/drawing/2014/main" id="{F8BFF246-7F66-578E-8E7D-F69131B8A24C}"/>
              </a:ext>
            </a:extLst>
          </p:cNvPr>
          <p:cNvSpPr txBox="1"/>
          <p:nvPr userDrawn="1"/>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3.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税金の使われ方</a:t>
            </a:r>
          </a:p>
        </p:txBody>
      </p:sp>
      <p:sp>
        <p:nvSpPr>
          <p:cNvPr id="7" name="Google Shape;111;p1">
            <a:extLst>
              <a:ext uri="{FF2B5EF4-FFF2-40B4-BE49-F238E27FC236}">
                <a16:creationId xmlns:a16="http://schemas.microsoft.com/office/drawing/2014/main" id="{DC7C7E8F-9E24-7FF4-2B3F-80FD8F95201B}"/>
              </a:ext>
            </a:extLst>
          </p:cNvPr>
          <p:cNvSpPr txBox="1"/>
          <p:nvPr userDrawn="1"/>
        </p:nvSpPr>
        <p:spPr>
          <a:xfrm>
            <a:off x="201706" y="613108"/>
            <a:ext cx="4576034" cy="369291"/>
          </a:xfrm>
          <a:prstGeom prst="rect">
            <a:avLst/>
          </a:prstGeom>
          <a:noFill/>
          <a:ln>
            <a:noFill/>
          </a:ln>
        </p:spPr>
        <p:txBody>
          <a:bodyPr spcFirstLastPara="1" wrap="square" lIns="91425" tIns="45700" rIns="91425" bIns="45700" anchor="t" anchorCtr="0">
            <a:spAutoFit/>
          </a:bodyPr>
          <a:lstStyle/>
          <a:p>
            <a:pPr lvl="0"/>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学校の中での使われ方</a:t>
            </a:r>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p>
        </p:txBody>
      </p:sp>
      <p:pic>
        <p:nvPicPr>
          <p:cNvPr id="8" name="図 7" descr="子供のおもちゃ&#10;&#10;AI 生成コンテンツは誤りを含む可能性があります。">
            <a:extLst>
              <a:ext uri="{FF2B5EF4-FFF2-40B4-BE49-F238E27FC236}">
                <a16:creationId xmlns:a16="http://schemas.microsoft.com/office/drawing/2014/main" id="{0CA0E5E1-26CA-7968-868A-45391D9178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0431" y="709763"/>
            <a:ext cx="6707644" cy="5898579"/>
          </a:xfrm>
          <a:prstGeom prst="rect">
            <a:avLst/>
          </a:prstGeom>
        </p:spPr>
      </p:pic>
      <p:sp>
        <p:nvSpPr>
          <p:cNvPr id="9" name="フリーフォーム: 図形 8">
            <a:extLst>
              <a:ext uri="{FF2B5EF4-FFF2-40B4-BE49-F238E27FC236}">
                <a16:creationId xmlns:a16="http://schemas.microsoft.com/office/drawing/2014/main" id="{0443C41A-EA87-AB65-399B-C8BAE38F3982}"/>
              </a:ext>
            </a:extLst>
          </p:cNvPr>
          <p:cNvSpPr/>
          <p:nvPr userDrawn="1"/>
        </p:nvSpPr>
        <p:spPr>
          <a:xfrm flipH="1">
            <a:off x="4487460" y="2572698"/>
            <a:ext cx="1720453" cy="702008"/>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 name="テキスト ボックス 9">
            <a:extLst>
              <a:ext uri="{FF2B5EF4-FFF2-40B4-BE49-F238E27FC236}">
                <a16:creationId xmlns:a16="http://schemas.microsoft.com/office/drawing/2014/main" id="{911D3A6E-6EE0-D7E0-5CB4-EB2E454E06E1}"/>
              </a:ext>
            </a:extLst>
          </p:cNvPr>
          <p:cNvSpPr txBox="1"/>
          <p:nvPr userDrawn="1"/>
        </p:nvSpPr>
        <p:spPr>
          <a:xfrm>
            <a:off x="4487460" y="2627579"/>
            <a:ext cx="172045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どんなものに税金が</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使われているんだろう？</a:t>
            </a:r>
          </a:p>
        </p:txBody>
      </p:sp>
      <p:sp>
        <p:nvSpPr>
          <p:cNvPr id="11" name="フリーフォーム: 図形 10">
            <a:extLst>
              <a:ext uri="{FF2B5EF4-FFF2-40B4-BE49-F238E27FC236}">
                <a16:creationId xmlns:a16="http://schemas.microsoft.com/office/drawing/2014/main" id="{9B36FBC0-E06F-22D3-F4A4-4EAE2F30F985}"/>
              </a:ext>
            </a:extLst>
          </p:cNvPr>
          <p:cNvSpPr/>
          <p:nvPr userDrawn="1"/>
        </p:nvSpPr>
        <p:spPr>
          <a:xfrm flipH="1">
            <a:off x="9268163" y="926653"/>
            <a:ext cx="1722154" cy="840717"/>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2" name="テキスト ボックス 11">
            <a:extLst>
              <a:ext uri="{FF2B5EF4-FFF2-40B4-BE49-F238E27FC236}">
                <a16:creationId xmlns:a16="http://schemas.microsoft.com/office/drawing/2014/main" id="{B2AD0C7E-1AF6-0CC5-E3D4-3C9666DE5EEF}"/>
              </a:ext>
            </a:extLst>
          </p:cNvPr>
          <p:cNvSpPr txBox="1"/>
          <p:nvPr userDrawn="1"/>
        </p:nvSpPr>
        <p:spPr>
          <a:xfrm>
            <a:off x="9268163" y="944071"/>
            <a:ext cx="1809240"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じつは教室の中にも、</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税金で買っているものが、</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いっぱいあるのよ。</a:t>
            </a:r>
          </a:p>
        </p:txBody>
      </p:sp>
      <p:sp>
        <p:nvSpPr>
          <p:cNvPr id="13" name="正方形/長方形 12">
            <a:extLst>
              <a:ext uri="{FF2B5EF4-FFF2-40B4-BE49-F238E27FC236}">
                <a16:creationId xmlns:a16="http://schemas.microsoft.com/office/drawing/2014/main" id="{C2564403-7D10-5973-FFE8-4C244C6603A3}"/>
              </a:ext>
            </a:extLst>
          </p:cNvPr>
          <p:cNvSpPr/>
          <p:nvPr userDrawn="1"/>
        </p:nvSpPr>
        <p:spPr>
          <a:xfrm>
            <a:off x="424351" y="1143739"/>
            <a:ext cx="4061608" cy="1291327"/>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F4E49F4-941F-E24F-6CBC-B639F11C549E}"/>
              </a:ext>
            </a:extLst>
          </p:cNvPr>
          <p:cNvSpPr txBox="1"/>
          <p:nvPr userDrawn="1"/>
        </p:nvSpPr>
        <p:spPr>
          <a:xfrm>
            <a:off x="493925" y="1194239"/>
            <a:ext cx="3919548" cy="1190326"/>
          </a:xfrm>
          <a:prstGeom prst="rect">
            <a:avLst/>
          </a:prstGeom>
          <a:noFill/>
        </p:spPr>
        <p:txBody>
          <a:bodyPr wrap="square" rtlCol="0">
            <a:spAutoFit/>
          </a:bodyPr>
          <a:lstStyle/>
          <a:p>
            <a:pPr>
              <a:lnSpc>
                <a:spcPct val="120000"/>
              </a:lnSpc>
              <a:spcBef>
                <a:spcPts val="600"/>
              </a:spcBef>
            </a:pPr>
            <a:r>
              <a:rPr lang="ja-JP" altLang="en-US" sz="1400" dirty="0">
                <a:latin typeface="UD デジタル 教科書体 NP-R" panose="02020400000000000000" pitchFamily="18" charset="-128"/>
                <a:ea typeface="UD デジタル 教科書体 NP-R" panose="02020400000000000000" pitchFamily="18" charset="-128"/>
              </a:rPr>
              <a:t>絵の中で税金が使われているものにタッチしてみましょう。</a:t>
            </a:r>
          </a:p>
          <a:p>
            <a:pPr>
              <a:lnSpc>
                <a:spcPct val="120000"/>
              </a:lnSpc>
              <a:spcBef>
                <a:spcPts val="600"/>
              </a:spcBef>
            </a:pPr>
            <a:r>
              <a:rPr lang="ja-JP" altLang="en-US" sz="1400" dirty="0">
                <a:latin typeface="UD デジタル 教科書体 NP-R" panose="02020400000000000000" pitchFamily="18" charset="-128"/>
                <a:ea typeface="UD デジタル 教科書体 NP-R" panose="02020400000000000000" pitchFamily="18" charset="-128"/>
              </a:rPr>
              <a:t>正しい場合は「〇」、間違っている場合は「</a:t>
            </a:r>
            <a:r>
              <a:rPr lang="en-US" altLang="ja-JP" sz="1400" dirty="0">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」が表示されます。</a:t>
            </a:r>
          </a:p>
        </p:txBody>
      </p:sp>
      <p:pic>
        <p:nvPicPr>
          <p:cNvPr id="33" name="グラフィックス 32">
            <a:extLst>
              <a:ext uri="{FF2B5EF4-FFF2-40B4-BE49-F238E27FC236}">
                <a16:creationId xmlns:a16="http://schemas.microsoft.com/office/drawing/2014/main" id="{9A74823E-ADE8-290F-D1C9-08AA93CBDE40}"/>
              </a:ext>
            </a:extLst>
          </p:cNvPr>
          <p:cNvPicPr>
            <a:picLocks noChangeAspect="1"/>
          </p:cNvPicPr>
          <p:nvPr userDrawn="1"/>
        </p:nvPicPr>
        <p:blipFill>
          <a:blip r:embed="rId3">
            <a:extLst>
              <a:ext uri="{96DAC541-7B7A-43D3-8B79-37D633B846F1}">
                <asvg:svgBlip xmlns:asvg="http://schemas.microsoft.com/office/drawing/2016/SVG/main" r:embed="rId4"/>
              </a:ext>
            </a:extLst>
          </a:blip>
          <a:srcRect t="-1" b="54290"/>
          <a:stretch>
            <a:fillRect/>
          </a:stretch>
        </p:blipFill>
        <p:spPr>
          <a:xfrm>
            <a:off x="904199" y="4228245"/>
            <a:ext cx="1483955" cy="1160443"/>
          </a:xfrm>
          <a:prstGeom prst="rect">
            <a:avLst/>
          </a:prstGeom>
        </p:spPr>
      </p:pic>
      <p:pic>
        <p:nvPicPr>
          <p:cNvPr id="34" name="グラフィックス 33">
            <a:extLst>
              <a:ext uri="{FF2B5EF4-FFF2-40B4-BE49-F238E27FC236}">
                <a16:creationId xmlns:a16="http://schemas.microsoft.com/office/drawing/2014/main" id="{0C4A4BC5-6047-ADED-D8F4-F24C6F0D49B5}"/>
              </a:ext>
            </a:extLst>
          </p:cNvPr>
          <p:cNvPicPr>
            <a:picLocks noChangeAspect="1"/>
          </p:cNvPicPr>
          <p:nvPr userDrawn="1"/>
        </p:nvPicPr>
        <p:blipFill>
          <a:blip r:embed="rId5">
            <a:extLst>
              <a:ext uri="{96DAC541-7B7A-43D3-8B79-37D633B846F1}">
                <asvg:svgBlip xmlns:asvg="http://schemas.microsoft.com/office/drawing/2016/SVG/main" r:embed="rId6"/>
              </a:ext>
            </a:extLst>
          </a:blip>
          <a:srcRect b="18066"/>
          <a:stretch>
            <a:fillRect/>
          </a:stretch>
        </p:blipFill>
        <p:spPr>
          <a:xfrm>
            <a:off x="2847290" y="5084033"/>
            <a:ext cx="1947164" cy="1186038"/>
          </a:xfrm>
          <a:prstGeom prst="rect">
            <a:avLst/>
          </a:prstGeom>
        </p:spPr>
      </p:pic>
      <p:sp>
        <p:nvSpPr>
          <p:cNvPr id="35" name="フリーフォーム: 図形 34">
            <a:extLst>
              <a:ext uri="{FF2B5EF4-FFF2-40B4-BE49-F238E27FC236}">
                <a16:creationId xmlns:a16="http://schemas.microsoft.com/office/drawing/2014/main" id="{206A1FDE-00D0-A58D-51D8-131CA47865F8}"/>
              </a:ext>
            </a:extLst>
          </p:cNvPr>
          <p:cNvSpPr/>
          <p:nvPr userDrawn="1"/>
        </p:nvSpPr>
        <p:spPr>
          <a:xfrm flipH="1">
            <a:off x="597184" y="2942391"/>
            <a:ext cx="2506982" cy="1202736"/>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6" name="テキスト ボックス 35">
            <a:extLst>
              <a:ext uri="{FF2B5EF4-FFF2-40B4-BE49-F238E27FC236}">
                <a16:creationId xmlns:a16="http://schemas.microsoft.com/office/drawing/2014/main" id="{500930C1-E6D2-F3DB-BC98-1772E469CA59}"/>
              </a:ext>
            </a:extLst>
          </p:cNvPr>
          <p:cNvSpPr txBox="1"/>
          <p:nvPr userDrawn="1"/>
        </p:nvSpPr>
        <p:spPr>
          <a:xfrm>
            <a:off x="641331" y="3020233"/>
            <a:ext cx="2459741" cy="854849"/>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税金って、身近なところで、</a:t>
            </a: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みんなのために、使われているんだね。</a:t>
            </a:r>
          </a:p>
        </p:txBody>
      </p:sp>
      <p:sp>
        <p:nvSpPr>
          <p:cNvPr id="37" name="フリーフォーム: 図形 36">
            <a:extLst>
              <a:ext uri="{FF2B5EF4-FFF2-40B4-BE49-F238E27FC236}">
                <a16:creationId xmlns:a16="http://schemas.microsoft.com/office/drawing/2014/main" id="{5E419128-6707-D38E-C652-39DE389184D1}"/>
              </a:ext>
            </a:extLst>
          </p:cNvPr>
          <p:cNvSpPr/>
          <p:nvPr userDrawn="1"/>
        </p:nvSpPr>
        <p:spPr>
          <a:xfrm>
            <a:off x="2634599" y="4122555"/>
            <a:ext cx="1947164" cy="969065"/>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8" name="テキスト ボックス 37">
            <a:extLst>
              <a:ext uri="{FF2B5EF4-FFF2-40B4-BE49-F238E27FC236}">
                <a16:creationId xmlns:a16="http://schemas.microsoft.com/office/drawing/2014/main" id="{3DCAA26E-EAD3-BC96-3480-EB0919171667}"/>
              </a:ext>
            </a:extLst>
          </p:cNvPr>
          <p:cNvSpPr txBox="1"/>
          <p:nvPr userDrawn="1"/>
        </p:nvSpPr>
        <p:spPr>
          <a:xfrm flipH="1">
            <a:off x="2656409" y="4223556"/>
            <a:ext cx="1903544" cy="596317"/>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教科書や机も、</a:t>
            </a:r>
            <a:endParaRPr lang="en-US" altLang="ja-JP" sz="14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大切に使わなきゃね。</a:t>
            </a:r>
          </a:p>
        </p:txBody>
      </p:sp>
      <p:sp>
        <p:nvSpPr>
          <p:cNvPr id="41" name="Google Shape;105;p1">
            <a:extLst>
              <a:ext uri="{FF2B5EF4-FFF2-40B4-BE49-F238E27FC236}">
                <a16:creationId xmlns:a16="http://schemas.microsoft.com/office/drawing/2014/main" id="{8B6FE61B-7F65-FF95-582C-F2E3B9899C22}"/>
              </a:ext>
            </a:extLst>
          </p:cNvPr>
          <p:cNvSpPr/>
          <p:nvPr userDrawn="1"/>
        </p:nvSpPr>
        <p:spPr>
          <a:xfrm>
            <a:off x="10538159" y="198968"/>
            <a:ext cx="1159916" cy="405807"/>
          </a:xfrm>
          <a:prstGeom prst="roundRect">
            <a:avLst>
              <a:gd name="adj" fmla="val 0"/>
            </a:avLst>
          </a:prstGeom>
          <a:solidFill>
            <a:schemeClr val="tx1">
              <a:alpha val="10000"/>
            </a:schemeClr>
          </a:solidFill>
          <a:ln>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107;p1">
            <a:extLst>
              <a:ext uri="{FF2B5EF4-FFF2-40B4-BE49-F238E27FC236}">
                <a16:creationId xmlns:a16="http://schemas.microsoft.com/office/drawing/2014/main" id="{FC8080AB-41F3-4EFF-D62E-D2E09A949EC7}"/>
              </a:ext>
            </a:extLst>
          </p:cNvPr>
          <p:cNvSpPr txBox="1"/>
          <p:nvPr userDrawn="1"/>
        </p:nvSpPr>
        <p:spPr>
          <a:xfrm>
            <a:off x="10575595" y="257057"/>
            <a:ext cx="92839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latin typeface="UD デジタル 教科書体 NP-R" panose="02020400000000000000" pitchFamily="18" charset="-128"/>
                <a:ea typeface="UD デジタル 教科書体 NP-R" panose="02020400000000000000" pitchFamily="18" charset="-128"/>
                <a:cs typeface="Arial"/>
                <a:sym typeface="Arial"/>
              </a:rPr>
              <a:t>答え一覧</a:t>
            </a:r>
            <a:endParaRPr sz="2400" dirty="0">
              <a:latin typeface="UD デジタル 教科書体 NP-R" panose="02020400000000000000" pitchFamily="18" charset="-128"/>
              <a:ea typeface="UD デジタル 教科書体 NP-R" panose="02020400000000000000" pitchFamily="18" charset="-128"/>
            </a:endParaRPr>
          </a:p>
        </p:txBody>
      </p:sp>
      <p:sp>
        <p:nvSpPr>
          <p:cNvPr id="43" name="Google Shape;108;p1">
            <a:extLst>
              <a:ext uri="{FF2B5EF4-FFF2-40B4-BE49-F238E27FC236}">
                <a16:creationId xmlns:a16="http://schemas.microsoft.com/office/drawing/2014/main" id="{6EE08448-93D4-6946-5861-DF47CA5264D1}"/>
              </a:ext>
            </a:extLst>
          </p:cNvPr>
          <p:cNvSpPr/>
          <p:nvPr userDrawn="1"/>
        </p:nvSpPr>
        <p:spPr>
          <a:xfrm rot="5400000">
            <a:off x="11408822" y="312505"/>
            <a:ext cx="207329" cy="178732"/>
          </a:xfrm>
          <a:prstGeom prst="triangle">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2" name="四角形: 角を丸くする 1">
            <a:extLst>
              <a:ext uri="{FF2B5EF4-FFF2-40B4-BE49-F238E27FC236}">
                <a16:creationId xmlns:a16="http://schemas.microsoft.com/office/drawing/2014/main" id="{A520F81E-FA81-97FF-C228-66A5BA813CD8}"/>
              </a:ext>
            </a:extLst>
          </p:cNvPr>
          <p:cNvSpPr/>
          <p:nvPr userDrawn="1"/>
        </p:nvSpPr>
        <p:spPr>
          <a:xfrm>
            <a:off x="6596489" y="2652767"/>
            <a:ext cx="1684737"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24EC48E-6A48-66B8-363C-1CA9352EC29D}"/>
              </a:ext>
            </a:extLst>
          </p:cNvPr>
          <p:cNvSpPr txBox="1"/>
          <p:nvPr userDrawn="1"/>
        </p:nvSpPr>
        <p:spPr>
          <a:xfrm>
            <a:off x="6620459" y="2623107"/>
            <a:ext cx="1636796"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電子黒板</a:t>
            </a:r>
            <a:r>
              <a:rPr lang="ja-JP" altLang="en-US" sz="1050" b="1" dirty="0">
                <a:solidFill>
                  <a:schemeClr val="bg1"/>
                </a:solidFill>
                <a:latin typeface="UD デジタル 教科書体 NP-R" panose="02020400000000000000" pitchFamily="18" charset="-128"/>
                <a:ea typeface="UD デジタル 教科書体 NP-R" panose="02020400000000000000" pitchFamily="18" charset="-128"/>
              </a:rPr>
              <a:t>（テレビ） </a:t>
            </a: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 name="四角形: 角を丸くする 3">
            <a:extLst>
              <a:ext uri="{FF2B5EF4-FFF2-40B4-BE49-F238E27FC236}">
                <a16:creationId xmlns:a16="http://schemas.microsoft.com/office/drawing/2014/main" id="{B65C079B-6820-DA29-F4B4-F8DCD5AF2577}"/>
              </a:ext>
            </a:extLst>
          </p:cNvPr>
          <p:cNvSpPr/>
          <p:nvPr userDrawn="1"/>
        </p:nvSpPr>
        <p:spPr>
          <a:xfrm>
            <a:off x="8112125" y="1344476"/>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E32F346-3B79-B92F-3B98-219D4251E984}"/>
              </a:ext>
            </a:extLst>
          </p:cNvPr>
          <p:cNvSpPr txBox="1"/>
          <p:nvPr userDrawn="1"/>
        </p:nvSpPr>
        <p:spPr>
          <a:xfrm>
            <a:off x="8144287" y="131481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時計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5" name="四角形: 角を丸くする 14">
            <a:extLst>
              <a:ext uri="{FF2B5EF4-FFF2-40B4-BE49-F238E27FC236}">
                <a16:creationId xmlns:a16="http://schemas.microsoft.com/office/drawing/2014/main" id="{50DB04AC-61E7-0B15-5F54-1FB67D42D2FB}"/>
              </a:ext>
            </a:extLst>
          </p:cNvPr>
          <p:cNvSpPr/>
          <p:nvPr userDrawn="1"/>
        </p:nvSpPr>
        <p:spPr>
          <a:xfrm>
            <a:off x="6103778" y="1146581"/>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165E5AF-A6CD-850D-9744-5027748D340D}"/>
              </a:ext>
            </a:extLst>
          </p:cNvPr>
          <p:cNvSpPr txBox="1"/>
          <p:nvPr userDrawn="1"/>
        </p:nvSpPr>
        <p:spPr>
          <a:xfrm>
            <a:off x="6150359" y="1116921"/>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けい光灯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7" name="四角形: 角を丸くする 16">
            <a:extLst>
              <a:ext uri="{FF2B5EF4-FFF2-40B4-BE49-F238E27FC236}">
                <a16:creationId xmlns:a16="http://schemas.microsoft.com/office/drawing/2014/main" id="{6A75462A-70DB-448A-EA42-1C202DD6A054}"/>
              </a:ext>
            </a:extLst>
          </p:cNvPr>
          <p:cNvSpPr/>
          <p:nvPr userDrawn="1"/>
        </p:nvSpPr>
        <p:spPr>
          <a:xfrm>
            <a:off x="10538159" y="3158065"/>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FA29C08-4FA8-E14B-89FB-5D768493DB06}"/>
              </a:ext>
            </a:extLst>
          </p:cNvPr>
          <p:cNvSpPr txBox="1"/>
          <p:nvPr userDrawn="1"/>
        </p:nvSpPr>
        <p:spPr>
          <a:xfrm>
            <a:off x="10570321" y="31284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黒板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9" name="四角形: 角を丸くする 18">
            <a:extLst>
              <a:ext uri="{FF2B5EF4-FFF2-40B4-BE49-F238E27FC236}">
                <a16:creationId xmlns:a16="http://schemas.microsoft.com/office/drawing/2014/main" id="{40FB3521-FF8F-71B5-6D76-D8593F8786C4}"/>
              </a:ext>
            </a:extLst>
          </p:cNvPr>
          <p:cNvSpPr/>
          <p:nvPr userDrawn="1"/>
        </p:nvSpPr>
        <p:spPr>
          <a:xfrm>
            <a:off x="7722358" y="4784330"/>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0DFAC30-FFCF-38D5-BFF4-4AEA2A96AFCD}"/>
              </a:ext>
            </a:extLst>
          </p:cNvPr>
          <p:cNvSpPr txBox="1"/>
          <p:nvPr userDrawn="1"/>
        </p:nvSpPr>
        <p:spPr>
          <a:xfrm>
            <a:off x="7754520" y="4754670"/>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机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四角形: 角を丸くする 20">
            <a:extLst>
              <a:ext uri="{FF2B5EF4-FFF2-40B4-BE49-F238E27FC236}">
                <a16:creationId xmlns:a16="http://schemas.microsoft.com/office/drawing/2014/main" id="{9C186680-9A63-ECD0-97BD-46DDF7569A9B}"/>
              </a:ext>
            </a:extLst>
          </p:cNvPr>
          <p:cNvSpPr/>
          <p:nvPr userDrawn="1"/>
        </p:nvSpPr>
        <p:spPr>
          <a:xfrm>
            <a:off x="7009030" y="5762365"/>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7CC2A8F-1351-D352-0AC3-E329D37FDE7F}"/>
              </a:ext>
            </a:extLst>
          </p:cNvPr>
          <p:cNvSpPr txBox="1"/>
          <p:nvPr userDrawn="1"/>
        </p:nvSpPr>
        <p:spPr>
          <a:xfrm>
            <a:off x="7041192" y="57327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いす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四角形: 角を丸くする 22">
            <a:extLst>
              <a:ext uri="{FF2B5EF4-FFF2-40B4-BE49-F238E27FC236}">
                <a16:creationId xmlns:a16="http://schemas.microsoft.com/office/drawing/2014/main" id="{27484271-8F88-EF01-85AB-DFB148D75EDD}"/>
              </a:ext>
            </a:extLst>
          </p:cNvPr>
          <p:cNvSpPr/>
          <p:nvPr userDrawn="1"/>
        </p:nvSpPr>
        <p:spPr>
          <a:xfrm>
            <a:off x="9385658" y="5877302"/>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706D4E6-85AD-0089-0B10-6DA04A6C3AB0}"/>
              </a:ext>
            </a:extLst>
          </p:cNvPr>
          <p:cNvSpPr txBox="1"/>
          <p:nvPr userDrawn="1"/>
        </p:nvSpPr>
        <p:spPr>
          <a:xfrm>
            <a:off x="9432239" y="5847642"/>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教科書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5" name="四角形: 角を丸くする 24">
            <a:extLst>
              <a:ext uri="{FF2B5EF4-FFF2-40B4-BE49-F238E27FC236}">
                <a16:creationId xmlns:a16="http://schemas.microsoft.com/office/drawing/2014/main" id="{D9D59163-1CF2-CD80-C1A0-2330C31EED85}"/>
              </a:ext>
            </a:extLst>
          </p:cNvPr>
          <p:cNvSpPr/>
          <p:nvPr userDrawn="1"/>
        </p:nvSpPr>
        <p:spPr>
          <a:xfrm>
            <a:off x="7996245" y="5999136"/>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DDDB659-5F5F-F13F-FC10-98B693397307}"/>
              </a:ext>
            </a:extLst>
          </p:cNvPr>
          <p:cNvSpPr txBox="1"/>
          <p:nvPr userDrawn="1"/>
        </p:nvSpPr>
        <p:spPr>
          <a:xfrm>
            <a:off x="7941503" y="5969476"/>
            <a:ext cx="123850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ランドセル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7" name="四角形: 角を丸くする 26">
            <a:extLst>
              <a:ext uri="{FF2B5EF4-FFF2-40B4-BE49-F238E27FC236}">
                <a16:creationId xmlns:a16="http://schemas.microsoft.com/office/drawing/2014/main" id="{F0D0739E-99F9-ECAE-EA38-0E881CFD74E8}"/>
              </a:ext>
            </a:extLst>
          </p:cNvPr>
          <p:cNvSpPr/>
          <p:nvPr userDrawn="1"/>
        </p:nvSpPr>
        <p:spPr>
          <a:xfrm>
            <a:off x="8995892" y="4253216"/>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2A9CDE29-6D1A-67A2-1BB3-7FC29A65DF96}"/>
              </a:ext>
            </a:extLst>
          </p:cNvPr>
          <p:cNvSpPr txBox="1"/>
          <p:nvPr userDrawn="1"/>
        </p:nvSpPr>
        <p:spPr>
          <a:xfrm>
            <a:off x="9028054" y="422355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9" name="四角形: 角を丸くする 28">
            <a:extLst>
              <a:ext uri="{FF2B5EF4-FFF2-40B4-BE49-F238E27FC236}">
                <a16:creationId xmlns:a16="http://schemas.microsoft.com/office/drawing/2014/main" id="{0A4EE407-1919-7129-C923-CE7066F44610}"/>
              </a:ext>
            </a:extLst>
          </p:cNvPr>
          <p:cNvSpPr/>
          <p:nvPr userDrawn="1"/>
        </p:nvSpPr>
        <p:spPr>
          <a:xfrm>
            <a:off x="5903525" y="4322645"/>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4681E580-5520-E348-51AC-832AB104DFB1}"/>
              </a:ext>
            </a:extLst>
          </p:cNvPr>
          <p:cNvSpPr txBox="1"/>
          <p:nvPr userDrawn="1"/>
        </p:nvSpPr>
        <p:spPr>
          <a:xfrm>
            <a:off x="5950106" y="4292985"/>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ふでばこ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70717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選択2_解答図">
    <p:spTree>
      <p:nvGrpSpPr>
        <p:cNvPr id="1" name=""/>
        <p:cNvGrpSpPr/>
        <p:nvPr/>
      </p:nvGrpSpPr>
      <p:grpSpPr>
        <a:xfrm>
          <a:off x="0" y="0"/>
          <a:ext cx="0" cy="0"/>
          <a:chOff x="0" y="0"/>
          <a:chExt cx="0" cy="0"/>
        </a:xfrm>
      </p:grpSpPr>
      <p:sp>
        <p:nvSpPr>
          <p:cNvPr id="10" name="Google Shape;111;p1">
            <a:extLst>
              <a:ext uri="{FF2B5EF4-FFF2-40B4-BE49-F238E27FC236}">
                <a16:creationId xmlns:a16="http://schemas.microsoft.com/office/drawing/2014/main" id="{85592021-C5B3-6FC7-6A36-082D353BA301}"/>
              </a:ext>
            </a:extLst>
          </p:cNvPr>
          <p:cNvSpPr txBox="1"/>
          <p:nvPr userDrawn="1"/>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3.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税金の使われ方</a:t>
            </a:r>
          </a:p>
        </p:txBody>
      </p:sp>
      <p:sp>
        <p:nvSpPr>
          <p:cNvPr id="11" name="Google Shape;111;p1">
            <a:extLst>
              <a:ext uri="{FF2B5EF4-FFF2-40B4-BE49-F238E27FC236}">
                <a16:creationId xmlns:a16="http://schemas.microsoft.com/office/drawing/2014/main" id="{D635FFEE-3D1E-7630-C278-99F815CA14F4}"/>
              </a:ext>
            </a:extLst>
          </p:cNvPr>
          <p:cNvSpPr txBox="1"/>
          <p:nvPr userDrawn="1"/>
        </p:nvSpPr>
        <p:spPr>
          <a:xfrm>
            <a:off x="201706" y="613108"/>
            <a:ext cx="4576034" cy="369291"/>
          </a:xfrm>
          <a:prstGeom prst="rect">
            <a:avLst/>
          </a:prstGeom>
          <a:noFill/>
          <a:ln>
            <a:noFill/>
          </a:ln>
        </p:spPr>
        <p:txBody>
          <a:bodyPr spcFirstLastPara="1" wrap="square" lIns="91425" tIns="45700" rIns="91425" bIns="45700" anchor="t" anchorCtr="0">
            <a:spAutoFit/>
          </a:bodyPr>
          <a:lstStyle/>
          <a:p>
            <a:pPr lvl="0"/>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学校の中での使われ方</a:t>
            </a:r>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p>
        </p:txBody>
      </p:sp>
      <p:pic>
        <p:nvPicPr>
          <p:cNvPr id="12" name="図 11" descr="子供のおもちゃ&#10;&#10;AI 生成コンテンツは誤りを含む可能性があります。">
            <a:extLst>
              <a:ext uri="{FF2B5EF4-FFF2-40B4-BE49-F238E27FC236}">
                <a16:creationId xmlns:a16="http://schemas.microsoft.com/office/drawing/2014/main" id="{D45AF15B-B53C-E2A4-A9F5-595A4AE7D7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90431" y="709763"/>
            <a:ext cx="6707644" cy="5898579"/>
          </a:xfrm>
          <a:prstGeom prst="rect">
            <a:avLst/>
          </a:prstGeom>
        </p:spPr>
      </p:pic>
      <p:grpSp>
        <p:nvGrpSpPr>
          <p:cNvPr id="19" name="グループ化 18">
            <a:extLst>
              <a:ext uri="{FF2B5EF4-FFF2-40B4-BE49-F238E27FC236}">
                <a16:creationId xmlns:a16="http://schemas.microsoft.com/office/drawing/2014/main" id="{1B4FF982-9FEF-6FC7-C07C-23C160F6CB42}"/>
              </a:ext>
            </a:extLst>
          </p:cNvPr>
          <p:cNvGrpSpPr/>
          <p:nvPr userDrawn="1"/>
        </p:nvGrpSpPr>
        <p:grpSpPr>
          <a:xfrm>
            <a:off x="424351" y="1143739"/>
            <a:ext cx="4061608" cy="1291327"/>
            <a:chOff x="424351" y="1143739"/>
            <a:chExt cx="4061608" cy="1291327"/>
          </a:xfrm>
        </p:grpSpPr>
        <p:sp>
          <p:nvSpPr>
            <p:cNvPr id="20" name="正方形/長方形 19">
              <a:extLst>
                <a:ext uri="{FF2B5EF4-FFF2-40B4-BE49-F238E27FC236}">
                  <a16:creationId xmlns:a16="http://schemas.microsoft.com/office/drawing/2014/main" id="{B104AA30-15A0-3C13-9B4A-9EB94141398B}"/>
                </a:ext>
              </a:extLst>
            </p:cNvPr>
            <p:cNvSpPr/>
            <p:nvPr/>
          </p:nvSpPr>
          <p:spPr>
            <a:xfrm>
              <a:off x="424351" y="1143739"/>
              <a:ext cx="4061608" cy="1291327"/>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82645A1-BB25-A4CD-C051-A409F7A87FDF}"/>
                </a:ext>
              </a:extLst>
            </p:cNvPr>
            <p:cNvSpPr txBox="1"/>
            <p:nvPr/>
          </p:nvSpPr>
          <p:spPr>
            <a:xfrm>
              <a:off x="493925" y="1194239"/>
              <a:ext cx="3919548" cy="1190326"/>
            </a:xfrm>
            <a:prstGeom prst="rect">
              <a:avLst/>
            </a:prstGeom>
            <a:noFill/>
          </p:spPr>
          <p:txBody>
            <a:bodyPr wrap="square" rtlCol="0">
              <a:spAutoFit/>
            </a:bodyPr>
            <a:lstStyle/>
            <a:p>
              <a:pPr>
                <a:lnSpc>
                  <a:spcPct val="120000"/>
                </a:lnSpc>
                <a:spcBef>
                  <a:spcPts val="600"/>
                </a:spcBef>
              </a:pPr>
              <a:r>
                <a:rPr lang="ja-JP" altLang="en-US" sz="1400" dirty="0">
                  <a:latin typeface="UD デジタル 教科書体 NP-R" panose="02020400000000000000" pitchFamily="18" charset="-128"/>
                  <a:ea typeface="UD デジタル 教科書体 NP-R" panose="02020400000000000000" pitchFamily="18" charset="-128"/>
                </a:rPr>
                <a:t>絵の中で税金が使われているものにタッチしてみましょう。</a:t>
              </a:r>
            </a:p>
            <a:p>
              <a:pPr>
                <a:lnSpc>
                  <a:spcPct val="120000"/>
                </a:lnSpc>
                <a:spcBef>
                  <a:spcPts val="600"/>
                </a:spcBef>
              </a:pPr>
              <a:r>
                <a:rPr lang="ja-JP" altLang="en-US" sz="1400" dirty="0">
                  <a:latin typeface="UD デジタル 教科書体 NP-R" panose="02020400000000000000" pitchFamily="18" charset="-128"/>
                  <a:ea typeface="UD デジタル 教科書体 NP-R" panose="02020400000000000000" pitchFamily="18" charset="-128"/>
                </a:rPr>
                <a:t>正しい場合は「〇」、間違っている場合は「</a:t>
              </a:r>
              <a:r>
                <a:rPr lang="en-US" altLang="ja-JP" sz="1400" dirty="0">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」が表示されます。</a:t>
              </a:r>
            </a:p>
          </p:txBody>
        </p:sp>
      </p:grpSp>
      <p:pic>
        <p:nvPicPr>
          <p:cNvPr id="49" name="グラフィックス 48">
            <a:extLst>
              <a:ext uri="{FF2B5EF4-FFF2-40B4-BE49-F238E27FC236}">
                <a16:creationId xmlns:a16="http://schemas.microsoft.com/office/drawing/2014/main" id="{370A81F7-EAFE-8F29-0D8D-55C377A6549D}"/>
              </a:ext>
            </a:extLst>
          </p:cNvPr>
          <p:cNvPicPr>
            <a:picLocks noChangeAspect="1"/>
          </p:cNvPicPr>
          <p:nvPr userDrawn="1"/>
        </p:nvPicPr>
        <p:blipFill>
          <a:blip r:embed="rId3">
            <a:extLst>
              <a:ext uri="{96DAC541-7B7A-43D3-8B79-37D633B846F1}">
                <asvg:svgBlip xmlns:asvg="http://schemas.microsoft.com/office/drawing/2016/SVG/main" r:embed="rId4"/>
              </a:ext>
            </a:extLst>
          </a:blip>
          <a:srcRect t="-1" b="54290"/>
          <a:stretch>
            <a:fillRect/>
          </a:stretch>
        </p:blipFill>
        <p:spPr>
          <a:xfrm>
            <a:off x="904199" y="4228245"/>
            <a:ext cx="1483955" cy="1160443"/>
          </a:xfrm>
          <a:prstGeom prst="rect">
            <a:avLst/>
          </a:prstGeom>
        </p:spPr>
      </p:pic>
      <p:pic>
        <p:nvPicPr>
          <p:cNvPr id="50" name="グラフィックス 49">
            <a:extLst>
              <a:ext uri="{FF2B5EF4-FFF2-40B4-BE49-F238E27FC236}">
                <a16:creationId xmlns:a16="http://schemas.microsoft.com/office/drawing/2014/main" id="{6134C653-B04F-0A3A-0A94-31C48B899657}"/>
              </a:ext>
            </a:extLst>
          </p:cNvPr>
          <p:cNvPicPr>
            <a:picLocks noChangeAspect="1"/>
          </p:cNvPicPr>
          <p:nvPr userDrawn="1"/>
        </p:nvPicPr>
        <p:blipFill>
          <a:blip r:embed="rId5">
            <a:extLst>
              <a:ext uri="{96DAC541-7B7A-43D3-8B79-37D633B846F1}">
                <asvg:svgBlip xmlns:asvg="http://schemas.microsoft.com/office/drawing/2016/SVG/main" r:embed="rId6"/>
              </a:ext>
            </a:extLst>
          </a:blip>
          <a:srcRect b="18066"/>
          <a:stretch>
            <a:fillRect/>
          </a:stretch>
        </p:blipFill>
        <p:spPr>
          <a:xfrm>
            <a:off x="2847290" y="5084033"/>
            <a:ext cx="1947164" cy="1186038"/>
          </a:xfrm>
          <a:prstGeom prst="rect">
            <a:avLst/>
          </a:prstGeom>
        </p:spPr>
      </p:pic>
      <p:grpSp>
        <p:nvGrpSpPr>
          <p:cNvPr id="51" name="グループ化 50">
            <a:extLst>
              <a:ext uri="{FF2B5EF4-FFF2-40B4-BE49-F238E27FC236}">
                <a16:creationId xmlns:a16="http://schemas.microsoft.com/office/drawing/2014/main" id="{F33C06E3-2C61-471D-C524-B43F0D5E95EB}"/>
              </a:ext>
            </a:extLst>
          </p:cNvPr>
          <p:cNvGrpSpPr/>
          <p:nvPr userDrawn="1"/>
        </p:nvGrpSpPr>
        <p:grpSpPr>
          <a:xfrm>
            <a:off x="597184" y="2942391"/>
            <a:ext cx="2506982" cy="1202736"/>
            <a:chOff x="6759995" y="1280160"/>
            <a:chExt cx="1341988" cy="643825"/>
          </a:xfrm>
        </p:grpSpPr>
        <p:sp>
          <p:nvSpPr>
            <p:cNvPr id="52" name="フリーフォーム: 図形 51">
              <a:extLst>
                <a:ext uri="{FF2B5EF4-FFF2-40B4-BE49-F238E27FC236}">
                  <a16:creationId xmlns:a16="http://schemas.microsoft.com/office/drawing/2014/main" id="{66CDEDDF-2345-CCF8-34B1-E7270913A53D}"/>
                </a:ext>
              </a:extLst>
            </p:cNvPr>
            <p:cNvSpPr/>
            <p:nvPr/>
          </p:nvSpPr>
          <p:spPr>
            <a:xfrm flipH="1">
              <a:off x="6759995" y="1280160"/>
              <a:ext cx="1341988" cy="643825"/>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3" name="テキスト ボックス 52">
              <a:extLst>
                <a:ext uri="{FF2B5EF4-FFF2-40B4-BE49-F238E27FC236}">
                  <a16:creationId xmlns:a16="http://schemas.microsoft.com/office/drawing/2014/main" id="{E28CA00B-3658-1040-974D-870A2134A3A5}"/>
                </a:ext>
              </a:extLst>
            </p:cNvPr>
            <p:cNvSpPr txBox="1"/>
            <p:nvPr/>
          </p:nvSpPr>
          <p:spPr>
            <a:xfrm>
              <a:off x="6783627" y="1321829"/>
              <a:ext cx="1316700" cy="457601"/>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税金って、身近なところで、</a:t>
              </a: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みんなのために、使われているんだね。</a:t>
              </a:r>
            </a:p>
          </p:txBody>
        </p:sp>
      </p:grpSp>
      <p:grpSp>
        <p:nvGrpSpPr>
          <p:cNvPr id="54" name="グループ化 53">
            <a:extLst>
              <a:ext uri="{FF2B5EF4-FFF2-40B4-BE49-F238E27FC236}">
                <a16:creationId xmlns:a16="http://schemas.microsoft.com/office/drawing/2014/main" id="{DC801854-F9D9-A97D-3ED7-9ED892F5D33A}"/>
              </a:ext>
            </a:extLst>
          </p:cNvPr>
          <p:cNvGrpSpPr/>
          <p:nvPr userDrawn="1"/>
        </p:nvGrpSpPr>
        <p:grpSpPr>
          <a:xfrm flipH="1">
            <a:off x="2634599" y="4122555"/>
            <a:ext cx="1947164" cy="969065"/>
            <a:chOff x="7059665" y="1405244"/>
            <a:chExt cx="1042318" cy="518741"/>
          </a:xfrm>
        </p:grpSpPr>
        <p:sp>
          <p:nvSpPr>
            <p:cNvPr id="55" name="フリーフォーム: 図形 54">
              <a:extLst>
                <a:ext uri="{FF2B5EF4-FFF2-40B4-BE49-F238E27FC236}">
                  <a16:creationId xmlns:a16="http://schemas.microsoft.com/office/drawing/2014/main" id="{AD226443-BE38-DFB4-D46D-730A5321EB2F}"/>
                </a:ext>
              </a:extLst>
            </p:cNvPr>
            <p:cNvSpPr/>
            <p:nvPr/>
          </p:nvSpPr>
          <p:spPr>
            <a:xfrm flipH="1">
              <a:off x="7059665" y="1405244"/>
              <a:ext cx="1042318" cy="518741"/>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6" name="テキスト ボックス 55">
              <a:extLst>
                <a:ext uri="{FF2B5EF4-FFF2-40B4-BE49-F238E27FC236}">
                  <a16:creationId xmlns:a16="http://schemas.microsoft.com/office/drawing/2014/main" id="{75DEE42C-9359-E633-D9BE-9C9A752A5910}"/>
                </a:ext>
              </a:extLst>
            </p:cNvPr>
            <p:cNvSpPr txBox="1"/>
            <p:nvPr/>
          </p:nvSpPr>
          <p:spPr>
            <a:xfrm>
              <a:off x="7071340" y="1459310"/>
              <a:ext cx="1018968" cy="319209"/>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教科書や机も、</a:t>
              </a:r>
              <a:endParaRPr lang="en-US" altLang="ja-JP" sz="14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大切に使わなきゃね。</a:t>
              </a:r>
            </a:p>
          </p:txBody>
        </p:sp>
      </p:grpSp>
    </p:spTree>
    <p:extLst>
      <p:ext uri="{BB962C8B-B14F-4D97-AF65-F5344CB8AC3E}">
        <p14:creationId xmlns:p14="http://schemas.microsoft.com/office/powerpoint/2010/main" val="640646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C92834D-9C4B-44FD-90ED-E31A054EB254}"/>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2026/4/16</a:t>
            </a:fld>
            <a:endParaRPr kumimoji="1" lang="ja-JP" altLang="en-US"/>
          </a:p>
        </p:txBody>
      </p:sp>
      <p:sp>
        <p:nvSpPr>
          <p:cNvPr id="3" name="フッター プレースホルダー 2">
            <a:extLst>
              <a:ext uri="{FF2B5EF4-FFF2-40B4-BE49-F238E27FC236}">
                <a16:creationId xmlns:a16="http://schemas.microsoft.com/office/drawing/2014/main" id="{7C4875A9-0223-45F1-BF8B-9D8D2008F87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377FD4-61A2-4DBF-BCF9-B58BB1AFC066}"/>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352934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EC957-BED5-49CF-B56A-DD00F67766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ED309-58AA-4EEC-94E9-30A80796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8D2B500-16EC-469B-BF27-B575B61A1D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5C4E9C-9469-4496-AE57-D39A673F8C4B}"/>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2026/4/16</a:t>
            </a:fld>
            <a:endParaRPr kumimoji="1" lang="ja-JP" altLang="en-US"/>
          </a:p>
        </p:txBody>
      </p:sp>
      <p:sp>
        <p:nvSpPr>
          <p:cNvPr id="6" name="フッター プレースホルダー 5">
            <a:extLst>
              <a:ext uri="{FF2B5EF4-FFF2-40B4-BE49-F238E27FC236}">
                <a16:creationId xmlns:a16="http://schemas.microsoft.com/office/drawing/2014/main" id="{58725126-101F-42C8-8350-686BC22AAB44}"/>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34C21A-D47F-415B-BC15-3CCB6BB5E374}"/>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0933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8716D7-39E8-42D5-AB94-803CC1D5E9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E24EB15-59F8-41A4-A29F-ADE5DFCDAF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F652B7F-27D3-4623-ACD9-90CEC71B16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001BA1E-454E-48C4-BFA6-5EED0C1D8E34}"/>
              </a:ext>
            </a:extLst>
          </p:cNvPr>
          <p:cNvSpPr>
            <a:spLocks noGrp="1"/>
          </p:cNvSpPr>
          <p:nvPr>
            <p:ph type="dt" sz="half" idx="10"/>
          </p:nvPr>
        </p:nvSpPr>
        <p:spPr>
          <a:xfrm>
            <a:off x="838200" y="6356350"/>
            <a:ext cx="2743200" cy="365125"/>
          </a:xfrm>
          <a:prstGeom prst="rect">
            <a:avLst/>
          </a:prstGeom>
        </p:spPr>
        <p:txBody>
          <a:bodyPr/>
          <a:lstStyle/>
          <a:p>
            <a:fld id="{24B4BAF1-3CC2-47A8-946C-2A3D558A26F0}" type="datetimeFigureOut">
              <a:rPr kumimoji="1" lang="ja-JP" altLang="en-US" smtClean="0"/>
              <a:t>2026/4/16</a:t>
            </a:fld>
            <a:endParaRPr kumimoji="1" lang="ja-JP" altLang="en-US"/>
          </a:p>
        </p:txBody>
      </p:sp>
      <p:sp>
        <p:nvSpPr>
          <p:cNvPr id="6" name="フッター プレースホルダー 5">
            <a:extLst>
              <a:ext uri="{FF2B5EF4-FFF2-40B4-BE49-F238E27FC236}">
                <a16:creationId xmlns:a16="http://schemas.microsoft.com/office/drawing/2014/main" id="{2C348BFB-3707-4F02-92D8-B5A03D557B27}"/>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A878B0B-078E-4399-8566-7200637DDDDC}"/>
              </a:ext>
            </a:extLst>
          </p:cNvPr>
          <p:cNvSpPr>
            <a:spLocks noGrp="1"/>
          </p:cNvSpPr>
          <p:nvPr>
            <p:ph type="sldNum" sz="quarter" idx="12"/>
          </p:nvPr>
        </p:nvSpPr>
        <p:spPr>
          <a:xfrm>
            <a:off x="8610600" y="6356350"/>
            <a:ext cx="2743200" cy="365125"/>
          </a:xfrm>
          <a:prstGeom prst="rect">
            <a:avLst/>
          </a:prstGeom>
        </p:spPr>
        <p:txBody>
          <a:bodyPr/>
          <a:lstStyle/>
          <a:p>
            <a:fld id="{CD31825E-4732-4FE6-87DE-44DF885157C5}" type="slidenum">
              <a:rPr kumimoji="1" lang="ja-JP" altLang="en-US" smtClean="0"/>
              <a:t>‹#›</a:t>
            </a:fld>
            <a:endParaRPr kumimoji="1" lang="ja-JP" altLang="en-US"/>
          </a:p>
        </p:txBody>
      </p:sp>
    </p:spTree>
    <p:extLst>
      <p:ext uri="{BB962C8B-B14F-4D97-AF65-F5344CB8AC3E}">
        <p14:creationId xmlns:p14="http://schemas.microsoft.com/office/powerpoint/2010/main" val="103357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865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0" r:id="rId4"/>
    <p:sldLayoutId id="2147483654" r:id="rId5"/>
    <p:sldLayoutId id="2147483653"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userDrawn="1">
          <p15:clr>
            <a:srgbClr val="F26B43"/>
          </p15:clr>
        </p15:guide>
        <p15:guide id="4" pos="7680" userDrawn="1">
          <p15:clr>
            <a:srgbClr val="F26B43"/>
          </p15:clr>
        </p15:guide>
        <p15:guide id="5" orient="horz" pos="4320" userDrawn="1">
          <p15:clr>
            <a:srgbClr val="F26B43"/>
          </p15:clr>
        </p15:guide>
        <p15:guide id="6" orient="horz" userDrawn="1">
          <p15:clr>
            <a:srgbClr val="F26B43"/>
          </p15:clr>
        </p15:guide>
        <p15:guide id="7" pos="5110" userDrawn="1">
          <p15:clr>
            <a:srgbClr val="A4A3A4"/>
          </p15:clr>
        </p15:guide>
        <p15:guide id="8" pos="2570" userDrawn="1">
          <p15:clr>
            <a:srgbClr val="A4A3A4"/>
          </p15:clr>
        </p15:guide>
        <p15:guide id="9" orient="horz" pos="2886" userDrawn="1">
          <p15:clr>
            <a:srgbClr val="A4A3A4"/>
          </p15:clr>
        </p15:guide>
        <p15:guide id="10" orient="horz" pos="143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www.pref.nagasaki.jp/gikai/kids/about03/index.html"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s://www.pref.nagasaki.jp/kids/works/work.html" TargetMode="External"/></Relationships>
</file>

<file path=ppt/slides/_rels/slide10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5" Type="http://schemas.openxmlformats.org/officeDocument/2006/relationships/hyperlink" Target="https://www.pref.nagasaki.jp/bunrui/kanko-kyoiku-bunka/gakkokyoiku/gimukyoiku/jigyou-chousa-shochuko/kyoudo/" TargetMode="External"/><Relationship Id="rId4" Type="http://schemas.openxmlformats.org/officeDocument/2006/relationships/hyperlink" Target="https://www.pref.nagasaki.jp/kids/works/budget.html"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2.sv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hyperlink" Target="https://www.nta.go.jp/" TargetMode="External"/><Relationship Id="rId5" Type="http://schemas.openxmlformats.org/officeDocument/2006/relationships/image" Target="../media/image74.svg"/><Relationship Id="rId4" Type="http://schemas.openxmlformats.org/officeDocument/2006/relationships/image" Target="../media/image73.png"/></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g"/><Relationship Id="rId2" Type="http://schemas.openxmlformats.org/officeDocument/2006/relationships/hyperlink" Target="https://www.nta.go.jp/taxes/kids/index.htm" TargetMode="Externa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0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10" Type="http://schemas.openxmlformats.org/officeDocument/2006/relationships/slide" Target="slide3.xml"/><Relationship Id="rId4" Type="http://schemas.openxmlformats.org/officeDocument/2006/relationships/image" Target="../media/image84.png"/><Relationship Id="rId9" Type="http://schemas.openxmlformats.org/officeDocument/2006/relationships/image" Target="../media/image89.svg"/></Relationships>
</file>

<file path=ppt/slides/_rels/slide1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13.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17.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19.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5.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1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7.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9.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9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87.xml"/><Relationship Id="rId5" Type="http://schemas.openxmlformats.org/officeDocument/2006/relationships/slide" Target="slide61.xml"/><Relationship Id="rId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31.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3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35.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2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37.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39.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41.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43.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45.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3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47.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49.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51.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5.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53.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7.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55.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49.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57.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1.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59.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26.xml"/><Relationship Id="rId18" Type="http://schemas.openxmlformats.org/officeDocument/2006/relationships/slide" Target="slide16.xml"/><Relationship Id="rId26" Type="http://schemas.openxmlformats.org/officeDocument/2006/relationships/slide" Target="slide52.xml"/><Relationship Id="rId3" Type="http://schemas.openxmlformats.org/officeDocument/2006/relationships/slide" Target="slide60.xml"/><Relationship Id="rId21" Type="http://schemas.openxmlformats.org/officeDocument/2006/relationships/slide" Target="slide36.xml"/><Relationship Id="rId7" Type="http://schemas.openxmlformats.org/officeDocument/2006/relationships/slide" Target="slide38.xml"/><Relationship Id="rId12" Type="http://schemas.openxmlformats.org/officeDocument/2006/relationships/slide" Target="slide24.xml"/><Relationship Id="rId17" Type="http://schemas.openxmlformats.org/officeDocument/2006/relationships/slide" Target="slide14.xml"/><Relationship Id="rId25" Type="http://schemas.openxmlformats.org/officeDocument/2006/relationships/slide" Target="slide54.xml"/><Relationship Id="rId2" Type="http://schemas.openxmlformats.org/officeDocument/2006/relationships/notesSlide" Target="../notesSlides/notesSlide53.xml"/><Relationship Id="rId16" Type="http://schemas.openxmlformats.org/officeDocument/2006/relationships/slide" Target="slide28.xml"/><Relationship Id="rId20"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58.xml"/><Relationship Id="rId11" Type="http://schemas.openxmlformats.org/officeDocument/2006/relationships/slide" Target="slide42.xml"/><Relationship Id="rId24" Type="http://schemas.openxmlformats.org/officeDocument/2006/relationships/slide" Target="slide46.xml"/><Relationship Id="rId5" Type="http://schemas.openxmlformats.org/officeDocument/2006/relationships/slide" Target="slide56.xml"/><Relationship Id="rId15" Type="http://schemas.openxmlformats.org/officeDocument/2006/relationships/slide" Target="slide32.xml"/><Relationship Id="rId23" Type="http://schemas.openxmlformats.org/officeDocument/2006/relationships/slide" Target="slide34.xml"/><Relationship Id="rId28" Type="http://schemas.openxmlformats.org/officeDocument/2006/relationships/slide" Target="slide10.xml"/><Relationship Id="rId10" Type="http://schemas.openxmlformats.org/officeDocument/2006/relationships/slide" Target="slide12.xml"/><Relationship Id="rId19" Type="http://schemas.openxmlformats.org/officeDocument/2006/relationships/slide" Target="slide18.xml"/><Relationship Id="rId4" Type="http://schemas.openxmlformats.org/officeDocument/2006/relationships/slide" Target="slide48.xml"/><Relationship Id="rId9" Type="http://schemas.openxmlformats.org/officeDocument/2006/relationships/slide" Target="slide22.xml"/><Relationship Id="rId14" Type="http://schemas.openxmlformats.org/officeDocument/2006/relationships/slide" Target="slide50.xml"/><Relationship Id="rId22" Type="http://schemas.openxmlformats.org/officeDocument/2006/relationships/slide" Target="slide30.xml"/><Relationship Id="rId27" Type="http://schemas.openxmlformats.org/officeDocument/2006/relationships/slide" Target="slide44.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slide" Target="slide69.xml"/><Relationship Id="rId13" Type="http://schemas.openxmlformats.org/officeDocument/2006/relationships/slide" Target="slide81.xml"/><Relationship Id="rId3" Type="http://schemas.openxmlformats.org/officeDocument/2006/relationships/image" Target="../media/image8.png"/><Relationship Id="rId7" Type="http://schemas.openxmlformats.org/officeDocument/2006/relationships/slide" Target="slide85.xml"/><Relationship Id="rId12" Type="http://schemas.openxmlformats.org/officeDocument/2006/relationships/slide" Target="slide77.xml"/><Relationship Id="rId17" Type="http://schemas.openxmlformats.org/officeDocument/2006/relationships/slide" Target="slide75.xml"/><Relationship Id="rId2" Type="http://schemas.openxmlformats.org/officeDocument/2006/relationships/image" Target="../media/image7.png"/><Relationship Id="rId16" Type="http://schemas.openxmlformats.org/officeDocument/2006/relationships/slide" Target="slide73.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slide" Target="slide71.xml"/><Relationship Id="rId5" Type="http://schemas.openxmlformats.org/officeDocument/2006/relationships/image" Target="../media/image10.png"/><Relationship Id="rId15" Type="http://schemas.openxmlformats.org/officeDocument/2006/relationships/slide" Target="slide83.xml"/><Relationship Id="rId10" Type="http://schemas.openxmlformats.org/officeDocument/2006/relationships/slide" Target="slide65.xml"/><Relationship Id="rId4" Type="http://schemas.openxmlformats.org/officeDocument/2006/relationships/image" Target="../media/image9.svg"/><Relationship Id="rId9" Type="http://schemas.openxmlformats.org/officeDocument/2006/relationships/slide" Target="slide67.xml"/><Relationship Id="rId14" Type="http://schemas.openxmlformats.org/officeDocument/2006/relationships/slide" Target="slide79.xml"/></Relationships>
</file>

<file path=ppt/slides/_rels/slide65.xml.rels><?xml version="1.0" encoding="UTF-8" standalone="yes"?>
<Relationships xmlns="http://schemas.openxmlformats.org/package/2006/relationships"><Relationship Id="rId2" Type="http://schemas.openxmlformats.org/officeDocument/2006/relationships/slide" Target="slide6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67.xml.rels><?xml version="1.0" encoding="UTF-8" standalone="yes"?>
<Relationships xmlns="http://schemas.openxmlformats.org/package/2006/relationships"><Relationship Id="rId2" Type="http://schemas.openxmlformats.org/officeDocument/2006/relationships/slide" Target="slide6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69.xml.rels><?xml version="1.0" encoding="UTF-8" standalone="yes"?>
<Relationships xmlns="http://schemas.openxmlformats.org/package/2006/relationships"><Relationship Id="rId2" Type="http://schemas.openxmlformats.org/officeDocument/2006/relationships/slide" Target="slide7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71.xml.rels><?xml version="1.0" encoding="UTF-8" standalone="yes"?>
<Relationships xmlns="http://schemas.openxmlformats.org/package/2006/relationships"><Relationship Id="rId2" Type="http://schemas.openxmlformats.org/officeDocument/2006/relationships/slide" Target="slide7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73.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75.xml.rels><?xml version="1.0" encoding="UTF-8" standalone="yes"?>
<Relationships xmlns="http://schemas.openxmlformats.org/package/2006/relationships"><Relationship Id="rId2" Type="http://schemas.openxmlformats.org/officeDocument/2006/relationships/slide" Target="slide7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77.xml.rels><?xml version="1.0" encoding="UTF-8" standalone="yes"?>
<Relationships xmlns="http://schemas.openxmlformats.org/package/2006/relationships"><Relationship Id="rId2" Type="http://schemas.openxmlformats.org/officeDocument/2006/relationships/slide" Target="slide7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79.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81.xml.rels><?xml version="1.0" encoding="UTF-8" standalone="yes"?>
<Relationships xmlns="http://schemas.openxmlformats.org/package/2006/relationships"><Relationship Id="rId2" Type="http://schemas.openxmlformats.org/officeDocument/2006/relationships/slide" Target="slide8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83.xml.rels><?xml version="1.0" encoding="UTF-8" standalone="yes"?>
<Relationships xmlns="http://schemas.openxmlformats.org/package/2006/relationships"><Relationship Id="rId2" Type="http://schemas.openxmlformats.org/officeDocument/2006/relationships/slide" Target="slide8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9.xml"/><Relationship Id="rId7" Type="http://schemas.openxmlformats.org/officeDocument/2006/relationships/slide" Target="slide77.xml"/><Relationship Id="rId12" Type="http://schemas.openxmlformats.org/officeDocument/2006/relationships/slide" Target="slide75.xml"/><Relationship Id="rId2" Type="http://schemas.openxmlformats.org/officeDocument/2006/relationships/slide" Target="slide85.xml"/><Relationship Id="rId1" Type="http://schemas.openxmlformats.org/officeDocument/2006/relationships/slideLayout" Target="../slideLayouts/slideLayout5.xml"/><Relationship Id="rId6" Type="http://schemas.openxmlformats.org/officeDocument/2006/relationships/slide" Target="slide71.xml"/><Relationship Id="rId11" Type="http://schemas.openxmlformats.org/officeDocument/2006/relationships/slide" Target="slide73.xml"/><Relationship Id="rId5" Type="http://schemas.openxmlformats.org/officeDocument/2006/relationships/slide" Target="slide65.xml"/><Relationship Id="rId10" Type="http://schemas.openxmlformats.org/officeDocument/2006/relationships/slide" Target="slide83.xml"/><Relationship Id="rId4" Type="http://schemas.openxmlformats.org/officeDocument/2006/relationships/slide" Target="slide67.xml"/><Relationship Id="rId9" Type="http://schemas.openxmlformats.org/officeDocument/2006/relationships/slide" Target="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svg"/></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9.xml.rels><?xml version="1.0" encoding="UTF-8" standalone="yes"?>
<Relationships xmlns="http://schemas.openxmlformats.org/package/2006/relationships"><Relationship Id="rId13" Type="http://schemas.openxmlformats.org/officeDocument/2006/relationships/slide" Target="slide40.xml"/><Relationship Id="rId18" Type="http://schemas.openxmlformats.org/officeDocument/2006/relationships/slide" Target="slide24.xml"/><Relationship Id="rId26" Type="http://schemas.openxmlformats.org/officeDocument/2006/relationships/slide" Target="slide20.xml"/><Relationship Id="rId3" Type="http://schemas.openxmlformats.org/officeDocument/2006/relationships/image" Target="../media/image2.jpeg"/><Relationship Id="rId21" Type="http://schemas.openxmlformats.org/officeDocument/2006/relationships/slide" Target="slide32.xml"/><Relationship Id="rId7" Type="http://schemas.openxmlformats.org/officeDocument/2006/relationships/image" Target="../media/image6.svg"/><Relationship Id="rId12" Type="http://schemas.openxmlformats.org/officeDocument/2006/relationships/slide" Target="slide38.xml"/><Relationship Id="rId17" Type="http://schemas.openxmlformats.org/officeDocument/2006/relationships/slide" Target="slide42.xml"/><Relationship Id="rId25" Type="http://schemas.openxmlformats.org/officeDocument/2006/relationships/slide" Target="slide18.xml"/><Relationship Id="rId33" Type="http://schemas.openxmlformats.org/officeDocument/2006/relationships/slide" Target="slide44.xml"/><Relationship Id="rId2" Type="http://schemas.openxmlformats.org/officeDocument/2006/relationships/notesSlide" Target="../notesSlides/notesSlide3.xml"/><Relationship Id="rId16" Type="http://schemas.openxmlformats.org/officeDocument/2006/relationships/slide" Target="slide12.xml"/><Relationship Id="rId20" Type="http://schemas.openxmlformats.org/officeDocument/2006/relationships/slide" Target="slide50.xml"/><Relationship Id="rId29" Type="http://schemas.openxmlformats.org/officeDocument/2006/relationships/slide" Target="slide3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slide" Target="slide58.xml"/><Relationship Id="rId24" Type="http://schemas.openxmlformats.org/officeDocument/2006/relationships/slide" Target="slide16.xml"/><Relationship Id="rId32" Type="http://schemas.openxmlformats.org/officeDocument/2006/relationships/slide" Target="slide52.xml"/><Relationship Id="rId5" Type="http://schemas.openxmlformats.org/officeDocument/2006/relationships/image" Target="../media/image4.svg"/><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slide" Target="slide30.xml"/><Relationship Id="rId10" Type="http://schemas.openxmlformats.org/officeDocument/2006/relationships/slide" Target="slide56.xml"/><Relationship Id="rId19" Type="http://schemas.openxmlformats.org/officeDocument/2006/relationships/slide" Target="slide26.xml"/><Relationship Id="rId31" Type="http://schemas.openxmlformats.org/officeDocument/2006/relationships/slide" Target="slide54.xml"/><Relationship Id="rId4" Type="http://schemas.openxmlformats.org/officeDocument/2006/relationships/image" Target="../media/image3.png"/><Relationship Id="rId9" Type="http://schemas.openxmlformats.org/officeDocument/2006/relationships/slide" Target="slide48.xml"/><Relationship Id="rId14" Type="http://schemas.openxmlformats.org/officeDocument/2006/relationships/slide" Target="slide22.xml"/><Relationship Id="rId22" Type="http://schemas.openxmlformats.org/officeDocument/2006/relationships/slide" Target="slide28.xml"/><Relationship Id="rId27" Type="http://schemas.openxmlformats.org/officeDocument/2006/relationships/slide" Target="slide36.xml"/><Relationship Id="rId30" Type="http://schemas.openxmlformats.org/officeDocument/2006/relationships/slide" Target="slide46.xml"/><Relationship Id="rId8" Type="http://schemas.openxmlformats.org/officeDocument/2006/relationships/slide" Target="slide60.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www.mof.go.jp/tax_policy/publication/brochure/zeisei0707_pdf/index.html"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9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8.png"/><Relationship Id="rId7" Type="http://schemas.openxmlformats.org/officeDocument/2006/relationships/image" Target="../media/image53.png"/><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64.svg"/><Relationship Id="rId5" Type="http://schemas.openxmlformats.org/officeDocument/2006/relationships/image" Target="../media/image60.pn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svg"/><Relationship Id="rId1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hyperlink" Target="https://www.sangiin.go.jp/japanese/kids/main/side_a/index.html"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s://www.kantei.go.jp/jp/kids/naikaku_yosan.html" TargetMode="External"/></Relationships>
</file>

<file path=ppt/slides/_rels/slide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sangiin.go.jp/japanese/kids/main/side_a/index.html"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s://www.kantei.go.jp/jp/kids/naikaku_yosa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AD9B2-3FEE-4604-CDBD-1EBB92F42635}"/>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AD49406-3CDA-A432-3B67-20CD232B21E3}"/>
              </a:ext>
            </a:extLst>
          </p:cNvPr>
          <p:cNvPicPr>
            <a:picLocks noChangeAspect="1"/>
          </p:cNvPicPr>
          <p:nvPr/>
        </p:nvPicPr>
        <p:blipFill>
          <a:blip r:embed="rId3"/>
          <a:srcRect l="367" t="16121" r="509" b="14918"/>
          <a:stretch>
            <a:fillRect/>
          </a:stretch>
        </p:blipFill>
        <p:spPr>
          <a:xfrm>
            <a:off x="1221206" y="1308199"/>
            <a:ext cx="9749589" cy="5084914"/>
          </a:xfrm>
          <a:prstGeom prst="rect">
            <a:avLst/>
          </a:prstGeom>
        </p:spPr>
      </p:pic>
      <p:sp>
        <p:nvSpPr>
          <p:cNvPr id="506" name="四角形: 角を丸くする 505">
            <a:extLst>
              <a:ext uri="{FF2B5EF4-FFF2-40B4-BE49-F238E27FC236}">
                <a16:creationId xmlns:a16="http://schemas.microsoft.com/office/drawing/2014/main" id="{C31FCE27-F4AB-F57A-5A0D-35CFCE3DDEF5}"/>
              </a:ext>
            </a:extLst>
          </p:cNvPr>
          <p:cNvSpPr/>
          <p:nvPr/>
        </p:nvSpPr>
        <p:spPr>
          <a:xfrm>
            <a:off x="521792" y="255497"/>
            <a:ext cx="1475518" cy="288000"/>
          </a:xfrm>
          <a:prstGeom prst="roundRect">
            <a:avLst>
              <a:gd name="adj" fmla="val 15453"/>
            </a:avLst>
          </a:prstGeom>
          <a:solidFill>
            <a:srgbClr val="FDFAD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7" name="Google Shape;111;p1">
            <a:extLst>
              <a:ext uri="{FF2B5EF4-FFF2-40B4-BE49-F238E27FC236}">
                <a16:creationId xmlns:a16="http://schemas.microsoft.com/office/drawing/2014/main" id="{394ED512-E977-DA90-8006-DE2175BE963B}"/>
              </a:ext>
            </a:extLst>
          </p:cNvPr>
          <p:cNvSpPr txBox="1"/>
          <p:nvPr/>
        </p:nvSpPr>
        <p:spPr>
          <a:xfrm>
            <a:off x="391442" y="257796"/>
            <a:ext cx="1736219" cy="297941"/>
          </a:xfrm>
          <a:prstGeom prst="rect">
            <a:avLst/>
          </a:prstGeom>
          <a:noFill/>
          <a:ln>
            <a:noFill/>
          </a:ln>
        </p:spPr>
        <p:txBody>
          <a:bodyPr spcFirstLastPara="1" wrap="square" lIns="91425" tIns="45700" rIns="91425" bIns="36000" anchor="t" anchorCtr="0">
            <a:spAutoFit/>
          </a:bodyPr>
          <a:lstStyle/>
          <a:p>
            <a:pPr marL="0" marR="0" lvl="0" indent="0" algn="ctr" rtl="0">
              <a:spcBef>
                <a:spcPts val="0"/>
              </a:spcBef>
              <a:spcAft>
                <a:spcPts val="0"/>
              </a:spcAft>
              <a:buNone/>
            </a:pPr>
            <a:r>
              <a:rPr lang="en-US" altLang="ja-JP" sz="14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6</a:t>
            </a:r>
            <a:r>
              <a:rPr lang="ja-JP" altLang="en-US" sz="14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年</a:t>
            </a: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社会科資料</a:t>
            </a:r>
            <a:endParaRPr b="1" dirty="0">
              <a:latin typeface="UD デジタル 教科書体 NP-R" panose="02020400000000000000" pitchFamily="18" charset="-128"/>
              <a:ea typeface="UD デジタル 教科書体 NP-R" panose="02020400000000000000" pitchFamily="18" charset="-128"/>
            </a:endParaRPr>
          </a:p>
        </p:txBody>
      </p:sp>
      <p:pic>
        <p:nvPicPr>
          <p:cNvPr id="23" name="グラフィックス 22">
            <a:extLst>
              <a:ext uri="{FF2B5EF4-FFF2-40B4-BE49-F238E27FC236}">
                <a16:creationId xmlns:a16="http://schemas.microsoft.com/office/drawing/2014/main" id="{5587A74A-875C-CDFE-9EF3-7DB0D157DA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964" y="4723320"/>
            <a:ext cx="1687718" cy="2360359"/>
          </a:xfrm>
          <a:prstGeom prst="rect">
            <a:avLst/>
          </a:prstGeom>
        </p:spPr>
      </p:pic>
      <p:pic>
        <p:nvPicPr>
          <p:cNvPr id="25" name="グラフィックス 24">
            <a:extLst>
              <a:ext uri="{FF2B5EF4-FFF2-40B4-BE49-F238E27FC236}">
                <a16:creationId xmlns:a16="http://schemas.microsoft.com/office/drawing/2014/main" id="{AEA3ED0E-A339-1FA6-9E58-638869C299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4562" y="4723320"/>
            <a:ext cx="1907855" cy="2397048"/>
          </a:xfrm>
          <a:prstGeom prst="rect">
            <a:avLst/>
          </a:prstGeom>
        </p:spPr>
      </p:pic>
      <p:pic>
        <p:nvPicPr>
          <p:cNvPr id="487" name="グラフィックス 486">
            <a:extLst>
              <a:ext uri="{FF2B5EF4-FFF2-40B4-BE49-F238E27FC236}">
                <a16:creationId xmlns:a16="http://schemas.microsoft.com/office/drawing/2014/main" id="{67884BCC-ECCD-23F3-EC17-C8FE0EED20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33547" y="526376"/>
            <a:ext cx="2067011" cy="781823"/>
          </a:xfrm>
          <a:prstGeom prst="rect">
            <a:avLst/>
          </a:prstGeom>
        </p:spPr>
      </p:pic>
      <p:sp>
        <p:nvSpPr>
          <p:cNvPr id="488" name="Google Shape;111;p1">
            <a:extLst>
              <a:ext uri="{FF2B5EF4-FFF2-40B4-BE49-F238E27FC236}">
                <a16:creationId xmlns:a16="http://schemas.microsoft.com/office/drawing/2014/main" id="{5A27C12C-9D32-793E-C064-21A755DBEE8B}"/>
              </a:ext>
            </a:extLst>
          </p:cNvPr>
          <p:cNvSpPr txBox="1"/>
          <p:nvPr/>
        </p:nvSpPr>
        <p:spPr>
          <a:xfrm>
            <a:off x="9915592" y="258680"/>
            <a:ext cx="2066914" cy="267164"/>
          </a:xfrm>
          <a:prstGeom prst="rect">
            <a:avLst/>
          </a:prstGeom>
          <a:noFill/>
          <a:ln>
            <a:noFill/>
          </a:ln>
        </p:spPr>
        <p:txBody>
          <a:bodyPr spcFirstLastPara="1" wrap="square" lIns="91425" tIns="45700" rIns="91425" bIns="36000" anchor="t" anchorCtr="0">
            <a:spAutoFit/>
          </a:bodyPr>
          <a:lstStyle/>
          <a:p>
            <a:pPr marL="0" marR="0" lvl="0" indent="0" algn="ctr" rtl="0">
              <a:spcBef>
                <a:spcPts val="0"/>
              </a:spcBef>
              <a:spcAft>
                <a:spcPts val="0"/>
              </a:spcAft>
              <a:buNone/>
            </a:pPr>
            <a:r>
              <a:rPr lang="ja-JP" altLang="en-US" sz="1200" dirty="0">
                <a:latin typeface="UD デジタル 教科書体 NP-R" panose="02020400000000000000" pitchFamily="18" charset="-128"/>
                <a:ea typeface="UD デジタル 教科書体 NP-R" panose="02020400000000000000" pitchFamily="18" charset="-128"/>
                <a:cs typeface="Arial"/>
                <a:sym typeface="Arial"/>
              </a:rPr>
              <a:t>小学校学習指導要領準拠</a:t>
            </a:r>
            <a:endParaRPr sz="1600" dirty="0">
              <a:latin typeface="UD デジタル 教科書体 NP-R" panose="02020400000000000000" pitchFamily="18" charset="-128"/>
              <a:ea typeface="UD デジタル 教科書体 NP-R" panose="02020400000000000000" pitchFamily="18" charset="-128"/>
            </a:endParaRPr>
          </a:p>
        </p:txBody>
      </p:sp>
      <p:sp>
        <p:nvSpPr>
          <p:cNvPr id="489" name="Google Shape;111;p1">
            <a:extLst>
              <a:ext uri="{FF2B5EF4-FFF2-40B4-BE49-F238E27FC236}">
                <a16:creationId xmlns:a16="http://schemas.microsoft.com/office/drawing/2014/main" id="{7426C7C6-F388-47F4-8B8D-788576214F99}"/>
              </a:ext>
            </a:extLst>
          </p:cNvPr>
          <p:cNvSpPr txBox="1"/>
          <p:nvPr/>
        </p:nvSpPr>
        <p:spPr>
          <a:xfrm>
            <a:off x="4486825" y="6440454"/>
            <a:ext cx="3218351" cy="297941"/>
          </a:xfrm>
          <a:prstGeom prst="rect">
            <a:avLst/>
          </a:prstGeom>
          <a:noFill/>
          <a:ln>
            <a:noFill/>
          </a:ln>
        </p:spPr>
        <p:txBody>
          <a:bodyPr spcFirstLastPara="1" wrap="square" lIns="91425" tIns="45700" rIns="91425" bIns="36000" anchor="t" anchorCtr="0">
            <a:spAutoFit/>
          </a:bodyPr>
          <a:lstStyle/>
          <a:p>
            <a:pPr marL="0" marR="0" lvl="0" indent="0" algn="ctr" rtl="0">
              <a:spcBef>
                <a:spcPts val="0"/>
              </a:spcBef>
              <a:spcAft>
                <a:spcPts val="0"/>
              </a:spcAft>
              <a:buNone/>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長崎県租税教育推進協議会</a:t>
            </a:r>
            <a:endParaRPr b="1" dirty="0">
              <a:latin typeface="UD デジタル 教科書体 NP-R" panose="02020400000000000000" pitchFamily="18" charset="-128"/>
              <a:ea typeface="UD デジタル 教科書体 NP-R" panose="02020400000000000000" pitchFamily="18" charset="-128"/>
            </a:endParaRPr>
          </a:p>
        </p:txBody>
      </p:sp>
      <p:sp>
        <p:nvSpPr>
          <p:cNvPr id="498" name="Google Shape;111;p1">
            <a:extLst>
              <a:ext uri="{FF2B5EF4-FFF2-40B4-BE49-F238E27FC236}">
                <a16:creationId xmlns:a16="http://schemas.microsoft.com/office/drawing/2014/main" id="{879FA693-7C14-DD9E-3A71-00672BB7898D}"/>
              </a:ext>
            </a:extLst>
          </p:cNvPr>
          <p:cNvSpPr txBox="1"/>
          <p:nvPr/>
        </p:nvSpPr>
        <p:spPr>
          <a:xfrm>
            <a:off x="10244562" y="6144499"/>
            <a:ext cx="861183" cy="220997"/>
          </a:xfrm>
          <a:prstGeom prst="rect">
            <a:avLst/>
          </a:prstGeom>
          <a:noFill/>
          <a:ln>
            <a:noFill/>
          </a:ln>
        </p:spPr>
        <p:txBody>
          <a:bodyPr spcFirstLastPara="1" wrap="square" lIns="91425" tIns="45700" rIns="91425" bIns="36000" anchor="t" anchorCtr="0">
            <a:spAutoFit/>
          </a:bodyPr>
          <a:lstStyle/>
          <a:p>
            <a:pPr marL="0" marR="0" lvl="0" indent="0" rtl="0">
              <a:spcBef>
                <a:spcPts val="0"/>
              </a:spcBef>
              <a:spcAft>
                <a:spcPts val="0"/>
              </a:spcAft>
              <a:buNone/>
            </a:pPr>
            <a:r>
              <a:rPr lang="ja-JP" altLang="en-US" sz="900" dirty="0">
                <a:latin typeface="UD デジタル 教科書体 NP-R" panose="02020400000000000000" pitchFamily="18" charset="-128"/>
                <a:ea typeface="UD デジタル 教科書体 NP-R" panose="02020400000000000000" pitchFamily="18" charset="-128"/>
                <a:cs typeface="Arial"/>
                <a:sym typeface="Arial"/>
              </a:rPr>
              <a:t>長崎県庁</a:t>
            </a:r>
            <a:endParaRPr sz="1050" dirty="0">
              <a:latin typeface="UD デジタル 教科書体 NP-R" panose="02020400000000000000" pitchFamily="18" charset="-128"/>
              <a:ea typeface="UD デジタル 教科書体 NP-R" panose="02020400000000000000" pitchFamily="18" charset="-128"/>
            </a:endParaRPr>
          </a:p>
        </p:txBody>
      </p:sp>
      <p:sp>
        <p:nvSpPr>
          <p:cNvPr id="4" name="四角形: 角を丸くする 3">
            <a:extLst>
              <a:ext uri="{FF2B5EF4-FFF2-40B4-BE49-F238E27FC236}">
                <a16:creationId xmlns:a16="http://schemas.microsoft.com/office/drawing/2014/main" id="{A55B19E2-BA4E-434F-9D6A-B40681136310}"/>
              </a:ext>
            </a:extLst>
          </p:cNvPr>
          <p:cNvSpPr/>
          <p:nvPr/>
        </p:nvSpPr>
        <p:spPr>
          <a:xfrm>
            <a:off x="5476448" y="667916"/>
            <a:ext cx="1239105" cy="242133"/>
          </a:xfrm>
          <a:prstGeom prst="roundRect">
            <a:avLst>
              <a:gd name="adj" fmla="val 50000"/>
            </a:avLst>
          </a:prstGeom>
          <a:solidFill>
            <a:srgbClr val="E400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11;p1">
            <a:extLst>
              <a:ext uri="{FF2B5EF4-FFF2-40B4-BE49-F238E27FC236}">
                <a16:creationId xmlns:a16="http://schemas.microsoft.com/office/drawing/2014/main" id="{B6230E7E-8315-B278-93C3-D4B41F7DEC6B}"/>
              </a:ext>
            </a:extLst>
          </p:cNvPr>
          <p:cNvSpPr txBox="1"/>
          <p:nvPr/>
        </p:nvSpPr>
        <p:spPr>
          <a:xfrm>
            <a:off x="5507579" y="660561"/>
            <a:ext cx="1176843" cy="267164"/>
          </a:xfrm>
          <a:prstGeom prst="rect">
            <a:avLst/>
          </a:prstGeom>
          <a:noFill/>
          <a:ln>
            <a:noFill/>
          </a:ln>
        </p:spPr>
        <p:txBody>
          <a:bodyPr spcFirstLastPara="1" wrap="square" lIns="91425" tIns="45700" rIns="91425" bIns="36000" anchor="t" anchorCtr="0">
            <a:spAutoFit/>
          </a:bodyPr>
          <a:lstStyle/>
          <a:p>
            <a:pPr marL="0" marR="0" lvl="0" indent="0" algn="ctr" rtl="0">
              <a:spcBef>
                <a:spcPts val="0"/>
              </a:spcBef>
              <a:spcAft>
                <a:spcPts val="0"/>
              </a:spcAft>
              <a:buNone/>
            </a:pP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令和</a:t>
            </a:r>
            <a:r>
              <a:rPr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8</a:t>
            </a: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年度版</a:t>
            </a:r>
            <a:endParaRPr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2" name="図 1">
            <a:extLst>
              <a:ext uri="{FF2B5EF4-FFF2-40B4-BE49-F238E27FC236}">
                <a16:creationId xmlns:a16="http://schemas.microsoft.com/office/drawing/2014/main" id="{69518FA4-E246-C42D-1316-FAA718FC7580}"/>
              </a:ext>
            </a:extLst>
          </p:cNvPr>
          <p:cNvPicPr>
            <a:picLocks noChangeAspect="1"/>
          </p:cNvPicPr>
          <p:nvPr/>
        </p:nvPicPr>
        <p:blipFill>
          <a:blip r:embed="rId10"/>
          <a:stretch>
            <a:fillRect/>
          </a:stretch>
        </p:blipFill>
        <p:spPr>
          <a:xfrm>
            <a:off x="1162367" y="708108"/>
            <a:ext cx="9867267" cy="1645369"/>
          </a:xfrm>
          <a:prstGeom prst="rect">
            <a:avLst/>
          </a:prstGeom>
        </p:spPr>
      </p:pic>
    </p:spTree>
    <p:extLst>
      <p:ext uri="{BB962C8B-B14F-4D97-AF65-F5344CB8AC3E}">
        <p14:creationId xmlns:p14="http://schemas.microsoft.com/office/powerpoint/2010/main" val="1364741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0ACA4-4383-89DD-34D2-BC228FEC1C7B}"/>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E56FDBE7-AFCC-BB2B-9E2E-FB06D3591A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8E130DE2-148E-11DA-FD23-E914C3202C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4D2FDD77-C37D-B724-324A-59CE9DF5F191}"/>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81EB21CB-0549-D855-1EEC-310AF6F02E05}"/>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4D2C1E7A-1D9E-9881-5D12-5E10F11DD1F5}"/>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8A4B0387-03EB-BB3A-1A96-9A655A905585}"/>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18" name="四角形: 角を丸くする 117">
            <a:extLst>
              <a:ext uri="{FF2B5EF4-FFF2-40B4-BE49-F238E27FC236}">
                <a16:creationId xmlns:a16="http://schemas.microsoft.com/office/drawing/2014/main" id="{0CF84CA3-9530-3FC2-2422-F94285968192}"/>
              </a:ext>
            </a:extLst>
          </p:cNvPr>
          <p:cNvSpPr/>
          <p:nvPr/>
        </p:nvSpPr>
        <p:spPr>
          <a:xfrm>
            <a:off x="1159493" y="2076283"/>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 name="テキスト ボックス 120">
            <a:extLst>
              <a:ext uri="{FF2B5EF4-FFF2-40B4-BE49-F238E27FC236}">
                <a16:creationId xmlns:a16="http://schemas.microsoft.com/office/drawing/2014/main" id="{74BC74EA-3FC6-E53A-D0A8-CE38B9520CB1}"/>
              </a:ext>
            </a:extLst>
          </p:cNvPr>
          <p:cNvSpPr txBox="1"/>
          <p:nvPr/>
        </p:nvSpPr>
        <p:spPr>
          <a:xfrm>
            <a:off x="1207846" y="2148091"/>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14" name="Google Shape;105;p1">
            <a:extLst>
              <a:ext uri="{FF2B5EF4-FFF2-40B4-BE49-F238E27FC236}">
                <a16:creationId xmlns:a16="http://schemas.microsoft.com/office/drawing/2014/main" id="{357E0759-1C45-C987-F6EE-3A281DF48FB9}"/>
              </a:ext>
            </a:extLst>
          </p:cNvPr>
          <p:cNvSpPr/>
          <p:nvPr/>
        </p:nvSpPr>
        <p:spPr>
          <a:xfrm>
            <a:off x="1407613" y="280775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テキスト ボックス 4">
            <a:extLst>
              <a:ext uri="{FF2B5EF4-FFF2-40B4-BE49-F238E27FC236}">
                <a16:creationId xmlns:a16="http://schemas.microsoft.com/office/drawing/2014/main" id="{4BBD3648-31E3-F1D2-ED7E-0BC4A3466CE4}"/>
              </a:ext>
            </a:extLst>
          </p:cNvPr>
          <p:cNvSpPr txBox="1"/>
          <p:nvPr/>
        </p:nvSpPr>
        <p:spPr>
          <a:xfrm>
            <a:off x="1338977" y="2822309"/>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 name="乗算記号 1">
            <a:extLst>
              <a:ext uri="{FF2B5EF4-FFF2-40B4-BE49-F238E27FC236}">
                <a16:creationId xmlns:a16="http://schemas.microsoft.com/office/drawing/2014/main" id="{97B94B43-01AA-84EA-3993-182C1AA58B96}"/>
              </a:ext>
            </a:extLst>
          </p:cNvPr>
          <p:cNvSpPr/>
          <p:nvPr/>
        </p:nvSpPr>
        <p:spPr>
          <a:xfrm>
            <a:off x="1442893" y="919124"/>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3" name="四角形: 角を丸くする 122">
            <a:extLst>
              <a:ext uri="{FF2B5EF4-FFF2-40B4-BE49-F238E27FC236}">
                <a16:creationId xmlns:a16="http://schemas.microsoft.com/office/drawing/2014/main" id="{244F7EA8-9B45-3070-8B3B-86B14E6248C6}"/>
              </a:ext>
            </a:extLst>
          </p:cNvPr>
          <p:cNvSpPr/>
          <p:nvPr/>
        </p:nvSpPr>
        <p:spPr>
          <a:xfrm>
            <a:off x="1959817" y="948784"/>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856C9FB8-8D22-D64F-A16D-6FED170D384B}"/>
              </a:ext>
            </a:extLst>
          </p:cNvPr>
          <p:cNvSpPr txBox="1"/>
          <p:nvPr/>
        </p:nvSpPr>
        <p:spPr>
          <a:xfrm>
            <a:off x="1960061" y="919124"/>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旅客機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四角形: 角を丸くする 17">
            <a:hlinkClick r:id="rId7" action="ppaction://hlinksldjump"/>
            <a:extLst>
              <a:ext uri="{FF2B5EF4-FFF2-40B4-BE49-F238E27FC236}">
                <a16:creationId xmlns:a16="http://schemas.microsoft.com/office/drawing/2014/main" id="{5AD946D2-348F-F7EB-7CD3-96829E0EE46F}"/>
              </a:ext>
            </a:extLst>
          </p:cNvPr>
          <p:cNvSpPr/>
          <p:nvPr/>
        </p:nvSpPr>
        <p:spPr>
          <a:xfrm>
            <a:off x="1159493" y="2076283"/>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630830725"/>
      </p:ext>
    </p:extLst>
  </p:cSld>
  <p:clrMapOvr>
    <a:masterClrMapping/>
  </p:clrMapOvr>
  <p:transition advClick="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F7A4-1CAB-B988-E6A3-2C9BCF605E62}"/>
            </a:ext>
          </a:extLst>
        </p:cNvPr>
        <p:cNvGrpSpPr/>
        <p:nvPr/>
      </p:nvGrpSpPr>
      <p:grpSpPr>
        <a:xfrm>
          <a:off x="0" y="0"/>
          <a:ext cx="0" cy="0"/>
          <a:chOff x="0" y="0"/>
          <a:chExt cx="0" cy="0"/>
        </a:xfrm>
      </p:grpSpPr>
      <p:sp>
        <p:nvSpPr>
          <p:cNvPr id="345" name="正方形/長方形 344">
            <a:extLst>
              <a:ext uri="{FF2B5EF4-FFF2-40B4-BE49-F238E27FC236}">
                <a16:creationId xmlns:a16="http://schemas.microsoft.com/office/drawing/2014/main" id="{99979D92-B22B-0FA8-DC78-A08F3C5E1F85}"/>
              </a:ext>
            </a:extLst>
          </p:cNvPr>
          <p:cNvSpPr/>
          <p:nvPr/>
        </p:nvSpPr>
        <p:spPr>
          <a:xfrm>
            <a:off x="201706" y="890382"/>
            <a:ext cx="11674344" cy="5661769"/>
          </a:xfrm>
          <a:prstGeom prst="rect">
            <a:avLst/>
          </a:prstGeom>
          <a:solidFill>
            <a:schemeClr val="bg1"/>
          </a:solidFill>
          <a:ln>
            <a:solidFill>
              <a:srgbClr val="F08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6228F44D-4BE4-E1CE-A29B-F44D7544A671}"/>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340" name="四角形: 角を丸くする 339">
            <a:extLst>
              <a:ext uri="{FF2B5EF4-FFF2-40B4-BE49-F238E27FC236}">
                <a16:creationId xmlns:a16="http://schemas.microsoft.com/office/drawing/2014/main" id="{26F8B25E-CB3F-2A9E-0379-C8BC52922F01}"/>
              </a:ext>
            </a:extLst>
          </p:cNvPr>
          <p:cNvSpPr/>
          <p:nvPr/>
        </p:nvSpPr>
        <p:spPr>
          <a:xfrm>
            <a:off x="4221889" y="611218"/>
            <a:ext cx="3748222" cy="557706"/>
          </a:xfrm>
          <a:prstGeom prst="roundRect">
            <a:avLst>
              <a:gd name="adj" fmla="val 50000"/>
            </a:avLst>
          </a:prstGeom>
          <a:solidFill>
            <a:srgbClr val="F0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Google Shape;111;p1">
            <a:extLst>
              <a:ext uri="{FF2B5EF4-FFF2-40B4-BE49-F238E27FC236}">
                <a16:creationId xmlns:a16="http://schemas.microsoft.com/office/drawing/2014/main" id="{112DE129-85E3-2882-D32F-1DA8A7D4C4EB}"/>
              </a:ext>
            </a:extLst>
          </p:cNvPr>
          <p:cNvSpPr txBox="1"/>
          <p:nvPr/>
        </p:nvSpPr>
        <p:spPr>
          <a:xfrm>
            <a:off x="4373943" y="659259"/>
            <a:ext cx="3444115"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国の予算</a:t>
            </a: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（令和</a:t>
            </a:r>
            <a:r>
              <a:rPr lang="en-US" altLang="ja-JP" sz="16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年度当初予算）</a:t>
            </a:r>
            <a:endParaRPr lang="ja-JP" altLang="en-US" sz="20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endParaRPr>
          </a:p>
        </p:txBody>
      </p:sp>
      <p:graphicFrame>
        <p:nvGraphicFramePr>
          <p:cNvPr id="3" name="グラフ 2">
            <a:extLst>
              <a:ext uri="{FF2B5EF4-FFF2-40B4-BE49-F238E27FC236}">
                <a16:creationId xmlns:a16="http://schemas.microsoft.com/office/drawing/2014/main" id="{969D6E10-5358-899F-1730-B740740F7F98}"/>
              </a:ext>
            </a:extLst>
          </p:cNvPr>
          <p:cNvGraphicFramePr/>
          <p:nvPr>
            <p:extLst>
              <p:ext uri="{D42A27DB-BD31-4B8C-83A1-F6EECF244321}">
                <p14:modId xmlns:p14="http://schemas.microsoft.com/office/powerpoint/2010/main" val="3550038192"/>
              </p:ext>
            </p:extLst>
          </p:nvPr>
        </p:nvGraphicFramePr>
        <p:xfrm>
          <a:off x="323922" y="1644798"/>
          <a:ext cx="6082484" cy="4054990"/>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a:extLst>
              <a:ext uri="{FF2B5EF4-FFF2-40B4-BE49-F238E27FC236}">
                <a16:creationId xmlns:a16="http://schemas.microsoft.com/office/drawing/2014/main" id="{51A2DB08-81D5-E780-3B3B-CF6906063B53}"/>
              </a:ext>
            </a:extLst>
          </p:cNvPr>
          <p:cNvSpPr txBox="1"/>
          <p:nvPr/>
        </p:nvSpPr>
        <p:spPr>
          <a:xfrm>
            <a:off x="2734222" y="3288723"/>
            <a:ext cx="1261884" cy="400110"/>
          </a:xfrm>
          <a:prstGeom prst="rect">
            <a:avLst/>
          </a:prstGeom>
          <a:noFill/>
        </p:spPr>
        <p:txBody>
          <a:bodyPr wrap="none" rtlCol="0">
            <a:spAutoFit/>
          </a:bodyPr>
          <a:lstStyle/>
          <a:p>
            <a:pPr algn="ctr"/>
            <a:r>
              <a:rPr lang="ja-JP" altLang="en-US" sz="2000" b="1" spc="100" dirty="0">
                <a:latin typeface="UD デジタル 教科書体 NP-R" panose="02020400000000000000" pitchFamily="18" charset="-128"/>
                <a:ea typeface="UD デジタル 教科書体 NP-R" panose="02020400000000000000" pitchFamily="18" charset="-128"/>
              </a:rPr>
              <a:t>歳入総額</a:t>
            </a:r>
          </a:p>
        </p:txBody>
      </p:sp>
      <p:sp>
        <p:nvSpPr>
          <p:cNvPr id="5" name="テキスト ボックス 4">
            <a:extLst>
              <a:ext uri="{FF2B5EF4-FFF2-40B4-BE49-F238E27FC236}">
                <a16:creationId xmlns:a16="http://schemas.microsoft.com/office/drawing/2014/main" id="{4321F97D-CDDF-9309-E98C-30642A9BB525}"/>
              </a:ext>
            </a:extLst>
          </p:cNvPr>
          <p:cNvSpPr txBox="1"/>
          <p:nvPr/>
        </p:nvSpPr>
        <p:spPr>
          <a:xfrm>
            <a:off x="2454499" y="3688833"/>
            <a:ext cx="1821331" cy="338554"/>
          </a:xfrm>
          <a:prstGeom prst="rect">
            <a:avLst/>
          </a:prstGeom>
          <a:noFill/>
        </p:spPr>
        <p:txBody>
          <a:bodyPr wrap="none" rtlCol="0">
            <a:spAutoFit/>
          </a:bodyPr>
          <a:lstStyle/>
          <a:p>
            <a:pPr algn="ctr"/>
            <a:r>
              <a:rPr lang="en-US" altLang="ja-JP" sz="1600" b="1" dirty="0">
                <a:latin typeface="UD デジタル 教科書体 NP-R" panose="02020400000000000000" pitchFamily="18" charset="-128"/>
                <a:ea typeface="UD デジタル 教科書体 NP-R" panose="02020400000000000000" pitchFamily="18" charset="-128"/>
              </a:rPr>
              <a:t>115</a:t>
            </a:r>
            <a:r>
              <a:rPr lang="ja-JP" altLang="en-US" sz="1600" b="1" dirty="0">
                <a:latin typeface="UD デジタル 教科書体 NP-R" panose="02020400000000000000" pitchFamily="18" charset="-128"/>
                <a:ea typeface="UD デジタル 教科書体 NP-R" panose="02020400000000000000" pitchFamily="18" charset="-128"/>
              </a:rPr>
              <a:t>兆</a:t>
            </a:r>
            <a:r>
              <a:rPr lang="en-US" altLang="ja-JP" sz="1600" b="1" dirty="0">
                <a:latin typeface="UD デジタル 教科書体 NP-R" panose="02020400000000000000" pitchFamily="18" charset="-128"/>
                <a:ea typeface="UD デジタル 教科書体 NP-R" panose="02020400000000000000" pitchFamily="18" charset="-128"/>
              </a:rPr>
              <a:t>1,978</a:t>
            </a:r>
            <a:r>
              <a:rPr lang="ja-JP" altLang="en-US" sz="1600" b="1" dirty="0">
                <a:latin typeface="UD デジタル 教科書体 NP-R" panose="02020400000000000000" pitchFamily="18" charset="-128"/>
                <a:ea typeface="UD デジタル 教科書体 NP-R" panose="02020400000000000000" pitchFamily="18" charset="-128"/>
              </a:rPr>
              <a:t>億円</a:t>
            </a:r>
          </a:p>
        </p:txBody>
      </p:sp>
      <p:sp>
        <p:nvSpPr>
          <p:cNvPr id="6" name="テキスト ボックス 5">
            <a:extLst>
              <a:ext uri="{FF2B5EF4-FFF2-40B4-BE49-F238E27FC236}">
                <a16:creationId xmlns:a16="http://schemas.microsoft.com/office/drawing/2014/main" id="{BF741A16-A745-480E-E22A-6836EA41CAF0}"/>
              </a:ext>
            </a:extLst>
          </p:cNvPr>
          <p:cNvSpPr txBox="1"/>
          <p:nvPr/>
        </p:nvSpPr>
        <p:spPr>
          <a:xfrm>
            <a:off x="2986079" y="4901544"/>
            <a:ext cx="829073"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67.6%</a:t>
            </a:r>
          </a:p>
        </p:txBody>
      </p:sp>
      <p:sp>
        <p:nvSpPr>
          <p:cNvPr id="7" name="テキスト ボックス 6">
            <a:extLst>
              <a:ext uri="{FF2B5EF4-FFF2-40B4-BE49-F238E27FC236}">
                <a16:creationId xmlns:a16="http://schemas.microsoft.com/office/drawing/2014/main" id="{23798161-FD48-3569-C63C-2FC487D80498}"/>
              </a:ext>
            </a:extLst>
          </p:cNvPr>
          <p:cNvSpPr txBox="1"/>
          <p:nvPr/>
        </p:nvSpPr>
        <p:spPr>
          <a:xfrm>
            <a:off x="1597372" y="3181001"/>
            <a:ext cx="829073"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24.9%</a:t>
            </a:r>
          </a:p>
        </p:txBody>
      </p:sp>
      <p:sp>
        <p:nvSpPr>
          <p:cNvPr id="9" name="テキスト ボックス 8">
            <a:extLst>
              <a:ext uri="{FF2B5EF4-FFF2-40B4-BE49-F238E27FC236}">
                <a16:creationId xmlns:a16="http://schemas.microsoft.com/office/drawing/2014/main" id="{C2F5EA89-B203-DBF6-6828-09F058FE5411}"/>
              </a:ext>
            </a:extLst>
          </p:cNvPr>
          <p:cNvSpPr txBox="1"/>
          <p:nvPr/>
        </p:nvSpPr>
        <p:spPr>
          <a:xfrm>
            <a:off x="2500176" y="1961900"/>
            <a:ext cx="954107" cy="307777"/>
          </a:xfrm>
          <a:prstGeom prst="rect">
            <a:avLst/>
          </a:prstGeom>
          <a:noFill/>
        </p:spPr>
        <p:txBody>
          <a:bodyPr wrap="none" rtlCol="0">
            <a:spAutoFit/>
          </a:bodyPr>
          <a:lstStyle/>
          <a:p>
            <a:pPr algn="ctr"/>
            <a:r>
              <a:rPr lang="ja-JP" altLang="en-US" sz="1400" b="1" spc="100" dirty="0">
                <a:latin typeface="UD デジタル 教科書体 NP-R" panose="02020400000000000000" pitchFamily="18" charset="-128"/>
                <a:ea typeface="UD デジタル 教科書体 NP-R" panose="02020400000000000000" pitchFamily="18" charset="-128"/>
              </a:rPr>
              <a:t>そのほか</a:t>
            </a:r>
            <a:endParaRPr lang="en-US" altLang="ja-JP" sz="1400" b="1" spc="100" dirty="0">
              <a:latin typeface="UD デジタル 教科書体 NP-R" panose="02020400000000000000" pitchFamily="18" charset="-128"/>
              <a:ea typeface="UD デジタル 教科書体 NP-R" panose="02020400000000000000" pitchFamily="18" charset="-128"/>
            </a:endParaRPr>
          </a:p>
        </p:txBody>
      </p:sp>
      <p:sp>
        <p:nvSpPr>
          <p:cNvPr id="10" name="テキスト ボックス 9">
            <a:extLst>
              <a:ext uri="{FF2B5EF4-FFF2-40B4-BE49-F238E27FC236}">
                <a16:creationId xmlns:a16="http://schemas.microsoft.com/office/drawing/2014/main" id="{E863399A-7E74-3240-D8E6-B7EEF7C0F313}"/>
              </a:ext>
            </a:extLst>
          </p:cNvPr>
          <p:cNvSpPr txBox="1"/>
          <p:nvPr/>
        </p:nvSpPr>
        <p:spPr>
          <a:xfrm>
            <a:off x="2662077" y="2232366"/>
            <a:ext cx="630301" cy="276999"/>
          </a:xfrm>
          <a:prstGeom prst="rect">
            <a:avLst/>
          </a:prstGeom>
          <a:noFill/>
        </p:spPr>
        <p:txBody>
          <a:bodyPr wrap="none" rtlCol="0">
            <a:spAutoFit/>
          </a:bodyPr>
          <a:lstStyle/>
          <a:p>
            <a:pPr algn="ctr"/>
            <a:r>
              <a:rPr lang="en-US" altLang="ja-JP" sz="1200" b="1" spc="100" dirty="0">
                <a:latin typeface="UD デジタル 教科書体 NP-R" panose="02020400000000000000" pitchFamily="18" charset="-128"/>
                <a:ea typeface="UD デジタル 教科書体 NP-R" panose="02020400000000000000" pitchFamily="18" charset="-128"/>
              </a:rPr>
              <a:t>7.6%</a:t>
            </a:r>
          </a:p>
        </p:txBody>
      </p:sp>
      <p:graphicFrame>
        <p:nvGraphicFramePr>
          <p:cNvPr id="11" name="グラフ 10">
            <a:extLst>
              <a:ext uri="{FF2B5EF4-FFF2-40B4-BE49-F238E27FC236}">
                <a16:creationId xmlns:a16="http://schemas.microsoft.com/office/drawing/2014/main" id="{380D29FC-F531-9718-BE4D-0F8FDEFC3150}"/>
              </a:ext>
            </a:extLst>
          </p:cNvPr>
          <p:cNvGraphicFramePr/>
          <p:nvPr>
            <p:extLst>
              <p:ext uri="{D42A27DB-BD31-4B8C-83A1-F6EECF244321}">
                <p14:modId xmlns:p14="http://schemas.microsoft.com/office/powerpoint/2010/main" val="1402791221"/>
              </p:ext>
            </p:extLst>
          </p:nvPr>
        </p:nvGraphicFramePr>
        <p:xfrm>
          <a:off x="5516309" y="1644798"/>
          <a:ext cx="6082484" cy="405499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a:extLst>
              <a:ext uri="{FF2B5EF4-FFF2-40B4-BE49-F238E27FC236}">
                <a16:creationId xmlns:a16="http://schemas.microsoft.com/office/drawing/2014/main" id="{4CD4726B-AE4B-AA8C-13EA-F6E3431976DC}"/>
              </a:ext>
            </a:extLst>
          </p:cNvPr>
          <p:cNvSpPr txBox="1"/>
          <p:nvPr/>
        </p:nvSpPr>
        <p:spPr>
          <a:xfrm>
            <a:off x="7926610" y="3288723"/>
            <a:ext cx="1261884" cy="400110"/>
          </a:xfrm>
          <a:prstGeom prst="rect">
            <a:avLst/>
          </a:prstGeom>
          <a:noFill/>
        </p:spPr>
        <p:txBody>
          <a:bodyPr wrap="none" rtlCol="0">
            <a:spAutoFit/>
          </a:bodyPr>
          <a:lstStyle/>
          <a:p>
            <a:pPr algn="ctr"/>
            <a:r>
              <a:rPr lang="ja-JP" altLang="en-US" sz="2000" b="1" spc="100" dirty="0">
                <a:latin typeface="UD デジタル 教科書体 NP-R" panose="02020400000000000000" pitchFamily="18" charset="-128"/>
                <a:ea typeface="UD デジタル 教科書体 NP-R" panose="02020400000000000000" pitchFamily="18" charset="-128"/>
              </a:rPr>
              <a:t>歳出総額</a:t>
            </a:r>
          </a:p>
        </p:txBody>
      </p:sp>
      <p:sp>
        <p:nvSpPr>
          <p:cNvPr id="13" name="テキスト ボックス 12">
            <a:extLst>
              <a:ext uri="{FF2B5EF4-FFF2-40B4-BE49-F238E27FC236}">
                <a16:creationId xmlns:a16="http://schemas.microsoft.com/office/drawing/2014/main" id="{14829BE4-BEDC-15C0-56EB-48CAB3A8FEBB}"/>
              </a:ext>
            </a:extLst>
          </p:cNvPr>
          <p:cNvSpPr txBox="1"/>
          <p:nvPr/>
        </p:nvSpPr>
        <p:spPr>
          <a:xfrm>
            <a:off x="7646886" y="3688833"/>
            <a:ext cx="1821331" cy="338554"/>
          </a:xfrm>
          <a:prstGeom prst="rect">
            <a:avLst/>
          </a:prstGeom>
          <a:noFill/>
        </p:spPr>
        <p:txBody>
          <a:bodyPr wrap="none" rtlCol="0">
            <a:spAutoFit/>
          </a:bodyPr>
          <a:lstStyle/>
          <a:p>
            <a:pPr algn="ctr"/>
            <a:r>
              <a:rPr lang="en-US" altLang="ja-JP" sz="1600" b="1" dirty="0">
                <a:latin typeface="UD デジタル 教科書体 NP-R" panose="02020400000000000000" pitchFamily="18" charset="-128"/>
                <a:ea typeface="UD デジタル 教科書体 NP-R" panose="02020400000000000000" pitchFamily="18" charset="-128"/>
              </a:rPr>
              <a:t>115</a:t>
            </a:r>
            <a:r>
              <a:rPr lang="ja-JP" altLang="en-US" sz="1600" b="1" dirty="0">
                <a:latin typeface="UD デジタル 教科書体 NP-R" panose="02020400000000000000" pitchFamily="18" charset="-128"/>
                <a:ea typeface="UD デジタル 教科書体 NP-R" panose="02020400000000000000" pitchFamily="18" charset="-128"/>
              </a:rPr>
              <a:t>兆</a:t>
            </a:r>
            <a:r>
              <a:rPr lang="en-US" altLang="ja-JP" sz="1600" b="1" dirty="0">
                <a:latin typeface="UD デジタル 教科書体 NP-R" panose="02020400000000000000" pitchFamily="18" charset="-128"/>
                <a:ea typeface="UD デジタル 教科書体 NP-R" panose="02020400000000000000" pitchFamily="18" charset="-128"/>
              </a:rPr>
              <a:t>1,978</a:t>
            </a:r>
            <a:r>
              <a:rPr lang="ja-JP" altLang="en-US" sz="1600" b="1" dirty="0">
                <a:latin typeface="UD デジタル 教科書体 NP-R" panose="02020400000000000000" pitchFamily="18" charset="-128"/>
                <a:ea typeface="UD デジタル 教科書体 NP-R" panose="02020400000000000000" pitchFamily="18" charset="-128"/>
              </a:rPr>
              <a:t>億円</a:t>
            </a:r>
          </a:p>
        </p:txBody>
      </p:sp>
      <p:sp>
        <p:nvSpPr>
          <p:cNvPr id="15" name="テキスト ボックス 14">
            <a:extLst>
              <a:ext uri="{FF2B5EF4-FFF2-40B4-BE49-F238E27FC236}">
                <a16:creationId xmlns:a16="http://schemas.microsoft.com/office/drawing/2014/main" id="{CDD03B41-E7DC-F9C0-AF6C-B9F8489F1F98}"/>
              </a:ext>
            </a:extLst>
          </p:cNvPr>
          <p:cNvSpPr txBox="1"/>
          <p:nvPr/>
        </p:nvSpPr>
        <p:spPr>
          <a:xfrm>
            <a:off x="7942928" y="4807919"/>
            <a:ext cx="954107" cy="307777"/>
          </a:xfrm>
          <a:prstGeom prst="rect">
            <a:avLst/>
          </a:prstGeom>
          <a:noFill/>
        </p:spPr>
        <p:txBody>
          <a:bodyPr wrap="none" rtlCol="0">
            <a:spAutoFit/>
          </a:bodyPr>
          <a:lstStyle/>
          <a:p>
            <a:pPr algn="ctr"/>
            <a:r>
              <a:rPr lang="ja-JP" altLang="en-US" sz="1400" b="1" spc="100" dirty="0">
                <a:latin typeface="UD デジタル 教科書体 NP-R" panose="02020400000000000000" pitchFamily="18" charset="-128"/>
                <a:ea typeface="UD デジタル 教科書体 NP-R" panose="02020400000000000000" pitchFamily="18" charset="-128"/>
              </a:rPr>
              <a:t>そのほか</a:t>
            </a:r>
            <a:endParaRPr lang="en-US" altLang="ja-JP" sz="1400" b="1" spc="100" dirty="0">
              <a:latin typeface="UD デジタル 教科書体 NP-R" panose="02020400000000000000" pitchFamily="18" charset="-128"/>
              <a:ea typeface="UD デジタル 教科書体 NP-R" panose="02020400000000000000" pitchFamily="18" charset="-128"/>
            </a:endParaRPr>
          </a:p>
        </p:txBody>
      </p:sp>
      <p:sp>
        <p:nvSpPr>
          <p:cNvPr id="16" name="テキスト ボックス 15">
            <a:extLst>
              <a:ext uri="{FF2B5EF4-FFF2-40B4-BE49-F238E27FC236}">
                <a16:creationId xmlns:a16="http://schemas.microsoft.com/office/drawing/2014/main" id="{F02336EB-D3F8-0A9E-7904-C87C9C05715E}"/>
              </a:ext>
            </a:extLst>
          </p:cNvPr>
          <p:cNvSpPr txBox="1"/>
          <p:nvPr/>
        </p:nvSpPr>
        <p:spPr>
          <a:xfrm>
            <a:off x="8047923" y="5078385"/>
            <a:ext cx="744114" cy="276999"/>
          </a:xfrm>
          <a:prstGeom prst="rect">
            <a:avLst/>
          </a:prstGeom>
          <a:noFill/>
        </p:spPr>
        <p:txBody>
          <a:bodyPr wrap="none" rtlCol="0">
            <a:spAutoFit/>
          </a:bodyPr>
          <a:lstStyle/>
          <a:p>
            <a:pPr algn="ctr"/>
            <a:r>
              <a:rPr lang="en-US" altLang="ja-JP" sz="1200" b="1" spc="100" dirty="0">
                <a:latin typeface="UD デジタル 教科書体 NP-R" panose="02020400000000000000" pitchFamily="18" charset="-128"/>
                <a:ea typeface="UD デジタル 教科書体 NP-R" panose="02020400000000000000" pitchFamily="18" charset="-128"/>
              </a:rPr>
              <a:t>15.7%</a:t>
            </a:r>
          </a:p>
        </p:txBody>
      </p:sp>
      <p:sp>
        <p:nvSpPr>
          <p:cNvPr id="17" name="テキスト ボックス 16">
            <a:extLst>
              <a:ext uri="{FF2B5EF4-FFF2-40B4-BE49-F238E27FC236}">
                <a16:creationId xmlns:a16="http://schemas.microsoft.com/office/drawing/2014/main" id="{0134A835-74D1-5DCD-CA4C-3731B9043AE4}"/>
              </a:ext>
            </a:extLst>
          </p:cNvPr>
          <p:cNvSpPr txBox="1"/>
          <p:nvPr/>
        </p:nvSpPr>
        <p:spPr>
          <a:xfrm>
            <a:off x="9309211" y="2723762"/>
            <a:ext cx="829073"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33.2%</a:t>
            </a:r>
          </a:p>
        </p:txBody>
      </p:sp>
      <p:sp>
        <p:nvSpPr>
          <p:cNvPr id="18" name="テキスト ボックス 17">
            <a:extLst>
              <a:ext uri="{FF2B5EF4-FFF2-40B4-BE49-F238E27FC236}">
                <a16:creationId xmlns:a16="http://schemas.microsoft.com/office/drawing/2014/main" id="{39038B88-2E8C-BC67-C246-E2D9FF20CF12}"/>
              </a:ext>
            </a:extLst>
          </p:cNvPr>
          <p:cNvSpPr txBox="1"/>
          <p:nvPr/>
        </p:nvSpPr>
        <p:spPr>
          <a:xfrm>
            <a:off x="9382988" y="4447771"/>
            <a:ext cx="697627"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5.3%</a:t>
            </a:r>
          </a:p>
        </p:txBody>
      </p:sp>
      <p:sp>
        <p:nvSpPr>
          <p:cNvPr id="19" name="テキスト ボックス 18">
            <a:extLst>
              <a:ext uri="{FF2B5EF4-FFF2-40B4-BE49-F238E27FC236}">
                <a16:creationId xmlns:a16="http://schemas.microsoft.com/office/drawing/2014/main" id="{7AAAAE6F-F724-CD85-12AD-D70565324FAC}"/>
              </a:ext>
            </a:extLst>
          </p:cNvPr>
          <p:cNvSpPr txBox="1"/>
          <p:nvPr/>
        </p:nvSpPr>
        <p:spPr>
          <a:xfrm>
            <a:off x="9120397" y="4874117"/>
            <a:ext cx="697627"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4.9%</a:t>
            </a:r>
          </a:p>
        </p:txBody>
      </p:sp>
      <p:sp>
        <p:nvSpPr>
          <p:cNvPr id="21" name="テキスト ボックス 20">
            <a:extLst>
              <a:ext uri="{FF2B5EF4-FFF2-40B4-BE49-F238E27FC236}">
                <a16:creationId xmlns:a16="http://schemas.microsoft.com/office/drawing/2014/main" id="{9223ED7B-8E17-C2B9-C0D5-B2CA832A7666}"/>
              </a:ext>
            </a:extLst>
          </p:cNvPr>
          <p:cNvSpPr txBox="1"/>
          <p:nvPr/>
        </p:nvSpPr>
        <p:spPr>
          <a:xfrm>
            <a:off x="10134076" y="4258936"/>
            <a:ext cx="1976590" cy="963790"/>
          </a:xfrm>
          <a:prstGeom prst="rect">
            <a:avLst/>
          </a:prstGeom>
          <a:noFill/>
        </p:spPr>
        <p:txBody>
          <a:bodyPr wrap="squar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道路や住宅</a:t>
            </a:r>
            <a:endParaRPr lang="en-US" altLang="ja-JP" sz="1600" b="1"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などの整備の</a:t>
            </a:r>
            <a:endParaRPr lang="en-US" altLang="ja-JP" sz="1600" b="1"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ために</a:t>
            </a:r>
          </a:p>
        </p:txBody>
      </p:sp>
      <p:sp>
        <p:nvSpPr>
          <p:cNvPr id="24" name="テキスト ボックス 23">
            <a:extLst>
              <a:ext uri="{FF2B5EF4-FFF2-40B4-BE49-F238E27FC236}">
                <a16:creationId xmlns:a16="http://schemas.microsoft.com/office/drawing/2014/main" id="{7F57323B-9AAE-7C9C-8643-1B8B8597526C}"/>
              </a:ext>
            </a:extLst>
          </p:cNvPr>
          <p:cNvSpPr txBox="1"/>
          <p:nvPr/>
        </p:nvSpPr>
        <p:spPr>
          <a:xfrm>
            <a:off x="9558713" y="5504192"/>
            <a:ext cx="2344692" cy="668324"/>
          </a:xfrm>
          <a:prstGeom prst="rect">
            <a:avLst/>
          </a:prstGeom>
          <a:noFill/>
        </p:spPr>
        <p:txBody>
          <a:bodyPr wrap="squar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教育や科学技術を</a:t>
            </a: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さかんにするために　</a:t>
            </a:r>
          </a:p>
        </p:txBody>
      </p:sp>
      <p:sp>
        <p:nvSpPr>
          <p:cNvPr id="26" name="テキスト ボックス 25">
            <a:extLst>
              <a:ext uri="{FF2B5EF4-FFF2-40B4-BE49-F238E27FC236}">
                <a16:creationId xmlns:a16="http://schemas.microsoft.com/office/drawing/2014/main" id="{313D1D37-6FC9-9603-113D-C7BA7D5394BF}"/>
              </a:ext>
            </a:extLst>
          </p:cNvPr>
          <p:cNvSpPr txBox="1"/>
          <p:nvPr/>
        </p:nvSpPr>
        <p:spPr>
          <a:xfrm>
            <a:off x="6972481" y="4159593"/>
            <a:ext cx="829073"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16.4%</a:t>
            </a:r>
          </a:p>
        </p:txBody>
      </p:sp>
      <p:sp>
        <p:nvSpPr>
          <p:cNvPr id="27" name="テキスト ボックス 26">
            <a:extLst>
              <a:ext uri="{FF2B5EF4-FFF2-40B4-BE49-F238E27FC236}">
                <a16:creationId xmlns:a16="http://schemas.microsoft.com/office/drawing/2014/main" id="{B09A3C32-0A5B-45CC-31D8-F778C0A9CCA4}"/>
              </a:ext>
            </a:extLst>
          </p:cNvPr>
          <p:cNvSpPr txBox="1"/>
          <p:nvPr/>
        </p:nvSpPr>
        <p:spPr>
          <a:xfrm>
            <a:off x="6983702" y="2723762"/>
            <a:ext cx="829073"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24.5%</a:t>
            </a:r>
          </a:p>
        </p:txBody>
      </p:sp>
      <p:sp>
        <p:nvSpPr>
          <p:cNvPr id="29" name="テキスト ボックス 28">
            <a:extLst>
              <a:ext uri="{FF2B5EF4-FFF2-40B4-BE49-F238E27FC236}">
                <a16:creationId xmlns:a16="http://schemas.microsoft.com/office/drawing/2014/main" id="{0EC510BA-3A60-3877-727A-5960A84C0282}"/>
              </a:ext>
            </a:extLst>
          </p:cNvPr>
          <p:cNvSpPr txBox="1"/>
          <p:nvPr/>
        </p:nvSpPr>
        <p:spPr>
          <a:xfrm>
            <a:off x="10210729" y="1931804"/>
            <a:ext cx="1635221" cy="963790"/>
          </a:xfrm>
          <a:prstGeom prst="rect">
            <a:avLst/>
          </a:prstGeom>
          <a:noFill/>
        </p:spPr>
        <p:txBody>
          <a:bodyPr wrap="squar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わたしたちの</a:t>
            </a:r>
            <a:endParaRPr lang="en-US" altLang="ja-JP" sz="1600" b="1"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健康や生活を</a:t>
            </a:r>
            <a:endParaRPr lang="en-US" altLang="ja-JP" sz="1600" b="1"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守るために</a:t>
            </a:r>
          </a:p>
        </p:txBody>
      </p:sp>
      <p:sp>
        <p:nvSpPr>
          <p:cNvPr id="34" name="テキスト ボックス 33">
            <a:extLst>
              <a:ext uri="{FF2B5EF4-FFF2-40B4-BE49-F238E27FC236}">
                <a16:creationId xmlns:a16="http://schemas.microsoft.com/office/drawing/2014/main" id="{3C73B26F-10F1-69A4-A524-BD57A2276E55}"/>
              </a:ext>
            </a:extLst>
          </p:cNvPr>
          <p:cNvSpPr txBox="1"/>
          <p:nvPr/>
        </p:nvSpPr>
        <p:spPr>
          <a:xfrm>
            <a:off x="5925827" y="1269917"/>
            <a:ext cx="2146743" cy="963790"/>
          </a:xfrm>
          <a:prstGeom prst="rect">
            <a:avLst/>
          </a:prstGeom>
          <a:noFill/>
        </p:spPr>
        <p:txBody>
          <a:bodyPr wrap="non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国の借金を返したり</a:t>
            </a: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利子を払ったり</a:t>
            </a:r>
            <a:endParaRPr lang="en-US" altLang="ja-JP" sz="1600" b="1"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するために </a:t>
            </a:r>
          </a:p>
        </p:txBody>
      </p:sp>
      <p:sp>
        <p:nvSpPr>
          <p:cNvPr id="37" name="テキスト ボックス 36">
            <a:extLst>
              <a:ext uri="{FF2B5EF4-FFF2-40B4-BE49-F238E27FC236}">
                <a16:creationId xmlns:a16="http://schemas.microsoft.com/office/drawing/2014/main" id="{718409BC-05E7-4BA9-4BB4-854DDD966D94}"/>
              </a:ext>
            </a:extLst>
          </p:cNvPr>
          <p:cNvSpPr txBox="1"/>
          <p:nvPr/>
        </p:nvSpPr>
        <p:spPr>
          <a:xfrm>
            <a:off x="5269152" y="5073112"/>
            <a:ext cx="3147936" cy="963790"/>
          </a:xfrm>
          <a:prstGeom prst="rect">
            <a:avLst/>
          </a:prstGeom>
          <a:noFill/>
        </p:spPr>
        <p:txBody>
          <a:bodyPr wrap="squar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都道府県や</a:t>
            </a:r>
            <a:endParaRPr lang="en-US" altLang="ja-JP" sz="1600" b="1"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市区町村の</a:t>
            </a: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財政をおぎなうために </a:t>
            </a:r>
          </a:p>
        </p:txBody>
      </p:sp>
      <p:sp>
        <p:nvSpPr>
          <p:cNvPr id="40" name="テキスト ボックス 39">
            <a:extLst>
              <a:ext uri="{FF2B5EF4-FFF2-40B4-BE49-F238E27FC236}">
                <a16:creationId xmlns:a16="http://schemas.microsoft.com/office/drawing/2014/main" id="{E6F6B7DF-FDDC-8737-F992-C3A695C900EE}"/>
              </a:ext>
            </a:extLst>
          </p:cNvPr>
          <p:cNvSpPr txBox="1"/>
          <p:nvPr/>
        </p:nvSpPr>
        <p:spPr>
          <a:xfrm>
            <a:off x="393898" y="3488778"/>
            <a:ext cx="1056700" cy="668324"/>
          </a:xfrm>
          <a:prstGeom prst="rect">
            <a:avLst/>
          </a:prstGeom>
          <a:noFill/>
        </p:spPr>
        <p:txBody>
          <a:bodyPr wrap="non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国の借金</a:t>
            </a:r>
            <a:endParaRPr lang="en-US" altLang="ja-JP" sz="1600" b="1" spc="100" dirty="0">
              <a:latin typeface="UD デジタル 教科書体 NP-R" panose="02020400000000000000" pitchFamily="18" charset="-128"/>
              <a:ea typeface="UD デジタル 教科書体 NP-R" panose="02020400000000000000" pitchFamily="18" charset="-128"/>
            </a:endParaRPr>
          </a:p>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など </a:t>
            </a:r>
            <a:endParaRPr lang="en-US" altLang="ja-JP" sz="1600" b="1" spc="100" dirty="0">
              <a:latin typeface="UD デジタル 教科書体 NP-R" panose="02020400000000000000" pitchFamily="18" charset="-128"/>
              <a:ea typeface="UD デジタル 教科書体 NP-R" panose="02020400000000000000" pitchFamily="18" charset="-128"/>
            </a:endParaRPr>
          </a:p>
        </p:txBody>
      </p:sp>
      <p:sp>
        <p:nvSpPr>
          <p:cNvPr id="43" name="テキスト ボックス 42">
            <a:extLst>
              <a:ext uri="{FF2B5EF4-FFF2-40B4-BE49-F238E27FC236}">
                <a16:creationId xmlns:a16="http://schemas.microsoft.com/office/drawing/2014/main" id="{CDFE0666-2CC8-FF0E-AA3F-B2286B86CF41}"/>
              </a:ext>
            </a:extLst>
          </p:cNvPr>
          <p:cNvSpPr txBox="1"/>
          <p:nvPr/>
        </p:nvSpPr>
        <p:spPr>
          <a:xfrm>
            <a:off x="2743850" y="5761507"/>
            <a:ext cx="1056700" cy="372859"/>
          </a:xfrm>
          <a:prstGeom prst="rect">
            <a:avLst/>
          </a:prstGeom>
          <a:noFill/>
        </p:spPr>
        <p:txBody>
          <a:bodyPr wrap="non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税金など</a:t>
            </a:r>
            <a:endParaRPr lang="en-US" altLang="ja-JP" sz="1600" b="1" spc="100" dirty="0">
              <a:latin typeface="UD デジタル 教科書体 NP-R" panose="02020400000000000000" pitchFamily="18" charset="-128"/>
              <a:ea typeface="UD デジタル 教科書体 NP-R" panose="02020400000000000000" pitchFamily="18" charset="-128"/>
            </a:endParaRPr>
          </a:p>
        </p:txBody>
      </p:sp>
      <p:sp>
        <p:nvSpPr>
          <p:cNvPr id="28" name="テキスト ボックス 27">
            <a:extLst>
              <a:ext uri="{FF2B5EF4-FFF2-40B4-BE49-F238E27FC236}">
                <a16:creationId xmlns:a16="http://schemas.microsoft.com/office/drawing/2014/main" id="{92981A46-DFC7-3796-91E1-7B2A08EAC868}"/>
              </a:ext>
            </a:extLst>
          </p:cNvPr>
          <p:cNvSpPr txBox="1"/>
          <p:nvPr/>
        </p:nvSpPr>
        <p:spPr>
          <a:xfrm>
            <a:off x="315950" y="6210914"/>
            <a:ext cx="6082484" cy="276999"/>
          </a:xfrm>
          <a:prstGeom prst="rect">
            <a:avLst/>
          </a:prstGeom>
          <a:noFill/>
        </p:spPr>
        <p:txBody>
          <a:bodyPr wrap="square">
            <a:spAutoFit/>
          </a:bodyPr>
          <a:lstStyle/>
          <a:p>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令和</a:t>
            </a:r>
            <a:r>
              <a:rPr lang="en-US" altLang="ja-JP" sz="1200" dirty="0">
                <a:latin typeface="UD デジタル 教科書体 NP-R" panose="02020400000000000000" pitchFamily="18" charset="-128"/>
                <a:ea typeface="UD デジタル 教科書体 NP-R" panose="02020400000000000000" pitchFamily="18" charset="-128"/>
              </a:rPr>
              <a:t>7</a:t>
            </a:r>
            <a:r>
              <a:rPr lang="ja-JP" altLang="en-US" sz="1200" dirty="0">
                <a:latin typeface="UD デジタル 教科書体 NP-R" panose="02020400000000000000" pitchFamily="18" charset="-128"/>
                <a:ea typeface="UD デジタル 教科書体 NP-R" panose="02020400000000000000" pitchFamily="18" charset="-128"/>
              </a:rPr>
              <a:t>年度の</a:t>
            </a:r>
            <a:r>
              <a:rPr lang="en-US" altLang="ja-JP" sz="1200" dirty="0">
                <a:latin typeface="UD デジタル 教科書体 NP-R" panose="02020400000000000000" pitchFamily="18" charset="-128"/>
                <a:ea typeface="UD デジタル 教科書体 NP-R" panose="02020400000000000000" pitchFamily="18" charset="-128"/>
              </a:rPr>
              <a:t>1</a:t>
            </a:r>
            <a:r>
              <a:rPr lang="ja-JP" altLang="en-US" sz="1200" dirty="0">
                <a:latin typeface="UD デジタル 教科書体 NP-R" panose="02020400000000000000" pitchFamily="18" charset="-128"/>
                <a:ea typeface="UD デジタル 教科書体 NP-R" panose="02020400000000000000" pitchFamily="18" charset="-128"/>
              </a:rPr>
              <a:t>年間に国に納められる税金などは</a:t>
            </a:r>
            <a:r>
              <a:rPr lang="ja-JP" altLang="en-US" sz="1200" dirty="0">
                <a:solidFill>
                  <a:srgbClr val="FF0000"/>
                </a:solidFill>
                <a:latin typeface="UD デジタル 教科書体 NP-R" panose="02020400000000000000" pitchFamily="18" charset="-128"/>
                <a:ea typeface="UD デジタル 教科書体 NP-R" panose="02020400000000000000" pitchFamily="18" charset="-128"/>
              </a:rPr>
              <a:t>約</a:t>
            </a:r>
            <a:r>
              <a:rPr lang="en-US" altLang="ja-JP" sz="1200" dirty="0">
                <a:solidFill>
                  <a:srgbClr val="FF0000"/>
                </a:solidFill>
                <a:latin typeface="UD デジタル 教科書体 NP-R" panose="02020400000000000000" pitchFamily="18" charset="-128"/>
                <a:ea typeface="UD デジタル 教科書体 NP-R" panose="02020400000000000000" pitchFamily="18" charset="-128"/>
              </a:rPr>
              <a:t>77</a:t>
            </a:r>
            <a:r>
              <a:rPr lang="ja-JP" altLang="en-US" sz="1200" dirty="0">
                <a:solidFill>
                  <a:srgbClr val="FF0000"/>
                </a:solidFill>
                <a:latin typeface="UD デジタル 教科書体 NP-R" panose="02020400000000000000" pitchFamily="18" charset="-128"/>
                <a:ea typeface="UD デジタル 教科書体 NP-R" panose="02020400000000000000" pitchFamily="18" charset="-128"/>
              </a:rPr>
              <a:t>兆</a:t>
            </a:r>
            <a:r>
              <a:rPr lang="en-US" altLang="ja-JP" sz="1200" dirty="0">
                <a:solidFill>
                  <a:srgbClr val="FF0000"/>
                </a:solidFill>
                <a:latin typeface="UD デジタル 教科書体 NP-R" panose="02020400000000000000" pitchFamily="18" charset="-128"/>
                <a:ea typeface="UD デジタル 教科書体 NP-R" panose="02020400000000000000" pitchFamily="18" charset="-128"/>
              </a:rPr>
              <a:t>8,190</a:t>
            </a:r>
            <a:r>
              <a:rPr lang="ja-JP" altLang="en-US" sz="1200" dirty="0">
                <a:solidFill>
                  <a:srgbClr val="FF0000"/>
                </a:solidFill>
                <a:latin typeface="UD デジタル 教科書体 NP-R" panose="02020400000000000000" pitchFamily="18" charset="-128"/>
                <a:ea typeface="UD デジタル 教科書体 NP-R" panose="02020400000000000000" pitchFamily="18" charset="-128"/>
              </a:rPr>
              <a:t>億円</a:t>
            </a:r>
            <a:r>
              <a:rPr lang="ja-JP" altLang="en-US" sz="1200" dirty="0">
                <a:latin typeface="UD デジタル 教科書体 NP-R" panose="02020400000000000000" pitchFamily="18" charset="-128"/>
                <a:ea typeface="UD デジタル 教科書体 NP-R" panose="02020400000000000000" pitchFamily="18" charset="-128"/>
              </a:rPr>
              <a:t>の見込みです。</a:t>
            </a:r>
          </a:p>
        </p:txBody>
      </p:sp>
      <p:grpSp>
        <p:nvGrpSpPr>
          <p:cNvPr id="31" name="Google Shape;2439;p65">
            <a:extLst>
              <a:ext uri="{FF2B5EF4-FFF2-40B4-BE49-F238E27FC236}">
                <a16:creationId xmlns:a16="http://schemas.microsoft.com/office/drawing/2014/main" id="{7C6EA305-4030-A27B-943B-396DD80FFF43}"/>
              </a:ext>
            </a:extLst>
          </p:cNvPr>
          <p:cNvGrpSpPr/>
          <p:nvPr/>
        </p:nvGrpSpPr>
        <p:grpSpPr>
          <a:xfrm>
            <a:off x="1043304" y="3102955"/>
            <a:ext cx="659905" cy="348468"/>
            <a:chOff x="1096484" y="3123366"/>
            <a:chExt cx="659905" cy="348468"/>
          </a:xfrm>
        </p:grpSpPr>
        <p:cxnSp>
          <p:nvCxnSpPr>
            <p:cNvPr id="32" name="Google Shape;2440;p65">
              <a:extLst>
                <a:ext uri="{FF2B5EF4-FFF2-40B4-BE49-F238E27FC236}">
                  <a16:creationId xmlns:a16="http://schemas.microsoft.com/office/drawing/2014/main" id="{79BA0521-B1EB-A59C-6F66-BCB25B7DC83A}"/>
                </a:ext>
              </a:extLst>
            </p:cNvPr>
            <p:cNvCxnSpPr/>
            <p:nvPr/>
          </p:nvCxnSpPr>
          <p:spPr>
            <a:xfrm rot="10800000" flipH="1">
              <a:off x="1096484" y="3123366"/>
              <a:ext cx="222705" cy="348468"/>
            </a:xfrm>
            <a:prstGeom prst="straightConnector1">
              <a:avLst/>
            </a:prstGeom>
            <a:noFill/>
            <a:ln w="12700" cap="rnd" cmpd="sng">
              <a:solidFill>
                <a:schemeClr val="dk1"/>
              </a:solidFill>
              <a:prstDash val="solid"/>
              <a:round/>
              <a:headEnd type="none" w="sm" len="sm"/>
              <a:tailEnd type="none" w="sm" len="sm"/>
            </a:ln>
          </p:spPr>
        </p:cxnSp>
        <p:cxnSp>
          <p:nvCxnSpPr>
            <p:cNvPr id="35" name="Google Shape;2441;p65">
              <a:extLst>
                <a:ext uri="{FF2B5EF4-FFF2-40B4-BE49-F238E27FC236}">
                  <a16:creationId xmlns:a16="http://schemas.microsoft.com/office/drawing/2014/main" id="{C2EC7285-0CD3-2723-8A25-5CDB0E11913C}"/>
                </a:ext>
              </a:extLst>
            </p:cNvPr>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36" name="Google Shape;2444;p65">
            <a:extLst>
              <a:ext uri="{FF2B5EF4-FFF2-40B4-BE49-F238E27FC236}">
                <a16:creationId xmlns:a16="http://schemas.microsoft.com/office/drawing/2014/main" id="{7D5C96B2-5066-DCBB-5BC9-7AA4866765A6}"/>
              </a:ext>
            </a:extLst>
          </p:cNvPr>
          <p:cNvGrpSpPr/>
          <p:nvPr/>
        </p:nvGrpSpPr>
        <p:grpSpPr>
          <a:xfrm rot="16200000" flipH="1">
            <a:off x="3216069" y="5452321"/>
            <a:ext cx="327313" cy="183567"/>
            <a:chOff x="1127561" y="3123366"/>
            <a:chExt cx="628829" cy="183567"/>
          </a:xfrm>
        </p:grpSpPr>
        <p:cxnSp>
          <p:nvCxnSpPr>
            <p:cNvPr id="39" name="Google Shape;2445;p65">
              <a:extLst>
                <a:ext uri="{FF2B5EF4-FFF2-40B4-BE49-F238E27FC236}">
                  <a16:creationId xmlns:a16="http://schemas.microsoft.com/office/drawing/2014/main" id="{FE5BBAE2-F48B-C976-7FB9-E7CFE6771EFE}"/>
                </a:ext>
              </a:extLst>
            </p:cNvPr>
            <p:cNvCxnSpPr/>
            <p:nvPr/>
          </p:nvCxnSpPr>
          <p:spPr>
            <a:xfrm rot="-5400000">
              <a:off x="1131591" y="3119335"/>
              <a:ext cx="183567" cy="191628"/>
            </a:xfrm>
            <a:prstGeom prst="straightConnector1">
              <a:avLst/>
            </a:prstGeom>
            <a:noFill/>
            <a:ln w="12700" cap="rnd" cmpd="sng">
              <a:solidFill>
                <a:schemeClr val="dk1"/>
              </a:solidFill>
              <a:prstDash val="solid"/>
              <a:round/>
              <a:headEnd type="none" w="sm" len="sm"/>
              <a:tailEnd type="none" w="sm" len="sm"/>
            </a:ln>
          </p:spPr>
        </p:cxnSp>
        <p:cxnSp>
          <p:nvCxnSpPr>
            <p:cNvPr id="42" name="Google Shape;2446;p65">
              <a:extLst>
                <a:ext uri="{FF2B5EF4-FFF2-40B4-BE49-F238E27FC236}">
                  <a16:creationId xmlns:a16="http://schemas.microsoft.com/office/drawing/2014/main" id="{D1F0084D-601E-9DE5-E314-EB29FB7B1B44}"/>
                </a:ext>
              </a:extLst>
            </p:cNvPr>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45" name="Google Shape;2456;p65">
            <a:extLst>
              <a:ext uri="{FF2B5EF4-FFF2-40B4-BE49-F238E27FC236}">
                <a16:creationId xmlns:a16="http://schemas.microsoft.com/office/drawing/2014/main" id="{733E1803-2FE0-CC6B-3F3B-4847E5909EF1}"/>
              </a:ext>
            </a:extLst>
          </p:cNvPr>
          <p:cNvGrpSpPr/>
          <p:nvPr/>
        </p:nvGrpSpPr>
        <p:grpSpPr>
          <a:xfrm rot="5400000">
            <a:off x="7116614" y="2249331"/>
            <a:ext cx="414242" cy="303499"/>
            <a:chOff x="960554" y="3123366"/>
            <a:chExt cx="795835" cy="303499"/>
          </a:xfrm>
        </p:grpSpPr>
        <p:cxnSp>
          <p:nvCxnSpPr>
            <p:cNvPr id="46" name="Google Shape;2457;p65">
              <a:extLst>
                <a:ext uri="{FF2B5EF4-FFF2-40B4-BE49-F238E27FC236}">
                  <a16:creationId xmlns:a16="http://schemas.microsoft.com/office/drawing/2014/main" id="{EC7E33F9-CDED-12AE-5571-F270747BD834}"/>
                </a:ext>
              </a:extLst>
            </p:cNvPr>
            <p:cNvCxnSpPr/>
            <p:nvPr/>
          </p:nvCxnSpPr>
          <p:spPr>
            <a:xfrm rot="-5400000">
              <a:off x="988123" y="3095797"/>
              <a:ext cx="303499" cy="358637"/>
            </a:xfrm>
            <a:prstGeom prst="straightConnector1">
              <a:avLst/>
            </a:prstGeom>
            <a:noFill/>
            <a:ln w="12700" cap="rnd" cmpd="sng">
              <a:solidFill>
                <a:schemeClr val="dk1"/>
              </a:solidFill>
              <a:prstDash val="solid"/>
              <a:round/>
              <a:headEnd type="none" w="sm" len="sm"/>
              <a:tailEnd type="none" w="sm" len="sm"/>
            </a:ln>
          </p:spPr>
        </p:cxnSp>
        <p:cxnSp>
          <p:nvCxnSpPr>
            <p:cNvPr id="47" name="Google Shape;2458;p65">
              <a:extLst>
                <a:ext uri="{FF2B5EF4-FFF2-40B4-BE49-F238E27FC236}">
                  <a16:creationId xmlns:a16="http://schemas.microsoft.com/office/drawing/2014/main" id="{6F8AA285-A942-5AEA-2D58-50ADA2ABDB46}"/>
                </a:ext>
              </a:extLst>
            </p:cNvPr>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48" name="Google Shape;2461;p65">
            <a:extLst>
              <a:ext uri="{FF2B5EF4-FFF2-40B4-BE49-F238E27FC236}">
                <a16:creationId xmlns:a16="http://schemas.microsoft.com/office/drawing/2014/main" id="{4B76549E-92AC-7821-9043-3B5282BA0234}"/>
              </a:ext>
            </a:extLst>
          </p:cNvPr>
          <p:cNvGrpSpPr/>
          <p:nvPr/>
        </p:nvGrpSpPr>
        <p:grpSpPr>
          <a:xfrm rot="16200000" flipH="1">
            <a:off x="9741741" y="2209293"/>
            <a:ext cx="453188" cy="499335"/>
            <a:chOff x="885733" y="3123366"/>
            <a:chExt cx="870656" cy="499335"/>
          </a:xfrm>
        </p:grpSpPr>
        <p:cxnSp>
          <p:nvCxnSpPr>
            <p:cNvPr id="49" name="Google Shape;2462;p65">
              <a:extLst>
                <a:ext uri="{FF2B5EF4-FFF2-40B4-BE49-F238E27FC236}">
                  <a16:creationId xmlns:a16="http://schemas.microsoft.com/office/drawing/2014/main" id="{C8F95D79-FB60-5B5C-7536-33FFE5B8E19D}"/>
                </a:ext>
              </a:extLst>
            </p:cNvPr>
            <p:cNvCxnSpPr/>
            <p:nvPr/>
          </p:nvCxnSpPr>
          <p:spPr>
            <a:xfrm rot="-5400000">
              <a:off x="852795" y="3156304"/>
              <a:ext cx="499334" cy="433459"/>
            </a:xfrm>
            <a:prstGeom prst="straightConnector1">
              <a:avLst/>
            </a:prstGeom>
            <a:noFill/>
            <a:ln w="12700" cap="rnd" cmpd="sng">
              <a:solidFill>
                <a:schemeClr val="dk1"/>
              </a:solidFill>
              <a:prstDash val="solid"/>
              <a:round/>
              <a:headEnd type="none" w="sm" len="sm"/>
              <a:tailEnd type="none" w="sm" len="sm"/>
            </a:ln>
          </p:spPr>
        </p:cxnSp>
        <p:cxnSp>
          <p:nvCxnSpPr>
            <p:cNvPr id="50" name="Google Shape;2463;p65">
              <a:extLst>
                <a:ext uri="{FF2B5EF4-FFF2-40B4-BE49-F238E27FC236}">
                  <a16:creationId xmlns:a16="http://schemas.microsoft.com/office/drawing/2014/main" id="{D6111D01-5A74-8C8C-4E96-2E667F013DFF}"/>
                </a:ext>
              </a:extLst>
            </p:cNvPr>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51" name="Google Shape;2466;p65">
            <a:extLst>
              <a:ext uri="{FF2B5EF4-FFF2-40B4-BE49-F238E27FC236}">
                <a16:creationId xmlns:a16="http://schemas.microsoft.com/office/drawing/2014/main" id="{F7E583AF-AAE6-3682-7125-65B956C6E92A}"/>
              </a:ext>
            </a:extLst>
          </p:cNvPr>
          <p:cNvGrpSpPr/>
          <p:nvPr/>
        </p:nvGrpSpPr>
        <p:grpSpPr>
          <a:xfrm rot="21390995">
            <a:off x="9891521" y="4567959"/>
            <a:ext cx="640311" cy="242896"/>
            <a:chOff x="588480" y="3111801"/>
            <a:chExt cx="1230152" cy="242896"/>
          </a:xfrm>
        </p:grpSpPr>
        <p:cxnSp>
          <p:nvCxnSpPr>
            <p:cNvPr id="52" name="Google Shape;2467;p65">
              <a:extLst>
                <a:ext uri="{FF2B5EF4-FFF2-40B4-BE49-F238E27FC236}">
                  <a16:creationId xmlns:a16="http://schemas.microsoft.com/office/drawing/2014/main" id="{212B9E07-696A-F1CC-DD76-BDAFE1F184F5}"/>
                </a:ext>
              </a:extLst>
            </p:cNvPr>
            <p:cNvCxnSpPr/>
            <p:nvPr/>
          </p:nvCxnSpPr>
          <p:spPr>
            <a:xfrm rot="-10590995" flipH="1">
              <a:off x="588480" y="3111801"/>
              <a:ext cx="717197" cy="242896"/>
            </a:xfrm>
            <a:prstGeom prst="straightConnector1">
              <a:avLst/>
            </a:prstGeom>
            <a:noFill/>
            <a:ln w="12700" cap="rnd" cmpd="sng">
              <a:solidFill>
                <a:schemeClr val="dk1"/>
              </a:solidFill>
              <a:prstDash val="solid"/>
              <a:round/>
              <a:headEnd type="none" w="sm" len="sm"/>
              <a:tailEnd type="none" w="sm" len="sm"/>
            </a:ln>
          </p:spPr>
        </p:cxnSp>
        <p:cxnSp>
          <p:nvCxnSpPr>
            <p:cNvPr id="53" name="Google Shape;2468;p65">
              <a:extLst>
                <a:ext uri="{FF2B5EF4-FFF2-40B4-BE49-F238E27FC236}">
                  <a16:creationId xmlns:a16="http://schemas.microsoft.com/office/drawing/2014/main" id="{BBFE0EDB-AE5F-029C-EAD3-10688F65D618}"/>
                </a:ext>
              </a:extLst>
            </p:cNvPr>
            <p:cNvCxnSpPr/>
            <p:nvPr/>
          </p:nvCxnSpPr>
          <p:spPr>
            <a:xfrm rot="10908899" flipH="1">
              <a:off x="1326086" y="3124933"/>
              <a:ext cx="492546" cy="0"/>
            </a:xfrm>
            <a:prstGeom prst="straightConnector1">
              <a:avLst/>
            </a:prstGeom>
            <a:noFill/>
            <a:ln w="12700" cap="rnd" cmpd="sng">
              <a:solidFill>
                <a:schemeClr val="dk1"/>
              </a:solidFill>
              <a:prstDash val="solid"/>
              <a:round/>
              <a:headEnd type="none" w="sm" len="sm"/>
              <a:tailEnd type="none" w="sm" len="sm"/>
            </a:ln>
          </p:spPr>
        </p:cxnSp>
      </p:grpSp>
      <p:grpSp>
        <p:nvGrpSpPr>
          <p:cNvPr id="54" name="Google Shape;2471;p65">
            <a:extLst>
              <a:ext uri="{FF2B5EF4-FFF2-40B4-BE49-F238E27FC236}">
                <a16:creationId xmlns:a16="http://schemas.microsoft.com/office/drawing/2014/main" id="{B264776A-8800-20DC-14CA-2492DFDEF959}"/>
              </a:ext>
            </a:extLst>
          </p:cNvPr>
          <p:cNvGrpSpPr/>
          <p:nvPr/>
        </p:nvGrpSpPr>
        <p:grpSpPr>
          <a:xfrm rot="10800000" flipH="1">
            <a:off x="9467396" y="5219229"/>
            <a:ext cx="336495" cy="458334"/>
            <a:chOff x="1109921" y="3123366"/>
            <a:chExt cx="646468" cy="458334"/>
          </a:xfrm>
        </p:grpSpPr>
        <p:cxnSp>
          <p:nvCxnSpPr>
            <p:cNvPr id="55" name="Google Shape;2472;p65">
              <a:extLst>
                <a:ext uri="{FF2B5EF4-FFF2-40B4-BE49-F238E27FC236}">
                  <a16:creationId xmlns:a16="http://schemas.microsoft.com/office/drawing/2014/main" id="{3BD3603B-C8FB-512A-0649-7CA525D9F397}"/>
                </a:ext>
              </a:extLst>
            </p:cNvPr>
            <p:cNvCxnSpPr/>
            <p:nvPr/>
          </p:nvCxnSpPr>
          <p:spPr>
            <a:xfrm rot="10800000" flipH="1">
              <a:off x="1109921" y="3123367"/>
              <a:ext cx="209271" cy="458333"/>
            </a:xfrm>
            <a:prstGeom prst="straightConnector1">
              <a:avLst/>
            </a:prstGeom>
            <a:noFill/>
            <a:ln w="12700" cap="rnd" cmpd="sng">
              <a:solidFill>
                <a:schemeClr val="dk1"/>
              </a:solidFill>
              <a:prstDash val="solid"/>
              <a:round/>
              <a:headEnd type="none" w="sm" len="sm"/>
              <a:tailEnd type="none" w="sm" len="sm"/>
            </a:ln>
          </p:spPr>
        </p:cxnSp>
        <p:cxnSp>
          <p:nvCxnSpPr>
            <p:cNvPr id="56" name="Google Shape;2473;p65">
              <a:extLst>
                <a:ext uri="{FF2B5EF4-FFF2-40B4-BE49-F238E27FC236}">
                  <a16:creationId xmlns:a16="http://schemas.microsoft.com/office/drawing/2014/main" id="{12A623BD-7BB2-6ACA-11D6-9858827A8246}"/>
                </a:ext>
              </a:extLst>
            </p:cNvPr>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57" name="Google Shape;2449;p65">
            <a:extLst>
              <a:ext uri="{FF2B5EF4-FFF2-40B4-BE49-F238E27FC236}">
                <a16:creationId xmlns:a16="http://schemas.microsoft.com/office/drawing/2014/main" id="{2EC7113B-3F4B-98E6-BD9B-B047EDF06F79}"/>
              </a:ext>
            </a:extLst>
          </p:cNvPr>
          <p:cNvGrpSpPr/>
          <p:nvPr/>
        </p:nvGrpSpPr>
        <p:grpSpPr>
          <a:xfrm rot="16200000" flipH="1">
            <a:off x="6713889" y="4687472"/>
            <a:ext cx="464882" cy="225113"/>
            <a:chOff x="863266" y="3123366"/>
            <a:chExt cx="893123" cy="225113"/>
          </a:xfrm>
        </p:grpSpPr>
        <p:cxnSp>
          <p:nvCxnSpPr>
            <p:cNvPr id="58" name="Google Shape;2450;p65">
              <a:extLst>
                <a:ext uri="{FF2B5EF4-FFF2-40B4-BE49-F238E27FC236}">
                  <a16:creationId xmlns:a16="http://schemas.microsoft.com/office/drawing/2014/main" id="{ED575A39-DC68-966C-4132-2946A5ED6D49}"/>
                </a:ext>
              </a:extLst>
            </p:cNvPr>
            <p:cNvCxnSpPr/>
            <p:nvPr/>
          </p:nvCxnSpPr>
          <p:spPr>
            <a:xfrm rot="-5400000">
              <a:off x="978671" y="3007961"/>
              <a:ext cx="225113" cy="455923"/>
            </a:xfrm>
            <a:prstGeom prst="straightConnector1">
              <a:avLst/>
            </a:prstGeom>
            <a:noFill/>
            <a:ln w="12700" cap="rnd" cmpd="sng">
              <a:solidFill>
                <a:schemeClr val="dk1"/>
              </a:solidFill>
              <a:prstDash val="solid"/>
              <a:round/>
              <a:headEnd type="none" w="sm" len="sm"/>
              <a:tailEnd type="none" w="sm" len="sm"/>
            </a:ln>
          </p:spPr>
        </p:cxnSp>
        <p:cxnSp>
          <p:nvCxnSpPr>
            <p:cNvPr id="59" name="Google Shape;2451;p65">
              <a:extLst>
                <a:ext uri="{FF2B5EF4-FFF2-40B4-BE49-F238E27FC236}">
                  <a16:creationId xmlns:a16="http://schemas.microsoft.com/office/drawing/2014/main" id="{7DBB73D7-8B02-401D-6B9A-33111E5A0AAF}"/>
                </a:ext>
              </a:extLst>
            </p:cNvPr>
            <p:cNvCxnSpPr/>
            <p:nvPr/>
          </p:nvCxnSpPr>
          <p:spPr>
            <a:xfrm>
              <a:off x="1319189" y="3123366"/>
              <a:ext cx="437200" cy="0"/>
            </a:xfrm>
            <a:prstGeom prst="straightConnector1">
              <a:avLst/>
            </a:prstGeom>
            <a:noFill/>
            <a:ln w="12700" cap="rnd" cmpd="sng">
              <a:solidFill>
                <a:schemeClr val="dk1"/>
              </a:solidFill>
              <a:prstDash val="solid"/>
              <a:round/>
              <a:headEnd type="none" w="sm" len="sm"/>
              <a:tailEnd type="none" w="sm" len="sm"/>
            </a:ln>
          </p:spPr>
        </p:cxnSp>
      </p:grpSp>
    </p:spTree>
    <p:extLst>
      <p:ext uri="{BB962C8B-B14F-4D97-AF65-F5344CB8AC3E}">
        <p14:creationId xmlns:p14="http://schemas.microsoft.com/office/powerpoint/2010/main" val="3394290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500"/>
                                        <p:tgtEl>
                                          <p:spTgt spid="3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p:stCondLst>
                              <p:cond delay="500"/>
                            </p:stCondLst>
                            <p:childTnLst>
                              <p:par>
                                <p:cTn id="20" presetID="21" presetClass="entr" presetSubtype="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1000"/>
                                        <p:tgtEl>
                                          <p:spTgt spid="3"/>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500"/>
                            </p:stCondLst>
                            <p:childTnLst>
                              <p:par>
                                <p:cTn id="61" presetID="21" presetClass="entr" presetSubtype="1"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heel(1)">
                                      <p:cBhvr>
                                        <p:cTn id="63" dur="1000"/>
                                        <p:tgtEl>
                                          <p:spTgt spid="11"/>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par>
                                <p:cTn id="101" presetID="10" presetClass="entr" presetSubtype="0"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500"/>
                                        <p:tgtEl>
                                          <p:spTgt spid="45"/>
                                        </p:tgtEl>
                                      </p:cBhvr>
                                    </p:animEffect>
                                  </p:childTnLst>
                                </p:cTn>
                              </p:par>
                              <p:par>
                                <p:cTn id="104" presetID="10" presetClass="entr" presetSubtype="0" fill="hold"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fade">
                                      <p:cBhvr>
                                        <p:cTn id="106" dur="500"/>
                                        <p:tgtEl>
                                          <p:spTgt spid="48"/>
                                        </p:tgtEl>
                                      </p:cBhvr>
                                    </p:animEffect>
                                  </p:childTnLst>
                                </p:cTn>
                              </p:par>
                              <p:par>
                                <p:cTn id="107" presetID="10" presetClass="entr" presetSubtype="0"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500"/>
                                        <p:tgtEl>
                                          <p:spTgt spid="51"/>
                                        </p:tgtEl>
                                      </p:cBhvr>
                                    </p:animEffect>
                                  </p:childTnLst>
                                </p:cTn>
                              </p:par>
                              <p:par>
                                <p:cTn id="110" presetID="10" presetClass="entr" presetSubtype="0" fill="hold" nodeType="with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par>
                                <p:cTn id="113" presetID="10" presetClass="entr" presetSubtype="0" fill="hold" nodeType="withEffect">
                                  <p:stCondLst>
                                    <p:cond delay="0"/>
                                  </p:stCondLst>
                                  <p:childTnLst>
                                    <p:set>
                                      <p:cBhvr>
                                        <p:cTn id="114" dur="1" fill="hold">
                                          <p:stCondLst>
                                            <p:cond delay="0"/>
                                          </p:stCondLst>
                                        </p:cTn>
                                        <p:tgtEl>
                                          <p:spTgt spid="57"/>
                                        </p:tgtEl>
                                        <p:attrNameLst>
                                          <p:attrName>style.visibility</p:attrName>
                                        </p:attrNameLst>
                                      </p:cBhvr>
                                      <p:to>
                                        <p:strVal val="visible"/>
                                      </p:to>
                                    </p:set>
                                    <p:animEffect transition="in" filter="fade">
                                      <p:cBhvr>
                                        <p:cTn id="115" dur="500"/>
                                        <p:tgtEl>
                                          <p:spTgt spid="57"/>
                                        </p:tgtEl>
                                      </p:cBhvr>
                                    </p:animEffect>
                                  </p:childTnLst>
                                </p:cTn>
                              </p:par>
                            </p:childTnLst>
                          </p:cTn>
                        </p:par>
                        <p:par>
                          <p:cTn id="116" fill="hold">
                            <p:stCondLst>
                              <p:cond delay="2000"/>
                            </p:stCondLst>
                            <p:childTnLst>
                              <p:par>
                                <p:cTn id="117" presetID="10" presetClass="entr" presetSubtype="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fade">
                                      <p:cBhvr>
                                        <p:cTn id="1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P spid="340" grpId="0" animBg="1"/>
      <p:bldP spid="342" grpId="0"/>
      <p:bldGraphic spid="3" grpId="0">
        <p:bldAsOne/>
      </p:bldGraphic>
      <p:bldP spid="4" grpId="0"/>
      <p:bldP spid="5" grpId="0"/>
      <p:bldP spid="6" grpId="0"/>
      <p:bldP spid="7" grpId="0"/>
      <p:bldP spid="9" grpId="0"/>
      <p:bldP spid="10" grpId="0"/>
      <p:bldGraphic spid="11" grpId="0">
        <p:bldAsOne/>
      </p:bldGraphic>
      <p:bldP spid="12" grpId="0"/>
      <p:bldP spid="13" grpId="0"/>
      <p:bldP spid="15" grpId="0"/>
      <p:bldP spid="16" grpId="0"/>
      <p:bldP spid="17" grpId="0"/>
      <p:bldP spid="18" grpId="0"/>
      <p:bldP spid="19" grpId="0"/>
      <p:bldP spid="21" grpId="0"/>
      <p:bldP spid="24" grpId="0"/>
      <p:bldP spid="26" grpId="0"/>
      <p:bldP spid="27" grpId="0"/>
      <p:bldP spid="29" grpId="0"/>
      <p:bldP spid="34" grpId="0"/>
      <p:bldP spid="37" grpId="0"/>
      <p:bldP spid="40" grpId="0"/>
      <p:bldP spid="43" grpId="0"/>
      <p:bldP spid="2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27E47-32A2-80EE-E94D-6E5C27FC11F7}"/>
            </a:ext>
          </a:extLst>
        </p:cNvPr>
        <p:cNvGrpSpPr/>
        <p:nvPr/>
      </p:nvGrpSpPr>
      <p:grpSpPr>
        <a:xfrm>
          <a:off x="0" y="0"/>
          <a:ext cx="0" cy="0"/>
          <a:chOff x="0" y="0"/>
          <a:chExt cx="0" cy="0"/>
        </a:xfrm>
      </p:grpSpPr>
      <p:sp>
        <p:nvSpPr>
          <p:cNvPr id="345" name="正方形/長方形 344">
            <a:extLst>
              <a:ext uri="{FF2B5EF4-FFF2-40B4-BE49-F238E27FC236}">
                <a16:creationId xmlns:a16="http://schemas.microsoft.com/office/drawing/2014/main" id="{A80EC723-3CF8-ACCC-F276-E49B67EAD422}"/>
              </a:ext>
            </a:extLst>
          </p:cNvPr>
          <p:cNvSpPr/>
          <p:nvPr/>
        </p:nvSpPr>
        <p:spPr>
          <a:xfrm>
            <a:off x="0" y="812351"/>
            <a:ext cx="12192000" cy="553100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3F91D907-2CEC-C55B-BD26-C1CF4817CF6E}"/>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340" name="四角形: 角を丸くする 339">
            <a:extLst>
              <a:ext uri="{FF2B5EF4-FFF2-40B4-BE49-F238E27FC236}">
                <a16:creationId xmlns:a16="http://schemas.microsoft.com/office/drawing/2014/main" id="{63B01B78-117F-64CF-AA50-3CB9327F5A35}"/>
              </a:ext>
            </a:extLst>
          </p:cNvPr>
          <p:cNvSpPr/>
          <p:nvPr/>
        </p:nvSpPr>
        <p:spPr>
          <a:xfrm>
            <a:off x="4459076" y="533187"/>
            <a:ext cx="3273849" cy="557706"/>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Google Shape;111;p1">
            <a:extLst>
              <a:ext uri="{FF2B5EF4-FFF2-40B4-BE49-F238E27FC236}">
                <a16:creationId xmlns:a16="http://schemas.microsoft.com/office/drawing/2014/main" id="{B8AB82EB-1754-4945-69A0-32F5F695223C}"/>
              </a:ext>
            </a:extLst>
          </p:cNvPr>
          <p:cNvSpPr txBox="1"/>
          <p:nvPr/>
        </p:nvSpPr>
        <p:spPr>
          <a:xfrm>
            <a:off x="4563543" y="581228"/>
            <a:ext cx="3064915" cy="461624"/>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県、市町の予算の決め方</a:t>
            </a:r>
          </a:p>
        </p:txBody>
      </p:sp>
      <p:sp>
        <p:nvSpPr>
          <p:cNvPr id="348" name="Google Shape;111;p1">
            <a:extLst>
              <a:ext uri="{FF2B5EF4-FFF2-40B4-BE49-F238E27FC236}">
                <a16:creationId xmlns:a16="http://schemas.microsoft.com/office/drawing/2014/main" id="{97E126E0-72BB-D65D-A28E-7C8A5A0AEFD1}"/>
              </a:ext>
            </a:extLst>
          </p:cNvPr>
          <p:cNvSpPr txBox="1"/>
          <p:nvPr/>
        </p:nvSpPr>
        <p:spPr>
          <a:xfrm>
            <a:off x="579983" y="1211471"/>
            <a:ext cx="11032034" cy="757090"/>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長崎県や、わたしたちが住んでいる市町に納められた税金の使われ方も、国と同じように住民の代表が</a:t>
            </a:r>
            <a:endParaRPr lang="en-US" altLang="ja-JP"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議会で決めています。</a:t>
            </a:r>
          </a:p>
        </p:txBody>
      </p:sp>
      <p:sp>
        <p:nvSpPr>
          <p:cNvPr id="5" name="四角形: 角を丸くする 4">
            <a:extLst>
              <a:ext uri="{FF2B5EF4-FFF2-40B4-BE49-F238E27FC236}">
                <a16:creationId xmlns:a16="http://schemas.microsoft.com/office/drawing/2014/main" id="{560A708E-5D86-0535-3BCD-6FF793703003}"/>
              </a:ext>
            </a:extLst>
          </p:cNvPr>
          <p:cNvSpPr/>
          <p:nvPr/>
        </p:nvSpPr>
        <p:spPr>
          <a:xfrm>
            <a:off x="812363" y="2575431"/>
            <a:ext cx="3194638" cy="2821577"/>
          </a:xfrm>
          <a:prstGeom prst="roundRect">
            <a:avLst>
              <a:gd name="adj" fmla="val 4325"/>
            </a:avLst>
          </a:prstGeom>
          <a:solidFill>
            <a:schemeClr val="bg1"/>
          </a:solidFill>
          <a:ln w="25400">
            <a:solidFill>
              <a:srgbClr val="E954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6F389F3-50DF-D341-DCEF-31C546E34080}"/>
              </a:ext>
            </a:extLst>
          </p:cNvPr>
          <p:cNvPicPr>
            <a:picLocks noChangeAspect="1"/>
          </p:cNvPicPr>
          <p:nvPr/>
        </p:nvPicPr>
        <p:blipFill>
          <a:blip r:embed="rId2" cstate="print">
            <a:extLst>
              <a:ext uri="{28A0092B-C50C-407E-A947-70E740481C1C}">
                <a14:useLocalDpi xmlns:a14="http://schemas.microsoft.com/office/drawing/2010/main"/>
              </a:ext>
            </a:extLst>
          </a:blip>
          <a:srcRect b="40599"/>
          <a:stretch>
            <a:fillRect/>
          </a:stretch>
        </p:blipFill>
        <p:spPr>
          <a:xfrm>
            <a:off x="1008012" y="2722453"/>
            <a:ext cx="2803341" cy="1722145"/>
          </a:xfrm>
          <a:prstGeom prst="rect">
            <a:avLst/>
          </a:prstGeom>
        </p:spPr>
      </p:pic>
      <p:sp>
        <p:nvSpPr>
          <p:cNvPr id="6" name="Google Shape;111;p1">
            <a:extLst>
              <a:ext uri="{FF2B5EF4-FFF2-40B4-BE49-F238E27FC236}">
                <a16:creationId xmlns:a16="http://schemas.microsoft.com/office/drawing/2014/main" id="{F9BF6B20-E618-E879-949A-E4C502F7DEC0}"/>
              </a:ext>
            </a:extLst>
          </p:cNvPr>
          <p:cNvSpPr txBox="1"/>
          <p:nvPr/>
        </p:nvSpPr>
        <p:spPr>
          <a:xfrm>
            <a:off x="1242477" y="4468325"/>
            <a:ext cx="2334410" cy="9417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800" b="1" dirty="0">
                <a:latin typeface="UD デジタル 教科書体 NP-R" panose="02020400000000000000" pitchFamily="18" charset="-128"/>
                <a:ea typeface="UD デジタル 教科書体 NP-R" panose="02020400000000000000" pitchFamily="18" charset="-128"/>
                <a:cs typeface="Arial"/>
                <a:sym typeface="Arial"/>
              </a:rPr>
              <a:t>長崎県民</a:t>
            </a:r>
          </a:p>
          <a:p>
            <a:pPr marL="0" marR="0" lvl="0" indent="0" algn="ctr" defTabSz="914400" rtl="0" eaLnBrk="1" fontAlgn="auto" latinLnBrk="0" hangingPunct="1">
              <a:lnSpc>
                <a:spcPct val="110000"/>
              </a:lnSpc>
              <a:spcBef>
                <a:spcPts val="0"/>
              </a:spcBef>
              <a:spcAft>
                <a:spcPts val="0"/>
              </a:spcAft>
              <a:buClrTx/>
              <a:buSzTx/>
              <a:buFontTx/>
              <a:buNone/>
              <a:tabLst/>
              <a:defRPr/>
            </a:pP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（市民・町民）</a:t>
            </a:r>
            <a:endParaRPr kumimoji="1" lang="ja-JP" altLang="en-US" b="1"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39" name="矢印: 右 38">
            <a:extLst>
              <a:ext uri="{FF2B5EF4-FFF2-40B4-BE49-F238E27FC236}">
                <a16:creationId xmlns:a16="http://schemas.microsoft.com/office/drawing/2014/main" id="{B6B3A6C0-F289-1523-95A3-1E3FDD092C88}"/>
              </a:ext>
            </a:extLst>
          </p:cNvPr>
          <p:cNvSpPr/>
          <p:nvPr/>
        </p:nvSpPr>
        <p:spPr>
          <a:xfrm flipH="1">
            <a:off x="4202649" y="4694400"/>
            <a:ext cx="3783600" cy="566120"/>
          </a:xfrm>
          <a:prstGeom prst="rightArrow">
            <a:avLst>
              <a:gd name="adj1" fmla="val 57833"/>
              <a:gd name="adj2" fmla="val 4608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5F12E65-C0F0-069B-8DE7-672B06CF2D9D}"/>
              </a:ext>
            </a:extLst>
          </p:cNvPr>
          <p:cNvSpPr txBox="1"/>
          <p:nvPr/>
        </p:nvSpPr>
        <p:spPr>
          <a:xfrm>
            <a:off x="4518377" y="4824000"/>
            <a:ext cx="3152144" cy="338554"/>
          </a:xfrm>
          <a:prstGeom prst="rect">
            <a:avLst/>
          </a:prstGeom>
          <a:noFill/>
        </p:spPr>
        <p:txBody>
          <a:bodyPr wrap="square" rtlCol="0">
            <a:spAutoFit/>
          </a:bodyPr>
          <a:lstStyle/>
          <a:p>
            <a:pPr algn="ctr"/>
            <a:r>
              <a:rPr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rPr>
              <a:t>公共のサービス・公共施設</a:t>
            </a:r>
          </a:p>
        </p:txBody>
      </p:sp>
      <p:sp>
        <p:nvSpPr>
          <p:cNvPr id="14" name="矢印: 右 13">
            <a:extLst>
              <a:ext uri="{FF2B5EF4-FFF2-40B4-BE49-F238E27FC236}">
                <a16:creationId xmlns:a16="http://schemas.microsoft.com/office/drawing/2014/main" id="{3DB64CBC-6672-C493-2341-6C9C9B4DF5C1}"/>
              </a:ext>
            </a:extLst>
          </p:cNvPr>
          <p:cNvSpPr/>
          <p:nvPr/>
        </p:nvSpPr>
        <p:spPr>
          <a:xfrm>
            <a:off x="4202649" y="4034347"/>
            <a:ext cx="3783600" cy="566120"/>
          </a:xfrm>
          <a:prstGeom prst="rightArrow">
            <a:avLst>
              <a:gd name="adj1" fmla="val 57833"/>
              <a:gd name="adj2" fmla="val 46084"/>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FB20CAE-9149-DF39-034D-FFADEB0B0BD6}"/>
              </a:ext>
            </a:extLst>
          </p:cNvPr>
          <p:cNvSpPr txBox="1"/>
          <p:nvPr/>
        </p:nvSpPr>
        <p:spPr>
          <a:xfrm>
            <a:off x="5747239" y="4162753"/>
            <a:ext cx="694421" cy="338554"/>
          </a:xfrm>
          <a:prstGeom prst="rect">
            <a:avLst/>
          </a:prstGeom>
          <a:noFill/>
        </p:spPr>
        <p:txBody>
          <a:bodyPr wrap="none" rtlCol="0">
            <a:spAutoFit/>
          </a:bodyPr>
          <a:lstStyle/>
          <a:p>
            <a:pPr algn="ctr"/>
            <a:r>
              <a:rPr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rPr>
              <a:t>税 金</a:t>
            </a:r>
            <a:endParaRPr kumimoji="1"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7" name="矢印: 右 16">
            <a:extLst>
              <a:ext uri="{FF2B5EF4-FFF2-40B4-BE49-F238E27FC236}">
                <a16:creationId xmlns:a16="http://schemas.microsoft.com/office/drawing/2014/main" id="{15A3C70A-3A38-9A3A-F899-BACDD015248C}"/>
              </a:ext>
            </a:extLst>
          </p:cNvPr>
          <p:cNvSpPr/>
          <p:nvPr/>
        </p:nvSpPr>
        <p:spPr>
          <a:xfrm>
            <a:off x="4202649" y="2641766"/>
            <a:ext cx="3771602" cy="695884"/>
          </a:xfrm>
          <a:prstGeom prst="rightArrow">
            <a:avLst>
              <a:gd name="adj1" fmla="val 60108"/>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ED2083C-9AD4-5285-4184-92F83B526295}"/>
              </a:ext>
            </a:extLst>
          </p:cNvPr>
          <p:cNvSpPr txBox="1"/>
          <p:nvPr/>
        </p:nvSpPr>
        <p:spPr>
          <a:xfrm>
            <a:off x="5711583" y="2818490"/>
            <a:ext cx="753733"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選 挙</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四角形: 角を丸くする 20">
            <a:extLst>
              <a:ext uri="{FF2B5EF4-FFF2-40B4-BE49-F238E27FC236}">
                <a16:creationId xmlns:a16="http://schemas.microsoft.com/office/drawing/2014/main" id="{D21BF03B-C317-9769-C15A-E4CA7BBBF5AA}"/>
              </a:ext>
            </a:extLst>
          </p:cNvPr>
          <p:cNvSpPr/>
          <p:nvPr/>
        </p:nvSpPr>
        <p:spPr>
          <a:xfrm>
            <a:off x="8184999" y="2575431"/>
            <a:ext cx="3194638" cy="834055"/>
          </a:xfrm>
          <a:prstGeom prst="roundRect">
            <a:avLst>
              <a:gd name="adj" fmla="val 15509"/>
            </a:avLst>
          </a:prstGeom>
          <a:solidFill>
            <a:schemeClr val="bg1"/>
          </a:solid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111;p1">
            <a:extLst>
              <a:ext uri="{FF2B5EF4-FFF2-40B4-BE49-F238E27FC236}">
                <a16:creationId xmlns:a16="http://schemas.microsoft.com/office/drawing/2014/main" id="{D7CE5342-F747-A0FE-5534-91A84AF9B067}"/>
              </a:ext>
            </a:extLst>
          </p:cNvPr>
          <p:cNvSpPr txBox="1"/>
          <p:nvPr/>
        </p:nvSpPr>
        <p:spPr>
          <a:xfrm>
            <a:off x="8381557" y="2580984"/>
            <a:ext cx="2801523" cy="8401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latin typeface="UD デジタル 教科書体 NP-R" panose="02020400000000000000" pitchFamily="18" charset="-128"/>
                <a:ea typeface="UD デジタル 教科書体 NP-R" panose="02020400000000000000" pitchFamily="18" charset="-128"/>
                <a:cs typeface="Arial"/>
                <a:sym typeface="Arial"/>
              </a:rPr>
              <a:t>長崎県議会</a:t>
            </a:r>
          </a:p>
          <a:p>
            <a:pPr marL="0" marR="0" lvl="0" indent="0" algn="ctr" defTabSz="914400" rtl="0" eaLnBrk="1" fontAlgn="auto" latinLnBrk="0" hangingPunct="1">
              <a:lnSpc>
                <a:spcPct val="110000"/>
              </a:lnSpc>
              <a:spcBef>
                <a:spcPts val="0"/>
              </a:spcBef>
              <a:spcAft>
                <a:spcPts val="0"/>
              </a:spcAft>
              <a:buClrTx/>
              <a:buSzTx/>
              <a:buFontTx/>
              <a:buNone/>
              <a:tabLst/>
              <a:defRPr/>
            </a:pP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（市議会・町議会）</a:t>
            </a:r>
            <a:endParaRPr lang="ja-JP" altLang="en-US" sz="2000" b="1"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9" name="矢印: 右 28">
            <a:extLst>
              <a:ext uri="{FF2B5EF4-FFF2-40B4-BE49-F238E27FC236}">
                <a16:creationId xmlns:a16="http://schemas.microsoft.com/office/drawing/2014/main" id="{C946DBA1-F3A1-F832-53F1-80820B1D7A96}"/>
              </a:ext>
            </a:extLst>
          </p:cNvPr>
          <p:cNvSpPr/>
          <p:nvPr/>
        </p:nvSpPr>
        <p:spPr>
          <a:xfrm rot="16200000">
            <a:off x="8673335" y="3696662"/>
            <a:ext cx="1090369" cy="566120"/>
          </a:xfrm>
          <a:prstGeom prst="rightArrow">
            <a:avLst>
              <a:gd name="adj1" fmla="val 48983"/>
              <a:gd name="adj2" fmla="val 46084"/>
            </a:avLst>
          </a:prstGeom>
          <a:solidFill>
            <a:srgbClr val="EA7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410E6756-8205-501A-FB9D-54CD6FA9D722}"/>
              </a:ext>
            </a:extLst>
          </p:cNvPr>
          <p:cNvSpPr/>
          <p:nvPr/>
        </p:nvSpPr>
        <p:spPr>
          <a:xfrm>
            <a:off x="8340214" y="3773796"/>
            <a:ext cx="1756611" cy="621089"/>
          </a:xfrm>
          <a:prstGeom prst="roundRect">
            <a:avLst>
              <a:gd name="adj" fmla="val 15509"/>
            </a:avLst>
          </a:prstGeom>
          <a:solidFill>
            <a:schemeClr val="bg1"/>
          </a:solidFill>
          <a:ln w="12700">
            <a:solidFill>
              <a:srgbClr val="EA7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Google Shape;111;p1">
            <a:extLst>
              <a:ext uri="{FF2B5EF4-FFF2-40B4-BE49-F238E27FC236}">
                <a16:creationId xmlns:a16="http://schemas.microsoft.com/office/drawing/2014/main" id="{B8E5F270-34D8-ECA0-1356-CEB11D4746D5}"/>
              </a:ext>
            </a:extLst>
          </p:cNvPr>
          <p:cNvSpPr txBox="1"/>
          <p:nvPr/>
        </p:nvSpPr>
        <p:spPr>
          <a:xfrm>
            <a:off x="8340214" y="3792188"/>
            <a:ext cx="1756611" cy="6093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予算案・</a:t>
            </a:r>
          </a:p>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税に関する法律案</a:t>
            </a:r>
          </a:p>
        </p:txBody>
      </p:sp>
      <p:sp>
        <p:nvSpPr>
          <p:cNvPr id="34" name="矢印: 右 33">
            <a:extLst>
              <a:ext uri="{FF2B5EF4-FFF2-40B4-BE49-F238E27FC236}">
                <a16:creationId xmlns:a16="http://schemas.microsoft.com/office/drawing/2014/main" id="{D1A0955D-F29C-29F6-5EFB-35763365115C}"/>
              </a:ext>
            </a:extLst>
          </p:cNvPr>
          <p:cNvSpPr/>
          <p:nvPr/>
        </p:nvSpPr>
        <p:spPr>
          <a:xfrm rot="16200000" flipH="1" flipV="1">
            <a:off x="10182314" y="3696664"/>
            <a:ext cx="1090369" cy="566120"/>
          </a:xfrm>
          <a:prstGeom prst="rightArrow">
            <a:avLst>
              <a:gd name="adj1" fmla="val 48983"/>
              <a:gd name="adj2" fmla="val 46084"/>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F503CA93-D290-DCBF-2797-3D7C3445922A}"/>
              </a:ext>
            </a:extLst>
          </p:cNvPr>
          <p:cNvSpPr/>
          <p:nvPr/>
        </p:nvSpPr>
        <p:spPr>
          <a:xfrm>
            <a:off x="10230573" y="3774029"/>
            <a:ext cx="993850" cy="350358"/>
          </a:xfrm>
          <a:prstGeom prst="roundRect">
            <a:avLst>
              <a:gd name="adj" fmla="val 15509"/>
            </a:avLst>
          </a:prstGeom>
          <a:solidFill>
            <a:schemeClr val="bg1"/>
          </a:solidFill>
          <a:ln w="12700">
            <a:solidFill>
              <a:srgbClr val="009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Google Shape;111;p1">
            <a:extLst>
              <a:ext uri="{FF2B5EF4-FFF2-40B4-BE49-F238E27FC236}">
                <a16:creationId xmlns:a16="http://schemas.microsoft.com/office/drawing/2014/main" id="{B3F203CB-215B-DAE1-1C97-C8753524B3C7}"/>
              </a:ext>
            </a:extLst>
          </p:cNvPr>
          <p:cNvSpPr txBox="1"/>
          <p:nvPr/>
        </p:nvSpPr>
        <p:spPr>
          <a:xfrm>
            <a:off x="10313259" y="3798848"/>
            <a:ext cx="828478" cy="3508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議　決</a:t>
            </a:r>
          </a:p>
        </p:txBody>
      </p:sp>
      <p:sp>
        <p:nvSpPr>
          <p:cNvPr id="7" name="四角形: 角を丸くする 6">
            <a:extLst>
              <a:ext uri="{FF2B5EF4-FFF2-40B4-BE49-F238E27FC236}">
                <a16:creationId xmlns:a16="http://schemas.microsoft.com/office/drawing/2014/main" id="{311BA82D-CE9F-20C7-6DE5-7BD5BD4C26EC}"/>
              </a:ext>
            </a:extLst>
          </p:cNvPr>
          <p:cNvSpPr/>
          <p:nvPr/>
        </p:nvSpPr>
        <p:spPr>
          <a:xfrm>
            <a:off x="8184999" y="4579700"/>
            <a:ext cx="3194638" cy="834055"/>
          </a:xfrm>
          <a:prstGeom prst="roundRect">
            <a:avLst>
              <a:gd name="adj" fmla="val 15509"/>
            </a:avLst>
          </a:prstGeom>
          <a:solidFill>
            <a:schemeClr val="bg1"/>
          </a:solid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111;p1">
            <a:extLst>
              <a:ext uri="{FF2B5EF4-FFF2-40B4-BE49-F238E27FC236}">
                <a16:creationId xmlns:a16="http://schemas.microsoft.com/office/drawing/2014/main" id="{8C480EB2-8075-BCCB-1C80-2868A5F154A2}"/>
              </a:ext>
            </a:extLst>
          </p:cNvPr>
          <p:cNvSpPr txBox="1"/>
          <p:nvPr/>
        </p:nvSpPr>
        <p:spPr>
          <a:xfrm>
            <a:off x="8381557" y="4585253"/>
            <a:ext cx="2801523" cy="8401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latin typeface="UD デジタル 教科書体 NP-R" panose="02020400000000000000" pitchFamily="18" charset="-128"/>
                <a:ea typeface="UD デジタル 教科書体 NP-R" panose="02020400000000000000" pitchFamily="18" charset="-128"/>
                <a:cs typeface="Arial"/>
                <a:sym typeface="Arial"/>
              </a:rPr>
              <a:t>長崎県庁</a:t>
            </a:r>
          </a:p>
          <a:p>
            <a:pPr marL="0" marR="0" lvl="0" indent="0" algn="ctr" defTabSz="914400" rtl="0" eaLnBrk="1" fontAlgn="auto" latinLnBrk="0" hangingPunct="1">
              <a:lnSpc>
                <a:spcPct val="110000"/>
              </a:lnSpc>
              <a:spcBef>
                <a:spcPts val="0"/>
              </a:spcBef>
              <a:spcAft>
                <a:spcPts val="0"/>
              </a:spcAft>
              <a:buClrTx/>
              <a:buSzTx/>
              <a:buFontTx/>
              <a:buNone/>
              <a:tabLst/>
              <a:defRPr/>
            </a:pP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（市役所・町役場）</a:t>
            </a:r>
            <a:endParaRPr lang="ja-JP" altLang="en-US" sz="2000" b="1"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9" name="テキスト ボックス 8">
            <a:extLst>
              <a:ext uri="{FF2B5EF4-FFF2-40B4-BE49-F238E27FC236}">
                <a16:creationId xmlns:a16="http://schemas.microsoft.com/office/drawing/2014/main" id="{E42C376C-3E4F-7B73-F324-9FFDE4B3C43D}"/>
              </a:ext>
            </a:extLst>
          </p:cNvPr>
          <p:cNvSpPr txBox="1"/>
          <p:nvPr/>
        </p:nvSpPr>
        <p:spPr>
          <a:xfrm>
            <a:off x="1651042" y="6386521"/>
            <a:ext cx="2290191" cy="484043"/>
          </a:xfrm>
          <a:prstGeom prst="rect">
            <a:avLst/>
          </a:prstGeom>
          <a:noFill/>
        </p:spPr>
        <p:txBody>
          <a:bodyPr wrap="square" rtlCol="0">
            <a:spAutoFit/>
          </a:bodyPr>
          <a:lstStyle/>
          <a:p>
            <a:pPr algn="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  長崎県議会こどものページ</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a:p>
            <a:pPr algn="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長崎県庁のしくみと仕事（仕事</a:t>
            </a:r>
            <a:r>
              <a:rPr lang="ja-JP" altLang="en-US" sz="1100" spc="-5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a:t>
            </a:r>
            <a:endParaRPr lang="en-US" altLang="ja-JP" sz="1100" spc="-5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11A1FCA9-C2C3-77EE-204C-2D2BA63F2B52}"/>
              </a:ext>
            </a:extLst>
          </p:cNvPr>
          <p:cNvSpPr/>
          <p:nvPr/>
        </p:nvSpPr>
        <p:spPr>
          <a:xfrm>
            <a:off x="414485" y="6439213"/>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33C20B5D-F8D4-40DB-D7BF-0B9C6DB9B049}"/>
              </a:ext>
            </a:extLst>
          </p:cNvPr>
          <p:cNvSpPr txBox="1"/>
          <p:nvPr/>
        </p:nvSpPr>
        <p:spPr>
          <a:xfrm>
            <a:off x="389145" y="6450792"/>
            <a:ext cx="1265576" cy="307777"/>
          </a:xfrm>
          <a:prstGeom prst="rect">
            <a:avLst/>
          </a:prstGeom>
          <a:noFill/>
          <a:ln>
            <a:noFill/>
          </a:ln>
        </p:spPr>
        <p:txBody>
          <a:bodyPr wrap="square">
            <a:spAutoFit/>
          </a:bodyPr>
          <a:lstStyle/>
          <a:p>
            <a:pPr algn="ctr"/>
            <a:r>
              <a:rPr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詳しく学ぼう</a:t>
            </a:r>
          </a:p>
        </p:txBody>
      </p:sp>
      <p:sp>
        <p:nvSpPr>
          <p:cNvPr id="13" name="テキスト ボックス 12">
            <a:extLst>
              <a:ext uri="{FF2B5EF4-FFF2-40B4-BE49-F238E27FC236}">
                <a16:creationId xmlns:a16="http://schemas.microsoft.com/office/drawing/2014/main" id="{7E9B5FF2-FB41-BC43-77C3-955D792491F5}"/>
              </a:ext>
            </a:extLst>
          </p:cNvPr>
          <p:cNvSpPr txBox="1"/>
          <p:nvPr/>
        </p:nvSpPr>
        <p:spPr>
          <a:xfrm>
            <a:off x="3907368" y="6386521"/>
            <a:ext cx="4733688" cy="488339"/>
          </a:xfrm>
          <a:prstGeom prst="rect">
            <a:avLst/>
          </a:prstGeom>
          <a:noFill/>
        </p:spPr>
        <p:txBody>
          <a:bodyPr wrap="square">
            <a:spAutoFit/>
          </a:bodyPr>
          <a:lstStyle/>
          <a:p>
            <a:pPr>
              <a:lnSpc>
                <a:spcPct val="120000"/>
              </a:lnSpc>
            </a:pPr>
            <a:r>
              <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3"/>
              </a:rPr>
              <a:t>https://www.pref.nagasaki.jp/gikai/kids/about03/index.html</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a:p>
            <a:pPr>
              <a:lnSpc>
                <a:spcPct val="120000"/>
              </a:lnSpc>
            </a:pPr>
            <a:r>
              <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4"/>
              </a:rPr>
              <a:t>https://www.pref.nagasaki.jp/kids/works/work.html</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998985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500"/>
                                        <p:tgtEl>
                                          <p:spTgt spid="34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8"/>
                                        </p:tgtEl>
                                        <p:attrNameLst>
                                          <p:attrName>style.visibility</p:attrName>
                                        </p:attrNameLst>
                                      </p:cBhvr>
                                      <p:to>
                                        <p:strVal val="visible"/>
                                      </p:to>
                                    </p:set>
                                    <p:animEffect transition="in" filter="fade">
                                      <p:cBhvr>
                                        <p:cTn id="17" dur="500"/>
                                        <p:tgtEl>
                                          <p:spTgt spid="3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1500"/>
                            </p:stCondLst>
                            <p:childTnLst>
                              <p:par>
                                <p:cTn id="53" presetID="22" presetClass="entr" presetSubtype="4"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down)">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up)">
                                      <p:cBhvr>
                                        <p:cTn id="64" dur="500"/>
                                        <p:tgtEl>
                                          <p:spTgt spid="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par>
                          <p:cTn id="71" fill="hold">
                            <p:stCondLst>
                              <p:cond delay="2000"/>
                            </p:stCondLst>
                            <p:childTnLst>
                              <p:par>
                                <p:cTn id="72" presetID="22" presetClass="entr" presetSubtype="2"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right)">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P spid="340" grpId="0" animBg="1"/>
      <p:bldP spid="342" grpId="0"/>
      <p:bldP spid="348" grpId="0"/>
      <p:bldP spid="5" grpId="0" animBg="1"/>
      <p:bldP spid="6" grpId="0"/>
      <p:bldP spid="39" grpId="0" animBg="1"/>
      <p:bldP spid="11" grpId="0"/>
      <p:bldP spid="14" grpId="0" animBg="1"/>
      <p:bldP spid="15" grpId="0"/>
      <p:bldP spid="17" grpId="0" animBg="1"/>
      <p:bldP spid="18" grpId="0"/>
      <p:bldP spid="21" grpId="0" animBg="1"/>
      <p:bldP spid="22" grpId="0"/>
      <p:bldP spid="29" grpId="0" animBg="1"/>
      <p:bldP spid="32" grpId="0" animBg="1"/>
      <p:bldP spid="33" grpId="0"/>
      <p:bldP spid="34" grpId="0" animBg="1"/>
      <p:bldP spid="36" grpId="0" animBg="1"/>
      <p:bldP spid="37" grpId="0"/>
      <p:bldP spid="7" grpId="0" animBg="1"/>
      <p:bldP spid="8" grpId="0"/>
      <p:bldP spid="9" grpId="0"/>
      <p:bldP spid="10" grpId="0" animBg="1"/>
      <p:bldP spid="12" grpId="0"/>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3AB4B-C499-4C33-6FE0-047D60AE01D9}"/>
            </a:ext>
          </a:extLst>
        </p:cNvPr>
        <p:cNvGrpSpPr/>
        <p:nvPr/>
      </p:nvGrpSpPr>
      <p:grpSpPr>
        <a:xfrm>
          <a:off x="0" y="0"/>
          <a:ext cx="0" cy="0"/>
          <a:chOff x="0" y="0"/>
          <a:chExt cx="0" cy="0"/>
        </a:xfrm>
      </p:grpSpPr>
      <p:sp>
        <p:nvSpPr>
          <p:cNvPr id="345" name="正方形/長方形 344">
            <a:extLst>
              <a:ext uri="{FF2B5EF4-FFF2-40B4-BE49-F238E27FC236}">
                <a16:creationId xmlns:a16="http://schemas.microsoft.com/office/drawing/2014/main" id="{4842D463-27AB-17AD-B00E-AE7ACC1185D5}"/>
              </a:ext>
            </a:extLst>
          </p:cNvPr>
          <p:cNvSpPr/>
          <p:nvPr/>
        </p:nvSpPr>
        <p:spPr>
          <a:xfrm>
            <a:off x="201706" y="859403"/>
            <a:ext cx="11674344" cy="5531005"/>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7" name="グラフ 46">
            <a:extLst>
              <a:ext uri="{FF2B5EF4-FFF2-40B4-BE49-F238E27FC236}">
                <a16:creationId xmlns:a16="http://schemas.microsoft.com/office/drawing/2014/main" id="{CEAC80E5-72AE-A2A4-9151-AAF3A181EB75}"/>
              </a:ext>
            </a:extLst>
          </p:cNvPr>
          <p:cNvGraphicFramePr/>
          <p:nvPr>
            <p:extLst>
              <p:ext uri="{D42A27DB-BD31-4B8C-83A1-F6EECF244321}">
                <p14:modId xmlns:p14="http://schemas.microsoft.com/office/powerpoint/2010/main" val="2277572941"/>
              </p:ext>
            </p:extLst>
          </p:nvPr>
        </p:nvGraphicFramePr>
        <p:xfrm>
          <a:off x="189113" y="1617705"/>
          <a:ext cx="6082484" cy="4054990"/>
        </p:xfrm>
        <a:graphic>
          <a:graphicData uri="http://schemas.openxmlformats.org/drawingml/2006/chart">
            <c:chart xmlns:c="http://schemas.openxmlformats.org/drawingml/2006/chart" xmlns:r="http://schemas.openxmlformats.org/officeDocument/2006/relationships" r:id="rId2"/>
          </a:graphicData>
        </a:graphic>
      </p:graphicFrame>
      <p:sp>
        <p:nvSpPr>
          <p:cNvPr id="48" name="テキスト ボックス 47">
            <a:extLst>
              <a:ext uri="{FF2B5EF4-FFF2-40B4-BE49-F238E27FC236}">
                <a16:creationId xmlns:a16="http://schemas.microsoft.com/office/drawing/2014/main" id="{C82F41DB-C0D2-4C94-3D98-71EEB4C81804}"/>
              </a:ext>
            </a:extLst>
          </p:cNvPr>
          <p:cNvSpPr txBox="1"/>
          <p:nvPr/>
        </p:nvSpPr>
        <p:spPr>
          <a:xfrm>
            <a:off x="2599415" y="3261630"/>
            <a:ext cx="1261884" cy="400110"/>
          </a:xfrm>
          <a:prstGeom prst="rect">
            <a:avLst/>
          </a:prstGeom>
          <a:noFill/>
        </p:spPr>
        <p:txBody>
          <a:bodyPr wrap="none" rtlCol="0">
            <a:spAutoFit/>
          </a:bodyPr>
          <a:lstStyle/>
          <a:p>
            <a:pPr algn="ctr"/>
            <a:r>
              <a:rPr lang="ja-JP" altLang="en-US" sz="2000" b="1" spc="100" dirty="0">
                <a:latin typeface="UD デジタル 教科書体 NP-R" panose="02020400000000000000" pitchFamily="18" charset="-128"/>
                <a:ea typeface="UD デジタル 教科書体 NP-R" panose="02020400000000000000" pitchFamily="18" charset="-128"/>
              </a:rPr>
              <a:t>歳入総額</a:t>
            </a:r>
          </a:p>
        </p:txBody>
      </p:sp>
      <p:sp>
        <p:nvSpPr>
          <p:cNvPr id="49" name="テキスト ボックス 48">
            <a:extLst>
              <a:ext uri="{FF2B5EF4-FFF2-40B4-BE49-F238E27FC236}">
                <a16:creationId xmlns:a16="http://schemas.microsoft.com/office/drawing/2014/main" id="{D570B948-42BA-601F-4BB8-5F6542AE19AF}"/>
              </a:ext>
            </a:extLst>
          </p:cNvPr>
          <p:cNvSpPr txBox="1"/>
          <p:nvPr/>
        </p:nvSpPr>
        <p:spPr>
          <a:xfrm>
            <a:off x="2581780" y="3661740"/>
            <a:ext cx="1297151"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7,347</a:t>
            </a:r>
            <a:r>
              <a:rPr lang="ja-JP" altLang="en-US" sz="1600" b="1" spc="100" dirty="0">
                <a:latin typeface="UD デジタル 教科書体 NP-R" panose="02020400000000000000" pitchFamily="18" charset="-128"/>
                <a:ea typeface="UD デジタル 教科書体 NP-R" panose="02020400000000000000" pitchFamily="18" charset="-128"/>
              </a:rPr>
              <a:t>億円</a:t>
            </a:r>
          </a:p>
        </p:txBody>
      </p:sp>
      <p:sp>
        <p:nvSpPr>
          <p:cNvPr id="50" name="テキスト ボックス 49">
            <a:extLst>
              <a:ext uri="{FF2B5EF4-FFF2-40B4-BE49-F238E27FC236}">
                <a16:creationId xmlns:a16="http://schemas.microsoft.com/office/drawing/2014/main" id="{5877E893-D854-CEA5-214B-344ECEEDC5FC}"/>
              </a:ext>
            </a:extLst>
          </p:cNvPr>
          <p:cNvSpPr txBox="1"/>
          <p:nvPr/>
        </p:nvSpPr>
        <p:spPr>
          <a:xfrm>
            <a:off x="4036630" y="2933571"/>
            <a:ext cx="829074"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38.6%</a:t>
            </a:r>
          </a:p>
        </p:txBody>
      </p:sp>
      <p:graphicFrame>
        <p:nvGraphicFramePr>
          <p:cNvPr id="51" name="グラフ 50">
            <a:extLst>
              <a:ext uri="{FF2B5EF4-FFF2-40B4-BE49-F238E27FC236}">
                <a16:creationId xmlns:a16="http://schemas.microsoft.com/office/drawing/2014/main" id="{FDC55CC2-D83E-7F80-88F2-CEC6B2970FE2}"/>
              </a:ext>
            </a:extLst>
          </p:cNvPr>
          <p:cNvGraphicFramePr/>
          <p:nvPr>
            <p:extLst>
              <p:ext uri="{D42A27DB-BD31-4B8C-83A1-F6EECF244321}">
                <p14:modId xmlns:p14="http://schemas.microsoft.com/office/powerpoint/2010/main" val="1289743651"/>
              </p:ext>
            </p:extLst>
          </p:nvPr>
        </p:nvGraphicFramePr>
        <p:xfrm>
          <a:off x="5921786" y="1617705"/>
          <a:ext cx="6082484" cy="4054990"/>
        </p:xfrm>
        <a:graphic>
          <a:graphicData uri="http://schemas.openxmlformats.org/drawingml/2006/chart">
            <c:chart xmlns:c="http://schemas.openxmlformats.org/drawingml/2006/chart" xmlns:r="http://schemas.openxmlformats.org/officeDocument/2006/relationships" r:id="rId3"/>
          </a:graphicData>
        </a:graphic>
      </p:graphicFrame>
      <p:sp>
        <p:nvSpPr>
          <p:cNvPr id="52" name="テキスト ボックス 51">
            <a:extLst>
              <a:ext uri="{FF2B5EF4-FFF2-40B4-BE49-F238E27FC236}">
                <a16:creationId xmlns:a16="http://schemas.microsoft.com/office/drawing/2014/main" id="{C2D2CEEF-38FA-3FEE-EFDB-DD81E14B7914}"/>
              </a:ext>
            </a:extLst>
          </p:cNvPr>
          <p:cNvSpPr txBox="1"/>
          <p:nvPr/>
        </p:nvSpPr>
        <p:spPr>
          <a:xfrm>
            <a:off x="8332086" y="3261630"/>
            <a:ext cx="1261884" cy="400110"/>
          </a:xfrm>
          <a:prstGeom prst="rect">
            <a:avLst/>
          </a:prstGeom>
          <a:noFill/>
        </p:spPr>
        <p:txBody>
          <a:bodyPr wrap="none" rtlCol="0">
            <a:spAutoFit/>
          </a:bodyPr>
          <a:lstStyle/>
          <a:p>
            <a:pPr algn="ctr"/>
            <a:r>
              <a:rPr lang="ja-JP" altLang="en-US" sz="2000" b="1" spc="100" dirty="0">
                <a:latin typeface="UD デジタル 教科書体 NP-R" panose="02020400000000000000" pitchFamily="18" charset="-128"/>
                <a:ea typeface="UD デジタル 教科書体 NP-R" panose="02020400000000000000" pitchFamily="18" charset="-128"/>
              </a:rPr>
              <a:t>歳出総額</a:t>
            </a:r>
          </a:p>
        </p:txBody>
      </p:sp>
      <p:sp>
        <p:nvSpPr>
          <p:cNvPr id="53" name="テキスト ボックス 52">
            <a:extLst>
              <a:ext uri="{FF2B5EF4-FFF2-40B4-BE49-F238E27FC236}">
                <a16:creationId xmlns:a16="http://schemas.microsoft.com/office/drawing/2014/main" id="{858A9182-8DFE-94A4-1E15-C5E8993F6F40}"/>
              </a:ext>
            </a:extLst>
          </p:cNvPr>
          <p:cNvSpPr txBox="1"/>
          <p:nvPr/>
        </p:nvSpPr>
        <p:spPr>
          <a:xfrm>
            <a:off x="8314454" y="3661740"/>
            <a:ext cx="1297151" cy="338554"/>
          </a:xfrm>
          <a:prstGeom prst="rect">
            <a:avLst/>
          </a:prstGeom>
          <a:noFill/>
        </p:spPr>
        <p:txBody>
          <a:bodyPr wrap="none" rtlCol="0">
            <a:spAutoFit/>
          </a:bodyPr>
          <a:lstStyle/>
          <a:p>
            <a:pPr algn="ctr"/>
            <a:r>
              <a:rPr lang="en-US" altLang="ja-JP" sz="1600" b="1" spc="100" dirty="0">
                <a:latin typeface="UD デジタル 教科書体 NP-R" panose="02020400000000000000" pitchFamily="18" charset="-128"/>
                <a:ea typeface="UD デジタル 教科書体 NP-R" panose="02020400000000000000" pitchFamily="18" charset="-128"/>
              </a:rPr>
              <a:t>7,347</a:t>
            </a:r>
            <a:r>
              <a:rPr lang="ja-JP" altLang="en-US" sz="1600" b="1" spc="100" dirty="0">
                <a:latin typeface="UD デジタル 教科書体 NP-R" panose="02020400000000000000" pitchFamily="18" charset="-128"/>
                <a:ea typeface="UD デジタル 教科書体 NP-R" panose="02020400000000000000" pitchFamily="18" charset="-128"/>
              </a:rPr>
              <a:t>億円</a:t>
            </a:r>
          </a:p>
        </p:txBody>
      </p:sp>
      <p:sp>
        <p:nvSpPr>
          <p:cNvPr id="54" name="テキスト ボックス 53">
            <a:extLst>
              <a:ext uri="{FF2B5EF4-FFF2-40B4-BE49-F238E27FC236}">
                <a16:creationId xmlns:a16="http://schemas.microsoft.com/office/drawing/2014/main" id="{734896FC-8C26-B1A0-E85B-1C944B16DC74}"/>
              </a:ext>
            </a:extLst>
          </p:cNvPr>
          <p:cNvSpPr txBox="1"/>
          <p:nvPr/>
        </p:nvSpPr>
        <p:spPr>
          <a:xfrm>
            <a:off x="9927147" y="3765412"/>
            <a:ext cx="829074"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16.1%</a:t>
            </a:r>
          </a:p>
        </p:txBody>
      </p:sp>
      <p:sp>
        <p:nvSpPr>
          <p:cNvPr id="55" name="テキスト ボックス 54">
            <a:extLst>
              <a:ext uri="{FF2B5EF4-FFF2-40B4-BE49-F238E27FC236}">
                <a16:creationId xmlns:a16="http://schemas.microsoft.com/office/drawing/2014/main" id="{1BE8BD35-2BA9-C5BE-B2D8-C604383BBACB}"/>
              </a:ext>
            </a:extLst>
          </p:cNvPr>
          <p:cNvSpPr txBox="1"/>
          <p:nvPr/>
        </p:nvSpPr>
        <p:spPr>
          <a:xfrm>
            <a:off x="1865075" y="4534632"/>
            <a:ext cx="829074"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51.5%</a:t>
            </a:r>
          </a:p>
        </p:txBody>
      </p:sp>
      <p:sp>
        <p:nvSpPr>
          <p:cNvPr id="56" name="テキスト ボックス 55">
            <a:extLst>
              <a:ext uri="{FF2B5EF4-FFF2-40B4-BE49-F238E27FC236}">
                <a16:creationId xmlns:a16="http://schemas.microsoft.com/office/drawing/2014/main" id="{E966AA04-EA31-6D6B-CBE5-E08C169B55A0}"/>
              </a:ext>
            </a:extLst>
          </p:cNvPr>
          <p:cNvSpPr txBox="1"/>
          <p:nvPr/>
        </p:nvSpPr>
        <p:spPr>
          <a:xfrm>
            <a:off x="2449341" y="2242760"/>
            <a:ext cx="697628"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9.9%</a:t>
            </a:r>
          </a:p>
        </p:txBody>
      </p:sp>
      <p:sp>
        <p:nvSpPr>
          <p:cNvPr id="368" name="テキスト ボックス 367">
            <a:extLst>
              <a:ext uri="{FF2B5EF4-FFF2-40B4-BE49-F238E27FC236}">
                <a16:creationId xmlns:a16="http://schemas.microsoft.com/office/drawing/2014/main" id="{79179C37-6D4F-F404-CD3D-17E102340E0E}"/>
              </a:ext>
            </a:extLst>
          </p:cNvPr>
          <p:cNvSpPr txBox="1"/>
          <p:nvPr/>
        </p:nvSpPr>
        <p:spPr>
          <a:xfrm>
            <a:off x="9874202" y="1284983"/>
            <a:ext cx="1796423" cy="596317"/>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教育や科学技術を盛んにするため</a:t>
            </a:r>
          </a:p>
        </p:txBody>
      </p:sp>
      <p:sp>
        <p:nvSpPr>
          <p:cNvPr id="58" name="テキスト ボックス 57">
            <a:extLst>
              <a:ext uri="{FF2B5EF4-FFF2-40B4-BE49-F238E27FC236}">
                <a16:creationId xmlns:a16="http://schemas.microsoft.com/office/drawing/2014/main" id="{99079646-A74D-322D-865A-99F31C5F4819}"/>
              </a:ext>
            </a:extLst>
          </p:cNvPr>
          <p:cNvSpPr txBox="1"/>
          <p:nvPr/>
        </p:nvSpPr>
        <p:spPr>
          <a:xfrm>
            <a:off x="9319576" y="2381156"/>
            <a:ext cx="829074"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19.6%</a:t>
            </a:r>
          </a:p>
        </p:txBody>
      </p:sp>
      <p:sp>
        <p:nvSpPr>
          <p:cNvPr id="61" name="テキスト ボックス 60">
            <a:extLst>
              <a:ext uri="{FF2B5EF4-FFF2-40B4-BE49-F238E27FC236}">
                <a16:creationId xmlns:a16="http://schemas.microsoft.com/office/drawing/2014/main" id="{C8ABF825-E671-2336-4AD3-1197A77EF611}"/>
              </a:ext>
            </a:extLst>
          </p:cNvPr>
          <p:cNvSpPr txBox="1"/>
          <p:nvPr/>
        </p:nvSpPr>
        <p:spPr>
          <a:xfrm>
            <a:off x="9244181" y="4677602"/>
            <a:ext cx="829074"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12.2%</a:t>
            </a:r>
          </a:p>
        </p:txBody>
      </p:sp>
      <p:sp>
        <p:nvSpPr>
          <p:cNvPr id="361" name="テキスト ボックス 360">
            <a:extLst>
              <a:ext uri="{FF2B5EF4-FFF2-40B4-BE49-F238E27FC236}">
                <a16:creationId xmlns:a16="http://schemas.microsoft.com/office/drawing/2014/main" id="{B322C836-03E3-AD8B-A7BD-C19856FC5B06}"/>
              </a:ext>
            </a:extLst>
          </p:cNvPr>
          <p:cNvSpPr txBox="1"/>
          <p:nvPr/>
        </p:nvSpPr>
        <p:spPr>
          <a:xfrm>
            <a:off x="10253730" y="5056487"/>
            <a:ext cx="1683842" cy="854849"/>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道路や港を整備したり、川や海岸を守るため</a:t>
            </a:r>
          </a:p>
        </p:txBody>
      </p:sp>
      <p:sp>
        <p:nvSpPr>
          <p:cNvPr id="359" name="テキスト ボックス 358">
            <a:extLst>
              <a:ext uri="{FF2B5EF4-FFF2-40B4-BE49-F238E27FC236}">
                <a16:creationId xmlns:a16="http://schemas.microsoft.com/office/drawing/2014/main" id="{6AC58E1C-D079-FD04-852E-73EE75775424}"/>
              </a:ext>
            </a:extLst>
          </p:cNvPr>
          <p:cNvSpPr txBox="1"/>
          <p:nvPr/>
        </p:nvSpPr>
        <p:spPr>
          <a:xfrm>
            <a:off x="8494795" y="5721143"/>
            <a:ext cx="2050267" cy="596317"/>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農林水産業を盛んにするため</a:t>
            </a:r>
          </a:p>
        </p:txBody>
      </p:sp>
      <p:sp>
        <p:nvSpPr>
          <p:cNvPr id="357" name="テキスト ボックス 356">
            <a:extLst>
              <a:ext uri="{FF2B5EF4-FFF2-40B4-BE49-F238E27FC236}">
                <a16:creationId xmlns:a16="http://schemas.microsoft.com/office/drawing/2014/main" id="{3EF93DD7-4908-3540-858E-DA7B43D3E318}"/>
              </a:ext>
            </a:extLst>
          </p:cNvPr>
          <p:cNvSpPr txBox="1"/>
          <p:nvPr/>
        </p:nvSpPr>
        <p:spPr>
          <a:xfrm>
            <a:off x="5811168" y="5071958"/>
            <a:ext cx="1422152" cy="596317"/>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商工業を盛んにするため</a:t>
            </a:r>
          </a:p>
        </p:txBody>
      </p:sp>
      <p:sp>
        <p:nvSpPr>
          <p:cNvPr id="355" name="テキスト ボックス 354">
            <a:extLst>
              <a:ext uri="{FF2B5EF4-FFF2-40B4-BE49-F238E27FC236}">
                <a16:creationId xmlns:a16="http://schemas.microsoft.com/office/drawing/2014/main" id="{5C7A3505-28EA-2C0B-E097-54378208C56C}"/>
              </a:ext>
            </a:extLst>
          </p:cNvPr>
          <p:cNvSpPr txBox="1"/>
          <p:nvPr/>
        </p:nvSpPr>
        <p:spPr>
          <a:xfrm>
            <a:off x="4601206" y="2011453"/>
            <a:ext cx="1680832" cy="668324"/>
          </a:xfrm>
          <a:prstGeom prst="rect">
            <a:avLst/>
          </a:prstGeom>
          <a:noFill/>
        </p:spPr>
        <p:txBody>
          <a:bodyPr wrap="squar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県民が納める税金など</a:t>
            </a:r>
          </a:p>
        </p:txBody>
      </p:sp>
      <p:sp>
        <p:nvSpPr>
          <p:cNvPr id="353" name="テキスト ボックス 352">
            <a:extLst>
              <a:ext uri="{FF2B5EF4-FFF2-40B4-BE49-F238E27FC236}">
                <a16:creationId xmlns:a16="http://schemas.microsoft.com/office/drawing/2014/main" id="{FF539C9D-B57E-39AE-DB78-939CFDC0950A}"/>
              </a:ext>
            </a:extLst>
          </p:cNvPr>
          <p:cNvSpPr txBox="1"/>
          <p:nvPr/>
        </p:nvSpPr>
        <p:spPr>
          <a:xfrm>
            <a:off x="897818" y="1846811"/>
            <a:ext cx="1130438" cy="372859"/>
          </a:xfrm>
          <a:prstGeom prst="rect">
            <a:avLst/>
          </a:prstGeom>
          <a:noFill/>
        </p:spPr>
        <p:txBody>
          <a:bodyPr wrap="non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県の借金 </a:t>
            </a:r>
            <a:endParaRPr lang="en-US" altLang="ja-JP" sz="1600" b="1" spc="100" dirty="0">
              <a:latin typeface="UD デジタル 教科書体 NP-R" panose="02020400000000000000" pitchFamily="18" charset="-128"/>
              <a:ea typeface="UD デジタル 教科書体 NP-R" panose="02020400000000000000" pitchFamily="18" charset="-128"/>
            </a:endParaRPr>
          </a:p>
        </p:txBody>
      </p:sp>
      <p:sp>
        <p:nvSpPr>
          <p:cNvPr id="346" name="テキスト ボックス 345">
            <a:extLst>
              <a:ext uri="{FF2B5EF4-FFF2-40B4-BE49-F238E27FC236}">
                <a16:creationId xmlns:a16="http://schemas.microsoft.com/office/drawing/2014/main" id="{9614CDFD-C30E-82D7-2FF2-4DF828882FB2}"/>
              </a:ext>
            </a:extLst>
          </p:cNvPr>
          <p:cNvSpPr txBox="1"/>
          <p:nvPr/>
        </p:nvSpPr>
        <p:spPr>
          <a:xfrm>
            <a:off x="10756221" y="3205511"/>
            <a:ext cx="1167116" cy="596317"/>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福祉の充実のため</a:t>
            </a:r>
          </a:p>
        </p:txBody>
      </p:sp>
      <p:sp>
        <p:nvSpPr>
          <p:cNvPr id="339" name="テキスト ボックス 338">
            <a:extLst>
              <a:ext uri="{FF2B5EF4-FFF2-40B4-BE49-F238E27FC236}">
                <a16:creationId xmlns:a16="http://schemas.microsoft.com/office/drawing/2014/main" id="{84B9405F-0EC8-E077-0191-2C0ECD70AD75}"/>
              </a:ext>
            </a:extLst>
          </p:cNvPr>
          <p:cNvSpPr txBox="1"/>
          <p:nvPr/>
        </p:nvSpPr>
        <p:spPr>
          <a:xfrm>
            <a:off x="6730884" y="5715210"/>
            <a:ext cx="1763911" cy="596317"/>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まちづくりや県庁全体の仕事のため</a:t>
            </a:r>
          </a:p>
        </p:txBody>
      </p:sp>
      <p:sp>
        <p:nvSpPr>
          <p:cNvPr id="2" name="Google Shape;111;p1">
            <a:extLst>
              <a:ext uri="{FF2B5EF4-FFF2-40B4-BE49-F238E27FC236}">
                <a16:creationId xmlns:a16="http://schemas.microsoft.com/office/drawing/2014/main" id="{65EF5C7E-C4B6-C7CC-7197-A5DB811ECEBF}"/>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340" name="四角形: 角を丸くする 339">
            <a:extLst>
              <a:ext uri="{FF2B5EF4-FFF2-40B4-BE49-F238E27FC236}">
                <a16:creationId xmlns:a16="http://schemas.microsoft.com/office/drawing/2014/main" id="{AD7E7831-330E-002A-0BFA-87D435AD70C3}"/>
              </a:ext>
            </a:extLst>
          </p:cNvPr>
          <p:cNvSpPr/>
          <p:nvPr/>
        </p:nvSpPr>
        <p:spPr>
          <a:xfrm>
            <a:off x="3880272" y="580239"/>
            <a:ext cx="4431457" cy="557706"/>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Google Shape;111;p1">
            <a:extLst>
              <a:ext uri="{FF2B5EF4-FFF2-40B4-BE49-F238E27FC236}">
                <a16:creationId xmlns:a16="http://schemas.microsoft.com/office/drawing/2014/main" id="{566A5CAB-319D-9E1E-D719-29FFE298EA6F}"/>
              </a:ext>
            </a:extLst>
          </p:cNvPr>
          <p:cNvSpPr txBox="1"/>
          <p:nvPr/>
        </p:nvSpPr>
        <p:spPr>
          <a:xfrm>
            <a:off x="4034357" y="628280"/>
            <a:ext cx="4123286"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長崎県の予算</a:t>
            </a: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（令和</a:t>
            </a:r>
            <a:r>
              <a:rPr lang="en-US" altLang="ja-JP" sz="16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年度当初予算）</a:t>
            </a:r>
            <a:endParaRPr lang="ja-JP" altLang="en-US" sz="20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369" name="テキスト ボックス 368">
            <a:extLst>
              <a:ext uri="{FF2B5EF4-FFF2-40B4-BE49-F238E27FC236}">
                <a16:creationId xmlns:a16="http://schemas.microsoft.com/office/drawing/2014/main" id="{948F2EAE-0A0D-4E93-0AD8-92BDBD50C27A}"/>
              </a:ext>
            </a:extLst>
          </p:cNvPr>
          <p:cNvSpPr txBox="1"/>
          <p:nvPr/>
        </p:nvSpPr>
        <p:spPr>
          <a:xfrm>
            <a:off x="379621" y="4996812"/>
            <a:ext cx="1347885" cy="668324"/>
          </a:xfrm>
          <a:prstGeom prst="rect">
            <a:avLst/>
          </a:prstGeom>
          <a:noFill/>
        </p:spPr>
        <p:txBody>
          <a:bodyPr wrap="square" rtlCol="0">
            <a:spAutoFit/>
          </a:bodyPr>
          <a:lstStyle/>
          <a:p>
            <a:pPr algn="ctr">
              <a:lnSpc>
                <a:spcPct val="120000"/>
              </a:lnSpc>
            </a:pPr>
            <a:r>
              <a:rPr lang="ja-JP" altLang="en-US" sz="1600" b="1" spc="100" dirty="0">
                <a:latin typeface="UD デジタル 教科書体 NP-R" panose="02020400000000000000" pitchFamily="18" charset="-128"/>
                <a:ea typeface="UD デジタル 教科書体 NP-R" panose="02020400000000000000" pitchFamily="18" charset="-128"/>
              </a:rPr>
              <a:t>国から交付されるお金</a:t>
            </a:r>
          </a:p>
        </p:txBody>
      </p:sp>
      <p:sp>
        <p:nvSpPr>
          <p:cNvPr id="373" name="テキスト ボックス 372">
            <a:extLst>
              <a:ext uri="{FF2B5EF4-FFF2-40B4-BE49-F238E27FC236}">
                <a16:creationId xmlns:a16="http://schemas.microsoft.com/office/drawing/2014/main" id="{30212DAA-25ED-ECEC-229E-DE371A38EBFC}"/>
              </a:ext>
            </a:extLst>
          </p:cNvPr>
          <p:cNvSpPr txBox="1"/>
          <p:nvPr/>
        </p:nvSpPr>
        <p:spPr>
          <a:xfrm>
            <a:off x="7883455" y="4788435"/>
            <a:ext cx="697628"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6.4%</a:t>
            </a:r>
          </a:p>
        </p:txBody>
      </p:sp>
      <p:sp>
        <p:nvSpPr>
          <p:cNvPr id="374" name="テキスト ボックス 373">
            <a:extLst>
              <a:ext uri="{FF2B5EF4-FFF2-40B4-BE49-F238E27FC236}">
                <a16:creationId xmlns:a16="http://schemas.microsoft.com/office/drawing/2014/main" id="{021F2A72-2E35-43AF-9A30-B3DF55DDC255}"/>
              </a:ext>
            </a:extLst>
          </p:cNvPr>
          <p:cNvSpPr txBox="1"/>
          <p:nvPr/>
        </p:nvSpPr>
        <p:spPr>
          <a:xfrm>
            <a:off x="8494795" y="4897753"/>
            <a:ext cx="697628"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7.0%</a:t>
            </a:r>
          </a:p>
        </p:txBody>
      </p:sp>
      <p:sp>
        <p:nvSpPr>
          <p:cNvPr id="375" name="テキスト ボックス 374">
            <a:extLst>
              <a:ext uri="{FF2B5EF4-FFF2-40B4-BE49-F238E27FC236}">
                <a16:creationId xmlns:a16="http://schemas.microsoft.com/office/drawing/2014/main" id="{F7D23BAD-B8A3-97D5-F15F-1BEEFADC0AAA}"/>
              </a:ext>
            </a:extLst>
          </p:cNvPr>
          <p:cNvSpPr txBox="1"/>
          <p:nvPr/>
        </p:nvSpPr>
        <p:spPr>
          <a:xfrm>
            <a:off x="7441386" y="4419291"/>
            <a:ext cx="697628"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5.8%</a:t>
            </a:r>
          </a:p>
        </p:txBody>
      </p:sp>
      <p:sp>
        <p:nvSpPr>
          <p:cNvPr id="3" name="テキスト ボックス 2">
            <a:extLst>
              <a:ext uri="{FF2B5EF4-FFF2-40B4-BE49-F238E27FC236}">
                <a16:creationId xmlns:a16="http://schemas.microsoft.com/office/drawing/2014/main" id="{D427EDB2-C255-BED0-5F35-FFBBE45C1658}"/>
              </a:ext>
            </a:extLst>
          </p:cNvPr>
          <p:cNvSpPr txBox="1"/>
          <p:nvPr/>
        </p:nvSpPr>
        <p:spPr>
          <a:xfrm>
            <a:off x="6433720" y="1418205"/>
            <a:ext cx="1529642" cy="596317"/>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県の借金を返すため</a:t>
            </a:r>
          </a:p>
        </p:txBody>
      </p:sp>
      <p:sp>
        <p:nvSpPr>
          <p:cNvPr id="5" name="テキスト ボックス 4">
            <a:extLst>
              <a:ext uri="{FF2B5EF4-FFF2-40B4-BE49-F238E27FC236}">
                <a16:creationId xmlns:a16="http://schemas.microsoft.com/office/drawing/2014/main" id="{31D97461-AB8D-24FF-7676-0A1485D17A68}"/>
              </a:ext>
            </a:extLst>
          </p:cNvPr>
          <p:cNvSpPr txBox="1"/>
          <p:nvPr/>
        </p:nvSpPr>
        <p:spPr>
          <a:xfrm>
            <a:off x="6862199" y="2804781"/>
            <a:ext cx="1529642" cy="337785"/>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そのほか</a:t>
            </a:r>
          </a:p>
        </p:txBody>
      </p:sp>
      <p:sp>
        <p:nvSpPr>
          <p:cNvPr id="7" name="テキスト ボックス 6">
            <a:extLst>
              <a:ext uri="{FF2B5EF4-FFF2-40B4-BE49-F238E27FC236}">
                <a16:creationId xmlns:a16="http://schemas.microsoft.com/office/drawing/2014/main" id="{1F7E52A6-9253-5E1D-AD72-EA0BE15545EB}"/>
              </a:ext>
            </a:extLst>
          </p:cNvPr>
          <p:cNvSpPr txBox="1"/>
          <p:nvPr/>
        </p:nvSpPr>
        <p:spPr>
          <a:xfrm>
            <a:off x="5108890" y="4236473"/>
            <a:ext cx="1809003" cy="596317"/>
          </a:xfrm>
          <a:prstGeom prst="rect">
            <a:avLst/>
          </a:prstGeom>
          <a:noFill/>
        </p:spPr>
        <p:txBody>
          <a:bodyPr wrap="square" rtlCol="0">
            <a:spAutoFit/>
          </a:bodyPr>
          <a:lstStyle/>
          <a:p>
            <a:pPr algn="ctr">
              <a:lnSpc>
                <a:spcPct val="120000"/>
              </a:lnSpc>
            </a:pPr>
            <a:r>
              <a:rPr lang="ja-JP" altLang="en-US" sz="1400" b="1" dirty="0">
                <a:latin typeface="UD デジタル 教科書体 NP-R" panose="02020400000000000000" pitchFamily="18" charset="-128"/>
                <a:ea typeface="UD デジタル 教科書体 NP-R" panose="02020400000000000000" pitchFamily="18" charset="-128"/>
              </a:rPr>
              <a:t>交通事故や犯罪のない社会をつくるため</a:t>
            </a:r>
          </a:p>
        </p:txBody>
      </p:sp>
      <p:sp>
        <p:nvSpPr>
          <p:cNvPr id="9" name="テキスト ボックス 8">
            <a:extLst>
              <a:ext uri="{FF2B5EF4-FFF2-40B4-BE49-F238E27FC236}">
                <a16:creationId xmlns:a16="http://schemas.microsoft.com/office/drawing/2014/main" id="{5EC7117A-8532-0284-1877-5E33163B6E24}"/>
              </a:ext>
            </a:extLst>
          </p:cNvPr>
          <p:cNvSpPr txBox="1"/>
          <p:nvPr/>
        </p:nvSpPr>
        <p:spPr>
          <a:xfrm>
            <a:off x="5367760" y="3124564"/>
            <a:ext cx="1757204" cy="854849"/>
          </a:xfrm>
          <a:prstGeom prst="rect">
            <a:avLst/>
          </a:prstGeom>
          <a:noFill/>
        </p:spPr>
        <p:txBody>
          <a:bodyPr wrap="square" rtlCol="0">
            <a:spAutoFit/>
          </a:bodyPr>
          <a:lstStyle/>
          <a:p>
            <a:pPr algn="ctr">
              <a:lnSpc>
                <a:spcPct val="120000"/>
              </a:lnSpc>
            </a:pPr>
            <a:r>
              <a:rPr lang="ja-JP" altLang="en-US" sz="1400" b="1" spc="100" dirty="0">
                <a:latin typeface="UD デジタル 教科書体 NP-R" panose="02020400000000000000" pitchFamily="18" charset="-128"/>
                <a:ea typeface="UD デジタル 教科書体 NP-R" panose="02020400000000000000" pitchFamily="18" charset="-128"/>
              </a:rPr>
              <a:t>地球温暖化を防ぎ、健康に暮らせるようにするため</a:t>
            </a:r>
          </a:p>
        </p:txBody>
      </p:sp>
      <p:sp>
        <p:nvSpPr>
          <p:cNvPr id="14" name="テキスト ボックス 13">
            <a:extLst>
              <a:ext uri="{FF2B5EF4-FFF2-40B4-BE49-F238E27FC236}">
                <a16:creationId xmlns:a16="http://schemas.microsoft.com/office/drawing/2014/main" id="{47250F7F-745C-11C0-D941-C378AA7705A2}"/>
              </a:ext>
            </a:extLst>
          </p:cNvPr>
          <p:cNvSpPr txBox="1"/>
          <p:nvPr/>
        </p:nvSpPr>
        <p:spPr>
          <a:xfrm>
            <a:off x="7336064" y="3908901"/>
            <a:ext cx="697628"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5.6%</a:t>
            </a:r>
          </a:p>
        </p:txBody>
      </p:sp>
      <p:sp>
        <p:nvSpPr>
          <p:cNvPr id="15" name="テキスト ボックス 14">
            <a:extLst>
              <a:ext uri="{FF2B5EF4-FFF2-40B4-BE49-F238E27FC236}">
                <a16:creationId xmlns:a16="http://schemas.microsoft.com/office/drawing/2014/main" id="{C727E700-6502-AB27-0ECF-863B388E1C57}"/>
              </a:ext>
            </a:extLst>
          </p:cNvPr>
          <p:cNvSpPr txBox="1"/>
          <p:nvPr/>
        </p:nvSpPr>
        <p:spPr>
          <a:xfrm>
            <a:off x="7255524" y="3557063"/>
            <a:ext cx="697628"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3.3%</a:t>
            </a:r>
          </a:p>
        </p:txBody>
      </p:sp>
      <p:sp>
        <p:nvSpPr>
          <p:cNvPr id="16" name="テキスト ボックス 15">
            <a:extLst>
              <a:ext uri="{FF2B5EF4-FFF2-40B4-BE49-F238E27FC236}">
                <a16:creationId xmlns:a16="http://schemas.microsoft.com/office/drawing/2014/main" id="{264FE9DC-3C10-F5CA-F565-DD9BE3AF7654}"/>
              </a:ext>
            </a:extLst>
          </p:cNvPr>
          <p:cNvSpPr txBox="1"/>
          <p:nvPr/>
        </p:nvSpPr>
        <p:spPr>
          <a:xfrm>
            <a:off x="7251120" y="3072426"/>
            <a:ext cx="829074"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10.9%</a:t>
            </a:r>
          </a:p>
        </p:txBody>
      </p:sp>
      <p:sp>
        <p:nvSpPr>
          <p:cNvPr id="17" name="テキスト ボックス 16">
            <a:extLst>
              <a:ext uri="{FF2B5EF4-FFF2-40B4-BE49-F238E27FC236}">
                <a16:creationId xmlns:a16="http://schemas.microsoft.com/office/drawing/2014/main" id="{4827A951-9C35-7061-9C42-45DA043A84A4}"/>
              </a:ext>
            </a:extLst>
          </p:cNvPr>
          <p:cNvSpPr txBox="1"/>
          <p:nvPr/>
        </p:nvSpPr>
        <p:spPr>
          <a:xfrm>
            <a:off x="8009007" y="2275309"/>
            <a:ext cx="829074" cy="307777"/>
          </a:xfrm>
          <a:prstGeom prst="rect">
            <a:avLst/>
          </a:prstGeom>
          <a:noFill/>
        </p:spPr>
        <p:txBody>
          <a:bodyPr wrap="none" rtlCol="0">
            <a:spAutoFit/>
          </a:bodyPr>
          <a:lstStyle/>
          <a:p>
            <a:pPr algn="ctr"/>
            <a:r>
              <a:rPr lang="en-US" altLang="ja-JP" sz="1400" b="1" spc="100" dirty="0">
                <a:latin typeface="UD デジタル 教科書体 NP-R" panose="02020400000000000000" pitchFamily="18" charset="-128"/>
                <a:ea typeface="UD デジタル 教科書体 NP-R" panose="02020400000000000000" pitchFamily="18" charset="-128"/>
              </a:rPr>
              <a:t>13.1%</a:t>
            </a:r>
          </a:p>
        </p:txBody>
      </p:sp>
      <p:sp>
        <p:nvSpPr>
          <p:cNvPr id="12" name="テキスト ボックス 11">
            <a:extLst>
              <a:ext uri="{FF2B5EF4-FFF2-40B4-BE49-F238E27FC236}">
                <a16:creationId xmlns:a16="http://schemas.microsoft.com/office/drawing/2014/main" id="{ED9555D8-C59E-2DFE-10F9-A0DFC4E86212}"/>
              </a:ext>
            </a:extLst>
          </p:cNvPr>
          <p:cNvSpPr txBox="1"/>
          <p:nvPr/>
        </p:nvSpPr>
        <p:spPr>
          <a:xfrm>
            <a:off x="678835" y="5874868"/>
            <a:ext cx="5498975" cy="276999"/>
          </a:xfrm>
          <a:prstGeom prst="rect">
            <a:avLst/>
          </a:prstGeom>
          <a:noFill/>
        </p:spPr>
        <p:txBody>
          <a:bodyPr wrap="square">
            <a:spAutoFit/>
          </a:bodyPr>
          <a:lstStyle/>
          <a:p>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令和</a:t>
            </a:r>
            <a:r>
              <a:rPr lang="en-US" altLang="ja-JP" sz="1200" dirty="0">
                <a:latin typeface="UD デジタル 教科書体 NP-R" panose="02020400000000000000" pitchFamily="18" charset="-128"/>
                <a:ea typeface="UD デジタル 教科書体 NP-R" panose="02020400000000000000" pitchFamily="18" charset="-128"/>
              </a:rPr>
              <a:t>7</a:t>
            </a:r>
            <a:r>
              <a:rPr lang="ja-JP" altLang="en-US" sz="1200" dirty="0">
                <a:latin typeface="UD デジタル 教科書体 NP-R" panose="02020400000000000000" pitchFamily="18" charset="-128"/>
                <a:ea typeface="UD デジタル 教科書体 NP-R" panose="02020400000000000000" pitchFamily="18" charset="-128"/>
              </a:rPr>
              <a:t>年度の</a:t>
            </a:r>
            <a:r>
              <a:rPr lang="en-US" altLang="ja-JP" sz="1200" dirty="0">
                <a:latin typeface="UD デジタル 教科書体 NP-R" panose="02020400000000000000" pitchFamily="18" charset="-128"/>
                <a:ea typeface="UD デジタル 教科書体 NP-R" panose="02020400000000000000" pitchFamily="18" charset="-128"/>
              </a:rPr>
              <a:t>1</a:t>
            </a:r>
            <a:r>
              <a:rPr lang="ja-JP" altLang="en-US" sz="1200" dirty="0">
                <a:latin typeface="UD デジタル 教科書体 NP-R" panose="02020400000000000000" pitchFamily="18" charset="-128"/>
                <a:ea typeface="UD デジタル 教科書体 NP-R" panose="02020400000000000000" pitchFamily="18" charset="-128"/>
              </a:rPr>
              <a:t>年間に県に納められる税金などは</a:t>
            </a:r>
            <a:r>
              <a:rPr lang="en-US" altLang="ja-JP" sz="1200" dirty="0">
                <a:solidFill>
                  <a:srgbClr val="FF0000"/>
                </a:solidFill>
                <a:latin typeface="UD デジタル 教科書体 NP-R" panose="02020400000000000000" pitchFamily="18" charset="-128"/>
                <a:ea typeface="UD デジタル 教科書体 NP-R" panose="02020400000000000000" pitchFamily="18" charset="-128"/>
              </a:rPr>
              <a:t>1,326</a:t>
            </a:r>
            <a:r>
              <a:rPr lang="ja-JP" altLang="en-US" sz="1200" dirty="0">
                <a:solidFill>
                  <a:srgbClr val="FF0000"/>
                </a:solidFill>
                <a:latin typeface="UD デジタル 教科書体 NP-R" panose="02020400000000000000" pitchFamily="18" charset="-128"/>
                <a:ea typeface="UD デジタル 教科書体 NP-R" panose="02020400000000000000" pitchFamily="18" charset="-128"/>
              </a:rPr>
              <a:t>億円</a:t>
            </a:r>
            <a:r>
              <a:rPr lang="ja-JP" altLang="en-US" sz="1200" dirty="0">
                <a:latin typeface="UD デジタル 教科書体 NP-R" panose="02020400000000000000" pitchFamily="18" charset="-128"/>
                <a:ea typeface="UD デジタル 教科書体 NP-R" panose="02020400000000000000" pitchFamily="18" charset="-128"/>
              </a:rPr>
              <a:t>の見込みです。</a:t>
            </a:r>
          </a:p>
        </p:txBody>
      </p:sp>
      <p:sp>
        <p:nvSpPr>
          <p:cNvPr id="24" name="四角形: 角を丸くする 23">
            <a:extLst>
              <a:ext uri="{FF2B5EF4-FFF2-40B4-BE49-F238E27FC236}">
                <a16:creationId xmlns:a16="http://schemas.microsoft.com/office/drawing/2014/main" id="{0A5DDB99-A274-C4C0-C9B6-F8D03E5D5E2C}"/>
              </a:ext>
            </a:extLst>
          </p:cNvPr>
          <p:cNvSpPr/>
          <p:nvPr/>
        </p:nvSpPr>
        <p:spPr>
          <a:xfrm>
            <a:off x="418821" y="6439213"/>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テキスト ボックス 24">
            <a:extLst>
              <a:ext uri="{FF2B5EF4-FFF2-40B4-BE49-F238E27FC236}">
                <a16:creationId xmlns:a16="http://schemas.microsoft.com/office/drawing/2014/main" id="{9C8D2F44-B5DE-6A42-1B0A-7FA88AE010DA}"/>
              </a:ext>
            </a:extLst>
          </p:cNvPr>
          <p:cNvSpPr txBox="1"/>
          <p:nvPr/>
        </p:nvSpPr>
        <p:spPr>
          <a:xfrm>
            <a:off x="393481" y="6450792"/>
            <a:ext cx="1265576" cy="307777"/>
          </a:xfrm>
          <a:prstGeom prst="rect">
            <a:avLst/>
          </a:prstGeom>
          <a:noFill/>
          <a:ln>
            <a:noFill/>
          </a:ln>
        </p:spPr>
        <p:txBody>
          <a:bodyPr wrap="square">
            <a:spAutoFit/>
          </a:bodyPr>
          <a:lstStyle/>
          <a:p>
            <a:pPr algn="ctr"/>
            <a:r>
              <a:rPr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詳しく学ぼう</a:t>
            </a:r>
          </a:p>
        </p:txBody>
      </p:sp>
      <p:sp>
        <p:nvSpPr>
          <p:cNvPr id="26" name="テキスト ボックス 25">
            <a:extLst>
              <a:ext uri="{FF2B5EF4-FFF2-40B4-BE49-F238E27FC236}">
                <a16:creationId xmlns:a16="http://schemas.microsoft.com/office/drawing/2014/main" id="{9B6BB8F5-E176-5022-20E2-13E6C7F8AC0A}"/>
              </a:ext>
            </a:extLst>
          </p:cNvPr>
          <p:cNvSpPr txBox="1"/>
          <p:nvPr/>
        </p:nvSpPr>
        <p:spPr>
          <a:xfrm>
            <a:off x="1542274" y="6386521"/>
            <a:ext cx="3063267" cy="488339"/>
          </a:xfrm>
          <a:prstGeom prst="rect">
            <a:avLst/>
          </a:prstGeom>
          <a:noFill/>
        </p:spPr>
        <p:txBody>
          <a:bodyPr wrap="square" rtlCol="0">
            <a:spAutoFit/>
          </a:bodyPr>
          <a:lstStyle/>
          <a:p>
            <a:pPr algn="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ながさきけんキッズルーム（長崎県の予算）郷土学習資料「ふるさと長崎県」</a:t>
            </a:r>
          </a:p>
        </p:txBody>
      </p:sp>
      <p:sp>
        <p:nvSpPr>
          <p:cNvPr id="27" name="テキスト ボックス 26">
            <a:extLst>
              <a:ext uri="{FF2B5EF4-FFF2-40B4-BE49-F238E27FC236}">
                <a16:creationId xmlns:a16="http://schemas.microsoft.com/office/drawing/2014/main" id="{661F1EBE-13BD-2A1A-31CC-DA55E144B7BF}"/>
              </a:ext>
            </a:extLst>
          </p:cNvPr>
          <p:cNvSpPr txBox="1"/>
          <p:nvPr/>
        </p:nvSpPr>
        <p:spPr>
          <a:xfrm>
            <a:off x="4486846" y="6386521"/>
            <a:ext cx="7580828" cy="479298"/>
          </a:xfrm>
          <a:prstGeom prst="rect">
            <a:avLst/>
          </a:prstGeom>
          <a:noFill/>
        </p:spPr>
        <p:txBody>
          <a:bodyPr wrap="square">
            <a:spAutoFit/>
          </a:bodyPr>
          <a:lstStyle/>
          <a:p>
            <a:pPr>
              <a:lnSpc>
                <a:spcPct val="130000"/>
              </a:lnSpc>
            </a:pPr>
            <a:r>
              <a:rPr lang="en-US" altLang="ja-JP" sz="10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4"/>
              </a:rPr>
              <a:t>https://www.pref.nagasaki.jp/kids/works/budget.html</a:t>
            </a:r>
            <a:endParaRPr lang="en-US" altLang="ja-JP" sz="10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a:p>
            <a:pPr>
              <a:lnSpc>
                <a:spcPct val="130000"/>
              </a:lnSpc>
            </a:pPr>
            <a:r>
              <a:rPr lang="en-US" altLang="ja-JP" sz="10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5"/>
              </a:rPr>
              <a:t>https://www.pref.nagasaki.jp/bunrui/kanko-kyoiku-bunka/gakkokyoiku/gimukyoiku/jigyou-chousa-shochuko/kyoudo/</a:t>
            </a:r>
            <a:endParaRPr lang="en-US" altLang="ja-JP" sz="10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p:txBody>
      </p:sp>
      <p:grpSp>
        <p:nvGrpSpPr>
          <p:cNvPr id="6" name="Google Shape;2580;p67">
            <a:extLst>
              <a:ext uri="{FF2B5EF4-FFF2-40B4-BE49-F238E27FC236}">
                <a16:creationId xmlns:a16="http://schemas.microsoft.com/office/drawing/2014/main" id="{1CB1E0B6-0A9E-A46E-1BFE-04703CD0EA3C}"/>
              </a:ext>
            </a:extLst>
          </p:cNvPr>
          <p:cNvGrpSpPr/>
          <p:nvPr/>
        </p:nvGrpSpPr>
        <p:grpSpPr>
          <a:xfrm flipH="1">
            <a:off x="2035048" y="1949123"/>
            <a:ext cx="641274" cy="213640"/>
            <a:chOff x="1178555" y="3347904"/>
            <a:chExt cx="589058" cy="213640"/>
          </a:xfrm>
        </p:grpSpPr>
        <p:cxnSp>
          <p:nvCxnSpPr>
            <p:cNvPr id="10" name="Google Shape;2581;p67">
              <a:extLst>
                <a:ext uri="{FF2B5EF4-FFF2-40B4-BE49-F238E27FC236}">
                  <a16:creationId xmlns:a16="http://schemas.microsoft.com/office/drawing/2014/main" id="{39F02A8D-99EF-D1C4-498D-2A564417904E}"/>
                </a:ext>
              </a:extLst>
            </p:cNvPr>
            <p:cNvCxnSpPr/>
            <p:nvPr/>
          </p:nvCxnSpPr>
          <p:spPr>
            <a:xfrm rot="10800000" flipH="1">
              <a:off x="1178555"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11" name="Google Shape;2582;p67">
              <a:extLst>
                <a:ext uri="{FF2B5EF4-FFF2-40B4-BE49-F238E27FC236}">
                  <a16:creationId xmlns:a16="http://schemas.microsoft.com/office/drawing/2014/main" id="{A1B40616-935F-BD30-3706-7FBB763245C3}"/>
                </a:ext>
              </a:extLst>
            </p:cNvPr>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13" name="Google Shape;2570;p67">
            <a:extLst>
              <a:ext uri="{FF2B5EF4-FFF2-40B4-BE49-F238E27FC236}">
                <a16:creationId xmlns:a16="http://schemas.microsoft.com/office/drawing/2014/main" id="{7B2C2821-1EE1-B5B1-B703-A2BDE8FAE459}"/>
              </a:ext>
            </a:extLst>
          </p:cNvPr>
          <p:cNvGrpSpPr/>
          <p:nvPr/>
        </p:nvGrpSpPr>
        <p:grpSpPr>
          <a:xfrm rot="10800000">
            <a:off x="1727566" y="5121573"/>
            <a:ext cx="592255" cy="213640"/>
            <a:chOff x="1175358" y="3347904"/>
            <a:chExt cx="592255" cy="213640"/>
          </a:xfrm>
        </p:grpSpPr>
        <p:cxnSp>
          <p:nvCxnSpPr>
            <p:cNvPr id="20" name="Google Shape;2571;p67">
              <a:extLst>
                <a:ext uri="{FF2B5EF4-FFF2-40B4-BE49-F238E27FC236}">
                  <a16:creationId xmlns:a16="http://schemas.microsoft.com/office/drawing/2014/main" id="{646C6F02-DBD4-888C-224D-5FF757627C99}"/>
                </a:ext>
              </a:extLst>
            </p:cNvPr>
            <p:cNvCxnSpPr/>
            <p:nvPr/>
          </p:nvCxnSpPr>
          <p:spPr>
            <a:xfrm rot="10800000" flipH="1">
              <a:off x="1175358"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1" name="Google Shape;2572;p67">
              <a:extLst>
                <a:ext uri="{FF2B5EF4-FFF2-40B4-BE49-F238E27FC236}">
                  <a16:creationId xmlns:a16="http://schemas.microsoft.com/office/drawing/2014/main" id="{86A7975C-710A-45B9-8D3E-2E3B87CA0FF6}"/>
                </a:ext>
              </a:extLst>
            </p:cNvPr>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2" name="Google Shape;2570;p67">
            <a:extLst>
              <a:ext uri="{FF2B5EF4-FFF2-40B4-BE49-F238E27FC236}">
                <a16:creationId xmlns:a16="http://schemas.microsoft.com/office/drawing/2014/main" id="{5891C578-37AE-65BD-7359-109B20ADEE3C}"/>
              </a:ext>
            </a:extLst>
          </p:cNvPr>
          <p:cNvGrpSpPr/>
          <p:nvPr/>
        </p:nvGrpSpPr>
        <p:grpSpPr>
          <a:xfrm rot="10800000" flipH="1" flipV="1">
            <a:off x="4153396" y="2178904"/>
            <a:ext cx="592255" cy="213640"/>
            <a:chOff x="1175358" y="3347904"/>
            <a:chExt cx="592255" cy="213640"/>
          </a:xfrm>
        </p:grpSpPr>
        <p:cxnSp>
          <p:nvCxnSpPr>
            <p:cNvPr id="23" name="Google Shape;2571;p67">
              <a:extLst>
                <a:ext uri="{FF2B5EF4-FFF2-40B4-BE49-F238E27FC236}">
                  <a16:creationId xmlns:a16="http://schemas.microsoft.com/office/drawing/2014/main" id="{22C62F6A-CACA-60C4-8B7B-4D3C554C41B2}"/>
                </a:ext>
              </a:extLst>
            </p:cNvPr>
            <p:cNvCxnSpPr/>
            <p:nvPr/>
          </p:nvCxnSpPr>
          <p:spPr>
            <a:xfrm rot="10800000" flipH="1">
              <a:off x="1175358" y="3347904"/>
              <a:ext cx="151858" cy="213640"/>
            </a:xfrm>
            <a:prstGeom prst="straightConnector1">
              <a:avLst/>
            </a:prstGeom>
            <a:noFill/>
            <a:ln w="12700" cap="rnd" cmpd="sng">
              <a:solidFill>
                <a:schemeClr val="dk1"/>
              </a:solidFill>
              <a:prstDash val="solid"/>
              <a:round/>
              <a:headEnd type="none" w="sm" len="sm"/>
              <a:tailEnd type="none" w="sm" len="sm"/>
            </a:ln>
          </p:spPr>
        </p:cxnSp>
        <p:cxnSp>
          <p:nvCxnSpPr>
            <p:cNvPr id="28" name="Google Shape;2572;p67">
              <a:extLst>
                <a:ext uri="{FF2B5EF4-FFF2-40B4-BE49-F238E27FC236}">
                  <a16:creationId xmlns:a16="http://schemas.microsoft.com/office/drawing/2014/main" id="{8EBC455F-6F0F-A502-53C3-206FF13DB5B3}"/>
                </a:ext>
              </a:extLst>
            </p:cNvPr>
            <p:cNvCxnSpPr/>
            <p:nvPr/>
          </p:nvCxnSpPr>
          <p:spPr>
            <a:xfrm>
              <a:off x="1330413" y="3347904"/>
              <a:ext cx="437200" cy="0"/>
            </a:xfrm>
            <a:prstGeom prst="straightConnector1">
              <a:avLst/>
            </a:prstGeom>
            <a:noFill/>
            <a:ln w="12700" cap="rnd" cmpd="sng">
              <a:solidFill>
                <a:schemeClr val="dk1"/>
              </a:solidFill>
              <a:prstDash val="solid"/>
              <a:round/>
              <a:headEnd type="none" w="sm" len="sm"/>
              <a:tailEnd type="none" w="sm" len="sm"/>
            </a:ln>
          </p:spPr>
        </p:cxnSp>
      </p:grpSp>
      <p:grpSp>
        <p:nvGrpSpPr>
          <p:cNvPr id="29" name="Google Shape;2632;p67">
            <a:extLst>
              <a:ext uri="{FF2B5EF4-FFF2-40B4-BE49-F238E27FC236}">
                <a16:creationId xmlns:a16="http://schemas.microsoft.com/office/drawing/2014/main" id="{89DA4E5A-0668-5B1A-4ABF-42BB26A5E31C}"/>
              </a:ext>
            </a:extLst>
          </p:cNvPr>
          <p:cNvGrpSpPr/>
          <p:nvPr/>
        </p:nvGrpSpPr>
        <p:grpSpPr>
          <a:xfrm>
            <a:off x="9561865" y="1477049"/>
            <a:ext cx="472154" cy="663118"/>
            <a:chOff x="1189448" y="3346374"/>
            <a:chExt cx="299248" cy="468340"/>
          </a:xfrm>
        </p:grpSpPr>
        <p:cxnSp>
          <p:nvCxnSpPr>
            <p:cNvPr id="30" name="Google Shape;2633;p67">
              <a:extLst>
                <a:ext uri="{FF2B5EF4-FFF2-40B4-BE49-F238E27FC236}">
                  <a16:creationId xmlns:a16="http://schemas.microsoft.com/office/drawing/2014/main" id="{D233C3EC-052F-3FD2-4F91-C65E3DD0A934}"/>
                </a:ext>
              </a:extLst>
            </p:cNvPr>
            <p:cNvCxnSpPr>
              <a:cxnSpLocks/>
            </p:cNvCxnSpPr>
            <p:nvPr/>
          </p:nvCxnSpPr>
          <p:spPr>
            <a:xfrm flipV="1">
              <a:off x="1189448" y="3347904"/>
              <a:ext cx="137766" cy="466810"/>
            </a:xfrm>
            <a:prstGeom prst="straightConnector1">
              <a:avLst/>
            </a:prstGeom>
            <a:noFill/>
            <a:ln w="12700" cap="rnd" cmpd="sng">
              <a:solidFill>
                <a:schemeClr val="dk1"/>
              </a:solidFill>
              <a:prstDash val="solid"/>
              <a:round/>
              <a:headEnd type="none" w="sm" len="sm"/>
              <a:tailEnd type="none" w="sm" len="sm"/>
            </a:ln>
          </p:spPr>
        </p:cxnSp>
        <p:cxnSp>
          <p:nvCxnSpPr>
            <p:cNvPr id="31" name="Google Shape;2634;p67">
              <a:extLst>
                <a:ext uri="{FF2B5EF4-FFF2-40B4-BE49-F238E27FC236}">
                  <a16:creationId xmlns:a16="http://schemas.microsoft.com/office/drawing/2014/main" id="{4A3B63FA-E3AB-4845-0F47-84C5AD025BC9}"/>
                </a:ext>
              </a:extLst>
            </p:cNvPr>
            <p:cNvCxnSpPr>
              <a:cxnSpLocks/>
            </p:cNvCxnSpPr>
            <p:nvPr/>
          </p:nvCxnSpPr>
          <p:spPr>
            <a:xfrm>
              <a:off x="1330413" y="3346374"/>
              <a:ext cx="158283" cy="0"/>
            </a:xfrm>
            <a:prstGeom prst="straightConnector1">
              <a:avLst/>
            </a:prstGeom>
            <a:noFill/>
            <a:ln w="12700" cap="rnd" cmpd="sng">
              <a:solidFill>
                <a:schemeClr val="dk1"/>
              </a:solidFill>
              <a:prstDash val="solid"/>
              <a:round/>
              <a:headEnd type="none" w="sm" len="sm"/>
              <a:tailEnd type="none" w="sm" len="sm"/>
            </a:ln>
          </p:spPr>
        </p:cxnSp>
      </p:grpSp>
      <p:grpSp>
        <p:nvGrpSpPr>
          <p:cNvPr id="32" name="Google Shape;2632;p67">
            <a:extLst>
              <a:ext uri="{FF2B5EF4-FFF2-40B4-BE49-F238E27FC236}">
                <a16:creationId xmlns:a16="http://schemas.microsoft.com/office/drawing/2014/main" id="{E27496C3-82F0-E32E-E0EB-B627F8FD1DC9}"/>
              </a:ext>
            </a:extLst>
          </p:cNvPr>
          <p:cNvGrpSpPr/>
          <p:nvPr/>
        </p:nvGrpSpPr>
        <p:grpSpPr>
          <a:xfrm flipH="1">
            <a:off x="7953153" y="1626021"/>
            <a:ext cx="452395" cy="561934"/>
            <a:chOff x="1201971" y="3346374"/>
            <a:chExt cx="286725" cy="396877"/>
          </a:xfrm>
        </p:grpSpPr>
        <p:cxnSp>
          <p:nvCxnSpPr>
            <p:cNvPr id="33" name="Google Shape;2633;p67">
              <a:extLst>
                <a:ext uri="{FF2B5EF4-FFF2-40B4-BE49-F238E27FC236}">
                  <a16:creationId xmlns:a16="http://schemas.microsoft.com/office/drawing/2014/main" id="{C29EB5F3-5A64-8027-73AF-CFE8D96E7676}"/>
                </a:ext>
              </a:extLst>
            </p:cNvPr>
            <p:cNvCxnSpPr>
              <a:cxnSpLocks/>
            </p:cNvCxnSpPr>
            <p:nvPr/>
          </p:nvCxnSpPr>
          <p:spPr>
            <a:xfrm flipV="1">
              <a:off x="1201971" y="3347904"/>
              <a:ext cx="125243" cy="395347"/>
            </a:xfrm>
            <a:prstGeom prst="straightConnector1">
              <a:avLst/>
            </a:prstGeom>
            <a:noFill/>
            <a:ln w="12700" cap="rnd" cmpd="sng">
              <a:solidFill>
                <a:schemeClr val="dk1"/>
              </a:solidFill>
              <a:prstDash val="solid"/>
              <a:round/>
              <a:headEnd type="none" w="sm" len="sm"/>
              <a:tailEnd type="none" w="sm" len="sm"/>
            </a:ln>
          </p:spPr>
        </p:cxnSp>
        <p:cxnSp>
          <p:nvCxnSpPr>
            <p:cNvPr id="34" name="Google Shape;2634;p67">
              <a:extLst>
                <a:ext uri="{FF2B5EF4-FFF2-40B4-BE49-F238E27FC236}">
                  <a16:creationId xmlns:a16="http://schemas.microsoft.com/office/drawing/2014/main" id="{FF470D31-5EF2-0865-4FD1-41B9B8985A49}"/>
                </a:ext>
              </a:extLst>
            </p:cNvPr>
            <p:cNvCxnSpPr>
              <a:cxnSpLocks/>
            </p:cNvCxnSpPr>
            <p:nvPr/>
          </p:nvCxnSpPr>
          <p:spPr>
            <a:xfrm>
              <a:off x="1330413" y="3346374"/>
              <a:ext cx="158283" cy="0"/>
            </a:xfrm>
            <a:prstGeom prst="straightConnector1">
              <a:avLst/>
            </a:prstGeom>
            <a:noFill/>
            <a:ln w="12700" cap="rnd" cmpd="sng">
              <a:solidFill>
                <a:schemeClr val="dk1"/>
              </a:solidFill>
              <a:prstDash val="solid"/>
              <a:round/>
              <a:headEnd type="none" w="sm" len="sm"/>
              <a:tailEnd type="none" w="sm" len="sm"/>
            </a:ln>
          </p:spPr>
        </p:cxnSp>
      </p:grpSp>
      <p:grpSp>
        <p:nvGrpSpPr>
          <p:cNvPr id="35" name="Google Shape;2632;p67">
            <a:extLst>
              <a:ext uri="{FF2B5EF4-FFF2-40B4-BE49-F238E27FC236}">
                <a16:creationId xmlns:a16="http://schemas.microsoft.com/office/drawing/2014/main" id="{6DC24141-C226-B900-CA61-1ADC9E79458D}"/>
              </a:ext>
            </a:extLst>
          </p:cNvPr>
          <p:cNvGrpSpPr/>
          <p:nvPr/>
        </p:nvGrpSpPr>
        <p:grpSpPr>
          <a:xfrm>
            <a:off x="10456844" y="3372478"/>
            <a:ext cx="381660" cy="359693"/>
            <a:chOff x="1225418" y="3346374"/>
            <a:chExt cx="241894" cy="254040"/>
          </a:xfrm>
        </p:grpSpPr>
        <p:cxnSp>
          <p:nvCxnSpPr>
            <p:cNvPr id="36" name="Google Shape;2633;p67">
              <a:extLst>
                <a:ext uri="{FF2B5EF4-FFF2-40B4-BE49-F238E27FC236}">
                  <a16:creationId xmlns:a16="http://schemas.microsoft.com/office/drawing/2014/main" id="{378C2D32-C912-EDE9-62CB-FDDA7E9438DD}"/>
                </a:ext>
              </a:extLst>
            </p:cNvPr>
            <p:cNvCxnSpPr>
              <a:cxnSpLocks/>
            </p:cNvCxnSpPr>
            <p:nvPr/>
          </p:nvCxnSpPr>
          <p:spPr>
            <a:xfrm flipV="1">
              <a:off x="1225418" y="3347904"/>
              <a:ext cx="101796" cy="252510"/>
            </a:xfrm>
            <a:prstGeom prst="straightConnector1">
              <a:avLst/>
            </a:prstGeom>
            <a:noFill/>
            <a:ln w="12700" cap="rnd" cmpd="sng">
              <a:solidFill>
                <a:schemeClr val="dk1"/>
              </a:solidFill>
              <a:prstDash val="solid"/>
              <a:round/>
              <a:headEnd type="none" w="sm" len="sm"/>
              <a:tailEnd type="none" w="sm" len="sm"/>
            </a:ln>
          </p:spPr>
        </p:cxnSp>
        <p:cxnSp>
          <p:nvCxnSpPr>
            <p:cNvPr id="37" name="Google Shape;2634;p67">
              <a:extLst>
                <a:ext uri="{FF2B5EF4-FFF2-40B4-BE49-F238E27FC236}">
                  <a16:creationId xmlns:a16="http://schemas.microsoft.com/office/drawing/2014/main" id="{B63494A9-893E-2515-9322-0CE75E2C1098}"/>
                </a:ext>
              </a:extLst>
            </p:cNvPr>
            <p:cNvCxnSpPr>
              <a:cxnSpLocks/>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grpSp>
        <p:nvGrpSpPr>
          <p:cNvPr id="38" name="Google Shape;2632;p67">
            <a:extLst>
              <a:ext uri="{FF2B5EF4-FFF2-40B4-BE49-F238E27FC236}">
                <a16:creationId xmlns:a16="http://schemas.microsoft.com/office/drawing/2014/main" id="{5D016053-A4BB-6F29-D18D-7CE78954E333}"/>
              </a:ext>
            </a:extLst>
          </p:cNvPr>
          <p:cNvGrpSpPr/>
          <p:nvPr/>
        </p:nvGrpSpPr>
        <p:grpSpPr>
          <a:xfrm flipV="1">
            <a:off x="9803763" y="4987235"/>
            <a:ext cx="535716" cy="288280"/>
            <a:chOff x="1127778" y="3346374"/>
            <a:chExt cx="339534" cy="203603"/>
          </a:xfrm>
        </p:grpSpPr>
        <p:cxnSp>
          <p:nvCxnSpPr>
            <p:cNvPr id="39" name="Google Shape;2633;p67">
              <a:extLst>
                <a:ext uri="{FF2B5EF4-FFF2-40B4-BE49-F238E27FC236}">
                  <a16:creationId xmlns:a16="http://schemas.microsoft.com/office/drawing/2014/main" id="{8F9868B7-8B3F-7E62-AFAB-D34B3843AE63}"/>
                </a:ext>
              </a:extLst>
            </p:cNvPr>
            <p:cNvCxnSpPr>
              <a:cxnSpLocks/>
            </p:cNvCxnSpPr>
            <p:nvPr/>
          </p:nvCxnSpPr>
          <p:spPr>
            <a:xfrm flipV="1">
              <a:off x="1127778" y="3347904"/>
              <a:ext cx="199437" cy="202073"/>
            </a:xfrm>
            <a:prstGeom prst="straightConnector1">
              <a:avLst/>
            </a:prstGeom>
            <a:noFill/>
            <a:ln w="12700" cap="rnd" cmpd="sng">
              <a:solidFill>
                <a:schemeClr val="dk1"/>
              </a:solidFill>
              <a:prstDash val="solid"/>
              <a:round/>
              <a:headEnd type="none" w="sm" len="sm"/>
              <a:tailEnd type="none" w="sm" len="sm"/>
            </a:ln>
          </p:spPr>
        </p:cxnSp>
        <p:cxnSp>
          <p:nvCxnSpPr>
            <p:cNvPr id="40" name="Google Shape;2634;p67">
              <a:extLst>
                <a:ext uri="{FF2B5EF4-FFF2-40B4-BE49-F238E27FC236}">
                  <a16:creationId xmlns:a16="http://schemas.microsoft.com/office/drawing/2014/main" id="{2E233C59-4A1A-B260-930F-054E0DADF3A1}"/>
                </a:ext>
              </a:extLst>
            </p:cNvPr>
            <p:cNvCxnSpPr>
              <a:cxnSpLocks/>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cxnSp>
        <p:nvCxnSpPr>
          <p:cNvPr id="41" name="Google Shape;2633;p67">
            <a:extLst>
              <a:ext uri="{FF2B5EF4-FFF2-40B4-BE49-F238E27FC236}">
                <a16:creationId xmlns:a16="http://schemas.microsoft.com/office/drawing/2014/main" id="{4D875CD0-52BD-AED7-9AB1-A29DD17223C2}"/>
              </a:ext>
            </a:extLst>
          </p:cNvPr>
          <p:cNvCxnSpPr>
            <a:cxnSpLocks/>
          </p:cNvCxnSpPr>
          <p:nvPr/>
        </p:nvCxnSpPr>
        <p:spPr>
          <a:xfrm>
            <a:off x="8782292" y="5236691"/>
            <a:ext cx="103838" cy="462224"/>
          </a:xfrm>
          <a:prstGeom prst="straightConnector1">
            <a:avLst/>
          </a:prstGeom>
          <a:noFill/>
          <a:ln w="12700" cap="rnd" cmpd="sng">
            <a:solidFill>
              <a:schemeClr val="dk1"/>
            </a:solidFill>
            <a:prstDash val="solid"/>
            <a:round/>
            <a:headEnd type="none" w="sm" len="sm"/>
            <a:tailEnd type="none" w="sm" len="sm"/>
          </a:ln>
        </p:spPr>
      </p:cxnSp>
      <p:cxnSp>
        <p:nvCxnSpPr>
          <p:cNvPr id="42" name="Google Shape;2633;p67">
            <a:extLst>
              <a:ext uri="{FF2B5EF4-FFF2-40B4-BE49-F238E27FC236}">
                <a16:creationId xmlns:a16="http://schemas.microsoft.com/office/drawing/2014/main" id="{C96E2FBC-E2BC-1EC0-7ED9-B5B66CC20E69}"/>
              </a:ext>
            </a:extLst>
          </p:cNvPr>
          <p:cNvCxnSpPr>
            <a:cxnSpLocks/>
          </p:cNvCxnSpPr>
          <p:nvPr/>
        </p:nvCxnSpPr>
        <p:spPr>
          <a:xfrm flipH="1">
            <a:off x="7774228" y="5113404"/>
            <a:ext cx="361154" cy="607739"/>
          </a:xfrm>
          <a:prstGeom prst="straightConnector1">
            <a:avLst/>
          </a:prstGeom>
          <a:noFill/>
          <a:ln w="12700" cap="rnd" cmpd="sng">
            <a:solidFill>
              <a:schemeClr val="dk1"/>
            </a:solidFill>
            <a:prstDash val="solid"/>
            <a:round/>
            <a:headEnd type="none" w="sm" len="sm"/>
            <a:tailEnd type="none" w="sm" len="sm"/>
          </a:ln>
        </p:spPr>
      </p:cxnSp>
      <p:grpSp>
        <p:nvGrpSpPr>
          <p:cNvPr id="43" name="Google Shape;2632;p67">
            <a:extLst>
              <a:ext uri="{FF2B5EF4-FFF2-40B4-BE49-F238E27FC236}">
                <a16:creationId xmlns:a16="http://schemas.microsoft.com/office/drawing/2014/main" id="{B963C4B9-4357-635C-4926-042E610B45B8}"/>
              </a:ext>
            </a:extLst>
          </p:cNvPr>
          <p:cNvGrpSpPr/>
          <p:nvPr/>
        </p:nvGrpSpPr>
        <p:grpSpPr>
          <a:xfrm flipH="1" flipV="1">
            <a:off x="7159984" y="4757103"/>
            <a:ext cx="524895" cy="487376"/>
            <a:chOff x="1134636" y="3346374"/>
            <a:chExt cx="332676" cy="344218"/>
          </a:xfrm>
        </p:grpSpPr>
        <p:cxnSp>
          <p:nvCxnSpPr>
            <p:cNvPr id="44" name="Google Shape;2633;p67">
              <a:extLst>
                <a:ext uri="{FF2B5EF4-FFF2-40B4-BE49-F238E27FC236}">
                  <a16:creationId xmlns:a16="http://schemas.microsoft.com/office/drawing/2014/main" id="{E06121EC-CADA-2A9A-CF9E-D378D57EAFE2}"/>
                </a:ext>
              </a:extLst>
            </p:cNvPr>
            <p:cNvCxnSpPr>
              <a:cxnSpLocks/>
            </p:cNvCxnSpPr>
            <p:nvPr/>
          </p:nvCxnSpPr>
          <p:spPr>
            <a:xfrm flipV="1">
              <a:off x="1134636" y="3347904"/>
              <a:ext cx="192579" cy="342688"/>
            </a:xfrm>
            <a:prstGeom prst="straightConnector1">
              <a:avLst/>
            </a:prstGeom>
            <a:noFill/>
            <a:ln w="12700" cap="rnd" cmpd="sng">
              <a:solidFill>
                <a:schemeClr val="dk1"/>
              </a:solidFill>
              <a:prstDash val="solid"/>
              <a:round/>
              <a:headEnd type="none" w="sm" len="sm"/>
              <a:tailEnd type="none" w="sm" len="sm"/>
            </a:ln>
          </p:spPr>
        </p:cxnSp>
        <p:cxnSp>
          <p:nvCxnSpPr>
            <p:cNvPr id="45" name="Google Shape;2634;p67">
              <a:extLst>
                <a:ext uri="{FF2B5EF4-FFF2-40B4-BE49-F238E27FC236}">
                  <a16:creationId xmlns:a16="http://schemas.microsoft.com/office/drawing/2014/main" id="{0612D3E2-4896-A3E5-C42C-D4113A79CE77}"/>
                </a:ext>
              </a:extLst>
            </p:cNvPr>
            <p:cNvCxnSpPr>
              <a:cxnSpLocks/>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grpSp>
        <p:nvGrpSpPr>
          <p:cNvPr id="46" name="Google Shape;2632;p67">
            <a:extLst>
              <a:ext uri="{FF2B5EF4-FFF2-40B4-BE49-F238E27FC236}">
                <a16:creationId xmlns:a16="http://schemas.microsoft.com/office/drawing/2014/main" id="{15E661A1-9F7B-F9AB-2468-68274C35246F}"/>
              </a:ext>
            </a:extLst>
          </p:cNvPr>
          <p:cNvGrpSpPr/>
          <p:nvPr/>
        </p:nvGrpSpPr>
        <p:grpSpPr>
          <a:xfrm flipH="1" flipV="1">
            <a:off x="6880839" y="4184421"/>
            <a:ext cx="513260" cy="257622"/>
            <a:chOff x="1142010" y="3346374"/>
            <a:chExt cx="325302" cy="181950"/>
          </a:xfrm>
        </p:grpSpPr>
        <p:cxnSp>
          <p:nvCxnSpPr>
            <p:cNvPr id="57" name="Google Shape;2633;p67">
              <a:extLst>
                <a:ext uri="{FF2B5EF4-FFF2-40B4-BE49-F238E27FC236}">
                  <a16:creationId xmlns:a16="http://schemas.microsoft.com/office/drawing/2014/main" id="{2AB000B5-2FAA-5B4B-6DAA-4F125371037E}"/>
                </a:ext>
              </a:extLst>
            </p:cNvPr>
            <p:cNvCxnSpPr>
              <a:cxnSpLocks/>
            </p:cNvCxnSpPr>
            <p:nvPr/>
          </p:nvCxnSpPr>
          <p:spPr>
            <a:xfrm flipV="1">
              <a:off x="1142010" y="3347904"/>
              <a:ext cx="185205" cy="180420"/>
            </a:xfrm>
            <a:prstGeom prst="straightConnector1">
              <a:avLst/>
            </a:prstGeom>
            <a:noFill/>
            <a:ln w="12700" cap="rnd" cmpd="sng">
              <a:solidFill>
                <a:schemeClr val="dk1"/>
              </a:solidFill>
              <a:prstDash val="solid"/>
              <a:round/>
              <a:headEnd type="none" w="sm" len="sm"/>
              <a:tailEnd type="none" w="sm" len="sm"/>
            </a:ln>
          </p:spPr>
        </p:cxnSp>
        <p:cxnSp>
          <p:nvCxnSpPr>
            <p:cNvPr id="59" name="Google Shape;2634;p67">
              <a:extLst>
                <a:ext uri="{FF2B5EF4-FFF2-40B4-BE49-F238E27FC236}">
                  <a16:creationId xmlns:a16="http://schemas.microsoft.com/office/drawing/2014/main" id="{3F85A195-2BAF-9108-8C68-7E1D7E10D04B}"/>
                </a:ext>
              </a:extLst>
            </p:cNvPr>
            <p:cNvCxnSpPr>
              <a:cxnSpLocks/>
            </p:cNvCxnSpPr>
            <p:nvPr/>
          </p:nvCxnSpPr>
          <p:spPr>
            <a:xfrm>
              <a:off x="1330413" y="3346374"/>
              <a:ext cx="136899" cy="0"/>
            </a:xfrm>
            <a:prstGeom prst="straightConnector1">
              <a:avLst/>
            </a:prstGeom>
            <a:noFill/>
            <a:ln w="12700" cap="rnd" cmpd="sng">
              <a:solidFill>
                <a:schemeClr val="dk1"/>
              </a:solidFill>
              <a:prstDash val="solid"/>
              <a:round/>
              <a:headEnd type="none" w="sm" len="sm"/>
              <a:tailEnd type="none" w="sm" len="sm"/>
            </a:ln>
          </p:spPr>
        </p:cxnSp>
      </p:grpSp>
      <p:cxnSp>
        <p:nvCxnSpPr>
          <p:cNvPr id="60" name="Google Shape;2633;p67">
            <a:extLst>
              <a:ext uri="{FF2B5EF4-FFF2-40B4-BE49-F238E27FC236}">
                <a16:creationId xmlns:a16="http://schemas.microsoft.com/office/drawing/2014/main" id="{96BF40E1-F661-CEE5-1761-F2B59CB9D356}"/>
              </a:ext>
            </a:extLst>
          </p:cNvPr>
          <p:cNvCxnSpPr>
            <a:cxnSpLocks/>
          </p:cNvCxnSpPr>
          <p:nvPr/>
        </p:nvCxnSpPr>
        <p:spPr>
          <a:xfrm>
            <a:off x="6939982" y="3661740"/>
            <a:ext cx="288854" cy="66477"/>
          </a:xfrm>
          <a:prstGeom prst="straightConnector1">
            <a:avLst/>
          </a:prstGeom>
          <a:noFill/>
          <a:ln w="12700" cap="rnd" cmpd="sng">
            <a:solidFill>
              <a:schemeClr val="dk1"/>
            </a:solidFill>
            <a:prstDash val="solid"/>
            <a:round/>
            <a:headEnd type="none" w="sm" len="sm"/>
            <a:tailEnd type="none" w="sm" len="sm"/>
          </a:ln>
        </p:spPr>
      </p:cxnSp>
    </p:spTree>
    <p:extLst>
      <p:ext uri="{BB962C8B-B14F-4D97-AF65-F5344CB8AC3E}">
        <p14:creationId xmlns:p14="http://schemas.microsoft.com/office/powerpoint/2010/main" val="2560647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500"/>
                                        <p:tgtEl>
                                          <p:spTgt spid="34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par>
                          <p:cTn id="19" fill="hold">
                            <p:stCondLst>
                              <p:cond delay="500"/>
                            </p:stCondLst>
                            <p:childTnLst>
                              <p:par>
                                <p:cTn id="20" presetID="21" presetClass="entr" presetSubtype="1"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heel(1)">
                                      <p:cBhvr>
                                        <p:cTn id="22" dur="1000"/>
                                        <p:tgtEl>
                                          <p:spTgt spid="4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5"/>
                                        </p:tgtEl>
                                        <p:attrNameLst>
                                          <p:attrName>style.visibility</p:attrName>
                                        </p:attrNameLst>
                                      </p:cBhvr>
                                      <p:to>
                                        <p:strVal val="visible"/>
                                      </p:to>
                                    </p:set>
                                    <p:animEffect transition="in" filter="fade">
                                      <p:cBhvr>
                                        <p:cTn id="35" dur="500"/>
                                        <p:tgtEl>
                                          <p:spTgt spid="3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3"/>
                                        </p:tgtEl>
                                        <p:attrNameLst>
                                          <p:attrName>style.visibility</p:attrName>
                                        </p:attrNameLst>
                                      </p:cBhvr>
                                      <p:to>
                                        <p:strVal val="visible"/>
                                      </p:to>
                                    </p:set>
                                    <p:animEffect transition="in" filter="fade">
                                      <p:cBhvr>
                                        <p:cTn id="38" dur="500"/>
                                        <p:tgtEl>
                                          <p:spTgt spid="35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69"/>
                                        </p:tgtEl>
                                        <p:attrNameLst>
                                          <p:attrName>style.visibility</p:attrName>
                                        </p:attrNameLst>
                                      </p:cBhvr>
                                      <p:to>
                                        <p:strVal val="visible"/>
                                      </p:to>
                                    </p:set>
                                    <p:animEffect transition="in" filter="fade">
                                      <p:cBhvr>
                                        <p:cTn id="41" dur="500"/>
                                        <p:tgtEl>
                                          <p:spTgt spid="369"/>
                                        </p:tgtEl>
                                      </p:cBhvr>
                                    </p:animEffect>
                                  </p:child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par>
                          <p:cTn id="63" fill="hold">
                            <p:stCondLst>
                              <p:cond delay="500"/>
                            </p:stCondLst>
                            <p:childTnLst>
                              <p:par>
                                <p:cTn id="64" presetID="21" presetClass="entr" presetSubtype="1"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heel(1)">
                                      <p:cBhvr>
                                        <p:cTn id="66" dur="1000"/>
                                        <p:tgtEl>
                                          <p:spTgt spid="51"/>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68"/>
                                        </p:tgtEl>
                                        <p:attrNameLst>
                                          <p:attrName>style.visibility</p:attrName>
                                        </p:attrNameLst>
                                      </p:cBhvr>
                                      <p:to>
                                        <p:strVal val="visible"/>
                                      </p:to>
                                    </p:set>
                                    <p:animEffect transition="in" filter="fade">
                                      <p:cBhvr>
                                        <p:cTn id="73" dur="500"/>
                                        <p:tgtEl>
                                          <p:spTgt spid="3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1"/>
                                        </p:tgtEl>
                                        <p:attrNameLst>
                                          <p:attrName>style.visibility</p:attrName>
                                        </p:attrNameLst>
                                      </p:cBhvr>
                                      <p:to>
                                        <p:strVal val="visible"/>
                                      </p:to>
                                    </p:set>
                                    <p:animEffect transition="in" filter="fade">
                                      <p:cBhvr>
                                        <p:cTn id="82" dur="500"/>
                                        <p:tgtEl>
                                          <p:spTgt spid="36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59"/>
                                        </p:tgtEl>
                                        <p:attrNameLst>
                                          <p:attrName>style.visibility</p:attrName>
                                        </p:attrNameLst>
                                      </p:cBhvr>
                                      <p:to>
                                        <p:strVal val="visible"/>
                                      </p:to>
                                    </p:set>
                                    <p:animEffect transition="in" filter="fade">
                                      <p:cBhvr>
                                        <p:cTn id="85" dur="500"/>
                                        <p:tgtEl>
                                          <p:spTgt spid="35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7"/>
                                        </p:tgtEl>
                                        <p:attrNameLst>
                                          <p:attrName>style.visibility</p:attrName>
                                        </p:attrNameLst>
                                      </p:cBhvr>
                                      <p:to>
                                        <p:strVal val="visible"/>
                                      </p:to>
                                    </p:set>
                                    <p:animEffect transition="in" filter="fade">
                                      <p:cBhvr>
                                        <p:cTn id="88" dur="500"/>
                                        <p:tgtEl>
                                          <p:spTgt spid="35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46"/>
                                        </p:tgtEl>
                                        <p:attrNameLst>
                                          <p:attrName>style.visibility</p:attrName>
                                        </p:attrNameLst>
                                      </p:cBhvr>
                                      <p:to>
                                        <p:strVal val="visible"/>
                                      </p:to>
                                    </p:set>
                                    <p:animEffect transition="in" filter="fade">
                                      <p:cBhvr>
                                        <p:cTn id="91" dur="500"/>
                                        <p:tgtEl>
                                          <p:spTgt spid="34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39"/>
                                        </p:tgtEl>
                                        <p:attrNameLst>
                                          <p:attrName>style.visibility</p:attrName>
                                        </p:attrNameLst>
                                      </p:cBhvr>
                                      <p:to>
                                        <p:strVal val="visible"/>
                                      </p:to>
                                    </p:set>
                                    <p:animEffect transition="in" filter="fade">
                                      <p:cBhvr>
                                        <p:cTn id="94" dur="500"/>
                                        <p:tgtEl>
                                          <p:spTgt spid="33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73"/>
                                        </p:tgtEl>
                                        <p:attrNameLst>
                                          <p:attrName>style.visibility</p:attrName>
                                        </p:attrNameLst>
                                      </p:cBhvr>
                                      <p:to>
                                        <p:strVal val="visible"/>
                                      </p:to>
                                    </p:set>
                                    <p:animEffect transition="in" filter="fade">
                                      <p:cBhvr>
                                        <p:cTn id="97" dur="500"/>
                                        <p:tgtEl>
                                          <p:spTgt spid="37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4"/>
                                        </p:tgtEl>
                                        <p:attrNameLst>
                                          <p:attrName>style.visibility</p:attrName>
                                        </p:attrNameLst>
                                      </p:cBhvr>
                                      <p:to>
                                        <p:strVal val="visible"/>
                                      </p:to>
                                    </p:set>
                                    <p:animEffect transition="in" filter="fade">
                                      <p:cBhvr>
                                        <p:cTn id="100" dur="500"/>
                                        <p:tgtEl>
                                          <p:spTgt spid="37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75"/>
                                        </p:tgtEl>
                                        <p:attrNameLst>
                                          <p:attrName>style.visibility</p:attrName>
                                        </p:attrNameLst>
                                      </p:cBhvr>
                                      <p:to>
                                        <p:strVal val="visible"/>
                                      </p:to>
                                    </p:set>
                                    <p:animEffect transition="in" filter="fade">
                                      <p:cBhvr>
                                        <p:cTn id="103" dur="500"/>
                                        <p:tgtEl>
                                          <p:spTgt spid="37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500"/>
                                        <p:tgtEl>
                                          <p:spTgt spid="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500"/>
                                        <p:tgtEl>
                                          <p:spTgt spid="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500"/>
                                        <p:tgtEl>
                                          <p:spTgt spid="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fade">
                                      <p:cBhvr>
                                        <p:cTn id="115" dur="500"/>
                                        <p:tgtEl>
                                          <p:spTgt spid="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500"/>
                                        <p:tgtEl>
                                          <p:spTgt spid="1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500"/>
                                        <p:tgtEl>
                                          <p:spTgt spid="1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fade">
                                      <p:cBhvr>
                                        <p:cTn id="124" dur="500"/>
                                        <p:tgtEl>
                                          <p:spTgt spid="1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fade">
                                      <p:cBhvr>
                                        <p:cTn id="127" dur="500"/>
                                        <p:tgtEl>
                                          <p:spTgt spid="17"/>
                                        </p:tgtEl>
                                      </p:cBhvr>
                                    </p:animEffect>
                                  </p:childTnLst>
                                </p:cTn>
                              </p:par>
                              <p:par>
                                <p:cTn id="128" presetID="10" presetClass="entr" presetSubtype="0" fill="hold"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par>
                                <p:cTn id="131" presetID="10" presetClass="entr" presetSubtype="0" fill="hold" nodeType="with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childTnLst>
                                </p:cTn>
                              </p:par>
                              <p:par>
                                <p:cTn id="134" presetID="10" presetClass="entr" presetSubtype="0" fill="hold" nodeType="with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fade">
                                      <p:cBhvr>
                                        <p:cTn id="136" dur="500"/>
                                        <p:tgtEl>
                                          <p:spTgt spid="35"/>
                                        </p:tgtEl>
                                      </p:cBhvr>
                                    </p:animEffect>
                                  </p:childTnLst>
                                </p:cTn>
                              </p:par>
                              <p:par>
                                <p:cTn id="137" presetID="10" presetClass="entr" presetSubtype="0" fill="hold"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500"/>
                                        <p:tgtEl>
                                          <p:spTgt spid="38"/>
                                        </p:tgtEl>
                                      </p:cBhvr>
                                    </p:animEffect>
                                  </p:childTnLst>
                                </p:cTn>
                              </p:par>
                              <p:par>
                                <p:cTn id="140" presetID="10" presetClass="entr" presetSubtype="0" fill="hold"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fade">
                                      <p:cBhvr>
                                        <p:cTn id="142" dur="500"/>
                                        <p:tgtEl>
                                          <p:spTgt spid="41"/>
                                        </p:tgtEl>
                                      </p:cBhvr>
                                    </p:animEffect>
                                  </p:childTnLst>
                                </p:cTn>
                              </p:par>
                              <p:par>
                                <p:cTn id="143" presetID="10" presetClass="entr" presetSubtype="0" fill="hold" nodeType="with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fade">
                                      <p:cBhvr>
                                        <p:cTn id="145" dur="500"/>
                                        <p:tgtEl>
                                          <p:spTgt spid="42"/>
                                        </p:tgtEl>
                                      </p:cBhvr>
                                    </p:animEffect>
                                  </p:childTnLst>
                                </p:cTn>
                              </p:par>
                              <p:par>
                                <p:cTn id="146" presetID="10" presetClass="entr" presetSubtype="0" fill="hold"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fade">
                                      <p:cBhvr>
                                        <p:cTn id="148" dur="500"/>
                                        <p:tgtEl>
                                          <p:spTgt spid="43"/>
                                        </p:tgtEl>
                                      </p:cBhvr>
                                    </p:animEffect>
                                  </p:childTnLst>
                                </p:cTn>
                              </p:par>
                              <p:par>
                                <p:cTn id="149" presetID="10" presetClass="entr" presetSubtype="0" fill="hold" nodeType="with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fade">
                                      <p:cBhvr>
                                        <p:cTn id="151" dur="500"/>
                                        <p:tgtEl>
                                          <p:spTgt spid="46"/>
                                        </p:tgtEl>
                                      </p:cBhvr>
                                    </p:animEffect>
                                  </p:childTnLst>
                                </p:cTn>
                              </p:par>
                              <p:par>
                                <p:cTn id="152" presetID="10" presetClass="entr" presetSubtype="0" fill="hold" nodeType="withEffect">
                                  <p:stCondLst>
                                    <p:cond delay="0"/>
                                  </p:stCondLst>
                                  <p:childTnLst>
                                    <p:set>
                                      <p:cBhvr>
                                        <p:cTn id="153" dur="1" fill="hold">
                                          <p:stCondLst>
                                            <p:cond delay="0"/>
                                          </p:stCondLst>
                                        </p:cTn>
                                        <p:tgtEl>
                                          <p:spTgt spid="60"/>
                                        </p:tgtEl>
                                        <p:attrNameLst>
                                          <p:attrName>style.visibility</p:attrName>
                                        </p:attrNameLst>
                                      </p:cBhvr>
                                      <p:to>
                                        <p:strVal val="visible"/>
                                      </p:to>
                                    </p:set>
                                    <p:animEffect transition="in" filter="fade">
                                      <p:cBhvr>
                                        <p:cTn id="154" dur="500"/>
                                        <p:tgtEl>
                                          <p:spTgt spid="60"/>
                                        </p:tgtEl>
                                      </p:cBhvr>
                                    </p:animEffect>
                                  </p:childTnLst>
                                </p:cTn>
                              </p:par>
                            </p:childTnLst>
                          </p:cTn>
                        </p:par>
                        <p:par>
                          <p:cTn id="155" fill="hold">
                            <p:stCondLst>
                              <p:cond delay="2000"/>
                            </p:stCondLst>
                            <p:childTnLst>
                              <p:par>
                                <p:cTn id="156" presetID="10" presetClass="entr" presetSubtype="0" fill="hold" grpId="0" nodeType="after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fade">
                                      <p:cBhvr>
                                        <p:cTn id="158" dur="500"/>
                                        <p:tgtEl>
                                          <p:spTgt spid="53"/>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4"/>
                                        </p:tgtEl>
                                        <p:attrNameLst>
                                          <p:attrName>style.visibility</p:attrName>
                                        </p:attrNameLst>
                                      </p:cBhvr>
                                      <p:to>
                                        <p:strVal val="visible"/>
                                      </p:to>
                                    </p:set>
                                    <p:animEffect transition="in" filter="fade">
                                      <p:cBhvr>
                                        <p:cTn id="161" dur="500"/>
                                        <p:tgtEl>
                                          <p:spTgt spid="24"/>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25"/>
                                        </p:tgtEl>
                                        <p:attrNameLst>
                                          <p:attrName>style.visibility</p:attrName>
                                        </p:attrNameLst>
                                      </p:cBhvr>
                                      <p:to>
                                        <p:strVal val="visible"/>
                                      </p:to>
                                    </p:set>
                                    <p:animEffect transition="in" filter="fade">
                                      <p:cBhvr>
                                        <p:cTn id="164" dur="500"/>
                                        <p:tgtEl>
                                          <p:spTgt spid="25"/>
                                        </p:tgtEl>
                                      </p:cBhvr>
                                    </p:animEffect>
                                  </p:childTnLst>
                                </p:cTn>
                              </p:par>
                            </p:childTnLst>
                          </p:cTn>
                        </p:par>
                        <p:par>
                          <p:cTn id="165" fill="hold">
                            <p:stCondLst>
                              <p:cond delay="2500"/>
                            </p:stCondLst>
                            <p:childTnLst>
                              <p:par>
                                <p:cTn id="166" presetID="10" presetClass="entr" presetSubtype="0" fill="hold" grpId="0" nodeType="afterEffect">
                                  <p:stCondLst>
                                    <p:cond delay="0"/>
                                  </p:stCondLst>
                                  <p:childTnLst>
                                    <p:set>
                                      <p:cBhvr>
                                        <p:cTn id="167" dur="1" fill="hold">
                                          <p:stCondLst>
                                            <p:cond delay="0"/>
                                          </p:stCondLst>
                                        </p:cTn>
                                        <p:tgtEl>
                                          <p:spTgt spid="26"/>
                                        </p:tgtEl>
                                        <p:attrNameLst>
                                          <p:attrName>style.visibility</p:attrName>
                                        </p:attrNameLst>
                                      </p:cBhvr>
                                      <p:to>
                                        <p:strVal val="visible"/>
                                      </p:to>
                                    </p:set>
                                    <p:animEffect transition="in" filter="fade">
                                      <p:cBhvr>
                                        <p:cTn id="168" dur="500"/>
                                        <p:tgtEl>
                                          <p:spTgt spid="26"/>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Graphic spid="47" grpId="0">
        <p:bldAsOne/>
      </p:bldGraphic>
      <p:bldP spid="48" grpId="0"/>
      <p:bldP spid="49" grpId="0"/>
      <p:bldP spid="50" grpId="0"/>
      <p:bldGraphic spid="51" grpId="0">
        <p:bldAsOne/>
      </p:bldGraphic>
      <p:bldP spid="52" grpId="0"/>
      <p:bldP spid="53" grpId="0"/>
      <p:bldP spid="54" grpId="0"/>
      <p:bldP spid="55" grpId="0"/>
      <p:bldP spid="56" grpId="0"/>
      <p:bldP spid="368" grpId="0"/>
      <p:bldP spid="58" grpId="0"/>
      <p:bldP spid="61" grpId="0"/>
      <p:bldP spid="361" grpId="0"/>
      <p:bldP spid="359" grpId="0"/>
      <p:bldP spid="357" grpId="0"/>
      <p:bldP spid="355" grpId="0"/>
      <p:bldP spid="353" grpId="0"/>
      <p:bldP spid="346" grpId="0"/>
      <p:bldP spid="339" grpId="0"/>
      <p:bldP spid="340" grpId="0" animBg="1"/>
      <p:bldP spid="342" grpId="0"/>
      <p:bldP spid="369" grpId="0"/>
      <p:bldP spid="373" grpId="0"/>
      <p:bldP spid="374" grpId="0"/>
      <p:bldP spid="375" grpId="0"/>
      <p:bldP spid="3" grpId="0"/>
      <p:bldP spid="5" grpId="0"/>
      <p:bldP spid="7" grpId="0"/>
      <p:bldP spid="9" grpId="0"/>
      <p:bldP spid="14" grpId="0"/>
      <p:bldP spid="15" grpId="0"/>
      <p:bldP spid="16" grpId="0"/>
      <p:bldP spid="17" grpId="0"/>
      <p:bldP spid="12" grpId="0"/>
      <p:bldP spid="24" grpId="0" animBg="1"/>
      <p:bldP spid="25" grpId="0"/>
      <p:bldP spid="26" grpId="0"/>
      <p:bldP spid="2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9CEC2-7345-F3C4-EAD4-4309AF5576E2}"/>
            </a:ext>
          </a:extLst>
        </p:cNvPr>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3942A725-15A7-7CD4-01BD-10BED6A76E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72814" y="277419"/>
            <a:ext cx="5065887" cy="6409394"/>
          </a:xfrm>
          <a:prstGeom prst="rect">
            <a:avLst/>
          </a:prstGeom>
          <a:effectLst>
            <a:outerShdw blurRad="50800" dist="38100" dir="2700000" algn="tl" rotWithShape="0">
              <a:prstClr val="black">
                <a:alpha val="40000"/>
              </a:prstClr>
            </a:outerShdw>
          </a:effectLst>
        </p:spPr>
      </p:pic>
      <p:sp>
        <p:nvSpPr>
          <p:cNvPr id="5" name="Google Shape;111;p1">
            <a:extLst>
              <a:ext uri="{FF2B5EF4-FFF2-40B4-BE49-F238E27FC236}">
                <a16:creationId xmlns:a16="http://schemas.microsoft.com/office/drawing/2014/main" id="{209CDDE1-854D-9383-241B-617D35410F45}"/>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テキスト ボックス 3">
            <a:extLst>
              <a:ext uri="{FF2B5EF4-FFF2-40B4-BE49-F238E27FC236}">
                <a16:creationId xmlns:a16="http://schemas.microsoft.com/office/drawing/2014/main" id="{CF512742-2DD3-2BC0-A146-F0E25EE4D597}"/>
              </a:ext>
            </a:extLst>
          </p:cNvPr>
          <p:cNvSpPr txBox="1"/>
          <p:nvPr/>
        </p:nvSpPr>
        <p:spPr>
          <a:xfrm>
            <a:off x="580863" y="973857"/>
            <a:ext cx="4339650" cy="369332"/>
          </a:xfrm>
          <a:prstGeom prst="rect">
            <a:avLst/>
          </a:prstGeom>
          <a:noFill/>
        </p:spPr>
        <p:txBody>
          <a:bodyPr wrap="none" rtlCol="0">
            <a:spAutoFit/>
          </a:bodyPr>
          <a:lstStyle/>
          <a:p>
            <a:r>
              <a:rPr kumimoji="1" lang="ja-JP" altLang="en-US" b="1" dirty="0">
                <a:latin typeface="UD デジタル 教科書体 NP-R" panose="02020400000000000000" pitchFamily="18" charset="-128"/>
                <a:ea typeface="UD デジタル 教科書体 NP-R" panose="02020400000000000000" pitchFamily="18" charset="-128"/>
              </a:rPr>
              <a:t>インターネットでもアクセスできます。</a:t>
            </a:r>
          </a:p>
        </p:txBody>
      </p:sp>
      <p:sp>
        <p:nvSpPr>
          <p:cNvPr id="6" name="正方形/長方形 5">
            <a:extLst>
              <a:ext uri="{FF2B5EF4-FFF2-40B4-BE49-F238E27FC236}">
                <a16:creationId xmlns:a16="http://schemas.microsoft.com/office/drawing/2014/main" id="{A6D2B6A4-69F6-2F83-6A9C-01EE1757CB30}"/>
              </a:ext>
            </a:extLst>
          </p:cNvPr>
          <p:cNvSpPr/>
          <p:nvPr/>
        </p:nvSpPr>
        <p:spPr>
          <a:xfrm>
            <a:off x="652287" y="1389182"/>
            <a:ext cx="1910152" cy="369332"/>
          </a:xfrm>
          <a:prstGeom prst="rect">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D7F5A714-7251-22A7-F1F3-C00B12E58A17}"/>
              </a:ext>
            </a:extLst>
          </p:cNvPr>
          <p:cNvSpPr/>
          <p:nvPr/>
        </p:nvSpPr>
        <p:spPr>
          <a:xfrm>
            <a:off x="2629270" y="1389182"/>
            <a:ext cx="1149901" cy="369332"/>
          </a:xfrm>
          <a:prstGeom prst="roundRect">
            <a:avLst/>
          </a:prstGeom>
          <a:solidFill>
            <a:srgbClr val="FF7F7F"/>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7FD8D355-D7A0-B651-EC32-1833054C44F7}"/>
              </a:ext>
            </a:extLst>
          </p:cNvPr>
          <p:cNvSpPr txBox="1"/>
          <p:nvPr/>
        </p:nvSpPr>
        <p:spPr>
          <a:xfrm>
            <a:off x="2855407" y="1389182"/>
            <a:ext cx="697627" cy="369332"/>
          </a:xfrm>
          <a:prstGeom prst="rect">
            <a:avLst/>
          </a:prstGeom>
          <a:noFill/>
        </p:spPr>
        <p:txBody>
          <a:bodyPr wrap="none" rtlCol="0">
            <a:spAutoFit/>
          </a:bodyPr>
          <a:lstStyle/>
          <a:p>
            <a:r>
              <a:rPr kumimoji="1" lang="ja-JP" altLang="en-US" spc="200" dirty="0">
                <a:latin typeface="UD デジタル 教科書体 NP-R" panose="02020400000000000000" pitchFamily="18" charset="-128"/>
                <a:ea typeface="UD デジタル 教科書体 NP-R" panose="02020400000000000000" pitchFamily="18" charset="-128"/>
              </a:rPr>
              <a:t>検索</a:t>
            </a:r>
          </a:p>
        </p:txBody>
      </p:sp>
      <p:sp>
        <p:nvSpPr>
          <p:cNvPr id="9" name="テキスト ボックス 8">
            <a:extLst>
              <a:ext uri="{FF2B5EF4-FFF2-40B4-BE49-F238E27FC236}">
                <a16:creationId xmlns:a16="http://schemas.microsoft.com/office/drawing/2014/main" id="{439A4D68-52A0-DEF5-7FDD-2B9E5C5D5DB4}"/>
              </a:ext>
            </a:extLst>
          </p:cNvPr>
          <p:cNvSpPr txBox="1"/>
          <p:nvPr/>
        </p:nvSpPr>
        <p:spPr>
          <a:xfrm>
            <a:off x="804588" y="1389182"/>
            <a:ext cx="954107" cy="369332"/>
          </a:xfrm>
          <a:prstGeom prst="rect">
            <a:avLst/>
          </a:prstGeom>
          <a:noFill/>
        </p:spPr>
        <p:txBody>
          <a:bodyPr wrap="none" rtlCol="0">
            <a:spAutoFit/>
          </a:bodyPr>
          <a:lstStyle/>
          <a:p>
            <a:r>
              <a:rPr kumimoji="1" lang="ja-JP" altLang="en-US" spc="200" dirty="0">
                <a:latin typeface="UD デジタル 教科書体 NP-R" panose="02020400000000000000" pitchFamily="18" charset="-128"/>
                <a:ea typeface="UD デジタル 教科書体 NP-R" panose="02020400000000000000" pitchFamily="18" charset="-128"/>
              </a:rPr>
              <a:t>国税庁</a:t>
            </a:r>
          </a:p>
        </p:txBody>
      </p:sp>
      <p:pic>
        <p:nvPicPr>
          <p:cNvPr id="11" name="グラフィックス 10" descr="カーソル 単色塗りつぶし">
            <a:extLst>
              <a:ext uri="{FF2B5EF4-FFF2-40B4-BE49-F238E27FC236}">
                <a16:creationId xmlns:a16="http://schemas.microsoft.com/office/drawing/2014/main" id="{5FC365DE-7F95-9B09-8BED-A3B9E14D3E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95374" y="1409537"/>
            <a:ext cx="697953" cy="697953"/>
          </a:xfrm>
          <a:prstGeom prst="rect">
            <a:avLst/>
          </a:prstGeom>
        </p:spPr>
      </p:pic>
      <p:sp>
        <p:nvSpPr>
          <p:cNvPr id="14" name="テキスト ボックス 13">
            <a:extLst>
              <a:ext uri="{FF2B5EF4-FFF2-40B4-BE49-F238E27FC236}">
                <a16:creationId xmlns:a16="http://schemas.microsoft.com/office/drawing/2014/main" id="{F0AEC195-550F-6E84-3C7B-9C7C5FDFBB4C}"/>
              </a:ext>
            </a:extLst>
          </p:cNvPr>
          <p:cNvSpPr txBox="1"/>
          <p:nvPr/>
        </p:nvSpPr>
        <p:spPr>
          <a:xfrm>
            <a:off x="580863" y="1804507"/>
            <a:ext cx="2937351" cy="338554"/>
          </a:xfrm>
          <a:prstGeom prst="rect">
            <a:avLst/>
          </a:prstGeom>
          <a:noFill/>
        </p:spPr>
        <p:txBody>
          <a:bodyPr wrap="square">
            <a:spAutoFit/>
          </a:bodyPr>
          <a:lstStyle/>
          <a:p>
            <a:r>
              <a:rPr lang="en-US" altLang="ja-JP" sz="1600" b="1" dirty="0">
                <a:latin typeface="UD デジタル 教科書体 NP-R" panose="02020400000000000000" pitchFamily="18" charset="-128"/>
                <a:ea typeface="UD デジタル 教科書体 NP-R" panose="02020400000000000000" pitchFamily="18" charset="-128"/>
                <a:hlinkClick r:id="rId6"/>
              </a:rPr>
              <a:t>https://www.nta.go.jp</a:t>
            </a:r>
            <a:endParaRPr lang="en-US" altLang="ja-JP" sz="1600" b="1" dirty="0">
              <a:latin typeface="UD デジタル 教科書体 NP-R" panose="02020400000000000000" pitchFamily="18" charset="-128"/>
              <a:ea typeface="UD デジタル 教科書体 NP-R" panose="02020400000000000000" pitchFamily="18" charset="-128"/>
            </a:endParaRPr>
          </a:p>
        </p:txBody>
      </p:sp>
      <p:sp>
        <p:nvSpPr>
          <p:cNvPr id="2" name="四角形: 角を丸くする 1">
            <a:extLst>
              <a:ext uri="{FF2B5EF4-FFF2-40B4-BE49-F238E27FC236}">
                <a16:creationId xmlns:a16="http://schemas.microsoft.com/office/drawing/2014/main" id="{98B07F53-ABDF-C005-9CB5-07CE93E40AE1}"/>
              </a:ext>
            </a:extLst>
          </p:cNvPr>
          <p:cNvSpPr/>
          <p:nvPr/>
        </p:nvSpPr>
        <p:spPr>
          <a:xfrm>
            <a:off x="5173100" y="5857989"/>
            <a:ext cx="714033" cy="177552"/>
          </a:xfrm>
          <a:prstGeom prst="roundRect">
            <a:avLst/>
          </a:prstGeom>
          <a:noFill/>
          <a:ln w="38100">
            <a:solidFill>
              <a:srgbClr val="C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グラフィックス 11">
            <a:extLst>
              <a:ext uri="{FF2B5EF4-FFF2-40B4-BE49-F238E27FC236}">
                <a16:creationId xmlns:a16="http://schemas.microsoft.com/office/drawing/2014/main" id="{FCE53358-99A7-BFE2-766B-19F30C71AE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6747" y="5111286"/>
            <a:ext cx="1230630" cy="868680"/>
          </a:xfrm>
          <a:prstGeom prst="rect">
            <a:avLst/>
          </a:prstGeom>
        </p:spPr>
      </p:pic>
      <p:sp>
        <p:nvSpPr>
          <p:cNvPr id="13" name="二等辺三角形 12">
            <a:extLst>
              <a:ext uri="{FF2B5EF4-FFF2-40B4-BE49-F238E27FC236}">
                <a16:creationId xmlns:a16="http://schemas.microsoft.com/office/drawing/2014/main" id="{5DE4D5C8-0157-F5FA-9859-B649A4AAFFBB}"/>
              </a:ext>
            </a:extLst>
          </p:cNvPr>
          <p:cNvSpPr/>
          <p:nvPr/>
        </p:nvSpPr>
        <p:spPr>
          <a:xfrm rot="6845358">
            <a:off x="4698372" y="5472241"/>
            <a:ext cx="233994" cy="608925"/>
          </a:xfrm>
          <a:prstGeom prst="triangle">
            <a:avLst/>
          </a:prstGeom>
          <a:solidFill>
            <a:srgbClr val="C8000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8347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3" presetClass="entr" presetSubtype="28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4/3*#ppt_w"/>
                                          </p:val>
                                        </p:tav>
                                        <p:tav tm="100000">
                                          <p:val>
                                            <p:strVal val="#ppt_w"/>
                                          </p:val>
                                        </p:tav>
                                      </p:tavLst>
                                    </p:anim>
                                    <p:anim calcmode="lin" valueType="num">
                                      <p:cBhvr>
                                        <p:cTn id="26" dur="500" fill="hold"/>
                                        <p:tgtEl>
                                          <p:spTgt spid="11"/>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4" grpId="0"/>
      <p:bldP spid="2" grpId="0" animBg="1"/>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58940-4A20-B569-88AB-290E150A1093}"/>
            </a:ext>
          </a:extLst>
        </p:cNvPr>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482FE9BA-C976-3934-AFE0-27B447FFB99C}"/>
              </a:ext>
            </a:extLst>
          </p:cNvPr>
          <p:cNvSpPr/>
          <p:nvPr/>
        </p:nvSpPr>
        <p:spPr>
          <a:xfrm>
            <a:off x="6997549" y="2604018"/>
            <a:ext cx="4985108" cy="2645546"/>
          </a:xfrm>
          <a:prstGeom prst="rect">
            <a:avLst/>
          </a:prstGeom>
          <a:solidFill>
            <a:schemeClr val="bg1"/>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11;p1">
            <a:extLst>
              <a:ext uri="{FF2B5EF4-FFF2-40B4-BE49-F238E27FC236}">
                <a16:creationId xmlns:a16="http://schemas.microsoft.com/office/drawing/2014/main" id="{70CCBE10-17CC-CE75-E7C2-FC994ACBCCFA}"/>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テキスト ボックス 3">
            <a:extLst>
              <a:ext uri="{FF2B5EF4-FFF2-40B4-BE49-F238E27FC236}">
                <a16:creationId xmlns:a16="http://schemas.microsoft.com/office/drawing/2014/main" id="{44A19CF9-6357-F5F0-6AC4-2FDBF0899889}"/>
              </a:ext>
            </a:extLst>
          </p:cNvPr>
          <p:cNvSpPr txBox="1"/>
          <p:nvPr/>
        </p:nvSpPr>
        <p:spPr>
          <a:xfrm>
            <a:off x="7095963" y="459766"/>
            <a:ext cx="4185761" cy="830997"/>
          </a:xfrm>
          <a:prstGeom prst="rect">
            <a:avLst/>
          </a:prstGeom>
          <a:noFill/>
        </p:spPr>
        <p:txBody>
          <a:bodyPr wrap="none" rtlCol="0">
            <a:spAutoFit/>
          </a:bodyPr>
          <a:lstStyle/>
          <a:p>
            <a:r>
              <a:rPr lang="ja-JP" altLang="en-US" sz="2400" b="1" dirty="0">
                <a:latin typeface="UD デジタル 教科書体 NP-R" panose="02020400000000000000" pitchFamily="18" charset="-128"/>
                <a:ea typeface="UD デジタル 教科書体 NP-R" panose="02020400000000000000" pitchFamily="18" charset="-128"/>
              </a:rPr>
              <a:t>「税の学習コーナー」</a:t>
            </a:r>
            <a:endParaRPr lang="en-US" altLang="ja-JP" sz="2400" b="1" dirty="0">
              <a:latin typeface="UD デジタル 教科書体 NP-R" panose="02020400000000000000" pitchFamily="18" charset="-128"/>
              <a:ea typeface="UD デジタル 教科書体 NP-R" panose="02020400000000000000" pitchFamily="18" charset="-128"/>
            </a:endParaRPr>
          </a:p>
          <a:p>
            <a:r>
              <a:rPr kumimoji="1" lang="ja-JP" altLang="en-US" sz="2400" b="1" dirty="0">
                <a:latin typeface="UD デジタル 教科書体 NP-R" panose="02020400000000000000" pitchFamily="18" charset="-128"/>
                <a:ea typeface="UD デジタル 教科書体 NP-R" panose="02020400000000000000" pitchFamily="18" charset="-128"/>
              </a:rPr>
              <a:t>～税について調べてみよう～</a:t>
            </a:r>
            <a:endParaRPr kumimoji="1" lang="en-US" altLang="ja-JP" sz="2400" b="1" dirty="0">
              <a:latin typeface="UD デジタル 教科書体 NP-R" panose="02020400000000000000" pitchFamily="18" charset="-128"/>
              <a:ea typeface="UD デジタル 教科書体 NP-R" panose="02020400000000000000" pitchFamily="18" charset="-128"/>
            </a:endParaRPr>
          </a:p>
        </p:txBody>
      </p:sp>
      <p:sp>
        <p:nvSpPr>
          <p:cNvPr id="14" name="テキスト ボックス 13">
            <a:extLst>
              <a:ext uri="{FF2B5EF4-FFF2-40B4-BE49-F238E27FC236}">
                <a16:creationId xmlns:a16="http://schemas.microsoft.com/office/drawing/2014/main" id="{F311B7D4-D2EE-6715-BE1E-0A11C97B3766}"/>
              </a:ext>
            </a:extLst>
          </p:cNvPr>
          <p:cNvSpPr txBox="1"/>
          <p:nvPr/>
        </p:nvSpPr>
        <p:spPr>
          <a:xfrm>
            <a:off x="7095963" y="1290763"/>
            <a:ext cx="4796619" cy="338554"/>
          </a:xfrm>
          <a:prstGeom prst="rect">
            <a:avLst/>
          </a:prstGeom>
          <a:noFill/>
        </p:spPr>
        <p:txBody>
          <a:bodyPr wrap="square">
            <a:spAutoFit/>
          </a:bodyPr>
          <a:lstStyle/>
          <a:p>
            <a:r>
              <a:rPr lang="en-US" altLang="ja-JP" sz="1600" b="1" dirty="0">
                <a:latin typeface="UD デジタル 教科書体 NP-R" panose="02020400000000000000" pitchFamily="18" charset="-128"/>
                <a:ea typeface="UD デジタル 教科書体 NP-R" panose="02020400000000000000" pitchFamily="18" charset="-128"/>
                <a:hlinkClick r:id="rId2"/>
              </a:rPr>
              <a:t>https://www.nta.go.jp/taxes/kids/index.htm</a:t>
            </a:r>
            <a:endParaRPr lang="en-US" altLang="ja-JP" sz="1600" b="1" dirty="0">
              <a:latin typeface="UD デジタル 教科書体 NP-R" panose="02020400000000000000" pitchFamily="18" charset="-128"/>
              <a:ea typeface="UD デジタル 教科書体 NP-R" panose="02020400000000000000" pitchFamily="18" charset="-128"/>
            </a:endParaRPr>
          </a:p>
        </p:txBody>
      </p:sp>
      <p:pic>
        <p:nvPicPr>
          <p:cNvPr id="2" name="グラフィックス 1">
            <a:extLst>
              <a:ext uri="{FF2B5EF4-FFF2-40B4-BE49-F238E27FC236}">
                <a16:creationId xmlns:a16="http://schemas.microsoft.com/office/drawing/2014/main" id="{64DEB12D-C8F8-60D2-BDF6-ED4B0B4574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180" y="753898"/>
            <a:ext cx="6412532" cy="5904609"/>
          </a:xfrm>
          <a:prstGeom prst="rect">
            <a:avLst/>
          </a:prstGeom>
          <a:effectLst>
            <a:outerShdw blurRad="50800" dist="38100" dir="2700000" algn="tl" rotWithShape="0">
              <a:prstClr val="black">
                <a:alpha val="40000"/>
              </a:prstClr>
            </a:outerShdw>
          </a:effectLst>
        </p:spPr>
      </p:pic>
      <p:pic>
        <p:nvPicPr>
          <p:cNvPr id="28" name="グラフィックス 27">
            <a:extLst>
              <a:ext uri="{FF2B5EF4-FFF2-40B4-BE49-F238E27FC236}">
                <a16:creationId xmlns:a16="http://schemas.microsoft.com/office/drawing/2014/main" id="{B7BA4EEE-B696-9B36-DA9D-A337F45354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5311" y="2703305"/>
            <a:ext cx="1706267" cy="2446973"/>
          </a:xfrm>
          <a:prstGeom prst="rect">
            <a:avLst/>
          </a:prstGeom>
        </p:spPr>
      </p:pic>
      <p:sp>
        <p:nvSpPr>
          <p:cNvPr id="31" name="テキスト ボックス 30">
            <a:extLst>
              <a:ext uri="{FF2B5EF4-FFF2-40B4-BE49-F238E27FC236}">
                <a16:creationId xmlns:a16="http://schemas.microsoft.com/office/drawing/2014/main" id="{799985D2-B706-03BC-178F-CAF91F65AD25}"/>
              </a:ext>
            </a:extLst>
          </p:cNvPr>
          <p:cNvSpPr txBox="1"/>
          <p:nvPr/>
        </p:nvSpPr>
        <p:spPr>
          <a:xfrm>
            <a:off x="8932423" y="2772555"/>
            <a:ext cx="2765501" cy="369332"/>
          </a:xfrm>
          <a:prstGeom prst="rect">
            <a:avLst/>
          </a:prstGeom>
          <a:noFill/>
        </p:spPr>
        <p:txBody>
          <a:bodyPr wrap="none" rtlCol="0">
            <a:spAutoFit/>
          </a:bodyPr>
          <a:lstStyle/>
          <a:p>
            <a:r>
              <a:rPr kumimoji="1" lang="ja-JP" altLang="en-US" b="1" dirty="0">
                <a:solidFill>
                  <a:srgbClr val="0070C0"/>
                </a:solidFill>
                <a:latin typeface="UD デジタル 教科書体 NP-R" panose="02020400000000000000" pitchFamily="18" charset="-128"/>
                <a:ea typeface="UD デジタル 教科書体 NP-R" panose="02020400000000000000" pitchFamily="18" charset="-128"/>
              </a:rPr>
              <a:t>税金についての</a:t>
            </a:r>
            <a:r>
              <a:rPr kumimoji="1" lang="en-US" altLang="ja-JP" b="1" dirty="0">
                <a:solidFill>
                  <a:srgbClr val="0070C0"/>
                </a:solidFill>
                <a:latin typeface="UD デジタル 教科書体 NP-R" panose="02020400000000000000" pitchFamily="18" charset="-128"/>
                <a:ea typeface="UD デジタル 教科書体 NP-R" panose="02020400000000000000" pitchFamily="18" charset="-128"/>
              </a:rPr>
              <a:t>DVD</a:t>
            </a:r>
            <a:r>
              <a:rPr kumimoji="1" lang="ja-JP" altLang="en-US" b="1" dirty="0">
                <a:solidFill>
                  <a:srgbClr val="0070C0"/>
                </a:solidFill>
                <a:latin typeface="UD デジタル 教科書体 NP-R" panose="02020400000000000000" pitchFamily="18" charset="-128"/>
                <a:ea typeface="UD デジタル 教科書体 NP-R" panose="02020400000000000000" pitchFamily="18" charset="-128"/>
              </a:rPr>
              <a:t>など</a:t>
            </a:r>
            <a:endParaRPr kumimoji="1" lang="en-US" altLang="ja-JP"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32" name="テキスト ボックス 31">
            <a:extLst>
              <a:ext uri="{FF2B5EF4-FFF2-40B4-BE49-F238E27FC236}">
                <a16:creationId xmlns:a16="http://schemas.microsoft.com/office/drawing/2014/main" id="{2C165476-03D7-DB94-49DF-A43E6A90F355}"/>
              </a:ext>
            </a:extLst>
          </p:cNvPr>
          <p:cNvSpPr txBox="1"/>
          <p:nvPr/>
        </p:nvSpPr>
        <p:spPr>
          <a:xfrm>
            <a:off x="8675752" y="3241174"/>
            <a:ext cx="3278841" cy="523220"/>
          </a:xfrm>
          <a:prstGeom prst="rect">
            <a:avLst/>
          </a:prstGeom>
          <a:noFill/>
        </p:spPr>
        <p:txBody>
          <a:bodyPr wrap="square" rtlCol="0">
            <a:spAutoFit/>
          </a:bodyPr>
          <a:lstStyle/>
          <a:p>
            <a:pPr algn="r"/>
            <a:r>
              <a:rPr kumimoji="1" lang="ja-JP" altLang="en-US" sz="1600" b="1" spc="-200" dirty="0">
                <a:latin typeface="UD デジタル 教科書体 NP-R" panose="02020400000000000000" pitchFamily="18" charset="-128"/>
                <a:ea typeface="UD デジタル 教科書体 NP-R" panose="02020400000000000000" pitchFamily="18" charset="-128"/>
              </a:rPr>
              <a:t>「マリンとヤマト～不思議な日曜日」</a:t>
            </a:r>
            <a:r>
              <a:rPr lang="ja-JP" altLang="en-US" sz="1200" b="1" dirty="0">
                <a:latin typeface="UD デジタル 教科書体 NP-R" panose="02020400000000000000" pitchFamily="18" charset="-128"/>
                <a:ea typeface="UD デジタル 教科書体 NP-R" panose="02020400000000000000" pitchFamily="18" charset="-128"/>
              </a:rPr>
              <a:t>（</a:t>
            </a:r>
            <a:r>
              <a:rPr lang="en-US" altLang="ja-JP" sz="1200" b="1" dirty="0">
                <a:latin typeface="UD デジタル 教科書体 NP-R" panose="02020400000000000000" pitchFamily="18" charset="-128"/>
                <a:ea typeface="UD デジタル 教科書体 NP-R" panose="02020400000000000000" pitchFamily="18" charset="-128"/>
              </a:rPr>
              <a:t>17</a:t>
            </a:r>
            <a:r>
              <a:rPr lang="ja-JP" altLang="en-US" sz="1200" b="1" dirty="0">
                <a:latin typeface="UD デジタル 教科書体 NP-R" panose="02020400000000000000" pitchFamily="18" charset="-128"/>
                <a:ea typeface="UD デジタル 教科書体 NP-R" panose="02020400000000000000" pitchFamily="18" charset="-128"/>
              </a:rPr>
              <a:t>分）</a:t>
            </a:r>
            <a:endParaRPr kumimoji="1" lang="en-US" altLang="ja-JP" sz="1200" b="1" dirty="0">
              <a:latin typeface="UD デジタル 教科書体 NP-R" panose="02020400000000000000" pitchFamily="18" charset="-128"/>
              <a:ea typeface="UD デジタル 教科書体 NP-R" panose="02020400000000000000" pitchFamily="18" charset="-128"/>
            </a:endParaRPr>
          </a:p>
        </p:txBody>
      </p:sp>
      <p:sp>
        <p:nvSpPr>
          <p:cNvPr id="33" name="テキスト ボックス 32">
            <a:extLst>
              <a:ext uri="{FF2B5EF4-FFF2-40B4-BE49-F238E27FC236}">
                <a16:creationId xmlns:a16="http://schemas.microsoft.com/office/drawing/2014/main" id="{98D5C40D-AEB7-E0D5-7A5F-558CB0643C53}"/>
              </a:ext>
            </a:extLst>
          </p:cNvPr>
          <p:cNvSpPr txBox="1"/>
          <p:nvPr/>
        </p:nvSpPr>
        <p:spPr>
          <a:xfrm>
            <a:off x="8846941" y="3863681"/>
            <a:ext cx="3090352" cy="1169551"/>
          </a:xfrm>
          <a:prstGeom prst="rect">
            <a:avLst/>
          </a:prstGeom>
          <a:noFill/>
        </p:spPr>
        <p:txBody>
          <a:bodyPr wrap="square" rtlCol="0">
            <a:spAutoFit/>
          </a:bodyPr>
          <a:lstStyle/>
          <a:p>
            <a:r>
              <a:rPr lang="ja-JP" altLang="en-US" sz="1400" dirty="0">
                <a:latin typeface="UD デジタル 教科書体 NP-R" panose="02020400000000000000" pitchFamily="18" charset="-128"/>
                <a:ea typeface="UD デジタル 教科書体 NP-R" panose="02020400000000000000" pitchFamily="18" charset="-128"/>
              </a:rPr>
              <a:t>公園で不思議な妖精を助けた小学生の姉弟、マリンとヤマト。</a:t>
            </a:r>
            <a:endParaRPr lang="en-US" altLang="ja-JP" sz="1400" dirty="0">
              <a:latin typeface="UD デジタル 教科書体 NP-R" panose="02020400000000000000" pitchFamily="18" charset="-128"/>
              <a:ea typeface="UD デジタル 教科書体 NP-R" panose="02020400000000000000" pitchFamily="18" charset="-128"/>
            </a:endParaRPr>
          </a:p>
          <a:p>
            <a:r>
              <a:rPr kumimoji="1" lang="ja-JP" altLang="en-US" sz="1400" dirty="0">
                <a:latin typeface="UD デジタル 教科書体 NP-R" panose="02020400000000000000" pitchFamily="18" charset="-128"/>
                <a:ea typeface="UD デジタル 教科書体 NP-R" panose="02020400000000000000" pitchFamily="18" charset="-128"/>
              </a:rPr>
              <a:t>「何でも願いを叶えよう！」</a:t>
            </a:r>
            <a:endParaRPr kumimoji="1" lang="en-US" altLang="ja-JP" sz="1400" dirty="0">
              <a:latin typeface="UD デジタル 教科書体 NP-R" panose="02020400000000000000" pitchFamily="18" charset="-128"/>
              <a:ea typeface="UD デジタル 教科書体 NP-R" panose="02020400000000000000" pitchFamily="18" charset="-128"/>
            </a:endParaRPr>
          </a:p>
          <a:p>
            <a:r>
              <a:rPr kumimoji="1" lang="ja-JP" altLang="en-US" sz="1400" dirty="0">
                <a:latin typeface="UD デジタル 教科書体 NP-R" panose="02020400000000000000" pitchFamily="18" charset="-128"/>
                <a:ea typeface="UD デジタル 教科書体 NP-R" panose="02020400000000000000" pitchFamily="18" charset="-128"/>
              </a:rPr>
              <a:t>大地の妖精コッピとクッピの言葉に</a:t>
            </a:r>
            <a:r>
              <a:rPr kumimoji="1" lang="en-US" altLang="ja-JP" sz="1400" dirty="0">
                <a:latin typeface="UD デジタル 教科書体 NP-R" panose="02020400000000000000" pitchFamily="18" charset="-128"/>
                <a:ea typeface="UD デジタル 教科書体 NP-R" panose="02020400000000000000" pitchFamily="18" charset="-128"/>
              </a:rPr>
              <a:t>2</a:t>
            </a:r>
            <a:r>
              <a:rPr kumimoji="1" lang="ja-JP" altLang="en-US" sz="1400" dirty="0">
                <a:latin typeface="UD デジタル 教科書体 NP-R" panose="02020400000000000000" pitchFamily="18" charset="-128"/>
                <a:ea typeface="UD デジタル 教科書体 NP-R" panose="02020400000000000000" pitchFamily="18" charset="-128"/>
              </a:rPr>
              <a:t>人が考えたことは</a:t>
            </a:r>
            <a:r>
              <a:rPr kumimoji="1" lang="en-US" altLang="ja-JP" sz="1400" dirty="0">
                <a:latin typeface="UD デジタル 教科書体 NP-R" panose="02020400000000000000" pitchFamily="18" charset="-128"/>
                <a:ea typeface="UD デジタル 教科書体 NP-R" panose="02020400000000000000" pitchFamily="18" charset="-128"/>
              </a:rPr>
              <a:t>…</a:t>
            </a:r>
            <a:r>
              <a:rPr kumimoji="1" lang="ja-JP" altLang="en-US" sz="1400" dirty="0">
                <a:latin typeface="UD デジタル 教科書体 NP-R" panose="02020400000000000000" pitchFamily="18" charset="-128"/>
                <a:ea typeface="UD デジタル 教科書体 NP-R" panose="02020400000000000000" pitchFamily="18" charset="-128"/>
              </a:rPr>
              <a:t>？</a:t>
            </a:r>
            <a:endParaRPr kumimoji="1" lang="en-US" altLang="ja-JP" sz="1400" dirty="0">
              <a:latin typeface="UD デジタル 教科書体 NP-R" panose="02020400000000000000" pitchFamily="18" charset="-128"/>
              <a:ea typeface="UD デジタル 教科書体 NP-R" panose="02020400000000000000" pitchFamily="18" charset="-128"/>
            </a:endParaRPr>
          </a:p>
        </p:txBody>
      </p:sp>
      <p:sp>
        <p:nvSpPr>
          <p:cNvPr id="35" name="四角形: 角を丸くする 34">
            <a:extLst>
              <a:ext uri="{FF2B5EF4-FFF2-40B4-BE49-F238E27FC236}">
                <a16:creationId xmlns:a16="http://schemas.microsoft.com/office/drawing/2014/main" id="{0A0CA2AC-EDD4-EEF0-7243-66C298C5DE1C}"/>
              </a:ext>
            </a:extLst>
          </p:cNvPr>
          <p:cNvSpPr/>
          <p:nvPr/>
        </p:nvSpPr>
        <p:spPr>
          <a:xfrm>
            <a:off x="3424236" y="2625969"/>
            <a:ext cx="1540669" cy="961293"/>
          </a:xfrm>
          <a:prstGeom prst="roundRect">
            <a:avLst>
              <a:gd name="adj" fmla="val 7255"/>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2D292093-3EF7-1679-EBF0-837A0C52BADA}"/>
              </a:ext>
            </a:extLst>
          </p:cNvPr>
          <p:cNvSpPr/>
          <p:nvPr/>
        </p:nvSpPr>
        <p:spPr>
          <a:xfrm>
            <a:off x="5062667" y="2625969"/>
            <a:ext cx="1540800" cy="2231781"/>
          </a:xfrm>
          <a:prstGeom prst="roundRect">
            <a:avLst>
              <a:gd name="adj" fmla="val 431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555DEC72-119A-FFBD-F1C8-09BAC07C9778}"/>
              </a:ext>
            </a:extLst>
          </p:cNvPr>
          <p:cNvSpPr/>
          <p:nvPr/>
        </p:nvSpPr>
        <p:spPr>
          <a:xfrm>
            <a:off x="5066001" y="4754379"/>
            <a:ext cx="2027991" cy="1199562"/>
          </a:xfrm>
          <a:custGeom>
            <a:avLst/>
            <a:gdLst>
              <a:gd name="csX0" fmla="*/ 1344536 w 2027991"/>
              <a:gd name="csY0" fmla="*/ 0 h 1199562"/>
              <a:gd name="csX1" fmla="*/ 1566932 w 2027991"/>
              <a:gd name="csY1" fmla="*/ 634221 h 1199562"/>
              <a:gd name="csX2" fmla="*/ 1968670 w 2027991"/>
              <a:gd name="csY2" fmla="*/ 634221 h 1199562"/>
              <a:gd name="csX3" fmla="*/ 2027991 w 2027991"/>
              <a:gd name="csY3" fmla="*/ 693542 h 1199562"/>
              <a:gd name="csX4" fmla="*/ 2027991 w 2027991"/>
              <a:gd name="csY4" fmla="*/ 1140241 h 1199562"/>
              <a:gd name="csX5" fmla="*/ 1968670 w 2027991"/>
              <a:gd name="csY5" fmla="*/ 1199562 h 1199562"/>
              <a:gd name="csX6" fmla="*/ 59321 w 2027991"/>
              <a:gd name="csY6" fmla="*/ 1199562 h 1199562"/>
              <a:gd name="csX7" fmla="*/ 0 w 2027991"/>
              <a:gd name="csY7" fmla="*/ 1140241 h 1199562"/>
              <a:gd name="csX8" fmla="*/ 0 w 2027991"/>
              <a:gd name="csY8" fmla="*/ 693542 h 1199562"/>
              <a:gd name="csX9" fmla="*/ 59321 w 2027991"/>
              <a:gd name="csY9" fmla="*/ 634221 h 1199562"/>
              <a:gd name="csX10" fmla="*/ 1344536 w 2027991"/>
              <a:gd name="csY10" fmla="*/ 634221 h 11995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027991" h="1199562">
                <a:moveTo>
                  <a:pt x="1344536" y="0"/>
                </a:moveTo>
                <a:lnTo>
                  <a:pt x="1566932" y="634221"/>
                </a:lnTo>
                <a:lnTo>
                  <a:pt x="1968670" y="634221"/>
                </a:lnTo>
                <a:cubicBezTo>
                  <a:pt x="2001432" y="634221"/>
                  <a:pt x="2027991" y="660780"/>
                  <a:pt x="2027991" y="693542"/>
                </a:cubicBezTo>
                <a:lnTo>
                  <a:pt x="2027991" y="1140241"/>
                </a:lnTo>
                <a:cubicBezTo>
                  <a:pt x="2027991" y="1173003"/>
                  <a:pt x="2001432" y="1199562"/>
                  <a:pt x="1968670" y="1199562"/>
                </a:cubicBezTo>
                <a:lnTo>
                  <a:pt x="59321" y="1199562"/>
                </a:lnTo>
                <a:cubicBezTo>
                  <a:pt x="26559" y="1199562"/>
                  <a:pt x="0" y="1173003"/>
                  <a:pt x="0" y="1140241"/>
                </a:cubicBezTo>
                <a:lnTo>
                  <a:pt x="0" y="693542"/>
                </a:lnTo>
                <a:cubicBezTo>
                  <a:pt x="0" y="660780"/>
                  <a:pt x="26559" y="634221"/>
                  <a:pt x="59321" y="634221"/>
                </a:cubicBezTo>
                <a:lnTo>
                  <a:pt x="1344536" y="634221"/>
                </a:lnTo>
                <a:close/>
              </a:path>
            </a:pathLst>
          </a:custGeom>
          <a:solidFill>
            <a:srgbClr val="FFFBD6"/>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BF39CBD6-E9B8-8232-8665-914F07101D85}"/>
              </a:ext>
            </a:extLst>
          </p:cNvPr>
          <p:cNvSpPr txBox="1"/>
          <p:nvPr/>
        </p:nvSpPr>
        <p:spPr>
          <a:xfrm>
            <a:off x="5062667" y="5409661"/>
            <a:ext cx="2031325" cy="523220"/>
          </a:xfrm>
          <a:prstGeom prst="rect">
            <a:avLst/>
          </a:prstGeom>
          <a:noFill/>
        </p:spPr>
        <p:txBody>
          <a:bodyPr wrap="none" rtlCol="0">
            <a:spAutoFit/>
          </a:bodyPr>
          <a:lstStyle/>
          <a:p>
            <a:r>
              <a:rPr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租税教育用教材</a:t>
            </a:r>
            <a:endParaRPr lang="en-US" altLang="ja-JP" sz="1400" dirty="0">
              <a:solidFill>
                <a:srgbClr val="0070C0"/>
              </a:solidFill>
              <a:latin typeface="UD デジタル 教科書体 NP-R" panose="02020400000000000000" pitchFamily="18" charset="-128"/>
              <a:ea typeface="UD デジタル 教科書体 NP-R" panose="02020400000000000000" pitchFamily="18" charset="-128"/>
            </a:endParaRPr>
          </a:p>
          <a:p>
            <a:r>
              <a:rPr lang="ja-JP" altLang="en-US" sz="1400" spc="-200" dirty="0">
                <a:solidFill>
                  <a:srgbClr val="0070C0"/>
                </a:solidFill>
                <a:latin typeface="UD デジタル 教科書体 NP-R" panose="02020400000000000000" pitchFamily="18" charset="-128"/>
                <a:ea typeface="UD デジタル 教科書体 NP-R" panose="02020400000000000000" pitchFamily="18" charset="-128"/>
              </a:rPr>
              <a:t>（</a:t>
            </a:r>
            <a:r>
              <a:rPr lang="ja-JP" altLang="en-US" sz="1400" spc="-200" dirty="0">
                <a:solidFill>
                  <a:srgbClr val="FF0000"/>
                </a:solidFill>
                <a:latin typeface="UD デジタル 教科書体 NP-R" panose="02020400000000000000" pitchFamily="18" charset="-128"/>
                <a:ea typeface="UD デジタル 教科書体 NP-R" panose="02020400000000000000" pitchFamily="18" charset="-128"/>
              </a:rPr>
              <a:t>パワーポイント</a:t>
            </a:r>
            <a:r>
              <a:rPr lang="ja-JP" altLang="en-US" sz="1400" spc="-200" dirty="0">
                <a:solidFill>
                  <a:srgbClr val="0070C0"/>
                </a:solidFill>
                <a:latin typeface="UD デジタル 教科書体 NP-R" panose="02020400000000000000" pitchFamily="18" charset="-128"/>
                <a:ea typeface="UD デジタル 教科書体 NP-R" panose="02020400000000000000" pitchFamily="18" charset="-128"/>
              </a:rPr>
              <a:t>）を提供</a:t>
            </a:r>
            <a:endParaRPr kumimoji="1" lang="ja-JP" altLang="en-US" sz="1400" spc="-200"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51" name="四角形: 角を丸くする 50">
            <a:extLst>
              <a:ext uri="{FF2B5EF4-FFF2-40B4-BE49-F238E27FC236}">
                <a16:creationId xmlns:a16="http://schemas.microsoft.com/office/drawing/2014/main" id="{0838E8F8-CAA0-F715-EB4F-5851917B6FB9}"/>
              </a:ext>
            </a:extLst>
          </p:cNvPr>
          <p:cNvSpPr/>
          <p:nvPr/>
        </p:nvSpPr>
        <p:spPr>
          <a:xfrm>
            <a:off x="3424236" y="4927053"/>
            <a:ext cx="1540669" cy="1292515"/>
          </a:xfrm>
          <a:prstGeom prst="roundRect">
            <a:avLst>
              <a:gd name="adj" fmla="val 7255"/>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DCB7A5A2-30E4-777E-CF0C-3C3EB43016EA}"/>
              </a:ext>
            </a:extLst>
          </p:cNvPr>
          <p:cNvSpPr/>
          <p:nvPr/>
        </p:nvSpPr>
        <p:spPr>
          <a:xfrm flipV="1">
            <a:off x="2782271" y="4292122"/>
            <a:ext cx="1952307" cy="683530"/>
          </a:xfrm>
          <a:custGeom>
            <a:avLst/>
            <a:gdLst>
              <a:gd name="csX0" fmla="*/ 62735 w 1952307"/>
              <a:gd name="csY0" fmla="*/ 683530 h 683530"/>
              <a:gd name="csX1" fmla="*/ 1889572 w 1952307"/>
              <a:gd name="csY1" fmla="*/ 683530 h 683530"/>
              <a:gd name="csX2" fmla="*/ 1952307 w 1952307"/>
              <a:gd name="csY2" fmla="*/ 620795 h 683530"/>
              <a:gd name="csX3" fmla="*/ 1952307 w 1952307"/>
              <a:gd name="csY3" fmla="*/ 369862 h 683530"/>
              <a:gd name="csX4" fmla="*/ 1889572 w 1952307"/>
              <a:gd name="csY4" fmla="*/ 307127 h 683530"/>
              <a:gd name="csX5" fmla="*/ 1764546 w 1952307"/>
              <a:gd name="csY5" fmla="*/ 307127 h 683530"/>
              <a:gd name="csX6" fmla="*/ 1714530 w 1952307"/>
              <a:gd name="csY6" fmla="*/ 0 h 683530"/>
              <a:gd name="csX7" fmla="*/ 1560772 w 1952307"/>
              <a:gd name="csY7" fmla="*/ 307127 h 683530"/>
              <a:gd name="csX8" fmla="*/ 62735 w 1952307"/>
              <a:gd name="csY8" fmla="*/ 307127 h 683530"/>
              <a:gd name="csX9" fmla="*/ 0 w 1952307"/>
              <a:gd name="csY9" fmla="*/ 369862 h 683530"/>
              <a:gd name="csX10" fmla="*/ 0 w 1952307"/>
              <a:gd name="csY10" fmla="*/ 620795 h 683530"/>
              <a:gd name="csX11" fmla="*/ 62735 w 1952307"/>
              <a:gd name="csY11" fmla="*/ 683530 h 683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952307" h="683530">
                <a:moveTo>
                  <a:pt x="62735" y="683530"/>
                </a:moveTo>
                <a:lnTo>
                  <a:pt x="1889572" y="683530"/>
                </a:lnTo>
                <a:cubicBezTo>
                  <a:pt x="1924220" y="683530"/>
                  <a:pt x="1952307" y="655443"/>
                  <a:pt x="1952307" y="620795"/>
                </a:cubicBezTo>
                <a:lnTo>
                  <a:pt x="1952307" y="369862"/>
                </a:lnTo>
                <a:cubicBezTo>
                  <a:pt x="1952307" y="335214"/>
                  <a:pt x="1924220" y="307127"/>
                  <a:pt x="1889572" y="307127"/>
                </a:cubicBezTo>
                <a:lnTo>
                  <a:pt x="1764546" y="307127"/>
                </a:lnTo>
                <a:lnTo>
                  <a:pt x="1714530" y="0"/>
                </a:lnTo>
                <a:lnTo>
                  <a:pt x="1560772" y="307127"/>
                </a:lnTo>
                <a:lnTo>
                  <a:pt x="62735" y="307127"/>
                </a:lnTo>
                <a:cubicBezTo>
                  <a:pt x="28087" y="307127"/>
                  <a:pt x="0" y="335214"/>
                  <a:pt x="0" y="369862"/>
                </a:cubicBezTo>
                <a:lnTo>
                  <a:pt x="0" y="620795"/>
                </a:lnTo>
                <a:cubicBezTo>
                  <a:pt x="0" y="655443"/>
                  <a:pt x="28087" y="683530"/>
                  <a:pt x="62735" y="683530"/>
                </a:cubicBezTo>
                <a:close/>
              </a:path>
            </a:pathLst>
          </a:custGeom>
          <a:solidFill>
            <a:srgbClr val="FFFBD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8" name="テキスト ボックス 47">
            <a:extLst>
              <a:ext uri="{FF2B5EF4-FFF2-40B4-BE49-F238E27FC236}">
                <a16:creationId xmlns:a16="http://schemas.microsoft.com/office/drawing/2014/main" id="{D4FB990A-C8AA-5383-B346-603B0378C33A}"/>
              </a:ext>
            </a:extLst>
          </p:cNvPr>
          <p:cNvSpPr txBox="1"/>
          <p:nvPr/>
        </p:nvSpPr>
        <p:spPr>
          <a:xfrm>
            <a:off x="2782271" y="4326436"/>
            <a:ext cx="1995699" cy="307777"/>
          </a:xfrm>
          <a:prstGeom prst="rect">
            <a:avLst/>
          </a:prstGeom>
          <a:noFill/>
        </p:spPr>
        <p:txBody>
          <a:bodyPr wrap="square" rtlCol="0">
            <a:spAutoFit/>
          </a:bodyPr>
          <a:lstStyle/>
          <a:p>
            <a:r>
              <a:rPr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作文の入賞作品を紹介</a:t>
            </a:r>
            <a:endParaRPr kumimoji="1" lang="ja-JP" altLang="en-US" sz="1400" dirty="0">
              <a:solidFill>
                <a:srgbClr val="0070C0"/>
              </a:solidFill>
              <a:latin typeface="UD デジタル 教科書体 NP-R" panose="02020400000000000000" pitchFamily="18" charset="-128"/>
              <a:ea typeface="UD デジタル 教科書体 NP-R" panose="02020400000000000000" pitchFamily="18" charset="-128"/>
            </a:endParaRPr>
          </a:p>
        </p:txBody>
      </p:sp>
      <p:pic>
        <p:nvPicPr>
          <p:cNvPr id="64" name="図 63" descr="パソコンの画面&#10;&#10;AI 生成コンテンツは誤りを含む可能性があります。">
            <a:extLst>
              <a:ext uri="{FF2B5EF4-FFF2-40B4-BE49-F238E27FC236}">
                <a16:creationId xmlns:a16="http://schemas.microsoft.com/office/drawing/2014/main" id="{7913D017-7297-83FC-1D51-14AF71CB76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1070" y="1756004"/>
            <a:ext cx="2191512" cy="707136"/>
          </a:xfrm>
          <a:prstGeom prst="rect">
            <a:avLst/>
          </a:prstGeom>
        </p:spPr>
      </p:pic>
      <p:sp>
        <p:nvSpPr>
          <p:cNvPr id="7" name="二等辺三角形 6">
            <a:extLst>
              <a:ext uri="{FF2B5EF4-FFF2-40B4-BE49-F238E27FC236}">
                <a16:creationId xmlns:a16="http://schemas.microsoft.com/office/drawing/2014/main" id="{4AE19268-CF4D-ED7F-9238-6CCB5C80E7F4}"/>
              </a:ext>
            </a:extLst>
          </p:cNvPr>
          <p:cNvSpPr/>
          <p:nvPr/>
        </p:nvSpPr>
        <p:spPr>
          <a:xfrm flipV="1">
            <a:off x="7814802" y="2424593"/>
            <a:ext cx="252847" cy="217972"/>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a:extLst>
              <a:ext uri="{FF2B5EF4-FFF2-40B4-BE49-F238E27FC236}">
                <a16:creationId xmlns:a16="http://schemas.microsoft.com/office/drawing/2014/main" id="{E937CAA9-B902-C451-5F5F-1A1C6F987EA0}"/>
              </a:ext>
            </a:extLst>
          </p:cNvPr>
          <p:cNvSpPr/>
          <p:nvPr/>
        </p:nvSpPr>
        <p:spPr>
          <a:xfrm>
            <a:off x="2782272" y="2029312"/>
            <a:ext cx="3313728" cy="649235"/>
          </a:xfrm>
          <a:custGeom>
            <a:avLst/>
            <a:gdLst>
              <a:gd name="csX0" fmla="*/ 62524 w 3313728"/>
              <a:gd name="csY0" fmla="*/ 0 h 649235"/>
              <a:gd name="csX1" fmla="*/ 3251204 w 3313728"/>
              <a:gd name="csY1" fmla="*/ 0 h 649235"/>
              <a:gd name="csX2" fmla="*/ 3313728 w 3313728"/>
              <a:gd name="csY2" fmla="*/ 62524 h 649235"/>
              <a:gd name="csX3" fmla="*/ 3313728 w 3313728"/>
              <a:gd name="csY3" fmla="*/ 312614 h 649235"/>
              <a:gd name="csX4" fmla="*/ 3251204 w 3313728"/>
              <a:gd name="csY4" fmla="*/ 375138 h 649235"/>
              <a:gd name="csX5" fmla="*/ 886855 w 3313728"/>
              <a:gd name="csY5" fmla="*/ 375138 h 649235"/>
              <a:gd name="csX6" fmla="*/ 886855 w 3313728"/>
              <a:gd name="csY6" fmla="*/ 649235 h 649235"/>
              <a:gd name="csX7" fmla="*/ 624891 w 3313728"/>
              <a:gd name="csY7" fmla="*/ 375138 h 649235"/>
              <a:gd name="csX8" fmla="*/ 62524 w 3313728"/>
              <a:gd name="csY8" fmla="*/ 375138 h 649235"/>
              <a:gd name="csX9" fmla="*/ 0 w 3313728"/>
              <a:gd name="csY9" fmla="*/ 312614 h 649235"/>
              <a:gd name="csX10" fmla="*/ 0 w 3313728"/>
              <a:gd name="csY10" fmla="*/ 62524 h 649235"/>
              <a:gd name="csX11" fmla="*/ 62524 w 3313728"/>
              <a:gd name="csY11" fmla="*/ 0 h 6492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313728" h="649235">
                <a:moveTo>
                  <a:pt x="62524" y="0"/>
                </a:moveTo>
                <a:lnTo>
                  <a:pt x="3251204" y="0"/>
                </a:lnTo>
                <a:cubicBezTo>
                  <a:pt x="3285735" y="0"/>
                  <a:pt x="3313728" y="27993"/>
                  <a:pt x="3313728" y="62524"/>
                </a:cubicBezTo>
                <a:lnTo>
                  <a:pt x="3313728" y="312614"/>
                </a:lnTo>
                <a:cubicBezTo>
                  <a:pt x="3313728" y="347145"/>
                  <a:pt x="3285735" y="375138"/>
                  <a:pt x="3251204" y="375138"/>
                </a:cubicBezTo>
                <a:lnTo>
                  <a:pt x="886855" y="375138"/>
                </a:lnTo>
                <a:lnTo>
                  <a:pt x="886855" y="649235"/>
                </a:lnTo>
                <a:lnTo>
                  <a:pt x="624891" y="375138"/>
                </a:lnTo>
                <a:lnTo>
                  <a:pt x="62524" y="375138"/>
                </a:lnTo>
                <a:cubicBezTo>
                  <a:pt x="27993" y="375138"/>
                  <a:pt x="0" y="347145"/>
                  <a:pt x="0" y="312614"/>
                </a:cubicBezTo>
                <a:lnTo>
                  <a:pt x="0" y="62524"/>
                </a:lnTo>
                <a:cubicBezTo>
                  <a:pt x="0" y="27993"/>
                  <a:pt x="27993" y="0"/>
                  <a:pt x="62524" y="0"/>
                </a:cubicBezTo>
                <a:close/>
              </a:path>
            </a:pathLst>
          </a:custGeom>
          <a:solidFill>
            <a:srgbClr val="FFFBD6"/>
          </a:solid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7" name="テキスト ボックス 36">
            <a:extLst>
              <a:ext uri="{FF2B5EF4-FFF2-40B4-BE49-F238E27FC236}">
                <a16:creationId xmlns:a16="http://schemas.microsoft.com/office/drawing/2014/main" id="{F6209877-FEA5-F37D-0E0D-6925C55890FB}"/>
              </a:ext>
            </a:extLst>
          </p:cNvPr>
          <p:cNvSpPr txBox="1"/>
          <p:nvPr/>
        </p:nvSpPr>
        <p:spPr>
          <a:xfrm>
            <a:off x="2782271" y="2062993"/>
            <a:ext cx="3313728" cy="307777"/>
          </a:xfrm>
          <a:prstGeom prst="rect">
            <a:avLst/>
          </a:prstGeom>
          <a:noFill/>
        </p:spPr>
        <p:txBody>
          <a:bodyPr wrap="none" rtlCol="0">
            <a:spAutoFit/>
          </a:bodyPr>
          <a:lstStyle/>
          <a:p>
            <a:r>
              <a:rPr lang="ja-JP" altLang="en-US" sz="1400" spc="-200" dirty="0">
                <a:solidFill>
                  <a:srgbClr val="0070C0"/>
                </a:solidFill>
                <a:latin typeface="UD デジタル 教科書体 NP-R" panose="02020400000000000000" pitchFamily="18" charset="-128"/>
                <a:ea typeface="UD デジタル 教科書体 NP-R" panose="02020400000000000000" pitchFamily="18" charset="-128"/>
              </a:rPr>
              <a:t>小・中学生用ビデオ（</a:t>
            </a:r>
            <a:r>
              <a:rPr lang="ja-JP" altLang="en-US" sz="1400" spc="-200" dirty="0">
                <a:solidFill>
                  <a:srgbClr val="FF0000"/>
                </a:solidFill>
                <a:latin typeface="UD デジタル 教科書体 NP-R" panose="02020400000000000000" pitchFamily="18" charset="-128"/>
                <a:ea typeface="UD デジタル 教科書体 NP-R" panose="02020400000000000000" pitchFamily="18" charset="-128"/>
              </a:rPr>
              <a:t>アニメ</a:t>
            </a:r>
            <a:r>
              <a:rPr lang="ja-JP" altLang="en-US" sz="1200" spc="-200" dirty="0">
                <a:solidFill>
                  <a:srgbClr val="FF0000"/>
                </a:solidFill>
                <a:latin typeface="UD デジタル 教科書体 NP-R" panose="02020400000000000000" pitchFamily="18" charset="-128"/>
                <a:ea typeface="UD デジタル 教科書体 NP-R" panose="02020400000000000000" pitchFamily="18" charset="-128"/>
              </a:rPr>
              <a:t>（動画）</a:t>
            </a:r>
            <a:r>
              <a:rPr lang="ja-JP" altLang="en-US" sz="1400" spc="-200" dirty="0">
                <a:solidFill>
                  <a:srgbClr val="0070C0"/>
                </a:solidFill>
                <a:latin typeface="UD デジタル 教科書体 NP-R" panose="02020400000000000000" pitchFamily="18" charset="-128"/>
                <a:ea typeface="UD デジタル 教科書体 NP-R" panose="02020400000000000000" pitchFamily="18" charset="-128"/>
              </a:rPr>
              <a:t>）を提供</a:t>
            </a:r>
            <a:endParaRPr kumimoji="1" lang="ja-JP" altLang="en-US" sz="1400" spc="-200"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8" name="円弧 7">
            <a:extLst>
              <a:ext uri="{FF2B5EF4-FFF2-40B4-BE49-F238E27FC236}">
                <a16:creationId xmlns:a16="http://schemas.microsoft.com/office/drawing/2014/main" id="{B2FAC5F5-79E4-4613-0869-8059FACFCAB1}"/>
              </a:ext>
            </a:extLst>
          </p:cNvPr>
          <p:cNvSpPr/>
          <p:nvPr/>
        </p:nvSpPr>
        <p:spPr>
          <a:xfrm>
            <a:off x="4777969" y="1492114"/>
            <a:ext cx="3178091" cy="2095148"/>
          </a:xfrm>
          <a:prstGeom prst="arc">
            <a:avLst>
              <a:gd name="adj1" fmla="val 11812551"/>
              <a:gd name="adj2" fmla="val 21410600"/>
            </a:avLst>
          </a:prstGeom>
          <a:ln w="825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60686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P spid="14" grpId="0"/>
      <p:bldP spid="31" grpId="0"/>
      <p:bldP spid="32" grpId="0"/>
      <p:bldP spid="33" grpId="0"/>
      <p:bldP spid="35" grpId="0" animBg="1"/>
      <p:bldP spid="42" grpId="0" animBg="1"/>
      <p:bldP spid="46" grpId="0" animBg="1"/>
      <p:bldP spid="43" grpId="0"/>
      <p:bldP spid="51" grpId="0" animBg="1"/>
      <p:bldP spid="52" grpId="0" animBg="1"/>
      <p:bldP spid="48" grpId="0"/>
      <p:bldP spid="7" grpId="0" animBg="1"/>
      <p:bldP spid="41" grpId="0" animBg="1"/>
      <p:bldP spid="37" grpId="0"/>
      <p:bldP spid="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グラフィックス 3">
            <a:extLst>
              <a:ext uri="{FF2B5EF4-FFF2-40B4-BE49-F238E27FC236}">
                <a16:creationId xmlns:a16="http://schemas.microsoft.com/office/drawing/2014/main" id="{062A980E-E28A-9503-EECC-FD43ED5222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2504" y="1645168"/>
            <a:ext cx="1930645" cy="1260000"/>
          </a:xfrm>
          <a:prstGeom prst="rect">
            <a:avLst/>
          </a:prstGeom>
        </p:spPr>
      </p:pic>
      <p:sp>
        <p:nvSpPr>
          <p:cNvPr id="25" name="四角形: 角を丸くする 24">
            <a:extLst>
              <a:ext uri="{FF2B5EF4-FFF2-40B4-BE49-F238E27FC236}">
                <a16:creationId xmlns:a16="http://schemas.microsoft.com/office/drawing/2014/main" id="{7375690F-BD09-14BB-6FDD-D877617DDF80}"/>
              </a:ext>
            </a:extLst>
          </p:cNvPr>
          <p:cNvSpPr/>
          <p:nvPr/>
        </p:nvSpPr>
        <p:spPr>
          <a:xfrm>
            <a:off x="3859999" y="4597310"/>
            <a:ext cx="4483901" cy="1268232"/>
          </a:xfrm>
          <a:prstGeom prst="roundRect">
            <a:avLst>
              <a:gd name="adj" fmla="val 10701"/>
            </a:avLst>
          </a:prstGeom>
          <a:solidFill>
            <a:schemeClr val="bg1"/>
          </a:solidFill>
          <a:ln w="31750">
            <a:solidFill>
              <a:srgbClr val="73B0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64AA9951-6EE9-6012-37E5-A7CCCA980EBD}"/>
              </a:ext>
            </a:extLst>
          </p:cNvPr>
          <p:cNvSpPr txBox="1"/>
          <p:nvPr/>
        </p:nvSpPr>
        <p:spPr>
          <a:xfrm>
            <a:off x="5285522" y="4424308"/>
            <a:ext cx="1620957" cy="400110"/>
          </a:xfrm>
          <a:prstGeom prst="rect">
            <a:avLst/>
          </a:prstGeom>
          <a:solidFill>
            <a:schemeClr val="bg1"/>
          </a:solidFill>
        </p:spPr>
        <p:txBody>
          <a:bodyPr wrap="none" rtlCol="0">
            <a:spAutoFit/>
          </a:bodyPr>
          <a:lstStyle/>
          <a:p>
            <a:pPr algn="ctr"/>
            <a:r>
              <a:rPr kumimoji="1" lang="ja-JP" altLang="en-US" sz="2000" spc="100" dirty="0">
                <a:latin typeface="UD デジタル 教科書体 NP-R" panose="02020400000000000000" pitchFamily="18" charset="-128"/>
                <a:ea typeface="UD デジタル 教科書体 NP-R" panose="02020400000000000000" pitchFamily="18" charset="-128"/>
              </a:rPr>
              <a:t> 編集・発行</a:t>
            </a:r>
          </a:p>
        </p:txBody>
      </p:sp>
      <p:pic>
        <p:nvPicPr>
          <p:cNvPr id="3" name="グラフィックス 2">
            <a:extLst>
              <a:ext uri="{FF2B5EF4-FFF2-40B4-BE49-F238E27FC236}">
                <a16:creationId xmlns:a16="http://schemas.microsoft.com/office/drawing/2014/main" id="{9C1AAE58-EC04-B19A-9D77-97F07B4D8538}"/>
              </a:ext>
            </a:extLst>
          </p:cNvPr>
          <p:cNvPicPr>
            <a:picLocks noChangeAspect="1"/>
          </p:cNvPicPr>
          <p:nvPr/>
        </p:nvPicPr>
        <p:blipFill>
          <a:blip r:embed="rId4">
            <a:extLst>
              <a:ext uri="{96DAC541-7B7A-43D3-8B79-37D633B846F1}">
                <asvg:svgBlip xmlns:asvg="http://schemas.microsoft.com/office/drawing/2016/SVG/main" r:embed="rId5"/>
              </a:ext>
            </a:extLst>
          </a:blip>
          <a:srcRect t="81911"/>
          <a:stretch>
            <a:fillRect/>
          </a:stretch>
        </p:blipFill>
        <p:spPr>
          <a:xfrm>
            <a:off x="1437394" y="3146228"/>
            <a:ext cx="2211557" cy="332433"/>
          </a:xfrm>
          <a:prstGeom prst="rect">
            <a:avLst/>
          </a:prstGeom>
        </p:spPr>
      </p:pic>
      <p:pic>
        <p:nvPicPr>
          <p:cNvPr id="5" name="グラフィックス 4">
            <a:extLst>
              <a:ext uri="{FF2B5EF4-FFF2-40B4-BE49-F238E27FC236}">
                <a16:creationId xmlns:a16="http://schemas.microsoft.com/office/drawing/2014/main" id="{B0EFB703-F52A-28B0-031C-6297912BE8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0265" y="1640890"/>
            <a:ext cx="1993516" cy="1837773"/>
          </a:xfrm>
          <a:prstGeom prst="rect">
            <a:avLst/>
          </a:prstGeom>
        </p:spPr>
      </p:pic>
      <p:pic>
        <p:nvPicPr>
          <p:cNvPr id="7" name="グラフィックス 6">
            <a:extLst>
              <a:ext uri="{FF2B5EF4-FFF2-40B4-BE49-F238E27FC236}">
                <a16:creationId xmlns:a16="http://schemas.microsoft.com/office/drawing/2014/main" id="{ACBA3BA2-0CB0-1E0A-6BD1-93DB840FCA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45095" y="1344977"/>
            <a:ext cx="2336152" cy="2429598"/>
          </a:xfrm>
          <a:prstGeom prst="rect">
            <a:avLst/>
          </a:prstGeom>
        </p:spPr>
      </p:pic>
      <p:sp>
        <p:nvSpPr>
          <p:cNvPr id="15" name="テキスト ボックス 14">
            <a:extLst>
              <a:ext uri="{FF2B5EF4-FFF2-40B4-BE49-F238E27FC236}">
                <a16:creationId xmlns:a16="http://schemas.microsoft.com/office/drawing/2014/main" id="{C4A07875-1248-3731-FEFD-539447D8601F}"/>
              </a:ext>
            </a:extLst>
          </p:cNvPr>
          <p:cNvSpPr txBox="1"/>
          <p:nvPr/>
        </p:nvSpPr>
        <p:spPr>
          <a:xfrm>
            <a:off x="4027942" y="4931633"/>
            <a:ext cx="4136115" cy="461665"/>
          </a:xfrm>
          <a:prstGeom prst="rect">
            <a:avLst/>
          </a:prstGeom>
          <a:noFill/>
        </p:spPr>
        <p:txBody>
          <a:bodyPr wrap="square" rtlCol="0">
            <a:spAutoFit/>
          </a:bodyPr>
          <a:lstStyle/>
          <a:p>
            <a:pPr algn="ctr"/>
            <a:r>
              <a:rPr lang="ja-JP" altLang="en-US" sz="2400" b="1" dirty="0">
                <a:latin typeface="UD デジタル 教科書体 NP-R" panose="02020400000000000000" pitchFamily="18" charset="-128"/>
                <a:ea typeface="UD デジタル 教科書体 NP-R" panose="02020400000000000000" pitchFamily="18" charset="-128"/>
              </a:rPr>
              <a:t>長崎</a:t>
            </a:r>
            <a:r>
              <a:rPr kumimoji="1" lang="ja-JP" altLang="en-US" sz="2400" b="1" dirty="0">
                <a:latin typeface="UD デジタル 教科書体 NP-R" panose="02020400000000000000" pitchFamily="18" charset="-128"/>
                <a:ea typeface="UD デジタル 教科書体 NP-R" panose="02020400000000000000" pitchFamily="18" charset="-128"/>
              </a:rPr>
              <a:t>県租税教育推進協議会</a:t>
            </a:r>
          </a:p>
        </p:txBody>
      </p:sp>
      <p:sp>
        <p:nvSpPr>
          <p:cNvPr id="17" name="テキスト ボックス 16">
            <a:extLst>
              <a:ext uri="{FF2B5EF4-FFF2-40B4-BE49-F238E27FC236}">
                <a16:creationId xmlns:a16="http://schemas.microsoft.com/office/drawing/2014/main" id="{6B06855D-973F-01A2-5F4D-1FFDF67B4AB0}"/>
              </a:ext>
            </a:extLst>
          </p:cNvPr>
          <p:cNvSpPr txBox="1"/>
          <p:nvPr/>
        </p:nvSpPr>
        <p:spPr>
          <a:xfrm>
            <a:off x="3947873" y="5372278"/>
            <a:ext cx="4296253" cy="338554"/>
          </a:xfrm>
          <a:prstGeom prst="rect">
            <a:avLst/>
          </a:prstGeom>
          <a:noFill/>
        </p:spPr>
        <p:txBody>
          <a:bodyPr wrap="square" rtlCol="0">
            <a:spAutoFit/>
          </a:bodyPr>
          <a:lstStyle/>
          <a:p>
            <a:pPr algn="ctr"/>
            <a:r>
              <a:rPr lang="en-US" altLang="ja-JP" sz="1600" b="1" dirty="0">
                <a:latin typeface="UD デジタル 教科書体 NP-R" panose="02020400000000000000" pitchFamily="18" charset="-128"/>
                <a:ea typeface="UD デジタル 教科書体 NP-R" panose="02020400000000000000" pitchFamily="18" charset="-128"/>
              </a:rPr>
              <a:t>【</a:t>
            </a:r>
            <a:r>
              <a:rPr lang="ja-JP" altLang="en-US" sz="1600" b="1" dirty="0">
                <a:latin typeface="UD デジタル 教科書体 NP-R" panose="02020400000000000000" pitchFamily="18" charset="-128"/>
                <a:ea typeface="UD デジタル 教科書体 NP-R" panose="02020400000000000000" pitchFamily="18" charset="-128"/>
              </a:rPr>
              <a:t>事務局</a:t>
            </a:r>
            <a:r>
              <a:rPr lang="en-US" altLang="ja-JP" sz="1600" b="1" dirty="0">
                <a:latin typeface="UD デジタル 教科書体 NP-R" panose="02020400000000000000" pitchFamily="18" charset="-128"/>
                <a:ea typeface="UD デジタル 教科書体 NP-R" panose="02020400000000000000" pitchFamily="18" charset="-128"/>
              </a:rPr>
              <a:t>】</a:t>
            </a:r>
            <a:r>
              <a:rPr lang="ja-JP" altLang="en-US" sz="1600" b="1" dirty="0">
                <a:latin typeface="UD デジタル 教科書体 NP-R" panose="02020400000000000000" pitchFamily="18" charset="-128"/>
                <a:ea typeface="UD デジタル 教科書体 NP-R" panose="02020400000000000000" pitchFamily="18" charset="-128"/>
              </a:rPr>
              <a:t>長崎税務署（税務広報広聴官）</a:t>
            </a:r>
            <a:endParaRPr kumimoji="1" lang="ja-JP" altLang="en-US" sz="1600" b="1" dirty="0">
              <a:latin typeface="UD デジタル 教科書体 NP-R" panose="02020400000000000000" pitchFamily="18" charset="-128"/>
              <a:ea typeface="UD デジタル 教科書体 NP-R" panose="02020400000000000000" pitchFamily="18" charset="-128"/>
            </a:endParaRPr>
          </a:p>
        </p:txBody>
      </p:sp>
      <p:sp>
        <p:nvSpPr>
          <p:cNvPr id="2" name="Google Shape;105;p1">
            <a:extLst>
              <a:ext uri="{FF2B5EF4-FFF2-40B4-BE49-F238E27FC236}">
                <a16:creationId xmlns:a16="http://schemas.microsoft.com/office/drawing/2014/main" id="{DDACFB88-EBA7-04A8-99B5-A0149F9D8F79}"/>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 name="Google Shape;107;p1">
            <a:extLst>
              <a:ext uri="{FF2B5EF4-FFF2-40B4-BE49-F238E27FC236}">
                <a16:creationId xmlns:a16="http://schemas.microsoft.com/office/drawing/2014/main" id="{40AE31BF-2D22-518C-6218-B3FB7FD8F9B5}"/>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9" name="Google Shape;108;p1">
            <a:extLst>
              <a:ext uri="{FF2B5EF4-FFF2-40B4-BE49-F238E27FC236}">
                <a16:creationId xmlns:a16="http://schemas.microsoft.com/office/drawing/2014/main" id="{BA71F90D-A7CB-E8D4-DD38-406CFEDF3BCA}"/>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 name="Google Shape;105;p1">
            <a:hlinkClick r:id="rId10" action="ppaction://hlinksldjump"/>
            <a:extLst>
              <a:ext uri="{FF2B5EF4-FFF2-40B4-BE49-F238E27FC236}">
                <a16:creationId xmlns:a16="http://schemas.microsoft.com/office/drawing/2014/main" id="{4B3F4A5D-45C3-7180-0DC2-53CBA5FC9D6C}"/>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522910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5" grpId="0"/>
      <p:bldP spid="17" grpId="0"/>
      <p:bldP spid="2" grpId="0" animBg="1"/>
      <p:bldP spid="6" grpId="0"/>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09068-06FD-200E-57D3-2CE3CEB58E8E}"/>
            </a:ext>
          </a:extLst>
        </p:cNvPr>
        <p:cNvGrpSpPr/>
        <p:nvPr/>
      </p:nvGrpSpPr>
      <p:grpSpPr>
        <a:xfrm>
          <a:off x="0" y="0"/>
          <a:ext cx="0" cy="0"/>
          <a:chOff x="0" y="0"/>
          <a:chExt cx="0" cy="0"/>
        </a:xfrm>
      </p:grpSpPr>
      <p:sp>
        <p:nvSpPr>
          <p:cNvPr id="10" name="Google Shape;105;p1">
            <a:hlinkClick r:id="rId3" action="ppaction://hlinksldjump"/>
            <a:extLst>
              <a:ext uri="{FF2B5EF4-FFF2-40B4-BE49-F238E27FC236}">
                <a16:creationId xmlns:a16="http://schemas.microsoft.com/office/drawing/2014/main" id="{7CD1A3EB-F79A-BCA9-7D4A-3508EAC68263}"/>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 name="四角形: 角を丸くする 7">
            <a:hlinkClick r:id="rId4" action="ppaction://hlinksldjump"/>
            <a:extLst>
              <a:ext uri="{FF2B5EF4-FFF2-40B4-BE49-F238E27FC236}">
                <a16:creationId xmlns:a16="http://schemas.microsoft.com/office/drawing/2014/main" id="{4BAF1915-AE09-368A-F3F9-B394FE937ABD}"/>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hlinkClick r:id="rId5" action="ppaction://hlinksldjump"/>
            <a:extLst>
              <a:ext uri="{FF2B5EF4-FFF2-40B4-BE49-F238E27FC236}">
                <a16:creationId xmlns:a16="http://schemas.microsoft.com/office/drawing/2014/main" id="{6B1C650F-3DB4-1602-6E22-FA36DB7C8B75}"/>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hlinkClick r:id="rId6" action="ppaction://hlinksldjump"/>
            <a:extLst>
              <a:ext uri="{FF2B5EF4-FFF2-40B4-BE49-F238E27FC236}">
                <a16:creationId xmlns:a16="http://schemas.microsoft.com/office/drawing/2014/main" id="{7BD7F2E1-6EF6-211B-9BA4-6BC3B6DF46BD}"/>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7" action="ppaction://hlinksldjump"/>
            <a:extLst>
              <a:ext uri="{FF2B5EF4-FFF2-40B4-BE49-F238E27FC236}">
                <a16:creationId xmlns:a16="http://schemas.microsoft.com/office/drawing/2014/main" id="{1D44EDF1-4728-EB82-8160-B067B960A21D}"/>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8" action="ppaction://hlinksldjump"/>
            <a:extLst>
              <a:ext uri="{FF2B5EF4-FFF2-40B4-BE49-F238E27FC236}">
                <a16:creationId xmlns:a16="http://schemas.microsoft.com/office/drawing/2014/main" id="{DF9F1235-D830-1C5E-2418-0D3123D6CE33}"/>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9" action="ppaction://hlinksldjump"/>
            <a:extLst>
              <a:ext uri="{FF2B5EF4-FFF2-40B4-BE49-F238E27FC236}">
                <a16:creationId xmlns:a16="http://schemas.microsoft.com/office/drawing/2014/main" id="{042CC8EE-E071-F0A2-07E2-FAAB561636AE}"/>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0" action="ppaction://hlinksldjump"/>
            <a:extLst>
              <a:ext uri="{FF2B5EF4-FFF2-40B4-BE49-F238E27FC236}">
                <a16:creationId xmlns:a16="http://schemas.microsoft.com/office/drawing/2014/main" id="{13DACD3A-BCCA-F222-3A64-6BDB4E0C3149}"/>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1" action="ppaction://hlinksldjump"/>
            <a:extLst>
              <a:ext uri="{FF2B5EF4-FFF2-40B4-BE49-F238E27FC236}">
                <a16:creationId xmlns:a16="http://schemas.microsoft.com/office/drawing/2014/main" id="{FF1C1180-5237-59B7-A1FE-6B205BF169A3}"/>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2" action="ppaction://hlinksldjump"/>
            <a:extLst>
              <a:ext uri="{FF2B5EF4-FFF2-40B4-BE49-F238E27FC236}">
                <a16:creationId xmlns:a16="http://schemas.microsoft.com/office/drawing/2014/main" id="{2A202F19-8ABF-7DE2-01C0-C487514098B6}"/>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3" action="ppaction://hlinksldjump"/>
            <a:extLst>
              <a:ext uri="{FF2B5EF4-FFF2-40B4-BE49-F238E27FC236}">
                <a16:creationId xmlns:a16="http://schemas.microsoft.com/office/drawing/2014/main" id="{71A67B93-83D2-0986-FE93-03D890FFF30B}"/>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14" action="ppaction://hlinksldjump"/>
            <a:extLst>
              <a:ext uri="{FF2B5EF4-FFF2-40B4-BE49-F238E27FC236}">
                <a16:creationId xmlns:a16="http://schemas.microsoft.com/office/drawing/2014/main" id="{1B6894F6-FB5E-7A9A-3546-05FCBD64A7E9}"/>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5" action="ppaction://hlinksldjump"/>
            <a:extLst>
              <a:ext uri="{FF2B5EF4-FFF2-40B4-BE49-F238E27FC236}">
                <a16:creationId xmlns:a16="http://schemas.microsoft.com/office/drawing/2014/main" id="{4C92A374-5559-F7F9-ACFC-8CC48576E7BA}"/>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hlinkClick r:id="rId16" action="ppaction://hlinksldjump"/>
            <a:extLst>
              <a:ext uri="{FF2B5EF4-FFF2-40B4-BE49-F238E27FC236}">
                <a16:creationId xmlns:a16="http://schemas.microsoft.com/office/drawing/2014/main" id="{28797097-E832-16A3-6046-83D8CBFAB8DC}"/>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hlinkClick r:id="rId17" action="ppaction://hlinksldjump"/>
            <a:extLst>
              <a:ext uri="{FF2B5EF4-FFF2-40B4-BE49-F238E27FC236}">
                <a16:creationId xmlns:a16="http://schemas.microsoft.com/office/drawing/2014/main" id="{19DA6071-8162-41A4-DCEC-2F41930FD01A}"/>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18" action="ppaction://hlinksldjump"/>
            <a:extLst>
              <a:ext uri="{FF2B5EF4-FFF2-40B4-BE49-F238E27FC236}">
                <a16:creationId xmlns:a16="http://schemas.microsoft.com/office/drawing/2014/main" id="{D30E2655-8CBC-7E77-C45D-37934B819C8E}"/>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hlinkClick r:id="rId19" action="ppaction://hlinksldjump"/>
            <a:extLst>
              <a:ext uri="{FF2B5EF4-FFF2-40B4-BE49-F238E27FC236}">
                <a16:creationId xmlns:a16="http://schemas.microsoft.com/office/drawing/2014/main" id="{1916E997-5661-35D4-2046-D62EC1AF7A93}"/>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hlinkClick r:id="rId20" action="ppaction://hlinksldjump"/>
            <a:extLst>
              <a:ext uri="{FF2B5EF4-FFF2-40B4-BE49-F238E27FC236}">
                <a16:creationId xmlns:a16="http://schemas.microsoft.com/office/drawing/2014/main" id="{F32BEAF4-0F2E-CE55-BDC6-62617025B3E9}"/>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hlinkClick r:id="rId21" action="ppaction://hlinksldjump"/>
            <a:extLst>
              <a:ext uri="{FF2B5EF4-FFF2-40B4-BE49-F238E27FC236}">
                <a16:creationId xmlns:a16="http://schemas.microsoft.com/office/drawing/2014/main" id="{829C3849-E2F8-F848-D478-508580151960}"/>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hlinkClick r:id="rId22" action="ppaction://hlinksldjump"/>
            <a:extLst>
              <a:ext uri="{FF2B5EF4-FFF2-40B4-BE49-F238E27FC236}">
                <a16:creationId xmlns:a16="http://schemas.microsoft.com/office/drawing/2014/main" id="{E6C99342-665D-C171-9AEB-6E06D9778FED}"/>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hlinkClick r:id="rId23" action="ppaction://hlinksldjump"/>
            <a:extLst>
              <a:ext uri="{FF2B5EF4-FFF2-40B4-BE49-F238E27FC236}">
                <a16:creationId xmlns:a16="http://schemas.microsoft.com/office/drawing/2014/main" id="{C55245E5-B0F9-62EA-EA16-FC8B0EE18559}"/>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hlinkClick r:id="rId24" action="ppaction://hlinksldjump"/>
            <a:extLst>
              <a:ext uri="{FF2B5EF4-FFF2-40B4-BE49-F238E27FC236}">
                <a16:creationId xmlns:a16="http://schemas.microsoft.com/office/drawing/2014/main" id="{C8B02421-87B3-274A-F8B8-CC7C6EE3918D}"/>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55">
            <a:hlinkClick r:id="rId25" action="ppaction://hlinksldjump"/>
            <a:extLst>
              <a:ext uri="{FF2B5EF4-FFF2-40B4-BE49-F238E27FC236}">
                <a16:creationId xmlns:a16="http://schemas.microsoft.com/office/drawing/2014/main" id="{B316A2EE-6E66-0518-B661-DFBF101058B0}"/>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a:hlinkClick r:id="rId26" action="ppaction://hlinksldjump"/>
            <a:extLst>
              <a:ext uri="{FF2B5EF4-FFF2-40B4-BE49-F238E27FC236}">
                <a16:creationId xmlns:a16="http://schemas.microsoft.com/office/drawing/2014/main" id="{BBD5F8FB-B00F-0DAE-D327-7195DE4A45D2}"/>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 角を丸くする 61">
            <a:hlinkClick r:id="rId27" action="ppaction://hlinksldjump"/>
            <a:extLst>
              <a:ext uri="{FF2B5EF4-FFF2-40B4-BE49-F238E27FC236}">
                <a16:creationId xmlns:a16="http://schemas.microsoft.com/office/drawing/2014/main" id="{CEA91C2D-05A0-EAC9-7FD9-1E83AF95F445}"/>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18EB7516-8019-606A-1BCE-07C65D3BCDEA}"/>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73724022"/>
      </p:ext>
    </p:extLst>
  </p:cSld>
  <p:clrMapOvr>
    <a:masterClrMapping/>
  </p:clrMapOvr>
  <p:transition advClick="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9617-1978-FF13-0085-43B330241E78}"/>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4FB2F7A6-BE30-83ED-A23C-F582D9BC72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96960124-58F2-DFDA-B6B1-96F16C7AFA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6F484E67-6FA3-A630-0D07-C7E3DE87C05A}"/>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44CD84CE-E70B-3A15-A310-B0CDDD2C49A4}"/>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3BF1FFD3-F360-7A13-D585-60BEFBB6C370}"/>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6718A502-8D39-CCF5-2ECC-56F2D110A1D8}"/>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18" name="四角形: 角を丸くする 117">
            <a:extLst>
              <a:ext uri="{FF2B5EF4-FFF2-40B4-BE49-F238E27FC236}">
                <a16:creationId xmlns:a16="http://schemas.microsoft.com/office/drawing/2014/main" id="{EF6C7D88-713C-9F3C-0B32-DB3B7A0D4AF2}"/>
              </a:ext>
            </a:extLst>
          </p:cNvPr>
          <p:cNvSpPr/>
          <p:nvPr/>
        </p:nvSpPr>
        <p:spPr>
          <a:xfrm>
            <a:off x="3809889" y="1724941"/>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 name="テキスト ボックス 120">
            <a:extLst>
              <a:ext uri="{FF2B5EF4-FFF2-40B4-BE49-F238E27FC236}">
                <a16:creationId xmlns:a16="http://schemas.microsoft.com/office/drawing/2014/main" id="{6E71802B-ADE7-2F4C-BF33-D44F05DE818C}"/>
              </a:ext>
            </a:extLst>
          </p:cNvPr>
          <p:cNvSpPr txBox="1"/>
          <p:nvPr/>
        </p:nvSpPr>
        <p:spPr>
          <a:xfrm>
            <a:off x="3858242" y="1796749"/>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14" name="Google Shape;105;p1">
            <a:extLst>
              <a:ext uri="{FF2B5EF4-FFF2-40B4-BE49-F238E27FC236}">
                <a16:creationId xmlns:a16="http://schemas.microsoft.com/office/drawing/2014/main" id="{D44E8892-C2C5-D4D4-9EEE-CE9F09AED018}"/>
              </a:ext>
            </a:extLst>
          </p:cNvPr>
          <p:cNvSpPr/>
          <p:nvPr/>
        </p:nvSpPr>
        <p:spPr>
          <a:xfrm>
            <a:off x="4058009" y="245640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テキスト ボックス 4">
            <a:extLst>
              <a:ext uri="{FF2B5EF4-FFF2-40B4-BE49-F238E27FC236}">
                <a16:creationId xmlns:a16="http://schemas.microsoft.com/office/drawing/2014/main" id="{0669F7D1-B9E6-15E4-D03A-AC88B300F445}"/>
              </a:ext>
            </a:extLst>
          </p:cNvPr>
          <p:cNvSpPr txBox="1"/>
          <p:nvPr/>
        </p:nvSpPr>
        <p:spPr>
          <a:xfrm>
            <a:off x="3989373" y="2470967"/>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 name="乗算記号 1">
            <a:extLst>
              <a:ext uri="{FF2B5EF4-FFF2-40B4-BE49-F238E27FC236}">
                <a16:creationId xmlns:a16="http://schemas.microsoft.com/office/drawing/2014/main" id="{0630114D-693C-6F17-1873-3FD1D576ED4D}"/>
              </a:ext>
            </a:extLst>
          </p:cNvPr>
          <p:cNvSpPr/>
          <p:nvPr/>
        </p:nvSpPr>
        <p:spPr>
          <a:xfrm>
            <a:off x="4131908" y="627893"/>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3E087B66-CC78-8138-357D-5ADD09DF8873}"/>
              </a:ext>
            </a:extLst>
          </p:cNvPr>
          <p:cNvSpPr/>
          <p:nvPr/>
        </p:nvSpPr>
        <p:spPr>
          <a:xfrm>
            <a:off x="3704524" y="1069420"/>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241234F-85EA-BEE1-7887-1E30F47E27B8}"/>
              </a:ext>
            </a:extLst>
          </p:cNvPr>
          <p:cNvSpPr txBox="1"/>
          <p:nvPr/>
        </p:nvSpPr>
        <p:spPr>
          <a:xfrm>
            <a:off x="3704815" y="1039760"/>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テレビ塔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hlinkClick r:id="rId7" action="ppaction://hlinksldjump"/>
            <a:extLst>
              <a:ext uri="{FF2B5EF4-FFF2-40B4-BE49-F238E27FC236}">
                <a16:creationId xmlns:a16="http://schemas.microsoft.com/office/drawing/2014/main" id="{7818A9CF-9989-96F4-F740-D4808B3EB728}"/>
              </a:ext>
            </a:extLst>
          </p:cNvPr>
          <p:cNvSpPr/>
          <p:nvPr/>
        </p:nvSpPr>
        <p:spPr>
          <a:xfrm>
            <a:off x="3809889" y="1724941"/>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88793010"/>
      </p:ext>
    </p:extLst>
  </p:cSld>
  <p:clrMapOvr>
    <a:masterClrMapping/>
  </p:clrMapOvr>
  <p:transition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9693-CBD9-B0F9-2DB7-A0B4AE838BEB}"/>
            </a:ext>
          </a:extLst>
        </p:cNvPr>
        <p:cNvGrpSpPr/>
        <p:nvPr/>
      </p:nvGrpSpPr>
      <p:grpSpPr>
        <a:xfrm>
          <a:off x="0" y="0"/>
          <a:ext cx="0" cy="0"/>
          <a:chOff x="0" y="0"/>
          <a:chExt cx="0" cy="0"/>
        </a:xfrm>
      </p:grpSpPr>
      <p:sp>
        <p:nvSpPr>
          <p:cNvPr id="4" name="Google Shape;105;p1">
            <a:hlinkClick r:id="rId3" action="ppaction://hlinksldjump"/>
            <a:extLst>
              <a:ext uri="{FF2B5EF4-FFF2-40B4-BE49-F238E27FC236}">
                <a16:creationId xmlns:a16="http://schemas.microsoft.com/office/drawing/2014/main" id="{A15A7609-0033-9957-01F4-B0D2AF802AF2}"/>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AF04F57B-BA31-B96B-331E-ABE82C08F3EE}"/>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D09E1EAB-2C8B-49AD-8414-72CA53DBFD3B}"/>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C9BD2653-05FF-7EE5-01BB-F6467570F990}"/>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9C162AA0-D56F-DD98-75C7-B88F28540CD1}"/>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5BEDD6B6-79EE-E20D-2B07-2AC9EC3DA7D4}"/>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5701A3B1-53BE-AA0B-42A2-8E74A5219627}"/>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35BB89D2-634D-A9BC-B375-18B546665544}"/>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ECFB8D3C-2F03-D063-999D-AC2AD5F4C6F2}"/>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6D5CA3A8-B39F-939A-85A1-784782BE381F}"/>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DEC6DC83-587C-67CE-807D-EBD7F57AF19B}"/>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2CF4177A-9A50-1B41-D0D1-BEE5AF8406ED}"/>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17CF076E-DFF0-7A4C-CE57-D068F33F1ADC}"/>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FC4706A6-68C9-A7D8-924B-C8F94A4893DD}"/>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DD91C3BE-8A7C-5C4D-E512-D33849ECD234}"/>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01F2C82D-5F97-103E-AC63-CB84789A4AFB}"/>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6C872726-94C0-40EB-C878-DB71440A7E1E}"/>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36DE084D-C23A-8878-C82D-D67EE11EA277}"/>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C65EB316-30E4-BA03-45C2-1EBA3C659398}"/>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055BB5C5-6361-7186-5D44-6EAE0BF7AB98}"/>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01755577-B7DB-6D20-DB68-6AA540F57C3C}"/>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0844DAF9-E7AD-F73A-8928-F050AC8FBCA0}"/>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5CF9364C-0206-302B-BE65-6FC0D225DDDA}"/>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8A68D1D1-19CA-21D0-E6E8-B26B4C4E91AB}"/>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28832884-9DC8-8555-DC0E-C550E5809B21}"/>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081C4758-BAEB-1D80-41F2-BE30480528CA}"/>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436395"/>
      </p:ext>
    </p:extLst>
  </p:cSld>
  <p:clrMapOvr>
    <a:masterClrMapping/>
  </p:clrMapOvr>
  <p:transition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BA0C7-F0B4-EEA4-7C1E-73B643B52EA1}"/>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1CBA9501-E4BC-0F01-C9FC-D14AC08130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8BB6B40D-40F1-0A6A-BFF9-A545799527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7A0AE39C-8C74-F701-297B-977A9C4B5658}"/>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8D941B07-C450-EDB5-4590-5684A57E9E23}"/>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349B882E-94EB-D5E9-EE43-3BB66F3B1A76}"/>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84F7D91C-3E50-50BB-657C-46888E578E97}"/>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18" name="四角形: 角を丸くする 117">
            <a:extLst>
              <a:ext uri="{FF2B5EF4-FFF2-40B4-BE49-F238E27FC236}">
                <a16:creationId xmlns:a16="http://schemas.microsoft.com/office/drawing/2014/main" id="{2B29EDC9-614A-1785-78D8-4102ADA21B86}"/>
              </a:ext>
            </a:extLst>
          </p:cNvPr>
          <p:cNvSpPr/>
          <p:nvPr/>
        </p:nvSpPr>
        <p:spPr>
          <a:xfrm>
            <a:off x="5648917" y="2172743"/>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 name="テキスト ボックス 120">
            <a:extLst>
              <a:ext uri="{FF2B5EF4-FFF2-40B4-BE49-F238E27FC236}">
                <a16:creationId xmlns:a16="http://schemas.microsoft.com/office/drawing/2014/main" id="{AA0CB331-1FC9-4983-EBA3-093004629F95}"/>
              </a:ext>
            </a:extLst>
          </p:cNvPr>
          <p:cNvSpPr txBox="1"/>
          <p:nvPr/>
        </p:nvSpPr>
        <p:spPr>
          <a:xfrm>
            <a:off x="5697270" y="2244551"/>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14" name="Google Shape;105;p1">
            <a:extLst>
              <a:ext uri="{FF2B5EF4-FFF2-40B4-BE49-F238E27FC236}">
                <a16:creationId xmlns:a16="http://schemas.microsoft.com/office/drawing/2014/main" id="{30FF7F41-7F24-C811-F4FE-2D9E3F911F03}"/>
              </a:ext>
            </a:extLst>
          </p:cNvPr>
          <p:cNvSpPr/>
          <p:nvPr/>
        </p:nvSpPr>
        <p:spPr>
          <a:xfrm>
            <a:off x="5897037" y="290421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テキスト ボックス 4">
            <a:extLst>
              <a:ext uri="{FF2B5EF4-FFF2-40B4-BE49-F238E27FC236}">
                <a16:creationId xmlns:a16="http://schemas.microsoft.com/office/drawing/2014/main" id="{F121AE95-7198-7B84-7191-3392F1A6F309}"/>
              </a:ext>
            </a:extLst>
          </p:cNvPr>
          <p:cNvSpPr txBox="1"/>
          <p:nvPr/>
        </p:nvSpPr>
        <p:spPr>
          <a:xfrm>
            <a:off x="5828401" y="2918769"/>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 name="乗算記号 1">
            <a:extLst>
              <a:ext uri="{FF2B5EF4-FFF2-40B4-BE49-F238E27FC236}">
                <a16:creationId xmlns:a16="http://schemas.microsoft.com/office/drawing/2014/main" id="{6DFDB982-87FD-89AD-0164-28CCEEAE7151}"/>
              </a:ext>
            </a:extLst>
          </p:cNvPr>
          <p:cNvSpPr/>
          <p:nvPr/>
        </p:nvSpPr>
        <p:spPr>
          <a:xfrm>
            <a:off x="5959532" y="1068888"/>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四角形: 角を丸くする 9">
            <a:extLst>
              <a:ext uri="{FF2B5EF4-FFF2-40B4-BE49-F238E27FC236}">
                <a16:creationId xmlns:a16="http://schemas.microsoft.com/office/drawing/2014/main" id="{B7957F02-F094-9BB1-C8B0-3C56D8E59134}"/>
              </a:ext>
            </a:extLst>
          </p:cNvPr>
          <p:cNvSpPr/>
          <p:nvPr/>
        </p:nvSpPr>
        <p:spPr>
          <a:xfrm>
            <a:off x="6193323" y="1128168"/>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77C4A2-2A8F-1FE6-A2BD-EEC058360590}"/>
              </a:ext>
            </a:extLst>
          </p:cNvPr>
          <p:cNvSpPr txBox="1"/>
          <p:nvPr/>
        </p:nvSpPr>
        <p:spPr>
          <a:xfrm>
            <a:off x="6193567" y="1098508"/>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田・畑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3" name="四角形: 角を丸くする 12">
            <a:hlinkClick r:id="rId7" action="ppaction://hlinksldjump"/>
            <a:extLst>
              <a:ext uri="{FF2B5EF4-FFF2-40B4-BE49-F238E27FC236}">
                <a16:creationId xmlns:a16="http://schemas.microsoft.com/office/drawing/2014/main" id="{EB813335-84FB-831F-3772-517C7E43EBCA}"/>
              </a:ext>
            </a:extLst>
          </p:cNvPr>
          <p:cNvSpPr/>
          <p:nvPr/>
        </p:nvSpPr>
        <p:spPr>
          <a:xfrm>
            <a:off x="5648917" y="2172743"/>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12828438"/>
      </p:ext>
    </p:extLst>
  </p:cSld>
  <p:clrMapOvr>
    <a:masterClrMapping/>
  </p:clrMapOvr>
  <p:transition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44D5E-31D7-8F45-82F9-2945536DD3A6}"/>
            </a:ext>
          </a:extLst>
        </p:cNvPr>
        <p:cNvGrpSpPr/>
        <p:nvPr/>
      </p:nvGrpSpPr>
      <p:grpSpPr>
        <a:xfrm>
          <a:off x="0" y="0"/>
          <a:ext cx="0" cy="0"/>
          <a:chOff x="0" y="0"/>
          <a:chExt cx="0" cy="0"/>
        </a:xfrm>
      </p:grpSpPr>
      <p:sp>
        <p:nvSpPr>
          <p:cNvPr id="4" name="Google Shape;105;p1">
            <a:hlinkClick r:id="rId3" action="ppaction://hlinksldjump"/>
            <a:extLst>
              <a:ext uri="{FF2B5EF4-FFF2-40B4-BE49-F238E27FC236}">
                <a16:creationId xmlns:a16="http://schemas.microsoft.com/office/drawing/2014/main" id="{28285F54-90A6-622D-E9A4-24D9DE86B426}"/>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8CF05EFD-7EE9-1794-40FC-1D8170FD7579}"/>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345B586E-9E53-6B69-852F-DDBF54D8872F}"/>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953CEF3F-D82D-2814-6D7F-6C5537EC6D76}"/>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51709625-9CC1-53A0-A416-E7E51DA27BBE}"/>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9A98F586-792A-C91F-D4A0-3FCF0A6CB39C}"/>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F9C60708-F315-4D9F-D514-3D18C827D0BD}"/>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1B5B09D9-4B02-C72A-8725-EC97BA220863}"/>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4BBAA149-BD03-4779-0477-DE26BE3962AE}"/>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DB7385AD-66D5-79E4-57A3-E4F5C9B48F28}"/>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173AFB0B-64ED-28C3-8609-01FBF83CC6FA}"/>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01C8970C-19E1-2CF8-DDCD-1AD6F998CFF3}"/>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5C6CA559-C247-A213-2451-E9A90CD9F979}"/>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A9124FFB-AD76-6E30-7D56-2EF69534C562}"/>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21D5A46B-4347-DE6B-03F5-58FD0ED0E7BB}"/>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95861F7F-6C67-0DB9-89C3-BD75901A2C6F}"/>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450197D8-7FFE-C4A2-FD3D-60C262236BFC}"/>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B4EC39B9-C311-056C-1B51-D254665D48B3}"/>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0CB444CB-92D9-883E-C3B3-6CECDB8C4550}"/>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511C006A-E083-63B1-B4B2-3990F02BC33F}"/>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2EDCE89C-1801-A194-D831-FBF9D8E1A292}"/>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061625D6-F574-CFDD-C928-EFB1D1F381BC}"/>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933691BF-A8E1-A8ED-E852-4E6EB391D25F}"/>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3EB8820C-E6FD-2972-1A38-A9F468FB7EE3}"/>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7771C7BE-7B3B-BAF4-A14B-1FFAC3023CA7}"/>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96356BF5-F0DB-C1BB-EDF7-A3DEE33832D8}"/>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79408439"/>
      </p:ext>
    </p:extLst>
  </p:cSld>
  <p:clrMapOvr>
    <a:masterClrMapping/>
  </p:clrMapOvr>
  <p:transition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7F91E-CDCB-AF19-0CA4-5C7EDB7C0453}"/>
            </a:ext>
          </a:extLst>
        </p:cNvPr>
        <p:cNvGrpSpPr/>
        <p:nvPr/>
      </p:nvGrpSpPr>
      <p:grpSpPr>
        <a:xfrm>
          <a:off x="0" y="0"/>
          <a:ext cx="0" cy="0"/>
          <a:chOff x="0" y="0"/>
          <a:chExt cx="0" cy="0"/>
        </a:xfrm>
      </p:grpSpPr>
      <p:sp>
        <p:nvSpPr>
          <p:cNvPr id="20" name="円: 塗りつぶしなし 19">
            <a:extLst>
              <a:ext uri="{FF2B5EF4-FFF2-40B4-BE49-F238E27FC236}">
                <a16:creationId xmlns:a16="http://schemas.microsoft.com/office/drawing/2014/main" id="{729FE43B-D9DE-553F-DD00-64B39B70569D}"/>
              </a:ext>
            </a:extLst>
          </p:cNvPr>
          <p:cNvSpPr/>
          <p:nvPr/>
        </p:nvSpPr>
        <p:spPr>
          <a:xfrm>
            <a:off x="7480832" y="1398969"/>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グラフィックス 6" hidden="1">
            <a:extLst>
              <a:ext uri="{FF2B5EF4-FFF2-40B4-BE49-F238E27FC236}">
                <a16:creationId xmlns:a16="http://schemas.microsoft.com/office/drawing/2014/main" id="{2BF0D558-DC66-889C-8CB5-93E5D24320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41C8A4B0-7FDB-4C18-C2D3-C24579B5F1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8CD24C06-9FA3-0664-A054-A60C480F39F6}"/>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AE192128-A47F-00A0-056A-B6629CFB74A0}"/>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B8E41C97-EBE6-92DB-D7B2-75ACF51E92AD}"/>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9FE49830-2864-EBB6-6028-9078F12AD527}"/>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3" name="四角形: 角を丸くする 2">
            <a:extLst>
              <a:ext uri="{FF2B5EF4-FFF2-40B4-BE49-F238E27FC236}">
                <a16:creationId xmlns:a16="http://schemas.microsoft.com/office/drawing/2014/main" id="{C7B650C8-19E2-2667-547D-98747FF91248}"/>
              </a:ext>
            </a:extLst>
          </p:cNvPr>
          <p:cNvSpPr/>
          <p:nvPr/>
        </p:nvSpPr>
        <p:spPr>
          <a:xfrm>
            <a:off x="7398544" y="1340354"/>
            <a:ext cx="1145879"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7F54C9D3-0682-C93F-1235-0AAF972FFACB}"/>
              </a:ext>
            </a:extLst>
          </p:cNvPr>
          <p:cNvSpPr/>
          <p:nvPr/>
        </p:nvSpPr>
        <p:spPr>
          <a:xfrm>
            <a:off x="7025510" y="2440562"/>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09E26EA8-A4E9-09D1-3C83-A8E48C818F89}"/>
              </a:ext>
            </a:extLst>
          </p:cNvPr>
          <p:cNvSpPr txBox="1"/>
          <p:nvPr/>
        </p:nvSpPr>
        <p:spPr>
          <a:xfrm>
            <a:off x="7073863" y="2512370"/>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A85DCB17-E345-F42D-A904-16DEF127A9A6}"/>
              </a:ext>
            </a:extLst>
          </p:cNvPr>
          <p:cNvSpPr/>
          <p:nvPr/>
        </p:nvSpPr>
        <p:spPr>
          <a:xfrm>
            <a:off x="7273630" y="317203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ED365CC5-BC3A-1B76-75D1-BE1340C76C4E}"/>
              </a:ext>
            </a:extLst>
          </p:cNvPr>
          <p:cNvSpPr txBox="1"/>
          <p:nvPr/>
        </p:nvSpPr>
        <p:spPr>
          <a:xfrm>
            <a:off x="7204994" y="3186588"/>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四角形: 角を丸くする 20">
            <a:hlinkClick r:id="rId7" action="ppaction://hlinksldjump"/>
            <a:extLst>
              <a:ext uri="{FF2B5EF4-FFF2-40B4-BE49-F238E27FC236}">
                <a16:creationId xmlns:a16="http://schemas.microsoft.com/office/drawing/2014/main" id="{F463FAAB-F576-6CAB-B928-4CCB8B628DCC}"/>
              </a:ext>
            </a:extLst>
          </p:cNvPr>
          <p:cNvSpPr/>
          <p:nvPr/>
        </p:nvSpPr>
        <p:spPr>
          <a:xfrm>
            <a:off x="7025510" y="2440562"/>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A51C659B-025E-D75A-46F5-E42619D57963}"/>
              </a:ext>
            </a:extLst>
          </p:cNvPr>
          <p:cNvSpPr txBox="1"/>
          <p:nvPr/>
        </p:nvSpPr>
        <p:spPr>
          <a:xfrm>
            <a:off x="7398544" y="1310694"/>
            <a:ext cx="114587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県営庭球場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894365291"/>
      </p:ext>
    </p:extLst>
  </p:cSld>
  <p:clrMapOvr>
    <a:masterClrMapping/>
  </p:clrMapOvr>
  <p:transition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77D48-7DCB-A290-06B9-6B8126EEA2FF}"/>
            </a:ext>
          </a:extLst>
        </p:cNvPr>
        <p:cNvGrpSpPr/>
        <p:nvPr/>
      </p:nvGrpSpPr>
      <p:grpSpPr>
        <a:xfrm>
          <a:off x="0" y="0"/>
          <a:ext cx="0" cy="0"/>
          <a:chOff x="0" y="0"/>
          <a:chExt cx="0" cy="0"/>
        </a:xfrm>
      </p:grpSpPr>
      <p:sp>
        <p:nvSpPr>
          <p:cNvPr id="4" name="Google Shape;105;p1">
            <a:hlinkClick r:id="rId3" action="ppaction://hlinksldjump"/>
            <a:extLst>
              <a:ext uri="{FF2B5EF4-FFF2-40B4-BE49-F238E27FC236}">
                <a16:creationId xmlns:a16="http://schemas.microsoft.com/office/drawing/2014/main" id="{933C11D8-861C-D8FA-8AA7-5C737A2E5141}"/>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51A6C837-598B-C318-09A6-75512767B747}"/>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64AE0BD4-5FEA-A052-6733-9027C3A736B7}"/>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D57395E3-2048-4491-D571-11337F8AE9F6}"/>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E75A3741-F64F-998A-8E0A-CDB8B435B086}"/>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804E808F-C79A-CA77-6A2C-122B0A3D819E}"/>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FDB7364C-8862-8D62-49C1-58D98377CE32}"/>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1345D076-299A-DC99-823F-23DB7CD3E8C6}"/>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0E21760F-7C48-BC9D-D33E-A45A2E497B8E}"/>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33FE0B80-FAEC-B9E4-D999-9539E0955707}"/>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5D78F89E-E82D-D815-67F2-82830A5AC2A1}"/>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9958E986-3FC4-3692-4C19-BCA3E1511302}"/>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F3984ABB-EDC6-AF60-4A9B-846C7309C684}"/>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171CBBB0-61E7-D47C-5E3D-F66C422BFBFD}"/>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6A7371A6-CD74-61BD-7495-55C95090103B}"/>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06A89A01-0248-3B67-BE99-C763FB21D29D}"/>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55455F3C-4C61-0250-AB5F-256E7D19B1EF}"/>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46D246FE-1054-CA32-295D-E56E5CF92174}"/>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2D30E1CE-A258-1B3F-0249-72DDC832C714}"/>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6AF6BC4A-D2EA-4D52-E091-4EEF721F952E}"/>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5C5F4518-FDCB-6EC4-9940-86A8A7DFCB7A}"/>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09E7FD43-38CA-F5AD-824C-3D6C2652A8E4}"/>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F831BB6F-3228-E123-AE8E-F2DB4AA4B1C7}"/>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22B62B02-DA21-94B6-51F8-DAE4296193DD}"/>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D588DE2D-FF71-3C60-44FA-3C54AAE002EE}"/>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8C26312F-3804-44CB-44AC-E79FCA9CA13D}"/>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7022048"/>
      </p:ext>
    </p:extLst>
  </p:cSld>
  <p:clrMapOvr>
    <a:masterClrMapping/>
  </p:clrMapOvr>
  <p:transition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DB242-9BC1-4470-D96C-F34BC572D2E8}"/>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47D439A2-31C0-4A4E-9461-3E4730AB3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1393CBBC-EB0A-DF78-94A8-737414DA7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32953537-EF8D-4D56-5FE4-63ED83003EC6}"/>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AAFCC946-58D9-30B3-97C0-77D57E2CE455}"/>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B8161DB3-176F-594A-C7D7-898A95D05CE4}"/>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053C9F45-8C24-60C9-5039-8C646CB02B39}"/>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18" name="四角形: 角を丸くする 117">
            <a:extLst>
              <a:ext uri="{FF2B5EF4-FFF2-40B4-BE49-F238E27FC236}">
                <a16:creationId xmlns:a16="http://schemas.microsoft.com/office/drawing/2014/main" id="{2F5A72C5-6158-88BC-5D39-83654FBEB6C9}"/>
              </a:ext>
            </a:extLst>
          </p:cNvPr>
          <p:cNvSpPr/>
          <p:nvPr/>
        </p:nvSpPr>
        <p:spPr>
          <a:xfrm>
            <a:off x="8477793" y="2652882"/>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 name="テキスト ボックス 120">
            <a:extLst>
              <a:ext uri="{FF2B5EF4-FFF2-40B4-BE49-F238E27FC236}">
                <a16:creationId xmlns:a16="http://schemas.microsoft.com/office/drawing/2014/main" id="{93C3FD1D-E68B-DF68-0716-948DF4873CDE}"/>
              </a:ext>
            </a:extLst>
          </p:cNvPr>
          <p:cNvSpPr txBox="1"/>
          <p:nvPr/>
        </p:nvSpPr>
        <p:spPr>
          <a:xfrm>
            <a:off x="8526146" y="2724690"/>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14" name="Google Shape;105;p1">
            <a:extLst>
              <a:ext uri="{FF2B5EF4-FFF2-40B4-BE49-F238E27FC236}">
                <a16:creationId xmlns:a16="http://schemas.microsoft.com/office/drawing/2014/main" id="{663CE30F-6629-2187-75F6-1DAF19F777D5}"/>
              </a:ext>
            </a:extLst>
          </p:cNvPr>
          <p:cNvSpPr/>
          <p:nvPr/>
        </p:nvSpPr>
        <p:spPr>
          <a:xfrm>
            <a:off x="8725913" y="338435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テキスト ボックス 4">
            <a:extLst>
              <a:ext uri="{FF2B5EF4-FFF2-40B4-BE49-F238E27FC236}">
                <a16:creationId xmlns:a16="http://schemas.microsoft.com/office/drawing/2014/main" id="{1EEA1074-7AD2-E06D-22D9-AE9610A96742}"/>
              </a:ext>
            </a:extLst>
          </p:cNvPr>
          <p:cNvSpPr txBox="1"/>
          <p:nvPr/>
        </p:nvSpPr>
        <p:spPr>
          <a:xfrm>
            <a:off x="8657277" y="3398908"/>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3" name="円: 塗りつぶしなし 12">
            <a:extLst>
              <a:ext uri="{FF2B5EF4-FFF2-40B4-BE49-F238E27FC236}">
                <a16:creationId xmlns:a16="http://schemas.microsoft.com/office/drawing/2014/main" id="{8CDFCADB-BCAC-A402-8A9E-984402ACF394}"/>
              </a:ext>
            </a:extLst>
          </p:cNvPr>
          <p:cNvSpPr/>
          <p:nvPr/>
        </p:nvSpPr>
        <p:spPr>
          <a:xfrm>
            <a:off x="8933115" y="1611289"/>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四角形: 角を丸くする 9">
            <a:extLst>
              <a:ext uri="{FF2B5EF4-FFF2-40B4-BE49-F238E27FC236}">
                <a16:creationId xmlns:a16="http://schemas.microsoft.com/office/drawing/2014/main" id="{1CB3C441-A072-3014-5455-0F3AA3049163}"/>
              </a:ext>
            </a:extLst>
          </p:cNvPr>
          <p:cNvSpPr/>
          <p:nvPr/>
        </p:nvSpPr>
        <p:spPr>
          <a:xfrm>
            <a:off x="8763694" y="2002670"/>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9B7B2FF0-7136-4126-AF8B-D23B2F70568A}"/>
              </a:ext>
            </a:extLst>
          </p:cNvPr>
          <p:cNvSpPr txBox="1"/>
          <p:nvPr/>
        </p:nvSpPr>
        <p:spPr>
          <a:xfrm>
            <a:off x="8764028" y="1973010"/>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県営野球場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7" name="四角形: 角を丸くする 16">
            <a:hlinkClick r:id="rId7" action="ppaction://hlinksldjump"/>
            <a:extLst>
              <a:ext uri="{FF2B5EF4-FFF2-40B4-BE49-F238E27FC236}">
                <a16:creationId xmlns:a16="http://schemas.microsoft.com/office/drawing/2014/main" id="{9C5980A8-7A97-0DD5-5195-B79655664886}"/>
              </a:ext>
            </a:extLst>
          </p:cNvPr>
          <p:cNvSpPr/>
          <p:nvPr/>
        </p:nvSpPr>
        <p:spPr>
          <a:xfrm>
            <a:off x="8477793" y="2652882"/>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592679748"/>
      </p:ext>
    </p:extLst>
  </p:cSld>
  <p:clrMapOvr>
    <a:masterClrMapping/>
  </p:clrMapOvr>
  <p:transition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26A7D-CC91-760A-1EF6-651852F5B3FB}"/>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817D6B79-B6C3-0396-EF55-F1FAA000EFD9}"/>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41A9DD9F-2DC9-EFDD-28E4-5CE5DB5675A7}"/>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AD8D7AB6-0FD1-5FD0-2F7B-C9118F6EC0D1}"/>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25D4CE40-5CE6-CC60-EE73-B7A89928841B}"/>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443E1900-28E8-1F05-6202-7EF78A5381C1}"/>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25CD7074-8963-E6C1-100D-4D506AB8D8C1}"/>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95D4D939-E67C-E6B4-88A0-9F0A1DCD9893}"/>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D84673C1-BA57-8471-2273-8782E79CA5A9}"/>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182DC565-2AAD-A78F-82D5-C3796C940DD5}"/>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DDA38408-001E-560C-C7EC-E7E34C98DB43}"/>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C4D641A5-FF45-6134-A0BC-C777C7E5A9F4}"/>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3909584A-3936-9DAB-7F07-FBC5FFA0EB73}"/>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104CCBB4-FD66-CC1C-EC81-F57438210B98}"/>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0010B0B2-CD2A-01F7-15FD-DCA2A4D8B1DC}"/>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042A3AF3-2943-C223-A2C4-8FF26BEAE8BD}"/>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0E0AC44A-2EB0-E345-B836-DEF4C1FAEF09}"/>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CF5FCED9-9CCA-6C64-8EF7-6BA530E15902}"/>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3498459C-8EE9-33D0-0778-BC89A4AFDC66}"/>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5F9344A2-B8E6-23A5-496F-2B1E6AECA1BA}"/>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15DE6FC5-8427-B943-14D4-ED6733BABB14}"/>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55C5FDB0-3C2D-CB6C-7576-CA8912C31C9A}"/>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238F022E-6F09-62D6-7BA6-647AEC679E4C}"/>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4AA194AC-332C-9CC2-A9BA-52B5CB64EE91}"/>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D19CC3E9-F6F1-5358-113A-9FF829D3B2E0}"/>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DB38CEA7-9307-F99E-0B4A-E68D53FE455F}"/>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0F5CD0A6-26C6-1643-9528-5DF3FBBDB983}"/>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2272546"/>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4F65-30D5-1ECE-CA5E-935D5D6B041B}"/>
            </a:ext>
          </a:extLst>
        </p:cNvPr>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901040FA-56B8-A3BF-8C5F-7EC5CAB47646}"/>
              </a:ext>
            </a:extLst>
          </p:cNvPr>
          <p:cNvSpPr/>
          <p:nvPr/>
        </p:nvSpPr>
        <p:spPr>
          <a:xfrm>
            <a:off x="217458" y="701564"/>
            <a:ext cx="5745600" cy="5828400"/>
          </a:xfrm>
          <a:prstGeom prst="roundRect">
            <a:avLst>
              <a:gd name="adj" fmla="val 3497"/>
            </a:avLst>
          </a:prstGeom>
          <a:solidFill>
            <a:srgbClr val="FFFB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11;p1">
            <a:extLst>
              <a:ext uri="{FF2B5EF4-FFF2-40B4-BE49-F238E27FC236}">
                <a16:creationId xmlns:a16="http://schemas.microsoft.com/office/drawing/2014/main" id="{B6D1E3B4-9910-F250-3545-D74FC05EA997}"/>
              </a:ext>
            </a:extLst>
          </p:cNvPr>
          <p:cNvSpPr txBox="1"/>
          <p:nvPr/>
        </p:nvSpPr>
        <p:spPr>
          <a:xfrm>
            <a:off x="1048892" y="922792"/>
            <a:ext cx="4082732" cy="695535"/>
          </a:xfrm>
          <a:prstGeom prst="rect">
            <a:avLst/>
          </a:prstGeom>
          <a:noFill/>
          <a:ln>
            <a:noFill/>
          </a:ln>
        </p:spPr>
        <p:txBody>
          <a:bodyPr spcFirstLastPara="1" wrap="square" lIns="91425" tIns="45700" rIns="91425" bIns="45700" anchor="t" anchorCtr="0">
            <a:spAutoFit/>
          </a:bodyPr>
          <a:lstStyle/>
          <a:p>
            <a:pPr marR="0" lvl="0" algn="ctr" rtl="0">
              <a:lnSpc>
                <a:spcPct val="140000"/>
              </a:lnSpc>
              <a:spcBef>
                <a:spcPts val="0"/>
              </a:spcBef>
              <a:spcAft>
                <a:spcPts val="0"/>
              </a:spcAft>
            </a:pPr>
            <a:r>
              <a:rPr lang="ja-JP" altLang="en-US" sz="28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児童のみなさんへ</a:t>
            </a:r>
            <a:endParaRPr lang="en-US" altLang="ja-JP" sz="28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13" name="直線コネクタ 12">
            <a:extLst>
              <a:ext uri="{FF2B5EF4-FFF2-40B4-BE49-F238E27FC236}">
                <a16:creationId xmlns:a16="http://schemas.microsoft.com/office/drawing/2014/main" id="{1789D981-BEB6-3965-57F1-681F261D1746}"/>
              </a:ext>
            </a:extLst>
          </p:cNvPr>
          <p:cNvCxnSpPr>
            <a:cxnSpLocks/>
          </p:cNvCxnSpPr>
          <p:nvPr/>
        </p:nvCxnSpPr>
        <p:spPr>
          <a:xfrm>
            <a:off x="751707" y="1710559"/>
            <a:ext cx="46771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DBD03E63-FFBE-D0CF-44F3-057290C566B8}"/>
              </a:ext>
            </a:extLst>
          </p:cNvPr>
          <p:cNvSpPr txBox="1"/>
          <p:nvPr/>
        </p:nvSpPr>
        <p:spPr>
          <a:xfrm>
            <a:off x="356058" y="1912819"/>
            <a:ext cx="5468400" cy="3819956"/>
          </a:xfrm>
          <a:prstGeom prst="rect">
            <a:avLst/>
          </a:prstGeom>
          <a:noFill/>
        </p:spPr>
        <p:txBody>
          <a:bodyPr wrap="square">
            <a:spAutoFit/>
          </a:bodyPr>
          <a:lstStyle/>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みなさんが ３・４年生のときに学習した水道・ごみ処理・警察・消防などの公共サービスや、学校・図書館・公園などの公共施設には、「税金」が使われています。</a:t>
            </a:r>
            <a:endParaRPr lang="en-US" altLang="ja-JP" sz="1600" dirty="0">
              <a:latin typeface="UD デジタル 教科書体 NP-R" panose="02020400000000000000" pitchFamily="18" charset="-128"/>
              <a:ea typeface="UD デジタル 教科書体 NP-R" panose="02020400000000000000" pitchFamily="18" charset="-128"/>
            </a:endParaRPr>
          </a:p>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では、「税金」とは一体何なのでしょう？だれが納めているのでしょう？だれがどうやって使い方を決めているのでしょう？</a:t>
            </a:r>
            <a:endParaRPr lang="en-US" altLang="ja-JP" sz="1600" dirty="0">
              <a:latin typeface="UD デジタル 教科書体 NP-R" panose="02020400000000000000" pitchFamily="18" charset="-128"/>
              <a:ea typeface="UD デジタル 教科書体 NP-R" panose="02020400000000000000" pitchFamily="18" charset="-128"/>
            </a:endParaRPr>
          </a:p>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この教材を使えば、短い時間で「税金」のことがよくわかります。</a:t>
            </a:r>
          </a:p>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先生やお友だち、ご家族といっしょに、税金のことを楽しく学んでくださいね。</a:t>
            </a:r>
          </a:p>
        </p:txBody>
      </p:sp>
      <p:sp>
        <p:nvSpPr>
          <p:cNvPr id="9" name="四角形: 角を丸くする 8">
            <a:extLst>
              <a:ext uri="{FF2B5EF4-FFF2-40B4-BE49-F238E27FC236}">
                <a16:creationId xmlns:a16="http://schemas.microsoft.com/office/drawing/2014/main" id="{9A1B1278-ACA6-5C95-5D0A-EA49212D9B68}"/>
              </a:ext>
            </a:extLst>
          </p:cNvPr>
          <p:cNvSpPr/>
          <p:nvPr/>
        </p:nvSpPr>
        <p:spPr>
          <a:xfrm>
            <a:off x="6229934" y="701564"/>
            <a:ext cx="5744609" cy="5829864"/>
          </a:xfrm>
          <a:prstGeom prst="roundRect">
            <a:avLst>
              <a:gd name="adj" fmla="val 3497"/>
            </a:avLst>
          </a:prstGeom>
          <a:solidFill>
            <a:srgbClr val="C6E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Google Shape;111;p1">
            <a:extLst>
              <a:ext uri="{FF2B5EF4-FFF2-40B4-BE49-F238E27FC236}">
                <a16:creationId xmlns:a16="http://schemas.microsoft.com/office/drawing/2014/main" id="{60789A80-0496-5A69-8CE5-774490554631}"/>
              </a:ext>
            </a:extLst>
          </p:cNvPr>
          <p:cNvSpPr txBox="1"/>
          <p:nvPr/>
        </p:nvSpPr>
        <p:spPr>
          <a:xfrm>
            <a:off x="7060872" y="922791"/>
            <a:ext cx="4082732" cy="695535"/>
          </a:xfrm>
          <a:prstGeom prst="rect">
            <a:avLst/>
          </a:prstGeom>
          <a:noFill/>
          <a:ln>
            <a:noFill/>
          </a:ln>
        </p:spPr>
        <p:txBody>
          <a:bodyPr spcFirstLastPara="1" wrap="square" lIns="91425" tIns="45700" rIns="91425" bIns="45700" anchor="t" anchorCtr="0">
            <a:spAutoFit/>
          </a:bodyPr>
          <a:lstStyle/>
          <a:p>
            <a:pPr marR="0" lvl="0" algn="ctr" rtl="0">
              <a:lnSpc>
                <a:spcPct val="140000"/>
              </a:lnSpc>
              <a:spcBef>
                <a:spcPts val="0"/>
              </a:spcBef>
              <a:spcAft>
                <a:spcPts val="0"/>
              </a:spcAft>
            </a:pPr>
            <a:r>
              <a:rPr lang="ja-JP" altLang="en-US" sz="28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rPr>
              <a:t>先生方へ</a:t>
            </a:r>
            <a:endParaRPr lang="en-US" altLang="ja-JP" sz="2800" b="1" i="0" u="none" strike="noStrike" cap="none" dirty="0">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15" name="直線コネクタ 14">
            <a:extLst>
              <a:ext uri="{FF2B5EF4-FFF2-40B4-BE49-F238E27FC236}">
                <a16:creationId xmlns:a16="http://schemas.microsoft.com/office/drawing/2014/main" id="{DE368CDD-1489-E870-A425-98FEB7744FA3}"/>
              </a:ext>
            </a:extLst>
          </p:cNvPr>
          <p:cNvCxnSpPr>
            <a:cxnSpLocks/>
          </p:cNvCxnSpPr>
          <p:nvPr/>
        </p:nvCxnSpPr>
        <p:spPr>
          <a:xfrm>
            <a:off x="6763687" y="1710558"/>
            <a:ext cx="46771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72DE77F-1B5F-8D7E-A378-60367DB2EDB6}"/>
              </a:ext>
            </a:extLst>
          </p:cNvPr>
          <p:cNvSpPr txBox="1"/>
          <p:nvPr/>
        </p:nvSpPr>
        <p:spPr>
          <a:xfrm>
            <a:off x="6367746" y="1912818"/>
            <a:ext cx="5606795" cy="4509376"/>
          </a:xfrm>
          <a:prstGeom prst="rect">
            <a:avLst/>
          </a:prstGeom>
          <a:noFill/>
        </p:spPr>
        <p:txBody>
          <a:bodyPr wrap="square">
            <a:spAutoFit/>
          </a:bodyPr>
          <a:lstStyle/>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小学校 学習指導要領 社会の</a:t>
            </a:r>
            <a:r>
              <a:rPr lang="en-US" altLang="ja-JP" sz="1600" dirty="0">
                <a:latin typeface="UD デジタル 教科書体 NP-R" panose="02020400000000000000" pitchFamily="18" charset="-128"/>
                <a:ea typeface="UD デジタル 教科書体 NP-R" panose="02020400000000000000" pitchFamily="18" charset="-128"/>
              </a:rPr>
              <a:t>〔</a:t>
            </a:r>
            <a:r>
              <a:rPr lang="ja-JP" altLang="en-US" sz="1600" dirty="0">
                <a:latin typeface="UD デジタル 教科書体 NP-R" panose="02020400000000000000" pitchFamily="18" charset="-128"/>
                <a:ea typeface="UD デジタル 教科書体 NP-R" panose="02020400000000000000" pitchFamily="18" charset="-128"/>
              </a:rPr>
              <a:t>第６学年</a:t>
            </a:r>
            <a:r>
              <a:rPr lang="en-US" altLang="ja-JP" sz="1600" dirty="0">
                <a:latin typeface="UD デジタル 教科書体 NP-R" panose="02020400000000000000" pitchFamily="18" charset="-128"/>
                <a:ea typeface="UD デジタル 教科書体 NP-R" panose="02020400000000000000" pitchFamily="18" charset="-128"/>
              </a:rPr>
              <a:t>〕</a:t>
            </a:r>
            <a:r>
              <a:rPr lang="ja-JP" altLang="en-US" sz="1600" dirty="0">
                <a:latin typeface="UD デジタル 教科書体 NP-R" panose="02020400000000000000" pitchFamily="18" charset="-128"/>
                <a:ea typeface="UD デジタル 教科書体 NP-R" panose="02020400000000000000" pitchFamily="18" charset="-128"/>
              </a:rPr>
              <a:t>「３ 内容の取扱い」では、「</a:t>
            </a:r>
            <a:r>
              <a:rPr lang="en-US" altLang="ja-JP" sz="1600" dirty="0">
                <a:latin typeface="UD デジタル 教科書体 NP-R" panose="02020400000000000000" pitchFamily="18" charset="-128"/>
                <a:ea typeface="UD デジタル 教科書体 NP-R" panose="02020400000000000000" pitchFamily="18" charset="-128"/>
              </a:rPr>
              <a:t>…</a:t>
            </a:r>
            <a:r>
              <a:rPr lang="ja-JP" altLang="en-US" sz="1600" dirty="0">
                <a:latin typeface="UD デジタル 教科書体 NP-R" panose="02020400000000000000" pitchFamily="18" charset="-128"/>
                <a:ea typeface="UD デジタル 教科書体 NP-R" panose="02020400000000000000" pitchFamily="18" charset="-128"/>
              </a:rPr>
              <a:t>租税の役割などについて扱うこと。</a:t>
            </a:r>
            <a:r>
              <a:rPr lang="en-US" altLang="ja-JP" sz="1600" dirty="0">
                <a:latin typeface="UD デジタル 教科書体 NP-R" panose="02020400000000000000" pitchFamily="18" charset="-128"/>
                <a:ea typeface="UD デジタル 教科書体 NP-R" panose="02020400000000000000" pitchFamily="18" charset="-128"/>
              </a:rPr>
              <a:t>…</a:t>
            </a:r>
            <a:r>
              <a:rPr lang="ja-JP" altLang="en-US" sz="1600" dirty="0">
                <a:latin typeface="UD デジタル 教科書体 NP-R" panose="02020400000000000000" pitchFamily="18" charset="-128"/>
                <a:ea typeface="UD デジタル 教科書体 NP-R" panose="02020400000000000000" pitchFamily="18" charset="-128"/>
              </a:rPr>
              <a:t>」と明記されています。</a:t>
            </a:r>
          </a:p>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そのため、６年生の社会科教科書の政治に関する単元では、必ず「納税の義務」について学びます。</a:t>
            </a:r>
          </a:p>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しかし、子供たちにとって税金は身近なものとは言えないため、子供たちは「税金ってなんだろう？」「誰がどうやって納めるのだろう」などの疑問を持つと思われます。</a:t>
            </a:r>
          </a:p>
          <a:p>
            <a:pPr>
              <a:lnSpc>
                <a:spcPct val="140000"/>
              </a:lnSpc>
              <a:spcBef>
                <a:spcPts val="800"/>
              </a:spcBef>
            </a:pPr>
            <a:r>
              <a:rPr lang="ja-JP" altLang="en-US" sz="1600" dirty="0">
                <a:latin typeface="UD デジタル 教科書体 NP-R" panose="02020400000000000000" pitchFamily="18" charset="-128"/>
                <a:ea typeface="UD デジタル 教科書体 NP-R" panose="02020400000000000000" pitchFamily="18" charset="-128"/>
              </a:rPr>
              <a:t>私たちはそういった子供たちの疑問に先生方が答える時の一助になるようにという思いで、この教材を編集しました。税について学習する時間は限られていることと思いますが、ご活用いただけると幸いです。</a:t>
            </a:r>
          </a:p>
        </p:txBody>
      </p:sp>
      <p:sp>
        <p:nvSpPr>
          <p:cNvPr id="18" name="正方形/長方形 17">
            <a:extLst>
              <a:ext uri="{FF2B5EF4-FFF2-40B4-BE49-F238E27FC236}">
                <a16:creationId xmlns:a16="http://schemas.microsoft.com/office/drawing/2014/main" id="{1F68F1E6-7EF6-02D0-03DB-9FE9856553BD}"/>
              </a:ext>
            </a:extLst>
          </p:cNvPr>
          <p:cNvSpPr/>
          <p:nvPr/>
        </p:nvSpPr>
        <p:spPr>
          <a:xfrm>
            <a:off x="4784442" y="3028733"/>
            <a:ext cx="457200"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a:latin typeface="UD デジタル 教科書体 NP-R" panose="02020400000000000000" pitchFamily="18" charset="-128"/>
                <a:ea typeface="UD デジタル 教科書体 NP-R" panose="02020400000000000000" pitchFamily="18" charset="-128"/>
              </a:rPr>
              <a:t>おさ</a:t>
            </a:r>
          </a:p>
        </p:txBody>
      </p:sp>
      <p:sp>
        <p:nvSpPr>
          <p:cNvPr id="19" name="正方形/長方形 18">
            <a:extLst>
              <a:ext uri="{FF2B5EF4-FFF2-40B4-BE49-F238E27FC236}">
                <a16:creationId xmlns:a16="http://schemas.microsoft.com/office/drawing/2014/main" id="{E7F15D0B-6814-A9A9-6E8A-83EF1170DA23}"/>
              </a:ext>
            </a:extLst>
          </p:cNvPr>
          <p:cNvSpPr/>
          <p:nvPr/>
        </p:nvSpPr>
        <p:spPr>
          <a:xfrm>
            <a:off x="1213197" y="2581432"/>
            <a:ext cx="896112" cy="210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600" dirty="0">
                <a:latin typeface="UD デジタル 教科書体 NP-R" panose="02020400000000000000" pitchFamily="18" charset="-128"/>
                <a:ea typeface="UD デジタル 教科書体 NP-R" panose="02020400000000000000" pitchFamily="18" charset="-128"/>
              </a:rPr>
              <a:t>こうきょうしせつ</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21" name="正方形/長方形 20">
            <a:extLst>
              <a:ext uri="{FF2B5EF4-FFF2-40B4-BE49-F238E27FC236}">
                <a16:creationId xmlns:a16="http://schemas.microsoft.com/office/drawing/2014/main" id="{E7B36304-DA26-FBD4-3838-CB3569FB411B}"/>
              </a:ext>
            </a:extLst>
          </p:cNvPr>
          <p:cNvSpPr/>
          <p:nvPr/>
        </p:nvSpPr>
        <p:spPr>
          <a:xfrm>
            <a:off x="2241280" y="2241235"/>
            <a:ext cx="896112" cy="210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latin typeface="UD デジタル 教科書体 NP-R" panose="02020400000000000000" pitchFamily="18" charset="-128"/>
                <a:ea typeface="UD デジタル 教科書体 NP-R" panose="02020400000000000000" pitchFamily="18" charset="-128"/>
              </a:rPr>
              <a:t>こうきょう</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22" name="正方形/長方形 21">
            <a:extLst>
              <a:ext uri="{FF2B5EF4-FFF2-40B4-BE49-F238E27FC236}">
                <a16:creationId xmlns:a16="http://schemas.microsoft.com/office/drawing/2014/main" id="{C8846961-D356-0BD5-E354-7B8E862A907D}"/>
              </a:ext>
            </a:extLst>
          </p:cNvPr>
          <p:cNvSpPr/>
          <p:nvPr/>
        </p:nvSpPr>
        <p:spPr>
          <a:xfrm>
            <a:off x="610286" y="4138790"/>
            <a:ext cx="896112" cy="210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latin typeface="UD デジタル 教科書体 NP-R" panose="02020400000000000000" pitchFamily="18" charset="-128"/>
                <a:ea typeface="UD デジタル 教科書体 NP-R" panose="02020400000000000000" pitchFamily="18" charset="-128"/>
              </a:rPr>
              <a:t>きょうざい</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582721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8" grpId="0"/>
      <p:bldP spid="9" grpId="0" animBg="1"/>
      <p:bldP spid="6" grpId="0"/>
      <p:bldP spid="11" grpId="0"/>
      <p:bldP spid="18" grpId="0"/>
      <p:bldP spid="19"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E0B8-DE3F-1D62-A796-D021AC01E605}"/>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D7832F4F-48C7-176C-E961-39023481D3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3BBA2249-ADC0-3531-B504-92F7913EE1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B6F2D3D4-ADF7-7D0D-59EC-BF715D328D5D}"/>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BC39981F-8C1A-EC88-5831-14B75CCB9447}"/>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72FBA0AD-598D-A99B-790B-00D1AD0FBB28}"/>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DF137F47-BC40-601D-19E1-D367EA4642A9}"/>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18" name="四角形: 角を丸くする 117">
            <a:extLst>
              <a:ext uri="{FF2B5EF4-FFF2-40B4-BE49-F238E27FC236}">
                <a16:creationId xmlns:a16="http://schemas.microsoft.com/office/drawing/2014/main" id="{74728B44-0606-423E-A12F-B4A37C8411BC}"/>
              </a:ext>
            </a:extLst>
          </p:cNvPr>
          <p:cNvSpPr/>
          <p:nvPr/>
        </p:nvSpPr>
        <p:spPr>
          <a:xfrm>
            <a:off x="9638083" y="1781467"/>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 name="テキスト ボックス 120">
            <a:extLst>
              <a:ext uri="{FF2B5EF4-FFF2-40B4-BE49-F238E27FC236}">
                <a16:creationId xmlns:a16="http://schemas.microsoft.com/office/drawing/2014/main" id="{9586FFBB-F6A6-5B7C-CE6E-19755AC460A5}"/>
              </a:ext>
            </a:extLst>
          </p:cNvPr>
          <p:cNvSpPr txBox="1"/>
          <p:nvPr/>
        </p:nvSpPr>
        <p:spPr>
          <a:xfrm>
            <a:off x="9686436" y="1853275"/>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14" name="Google Shape;105;p1">
            <a:extLst>
              <a:ext uri="{FF2B5EF4-FFF2-40B4-BE49-F238E27FC236}">
                <a16:creationId xmlns:a16="http://schemas.microsoft.com/office/drawing/2014/main" id="{2CB2FB71-4DA5-3140-E478-EE242204FA61}"/>
              </a:ext>
            </a:extLst>
          </p:cNvPr>
          <p:cNvSpPr/>
          <p:nvPr/>
        </p:nvSpPr>
        <p:spPr>
          <a:xfrm>
            <a:off x="9886203" y="251293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テキスト ボックス 4">
            <a:extLst>
              <a:ext uri="{FF2B5EF4-FFF2-40B4-BE49-F238E27FC236}">
                <a16:creationId xmlns:a16="http://schemas.microsoft.com/office/drawing/2014/main" id="{9C0A49B9-5AE5-09B9-7731-9AEBEC02968F}"/>
              </a:ext>
            </a:extLst>
          </p:cNvPr>
          <p:cNvSpPr txBox="1"/>
          <p:nvPr/>
        </p:nvSpPr>
        <p:spPr>
          <a:xfrm>
            <a:off x="9817567" y="2527493"/>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3" name="円: 塗りつぶしなし 12">
            <a:extLst>
              <a:ext uri="{FF2B5EF4-FFF2-40B4-BE49-F238E27FC236}">
                <a16:creationId xmlns:a16="http://schemas.microsoft.com/office/drawing/2014/main" id="{6B176A5B-D276-2405-20C7-AF276780DEDF}"/>
              </a:ext>
            </a:extLst>
          </p:cNvPr>
          <p:cNvSpPr/>
          <p:nvPr/>
        </p:nvSpPr>
        <p:spPr>
          <a:xfrm>
            <a:off x="10093405" y="739874"/>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E6D5DB2D-FCC3-B43C-5F0D-051304D3C80D}"/>
              </a:ext>
            </a:extLst>
          </p:cNvPr>
          <p:cNvSpPr/>
          <p:nvPr/>
        </p:nvSpPr>
        <p:spPr>
          <a:xfrm>
            <a:off x="10231939" y="919122"/>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2315C39-FEB7-3619-587E-83B9C09DAEF4}"/>
              </a:ext>
            </a:extLst>
          </p:cNvPr>
          <p:cNvSpPr txBox="1"/>
          <p:nvPr/>
        </p:nvSpPr>
        <p:spPr>
          <a:xfrm>
            <a:off x="10232273" y="889462"/>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ごみ処理場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 name="四角形: 角を丸くする 7">
            <a:hlinkClick r:id="rId7" action="ppaction://hlinksldjump"/>
            <a:extLst>
              <a:ext uri="{FF2B5EF4-FFF2-40B4-BE49-F238E27FC236}">
                <a16:creationId xmlns:a16="http://schemas.microsoft.com/office/drawing/2014/main" id="{C3E62E53-6E5F-A363-0312-B9F47A37A430}"/>
              </a:ext>
            </a:extLst>
          </p:cNvPr>
          <p:cNvSpPr/>
          <p:nvPr/>
        </p:nvSpPr>
        <p:spPr>
          <a:xfrm>
            <a:off x="9638083" y="1781467"/>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36560303"/>
      </p:ext>
    </p:extLst>
  </p:cSld>
  <p:clrMapOvr>
    <a:masterClrMapping/>
  </p:clrMapOvr>
  <p:transition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A6755-D75C-E51D-7F12-8066F5D842CB}"/>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EF39C060-95AC-375C-D6A1-3DBE2F653CD8}"/>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15867BDC-129F-F99C-8EF0-023EF14D353F}"/>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7F7C7A73-6F7C-8738-290C-68C330925C40}"/>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BEBC0C33-151B-A904-A6FD-3E735A671034}"/>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E073572F-3A67-971E-C7EA-595B1762BD4B}"/>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DBAAFEA9-32BD-6914-D53A-E3FB3D2CD664}"/>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B721CE32-9C8B-DC51-2C1A-B97249ED9E4C}"/>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33AB6B72-9FFB-ABB8-C3A5-4C11958E12A5}"/>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B09B4874-CEFB-50BE-D84D-A4A8AF1FC2D3}"/>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0D165383-F686-8D92-0A75-74398CF645AA}"/>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B9BCD111-2BE9-3611-80C6-0F465A913743}"/>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F38CDAE3-AF51-53EF-E909-73FD2A1F768D}"/>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EA2F07BE-680E-CAF4-14CB-6340A4380C20}"/>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54851B87-5C08-3C92-3B84-4FBD41897014}"/>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9A8B7E1E-5A45-F346-D78F-A4856429DB47}"/>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F3625D15-BAF3-1C89-C5A6-220849B88F8F}"/>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B4971EE4-5756-48D0-7F2A-9BA504D2EA9F}"/>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3E8516DC-FB36-0211-0C67-8A3C0E1FC556}"/>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97CE22EC-DBAB-3535-2E81-AFC08CAB3E11}"/>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2DB140D9-2169-7358-8121-258826C314A1}"/>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E31ECDD4-3B3D-27D6-AA5E-0A57E56E5AA5}"/>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72B09CA5-C6B8-B3D6-25A9-D11E7A7675BD}"/>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C9F14B96-5203-3500-9162-8A49F1AAFCE4}"/>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AE3E13FB-70F2-C7DE-55CA-3DEB0FA1FAE8}"/>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04456771-0886-38DA-C73B-544AC84E3910}"/>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D6BE3F60-3772-91FF-1F8F-A4AFF8AD2FA6}"/>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5226822"/>
      </p:ext>
    </p:extLst>
  </p:cSld>
  <p:clrMapOvr>
    <a:masterClrMapping/>
  </p:clrMapOvr>
  <p:transition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8D6AA-C261-D1D0-1775-3A6BA7285F05}"/>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77A8D7E3-5BC9-926E-5A70-0F657390C3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ADDC950A-A49D-6932-1844-B7CB6E06D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4ABFFB5F-C2C7-E6EB-6CB2-0BD02181C57C}"/>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9695592A-71D7-AB4A-47F4-8B4E7A2DDDC7}"/>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EA5E1D06-8A9A-E8E3-0EB0-3E0F548DF36E}"/>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B182308D-95AF-E862-466B-6D01B8CD56CB}"/>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0E5CB129-013C-9BF0-B5E7-B1F02CACF02A}"/>
              </a:ext>
            </a:extLst>
          </p:cNvPr>
          <p:cNvSpPr/>
          <p:nvPr/>
        </p:nvSpPr>
        <p:spPr>
          <a:xfrm>
            <a:off x="479126" y="3517812"/>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F9F79A3-F5C1-B41E-366E-5D7CAC0D1D1E}"/>
              </a:ext>
            </a:extLst>
          </p:cNvPr>
          <p:cNvSpPr txBox="1"/>
          <p:nvPr/>
        </p:nvSpPr>
        <p:spPr>
          <a:xfrm>
            <a:off x="527479" y="3589620"/>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35D98469-71DD-8763-4A8B-091B60563083}"/>
              </a:ext>
            </a:extLst>
          </p:cNvPr>
          <p:cNvSpPr/>
          <p:nvPr/>
        </p:nvSpPr>
        <p:spPr>
          <a:xfrm>
            <a:off x="727246" y="424928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5E99E97B-B069-CBD4-8667-AFD2A89577DE}"/>
              </a:ext>
            </a:extLst>
          </p:cNvPr>
          <p:cNvSpPr txBox="1"/>
          <p:nvPr/>
        </p:nvSpPr>
        <p:spPr>
          <a:xfrm>
            <a:off x="692084" y="4263838"/>
            <a:ext cx="1432548"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乗算記号 19">
            <a:extLst>
              <a:ext uri="{FF2B5EF4-FFF2-40B4-BE49-F238E27FC236}">
                <a16:creationId xmlns:a16="http://schemas.microsoft.com/office/drawing/2014/main" id="{BAB758F8-1BFC-2BBE-59D6-5645796B79E1}"/>
              </a:ext>
            </a:extLst>
          </p:cNvPr>
          <p:cNvSpPr/>
          <p:nvPr/>
        </p:nvSpPr>
        <p:spPr>
          <a:xfrm>
            <a:off x="765027" y="2402913"/>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977D2AF4-9A7B-242C-5B0C-CDB270A6C7B3}"/>
              </a:ext>
            </a:extLst>
          </p:cNvPr>
          <p:cNvSpPr/>
          <p:nvPr/>
        </p:nvSpPr>
        <p:spPr>
          <a:xfrm>
            <a:off x="1548575" y="2626672"/>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9C0AE87-03C7-00BD-AFE3-3613988EEE68}"/>
              </a:ext>
            </a:extLst>
          </p:cNvPr>
          <p:cNvSpPr txBox="1"/>
          <p:nvPr/>
        </p:nvSpPr>
        <p:spPr>
          <a:xfrm>
            <a:off x="1548774" y="2597012"/>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教会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四角形: 角を丸くする 20">
            <a:hlinkClick r:id="rId7" action="ppaction://hlinksldjump"/>
            <a:extLst>
              <a:ext uri="{FF2B5EF4-FFF2-40B4-BE49-F238E27FC236}">
                <a16:creationId xmlns:a16="http://schemas.microsoft.com/office/drawing/2014/main" id="{F9D2BE31-0ADA-011C-397E-2545628844C3}"/>
              </a:ext>
            </a:extLst>
          </p:cNvPr>
          <p:cNvSpPr/>
          <p:nvPr/>
        </p:nvSpPr>
        <p:spPr>
          <a:xfrm>
            <a:off x="479126" y="3517812"/>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821032126"/>
      </p:ext>
    </p:extLst>
  </p:cSld>
  <p:clrMapOvr>
    <a:masterClrMapping/>
  </p:clrMapOvr>
  <p:transition advClick="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E005D-5422-D7EB-AA35-F613115850F0}"/>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6DDAF6DF-1F84-27F7-8B8C-4063B71D95D2}"/>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981495EE-6B2D-5EFC-4309-BC331DF608C2}"/>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F6122912-BA0E-2BE6-FDC4-AAC04DEA085D}"/>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D2584FE2-B9DD-DAAF-3D90-FDFBFBEFEBA0}"/>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3A422B32-B49F-E867-6EE3-30C2773BF0DF}"/>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FF3F7FF5-E430-D025-3E60-9C7FE91EA777}"/>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E59651DF-A629-AC53-8A27-0E110EE8ADBA}"/>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F1E73964-AF00-217C-53B0-2F79DB7E58CA}"/>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CF9E15F0-1E55-FFB3-61B3-33A1120A0671}"/>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A0FE9692-B3F2-7E89-13EF-E893D7BE0BC0}"/>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2E4A2C00-1D4E-0E9B-2A9B-0CE0A4DF4C50}"/>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FEF22384-5A48-1140-5A48-EB2F5A23CE6D}"/>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6770F1BB-6684-71B9-677E-2085BFC1D159}"/>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DC063AF8-9F05-F4AE-3076-496250F09C7E}"/>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3F81FC18-A78B-6375-6BE1-2E056974010B}"/>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86B6B5CC-CD44-1AAF-1C22-3878F868DDB3}"/>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FCE2F0D3-96D1-1327-D6BB-8FD847E7F7D0}"/>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3853B402-A722-FF4A-E162-6C2F68324866}"/>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C130B3AC-C6F3-D039-30AD-AF67B6FB1010}"/>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C43B5276-49C7-9DEE-5DDB-A52DB9C9D389}"/>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093F9047-6CF8-8277-EFDF-A0BF0CFB2BC5}"/>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895A5823-46A1-3E11-0075-A1B9EBBB6AB7}"/>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41EF4027-6182-59C7-43D7-F88AD890A9E3}"/>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B3A82686-B5D9-5084-C6DF-B39F8B9673D6}"/>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DBF54C7D-035A-E37F-3377-FB7D203DD7EB}"/>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A688BFF1-A8F9-13D3-9820-D37D6E200FBA}"/>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9535760"/>
      </p:ext>
    </p:extLst>
  </p:cSld>
  <p:clrMapOvr>
    <a:masterClrMapping/>
  </p:clrMapOvr>
  <p:transition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7A8AB-6D60-F67C-B84D-6DF4BB2D75B6}"/>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CEB52CFC-2658-FB6E-6F56-523793964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E092F036-6E5E-DA0E-71F6-F66F0C4709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83DC9366-FAA0-C057-71D5-804F1ADF4C92}"/>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DC56CD60-D085-80AA-A759-AF59CA7F02E3}"/>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1159A6D3-8AE7-C14A-5CBE-155C2E6F68A3}"/>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C94FDD69-85E8-A920-C67B-028C0EAB4BE8}"/>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13899156-3DF4-BDBF-5C9F-FC10CCA3B9BD}"/>
              </a:ext>
            </a:extLst>
          </p:cNvPr>
          <p:cNvSpPr/>
          <p:nvPr/>
        </p:nvSpPr>
        <p:spPr>
          <a:xfrm>
            <a:off x="3533845" y="4155251"/>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FC33B5A2-5693-2DEF-D818-8EC929C799DB}"/>
              </a:ext>
            </a:extLst>
          </p:cNvPr>
          <p:cNvSpPr txBox="1"/>
          <p:nvPr/>
        </p:nvSpPr>
        <p:spPr>
          <a:xfrm>
            <a:off x="3582198" y="4227059"/>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17998679-DBF4-AEA9-3F6E-168C52C341A9}"/>
              </a:ext>
            </a:extLst>
          </p:cNvPr>
          <p:cNvSpPr/>
          <p:nvPr/>
        </p:nvSpPr>
        <p:spPr>
          <a:xfrm>
            <a:off x="3781965" y="488671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B3DBC04A-3F60-7AC0-B4CB-853865F6802E}"/>
              </a:ext>
            </a:extLst>
          </p:cNvPr>
          <p:cNvSpPr txBox="1"/>
          <p:nvPr/>
        </p:nvSpPr>
        <p:spPr>
          <a:xfrm>
            <a:off x="3713329" y="4901277"/>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1A6EAF08-6441-1B78-8876-E10015387B72}"/>
              </a:ext>
            </a:extLst>
          </p:cNvPr>
          <p:cNvSpPr/>
          <p:nvPr/>
        </p:nvSpPr>
        <p:spPr>
          <a:xfrm>
            <a:off x="3989167" y="3113658"/>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BD6A9C60-04D1-D3C1-A87E-304B4BCE65C0}"/>
              </a:ext>
            </a:extLst>
          </p:cNvPr>
          <p:cNvSpPr/>
          <p:nvPr/>
        </p:nvSpPr>
        <p:spPr>
          <a:xfrm>
            <a:off x="3704524" y="2866520"/>
            <a:ext cx="1471747"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DEABAA6-C6B2-FC00-63EC-52CD1A49B1F0}"/>
              </a:ext>
            </a:extLst>
          </p:cNvPr>
          <p:cNvSpPr txBox="1"/>
          <p:nvPr/>
        </p:nvSpPr>
        <p:spPr>
          <a:xfrm>
            <a:off x="3704959" y="2836860"/>
            <a:ext cx="147131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市役所・町役場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hlinkClick r:id="rId7" action="ppaction://hlinksldjump"/>
            <a:extLst>
              <a:ext uri="{FF2B5EF4-FFF2-40B4-BE49-F238E27FC236}">
                <a16:creationId xmlns:a16="http://schemas.microsoft.com/office/drawing/2014/main" id="{337FE649-F875-8F4C-F353-A33E3D0A4FFA}"/>
              </a:ext>
            </a:extLst>
          </p:cNvPr>
          <p:cNvSpPr/>
          <p:nvPr/>
        </p:nvSpPr>
        <p:spPr>
          <a:xfrm>
            <a:off x="3533845" y="4155251"/>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18717777"/>
      </p:ext>
    </p:extLst>
  </p:cSld>
  <p:clrMapOvr>
    <a:masterClrMapping/>
  </p:clrMapOvr>
  <p:transition advClick="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1BBE1-B389-8B6D-ADC8-4041A7D6BF20}"/>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D634D15E-31FD-F969-AE1C-BBF33831A047}"/>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09D7919E-B937-04FC-51A4-E8D7CF57DA51}"/>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2CEC17A0-A570-EAF5-7439-B69A41A740C2}"/>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FAAAEC1A-BF63-51EB-9E7F-2D816AFBF6A9}"/>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3CE1E1A7-121A-3CBE-AD5E-FD831F177A6A}"/>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23CC1DD2-D5B3-7158-810D-3C0D4FEF1C0D}"/>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679744E3-2392-D429-018B-96098C518CD7}"/>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6780865C-C4BE-C0FC-66AF-A9956D05985A}"/>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801DB551-7C5A-507A-ED44-308C9C1E0058}"/>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3BDF58FB-B447-0ACD-BAD1-1E90E8DA6746}"/>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580F1908-07F6-7A5C-F737-03D27C745666}"/>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58575C79-A0AA-92D7-170B-F6F9E84F4931}"/>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01A10EA2-DF54-2C78-BED5-F2CEA55E9253}"/>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9BCF5994-EE53-757B-F4A6-C827046D3C70}"/>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1FC906D5-8B8C-F1DC-703E-2BADF1954F70}"/>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C900DF81-9141-2EA1-12C5-4B6C3425FB17}"/>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1D1D3C19-2ACF-AADB-B30D-0B9350199A13}"/>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ABBF88E8-AA94-E5B1-B76A-5FA1304A09FF}"/>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D2992D63-B429-AC70-D0D7-2F1DD3CD7AF4}"/>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88A38057-853C-98D8-99B5-B4AE8D1F2AD2}"/>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2FF95352-B966-4365-E029-4182ABCDE736}"/>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8BB6F76A-3A35-AEA1-30DC-9B75FBB27A99}"/>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CCC85DD0-3321-9D21-6D15-563622DA99C8}"/>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DF350174-0B81-ED7B-A6AB-49F8F728D4AB}"/>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E4005D96-E170-9C23-D59B-C32FDD0086D1}"/>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77DCDCDA-12EF-3525-F576-B50BD4F04450}"/>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2212245"/>
      </p:ext>
    </p:extLst>
  </p:cSld>
  <p:clrMapOvr>
    <a:masterClrMapping/>
  </p:clrMapOvr>
  <p:transition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36DAF-868C-3EEB-FED7-92D66871AADC}"/>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0FD3B177-231A-5086-9AFE-03C37636A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E222FEA3-206A-0723-27D5-CFB6AA1C94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B817CACD-7ED7-6C5A-496B-23734FB6C0A8}"/>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1CA63E0D-54F7-4CC8-E96B-D72F8D6DFB40}"/>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12A805EC-D8BB-153B-16BE-D9FB10FB98E7}"/>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D6C781F1-45EA-0D4A-582F-89818FE97E5D}"/>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BE18442B-1B07-3EF8-2DC4-3655C4B27914}"/>
              </a:ext>
            </a:extLst>
          </p:cNvPr>
          <p:cNvSpPr/>
          <p:nvPr/>
        </p:nvSpPr>
        <p:spPr>
          <a:xfrm>
            <a:off x="4285889" y="2857792"/>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012F7A35-D327-780F-87B9-B9A4FE8C68F8}"/>
              </a:ext>
            </a:extLst>
          </p:cNvPr>
          <p:cNvSpPr txBox="1"/>
          <p:nvPr/>
        </p:nvSpPr>
        <p:spPr>
          <a:xfrm>
            <a:off x="4334242" y="2929600"/>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50938140-9B3C-E84B-003C-C7C6A236C1F5}"/>
              </a:ext>
            </a:extLst>
          </p:cNvPr>
          <p:cNvSpPr/>
          <p:nvPr/>
        </p:nvSpPr>
        <p:spPr>
          <a:xfrm>
            <a:off x="4534009" y="358926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A9749D2A-ED66-1CAC-AEA6-313F9E249539}"/>
              </a:ext>
            </a:extLst>
          </p:cNvPr>
          <p:cNvSpPr txBox="1"/>
          <p:nvPr/>
        </p:nvSpPr>
        <p:spPr>
          <a:xfrm>
            <a:off x="4497701" y="3603818"/>
            <a:ext cx="1434841"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56D69947-1F36-73ED-C20A-E0E3D4FC7301}"/>
              </a:ext>
            </a:extLst>
          </p:cNvPr>
          <p:cNvSpPr/>
          <p:nvPr/>
        </p:nvSpPr>
        <p:spPr>
          <a:xfrm>
            <a:off x="4741211" y="1816199"/>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1C131C6B-DB34-48FA-AF8D-FF48CDC6BF9E}"/>
              </a:ext>
            </a:extLst>
          </p:cNvPr>
          <p:cNvSpPr/>
          <p:nvPr/>
        </p:nvSpPr>
        <p:spPr>
          <a:xfrm>
            <a:off x="4872505" y="2400798"/>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5D18996-8A0A-9945-0D79-21BB6273CD7F}"/>
              </a:ext>
            </a:extLst>
          </p:cNvPr>
          <p:cNvSpPr txBox="1"/>
          <p:nvPr/>
        </p:nvSpPr>
        <p:spPr>
          <a:xfrm>
            <a:off x="4872704" y="2371138"/>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交番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hlinkClick r:id="rId7" action="ppaction://hlinksldjump"/>
            <a:extLst>
              <a:ext uri="{FF2B5EF4-FFF2-40B4-BE49-F238E27FC236}">
                <a16:creationId xmlns:a16="http://schemas.microsoft.com/office/drawing/2014/main" id="{0FB0E352-1225-31DC-711D-3C311D99D279}"/>
              </a:ext>
            </a:extLst>
          </p:cNvPr>
          <p:cNvSpPr/>
          <p:nvPr/>
        </p:nvSpPr>
        <p:spPr>
          <a:xfrm>
            <a:off x="4285889" y="2857792"/>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41752293"/>
      </p:ext>
    </p:extLst>
  </p:cSld>
  <p:clrMapOvr>
    <a:masterClrMapping/>
  </p:clrMapOvr>
  <p:transition advClick="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E232-E820-6DFD-04B7-5AD87517D19B}"/>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E674DB82-D2D5-FAAA-491B-F6DADF13F47F}"/>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7E37F183-2B84-9914-7878-99C2853D101E}"/>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36C0D34F-BA0C-1822-D79E-BF8A220A6B6F}"/>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E8CBCE7E-0DAB-C67C-6913-CE2E1029A653}"/>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0F221B7E-0BF3-76AC-BCEA-376E39BF5E9C}"/>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1913117F-7AD9-C9D1-9BED-C5D6B4A6A3FA}"/>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99FABA82-B35E-BCE4-973B-050014647006}"/>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66BBC273-D688-8312-9804-99755D08F7C4}"/>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28730E5E-20A3-9C66-C9CF-5091B07F58AB}"/>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2C1044F6-063E-7EE5-5C09-26743F377FA7}"/>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EC3F5041-86C6-AC0F-EDE5-84A030209BBD}"/>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9EE3269D-4B6A-1FCC-AA22-5CF82ADBAE1D}"/>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0EA5D15D-A708-572B-9F5C-B2B263544846}"/>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E989097C-B3C1-8123-74DC-5C1BC67E3238}"/>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C8153D95-0AC8-D559-054E-BBA02C89A2CB}"/>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AEEF8D79-5FCB-DAFC-80A2-DE38D47D4561}"/>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B5FB055D-69B6-9404-F769-E0CCD90EB437}"/>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08887627-8B67-C360-A940-9D19D5D3D02D}"/>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F7A4F4EB-C009-04F1-486E-9F7037D2E419}"/>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B3D477F0-21D9-AF4F-98E3-6D8C3A9FEFD7}"/>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1240D385-F80E-5798-9DCF-BBD47D7315D0}"/>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4F6B4092-2FF0-7785-F301-A30D635B6DB8}"/>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E503D86B-DF0C-6368-C9CF-598EA4C04502}"/>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21EE3FD0-D328-E3FA-0AA2-A7381AC7A791}"/>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CDB32F4F-47F7-C111-1404-32126EA374E2}"/>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7BEDD5EA-C716-1150-E194-93F821C39A91}"/>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8255619"/>
      </p:ext>
    </p:extLst>
  </p:cSld>
  <p:clrMapOvr>
    <a:masterClrMapping/>
  </p:clrMapOvr>
  <p:transition advClick="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D8188-E35D-2689-FF1C-CDC194A14148}"/>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AAF8C132-3FFA-7049-83B0-70B5CA636B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93154866-BE6D-87E3-ACDF-09FBC6731A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6B3FBFE3-F959-2F15-C91F-5CAABCF59D1B}"/>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6281EACB-288C-66F8-89DB-28E1BE5931FB}"/>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6E7D8DAC-C269-BB40-F7AA-F2EB8D076AFC}"/>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19386F00-567B-C226-3EDB-4F488757CCB3}"/>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8DAD0B50-69EF-E9B5-BA5F-568023D5697D}"/>
              </a:ext>
            </a:extLst>
          </p:cNvPr>
          <p:cNvSpPr/>
          <p:nvPr/>
        </p:nvSpPr>
        <p:spPr>
          <a:xfrm>
            <a:off x="5558635" y="3255064"/>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E99B9F00-8A69-B36C-EE70-00B6C8FE3513}"/>
              </a:ext>
            </a:extLst>
          </p:cNvPr>
          <p:cNvSpPr txBox="1"/>
          <p:nvPr/>
        </p:nvSpPr>
        <p:spPr>
          <a:xfrm>
            <a:off x="5606988" y="3326872"/>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208C5FFB-530A-164A-1F4D-0CD1E1F89FFE}"/>
              </a:ext>
            </a:extLst>
          </p:cNvPr>
          <p:cNvSpPr/>
          <p:nvPr/>
        </p:nvSpPr>
        <p:spPr>
          <a:xfrm>
            <a:off x="5806755" y="3986532"/>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3007C2A6-149F-4D66-32BC-4BA4AC944478}"/>
              </a:ext>
            </a:extLst>
          </p:cNvPr>
          <p:cNvSpPr txBox="1"/>
          <p:nvPr/>
        </p:nvSpPr>
        <p:spPr>
          <a:xfrm>
            <a:off x="5738119" y="4001090"/>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E951392F-1974-CDA1-CA88-615368F51DAD}"/>
              </a:ext>
            </a:extLst>
          </p:cNvPr>
          <p:cNvSpPr/>
          <p:nvPr/>
        </p:nvSpPr>
        <p:spPr>
          <a:xfrm>
            <a:off x="6013957" y="2213471"/>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E39BB0B4-945A-359B-81E4-40612218DA30}"/>
              </a:ext>
            </a:extLst>
          </p:cNvPr>
          <p:cNvSpPr/>
          <p:nvPr/>
        </p:nvSpPr>
        <p:spPr>
          <a:xfrm>
            <a:off x="5917521" y="2619326"/>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250DE0B-295F-2489-AFBC-2B71A7E6A97B}"/>
              </a:ext>
            </a:extLst>
          </p:cNvPr>
          <p:cNvSpPr txBox="1"/>
          <p:nvPr/>
        </p:nvSpPr>
        <p:spPr>
          <a:xfrm>
            <a:off x="5917855" y="2589666"/>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公立小学校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hlinkClick r:id="rId7" action="ppaction://hlinksldjump"/>
            <a:extLst>
              <a:ext uri="{FF2B5EF4-FFF2-40B4-BE49-F238E27FC236}">
                <a16:creationId xmlns:a16="http://schemas.microsoft.com/office/drawing/2014/main" id="{F1856172-52EF-AF2E-9AC0-34BFA68BFAC7}"/>
              </a:ext>
            </a:extLst>
          </p:cNvPr>
          <p:cNvSpPr/>
          <p:nvPr/>
        </p:nvSpPr>
        <p:spPr>
          <a:xfrm>
            <a:off x="5558635" y="3255064"/>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54223766"/>
      </p:ext>
    </p:extLst>
  </p:cSld>
  <p:clrMapOvr>
    <a:masterClrMapping/>
  </p:clrMapOvr>
  <p:transition advClick="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2F21-1C28-A3D8-681E-972A186EE702}"/>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081B6FEF-A1ED-AFCA-3478-4DC58404FA74}"/>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1E76BDCE-137A-8C72-4065-D58A6B0F2C2F}"/>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DCCEE606-8F0E-A5BA-9BD3-4E05E6D410E0}"/>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E4156293-7C81-AB60-0336-D35C6AB2AF9C}"/>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5D99ED2D-9F7A-50B9-47AF-DB2241D0DBAF}"/>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19636F4E-3C98-6A5B-2235-BCE3B3177C14}"/>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6AD88ADA-3735-8A98-B968-3C3388FAC40F}"/>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2FB7D4C7-3E37-5EA4-FDD7-15816E7593E2}"/>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1ACFAB84-C188-6994-47C4-52A9F5F7264E}"/>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65218891-0CF1-BD0A-F751-580F675EF14B}"/>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033A1693-6783-2385-66DD-A2C90E05E7E2}"/>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6A13D3D1-9C97-05C2-66C3-A6C9D1C3AAD0}"/>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35949757-EF78-EE21-11E0-F261AEED1767}"/>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F356625D-68BD-8D0A-6A0E-BDF6CB8D6348}"/>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5654A4D4-7463-C49A-F899-6532115498C2}"/>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62017919-601F-E4E0-C475-1E64DF50F18C}"/>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BEE37176-8B47-09C2-C488-7C9133B11FFF}"/>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E2595028-31B9-F7E4-FE03-45CC10B70263}"/>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5888DBA6-EA05-EA9A-10D5-85CEB1317651}"/>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D11DE0C3-71B9-9494-315D-9814CCC9E6CA}"/>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A0B76614-3681-071E-E0A7-7B725F3C0284}"/>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43D1ACA5-818B-4B30-327A-A17A47EE38BD}"/>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0B0983FB-B799-646F-A876-2D4D8BB7FE66}"/>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A9411155-0706-2DC2-423F-544A89787D5F}"/>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3A525C0B-C6C6-815E-6767-ACA217EEE591}"/>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4B435271-99CA-CD00-3C9B-5AA2F9C5472F}"/>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75128735"/>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1235-2F93-C944-920C-CA888BD8922A}"/>
            </a:ext>
          </a:extLst>
        </p:cNvPr>
        <p:cNvGrpSpPr/>
        <p:nvPr/>
      </p:nvGrpSpPr>
      <p:grpSpPr>
        <a:xfrm>
          <a:off x="0" y="0"/>
          <a:ext cx="0" cy="0"/>
          <a:chOff x="0" y="0"/>
          <a:chExt cx="0" cy="0"/>
        </a:xfrm>
      </p:grpSpPr>
      <p:sp>
        <p:nvSpPr>
          <p:cNvPr id="7" name="Google Shape;111;p1">
            <a:extLst>
              <a:ext uri="{FF2B5EF4-FFF2-40B4-BE49-F238E27FC236}">
                <a16:creationId xmlns:a16="http://schemas.microsoft.com/office/drawing/2014/main" id="{4A6F6218-B7A8-8DD8-D82E-BE6091BE5992}"/>
              </a:ext>
            </a:extLst>
          </p:cNvPr>
          <p:cNvSpPr txBox="1"/>
          <p:nvPr/>
        </p:nvSpPr>
        <p:spPr>
          <a:xfrm>
            <a:off x="5127397" y="522845"/>
            <a:ext cx="193720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36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目　次</a:t>
            </a:r>
            <a:endParaRPr sz="4400" b="1" spc="300" dirty="0">
              <a:latin typeface="UD デジタル 教科書体 NP-R" panose="02020400000000000000" pitchFamily="18" charset="-128"/>
              <a:ea typeface="UD デジタル 教科書体 NP-R" panose="02020400000000000000" pitchFamily="18" charset="-128"/>
            </a:endParaRPr>
          </a:p>
        </p:txBody>
      </p:sp>
      <p:sp>
        <p:nvSpPr>
          <p:cNvPr id="101" name="正方形/長方形 100">
            <a:extLst>
              <a:ext uri="{FF2B5EF4-FFF2-40B4-BE49-F238E27FC236}">
                <a16:creationId xmlns:a16="http://schemas.microsoft.com/office/drawing/2014/main" id="{F8D11D94-8F5A-57CB-14EE-EBC0695274F9}"/>
              </a:ext>
            </a:extLst>
          </p:cNvPr>
          <p:cNvSpPr/>
          <p:nvPr/>
        </p:nvSpPr>
        <p:spPr>
          <a:xfrm>
            <a:off x="1506000" y="1247801"/>
            <a:ext cx="9180000" cy="104586"/>
          </a:xfrm>
          <a:prstGeom prst="rect">
            <a:avLst/>
          </a:prstGeom>
          <a:solidFill>
            <a:srgbClr val="BBD8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Google Shape;111;p1">
            <a:extLst>
              <a:ext uri="{FF2B5EF4-FFF2-40B4-BE49-F238E27FC236}">
                <a16:creationId xmlns:a16="http://schemas.microsoft.com/office/drawing/2014/main" id="{32B99DC9-DB85-2B16-25AB-9076772C85DC}"/>
              </a:ext>
            </a:extLst>
          </p:cNvPr>
          <p:cNvSpPr txBox="1"/>
          <p:nvPr/>
        </p:nvSpPr>
        <p:spPr>
          <a:xfrm>
            <a:off x="3926150" y="1650632"/>
            <a:ext cx="6046196"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税金って何だろう</a:t>
            </a:r>
            <a:endPar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0" name="Google Shape;111;p1">
            <a:extLst>
              <a:ext uri="{FF2B5EF4-FFF2-40B4-BE49-F238E27FC236}">
                <a16:creationId xmlns:a16="http://schemas.microsoft.com/office/drawing/2014/main" id="{0B7383F2-0568-C94A-7BE2-767E5E9E4897}"/>
              </a:ext>
            </a:extLst>
          </p:cNvPr>
          <p:cNvSpPr txBox="1"/>
          <p:nvPr/>
        </p:nvSpPr>
        <p:spPr>
          <a:xfrm>
            <a:off x="3064305" y="1650632"/>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1.</a:t>
            </a:r>
          </a:p>
        </p:txBody>
      </p:sp>
      <p:sp>
        <p:nvSpPr>
          <p:cNvPr id="4" name="Google Shape;105;p1">
            <a:extLst>
              <a:ext uri="{FF2B5EF4-FFF2-40B4-BE49-F238E27FC236}">
                <a16:creationId xmlns:a16="http://schemas.microsoft.com/office/drawing/2014/main" id="{4D9FA756-82F5-9F05-0877-E150F7B4148E}"/>
              </a:ext>
            </a:extLst>
          </p:cNvPr>
          <p:cNvSpPr/>
          <p:nvPr/>
        </p:nvSpPr>
        <p:spPr>
          <a:xfrm>
            <a:off x="2314290" y="1801810"/>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Google Shape;107;p1">
            <a:extLst>
              <a:ext uri="{FF2B5EF4-FFF2-40B4-BE49-F238E27FC236}">
                <a16:creationId xmlns:a16="http://schemas.microsoft.com/office/drawing/2014/main" id="{4AA7FE35-17A4-4CAE-212E-DA220C0E4DC8}"/>
              </a:ext>
            </a:extLst>
          </p:cNvPr>
          <p:cNvSpPr txBox="1"/>
          <p:nvPr/>
        </p:nvSpPr>
        <p:spPr>
          <a:xfrm>
            <a:off x="2410512" y="1859899"/>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7" name="Google Shape;108;p1">
            <a:extLst>
              <a:ext uri="{FF2B5EF4-FFF2-40B4-BE49-F238E27FC236}">
                <a16:creationId xmlns:a16="http://schemas.microsoft.com/office/drawing/2014/main" id="{D25DBB27-3451-7875-D8F5-2A6F9242B62D}"/>
              </a:ext>
            </a:extLst>
          </p:cNvPr>
          <p:cNvSpPr/>
          <p:nvPr/>
        </p:nvSpPr>
        <p:spPr>
          <a:xfrm rot="5400000">
            <a:off x="2894277" y="1915347"/>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42" name="Google Shape;111;p1">
            <a:extLst>
              <a:ext uri="{FF2B5EF4-FFF2-40B4-BE49-F238E27FC236}">
                <a16:creationId xmlns:a16="http://schemas.microsoft.com/office/drawing/2014/main" id="{AB6C2887-CFAE-B43C-18D2-E6ACF27EA591}"/>
              </a:ext>
            </a:extLst>
          </p:cNvPr>
          <p:cNvSpPr txBox="1"/>
          <p:nvPr/>
        </p:nvSpPr>
        <p:spPr>
          <a:xfrm>
            <a:off x="3926055" y="2585109"/>
            <a:ext cx="6046196"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spc="300" dirty="0">
                <a:latin typeface="UD デジタル 教科書体 NP-R" panose="02020400000000000000" pitchFamily="18" charset="-128"/>
                <a:ea typeface="UD デジタル 教科書体 NP-R" panose="02020400000000000000" pitchFamily="18" charset="-128"/>
                <a:cs typeface="Arial"/>
                <a:sym typeface="Arial"/>
              </a:rPr>
              <a:t>公共施設をたずねて</a:t>
            </a:r>
            <a:endPar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3" name="Google Shape;111;p1">
            <a:extLst>
              <a:ext uri="{FF2B5EF4-FFF2-40B4-BE49-F238E27FC236}">
                <a16:creationId xmlns:a16="http://schemas.microsoft.com/office/drawing/2014/main" id="{68D29D77-FFEA-AB79-E8FE-93BA77D463ED}"/>
              </a:ext>
            </a:extLst>
          </p:cNvPr>
          <p:cNvSpPr txBox="1"/>
          <p:nvPr/>
        </p:nvSpPr>
        <p:spPr>
          <a:xfrm>
            <a:off x="3064210" y="2585109"/>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2.</a:t>
            </a:r>
          </a:p>
        </p:txBody>
      </p:sp>
      <p:sp>
        <p:nvSpPr>
          <p:cNvPr id="48" name="Google Shape;111;p1">
            <a:extLst>
              <a:ext uri="{FF2B5EF4-FFF2-40B4-BE49-F238E27FC236}">
                <a16:creationId xmlns:a16="http://schemas.microsoft.com/office/drawing/2014/main" id="{907EF7CF-1B99-2448-6360-3EE24092A992}"/>
              </a:ext>
            </a:extLst>
          </p:cNvPr>
          <p:cNvSpPr txBox="1"/>
          <p:nvPr/>
        </p:nvSpPr>
        <p:spPr>
          <a:xfrm>
            <a:off x="3926150" y="3519586"/>
            <a:ext cx="6046196"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税金</a:t>
            </a:r>
            <a:r>
              <a:rPr lang="ja-JP" altLang="en-US" sz="2800" b="1" spc="300" dirty="0">
                <a:latin typeface="UD デジタル 教科書体 NP-R" panose="02020400000000000000" pitchFamily="18" charset="-128"/>
                <a:ea typeface="UD デジタル 教科書体 NP-R" panose="02020400000000000000" pitchFamily="18" charset="-128"/>
                <a:cs typeface="Arial"/>
                <a:sym typeface="Arial"/>
              </a:rPr>
              <a:t>の使われ方</a:t>
            </a:r>
            <a:endPar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9" name="Google Shape;111;p1">
            <a:extLst>
              <a:ext uri="{FF2B5EF4-FFF2-40B4-BE49-F238E27FC236}">
                <a16:creationId xmlns:a16="http://schemas.microsoft.com/office/drawing/2014/main" id="{EB6B09FE-6BDB-FD04-A624-D263F6D7ED38}"/>
              </a:ext>
            </a:extLst>
          </p:cNvPr>
          <p:cNvSpPr txBox="1"/>
          <p:nvPr/>
        </p:nvSpPr>
        <p:spPr>
          <a:xfrm>
            <a:off x="3064305" y="3519586"/>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3.</a:t>
            </a:r>
          </a:p>
        </p:txBody>
      </p:sp>
      <p:sp>
        <p:nvSpPr>
          <p:cNvPr id="51" name="Google Shape;111;p1">
            <a:extLst>
              <a:ext uri="{FF2B5EF4-FFF2-40B4-BE49-F238E27FC236}">
                <a16:creationId xmlns:a16="http://schemas.microsoft.com/office/drawing/2014/main" id="{C3E0E349-BA80-0D69-9B44-CA6BBD32AE23}"/>
              </a:ext>
            </a:extLst>
          </p:cNvPr>
          <p:cNvSpPr txBox="1"/>
          <p:nvPr/>
        </p:nvSpPr>
        <p:spPr>
          <a:xfrm>
            <a:off x="3926055" y="5388541"/>
            <a:ext cx="6046196"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52" name="Google Shape;111;p1">
            <a:extLst>
              <a:ext uri="{FF2B5EF4-FFF2-40B4-BE49-F238E27FC236}">
                <a16:creationId xmlns:a16="http://schemas.microsoft.com/office/drawing/2014/main" id="{C48F2E50-7726-77A5-FFB5-FFF31C5C02FF}"/>
              </a:ext>
            </a:extLst>
          </p:cNvPr>
          <p:cNvSpPr txBox="1"/>
          <p:nvPr/>
        </p:nvSpPr>
        <p:spPr>
          <a:xfrm>
            <a:off x="3064305" y="5388541"/>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5.</a:t>
            </a:r>
          </a:p>
        </p:txBody>
      </p:sp>
      <p:sp>
        <p:nvSpPr>
          <p:cNvPr id="45" name="Google Shape;111;p1">
            <a:extLst>
              <a:ext uri="{FF2B5EF4-FFF2-40B4-BE49-F238E27FC236}">
                <a16:creationId xmlns:a16="http://schemas.microsoft.com/office/drawing/2014/main" id="{A6CD7C8B-CD19-4993-0CC2-BB7357ED5B42}"/>
              </a:ext>
            </a:extLst>
          </p:cNvPr>
          <p:cNvSpPr txBox="1"/>
          <p:nvPr/>
        </p:nvSpPr>
        <p:spPr>
          <a:xfrm>
            <a:off x="3926150" y="4454063"/>
            <a:ext cx="6046196" cy="695535"/>
          </a:xfrm>
          <a:prstGeom prst="rect">
            <a:avLst/>
          </a:prstGeom>
          <a:noFill/>
          <a:ln>
            <a:noFill/>
          </a:ln>
        </p:spPr>
        <p:txBody>
          <a:bodyPr spcFirstLastPara="1" wrap="square" lIns="91425" tIns="45700" rIns="91425" bIns="45700" anchor="t" anchorCtr="0">
            <a:spAutoFit/>
          </a:bodyPr>
          <a:lstStyle/>
          <a:p>
            <a:pPr marR="0" lvl="0" rtl="0">
              <a:lnSpc>
                <a:spcPct val="140000"/>
              </a:lnSpc>
              <a:spcBef>
                <a:spcPts val="0"/>
              </a:spcBef>
              <a:spcAft>
                <a:spcPts val="0"/>
              </a:spcAft>
            </a:pPr>
            <a:r>
              <a:rPr lang="ja-JP" altLang="en-US"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長崎県内のいろんなところで</a:t>
            </a:r>
          </a:p>
        </p:txBody>
      </p:sp>
      <p:sp>
        <p:nvSpPr>
          <p:cNvPr id="46" name="Google Shape;111;p1">
            <a:extLst>
              <a:ext uri="{FF2B5EF4-FFF2-40B4-BE49-F238E27FC236}">
                <a16:creationId xmlns:a16="http://schemas.microsoft.com/office/drawing/2014/main" id="{779659E3-87A1-7AAA-A664-46AEEE583F80}"/>
              </a:ext>
            </a:extLst>
          </p:cNvPr>
          <p:cNvSpPr txBox="1"/>
          <p:nvPr/>
        </p:nvSpPr>
        <p:spPr>
          <a:xfrm>
            <a:off x="3064305" y="4454063"/>
            <a:ext cx="869240" cy="695535"/>
          </a:xfrm>
          <a:prstGeom prst="rect">
            <a:avLst/>
          </a:prstGeom>
          <a:noFill/>
          <a:ln>
            <a:noFill/>
          </a:ln>
        </p:spPr>
        <p:txBody>
          <a:bodyPr spcFirstLastPara="1" wrap="square" lIns="91425" tIns="45700" rIns="91425" bIns="45700" anchor="t" anchorCtr="0">
            <a:spAutoFit/>
          </a:bodyPr>
          <a:lstStyle/>
          <a:p>
            <a:pPr marR="0" lvl="0" algn="r" rtl="0">
              <a:lnSpc>
                <a:spcPct val="140000"/>
              </a:lnSpc>
              <a:spcBef>
                <a:spcPts val="0"/>
              </a:spcBef>
              <a:spcAft>
                <a:spcPts val="0"/>
              </a:spcAft>
            </a:pPr>
            <a:r>
              <a:rPr lang="en-US" altLang="ja-JP" sz="2800" b="1" i="0" u="none" strike="noStrike" cap="none" spc="300" dirty="0">
                <a:latin typeface="UD デジタル 教科書体 NP-R" panose="02020400000000000000" pitchFamily="18" charset="-128"/>
                <a:ea typeface="UD デジタル 教科書体 NP-R" panose="02020400000000000000" pitchFamily="18" charset="-128"/>
                <a:cs typeface="Arial"/>
                <a:sym typeface="Arial"/>
              </a:rPr>
              <a:t>4.</a:t>
            </a:r>
          </a:p>
        </p:txBody>
      </p:sp>
      <p:cxnSp>
        <p:nvCxnSpPr>
          <p:cNvPr id="131" name="直線コネクタ 130">
            <a:extLst>
              <a:ext uri="{FF2B5EF4-FFF2-40B4-BE49-F238E27FC236}">
                <a16:creationId xmlns:a16="http://schemas.microsoft.com/office/drawing/2014/main" id="{232B3AE3-715F-866F-600D-87F8FB5312D5}"/>
              </a:ext>
            </a:extLst>
          </p:cNvPr>
          <p:cNvCxnSpPr>
            <a:cxnSpLocks/>
          </p:cNvCxnSpPr>
          <p:nvPr/>
        </p:nvCxnSpPr>
        <p:spPr>
          <a:xfrm>
            <a:off x="2219654" y="2346167"/>
            <a:ext cx="7754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C5764879-6B01-9ACA-04AE-F2B632D5FDFB}"/>
              </a:ext>
            </a:extLst>
          </p:cNvPr>
          <p:cNvCxnSpPr>
            <a:cxnSpLocks/>
          </p:cNvCxnSpPr>
          <p:nvPr/>
        </p:nvCxnSpPr>
        <p:spPr>
          <a:xfrm>
            <a:off x="2219654" y="3280644"/>
            <a:ext cx="7754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9FC5F2C1-B813-FBF3-B392-D689BDF14A26}"/>
              </a:ext>
            </a:extLst>
          </p:cNvPr>
          <p:cNvCxnSpPr>
            <a:cxnSpLocks/>
          </p:cNvCxnSpPr>
          <p:nvPr/>
        </p:nvCxnSpPr>
        <p:spPr>
          <a:xfrm>
            <a:off x="2219654" y="4215121"/>
            <a:ext cx="7754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65155478-498B-EFD9-3CCB-067C9DB51F4E}"/>
              </a:ext>
            </a:extLst>
          </p:cNvPr>
          <p:cNvCxnSpPr>
            <a:cxnSpLocks/>
          </p:cNvCxnSpPr>
          <p:nvPr/>
        </p:nvCxnSpPr>
        <p:spPr>
          <a:xfrm>
            <a:off x="2219654" y="5149598"/>
            <a:ext cx="77526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31D0628F-E93E-B393-4B95-0304745DD58B}"/>
              </a:ext>
            </a:extLst>
          </p:cNvPr>
          <p:cNvCxnSpPr>
            <a:cxnSpLocks/>
          </p:cNvCxnSpPr>
          <p:nvPr/>
        </p:nvCxnSpPr>
        <p:spPr>
          <a:xfrm>
            <a:off x="2219654" y="6084076"/>
            <a:ext cx="7754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Google Shape;105;p1">
            <a:extLst>
              <a:ext uri="{FF2B5EF4-FFF2-40B4-BE49-F238E27FC236}">
                <a16:creationId xmlns:a16="http://schemas.microsoft.com/office/drawing/2014/main" id="{A6BE2B13-A7E1-920C-DA4D-BD4B24482071}"/>
              </a:ext>
            </a:extLst>
          </p:cNvPr>
          <p:cNvSpPr/>
          <p:nvPr/>
        </p:nvSpPr>
        <p:spPr>
          <a:xfrm>
            <a:off x="2314290" y="2736287"/>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07;p1">
            <a:extLst>
              <a:ext uri="{FF2B5EF4-FFF2-40B4-BE49-F238E27FC236}">
                <a16:creationId xmlns:a16="http://schemas.microsoft.com/office/drawing/2014/main" id="{C7AFBF75-F195-F200-6579-0766ADE643B3}"/>
              </a:ext>
            </a:extLst>
          </p:cNvPr>
          <p:cNvSpPr txBox="1"/>
          <p:nvPr/>
        </p:nvSpPr>
        <p:spPr>
          <a:xfrm>
            <a:off x="2410512" y="2794376"/>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3" name="Google Shape;108;p1">
            <a:extLst>
              <a:ext uri="{FF2B5EF4-FFF2-40B4-BE49-F238E27FC236}">
                <a16:creationId xmlns:a16="http://schemas.microsoft.com/office/drawing/2014/main" id="{27058D31-846E-348D-F735-04218519D585}"/>
              </a:ext>
            </a:extLst>
          </p:cNvPr>
          <p:cNvSpPr/>
          <p:nvPr/>
        </p:nvSpPr>
        <p:spPr>
          <a:xfrm rot="5400000">
            <a:off x="2894277" y="2849824"/>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15" name="Google Shape;105;p1">
            <a:extLst>
              <a:ext uri="{FF2B5EF4-FFF2-40B4-BE49-F238E27FC236}">
                <a16:creationId xmlns:a16="http://schemas.microsoft.com/office/drawing/2014/main" id="{628874D7-04C1-1D00-6D82-0308A153CBB8}"/>
              </a:ext>
            </a:extLst>
          </p:cNvPr>
          <p:cNvSpPr/>
          <p:nvPr/>
        </p:nvSpPr>
        <p:spPr>
          <a:xfrm>
            <a:off x="2314290" y="3670764"/>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07;p1">
            <a:extLst>
              <a:ext uri="{FF2B5EF4-FFF2-40B4-BE49-F238E27FC236}">
                <a16:creationId xmlns:a16="http://schemas.microsoft.com/office/drawing/2014/main" id="{587C4A8B-84F5-EB15-9F8B-3A315DBE076B}"/>
              </a:ext>
            </a:extLst>
          </p:cNvPr>
          <p:cNvSpPr txBox="1"/>
          <p:nvPr/>
        </p:nvSpPr>
        <p:spPr>
          <a:xfrm>
            <a:off x="2410512" y="3728853"/>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Google Shape;108;p1">
            <a:extLst>
              <a:ext uri="{FF2B5EF4-FFF2-40B4-BE49-F238E27FC236}">
                <a16:creationId xmlns:a16="http://schemas.microsoft.com/office/drawing/2014/main" id="{48A9F208-6C20-0A3C-EF8B-7F07A8F793ED}"/>
              </a:ext>
            </a:extLst>
          </p:cNvPr>
          <p:cNvSpPr/>
          <p:nvPr/>
        </p:nvSpPr>
        <p:spPr>
          <a:xfrm rot="5400000">
            <a:off x="2894277" y="3784301"/>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20" name="Google Shape;105;p1">
            <a:extLst>
              <a:ext uri="{FF2B5EF4-FFF2-40B4-BE49-F238E27FC236}">
                <a16:creationId xmlns:a16="http://schemas.microsoft.com/office/drawing/2014/main" id="{E0650608-52B4-74DE-0D7A-995CDE8235AB}"/>
              </a:ext>
            </a:extLst>
          </p:cNvPr>
          <p:cNvSpPr/>
          <p:nvPr/>
        </p:nvSpPr>
        <p:spPr>
          <a:xfrm>
            <a:off x="2314290" y="4605241"/>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 name="Google Shape;107;p1">
            <a:extLst>
              <a:ext uri="{FF2B5EF4-FFF2-40B4-BE49-F238E27FC236}">
                <a16:creationId xmlns:a16="http://schemas.microsoft.com/office/drawing/2014/main" id="{7C4887F7-43FD-D1CA-2CE6-7B42C2322347}"/>
              </a:ext>
            </a:extLst>
          </p:cNvPr>
          <p:cNvSpPr txBox="1"/>
          <p:nvPr/>
        </p:nvSpPr>
        <p:spPr>
          <a:xfrm>
            <a:off x="2410512" y="4663330"/>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Google Shape;108;p1">
            <a:extLst>
              <a:ext uri="{FF2B5EF4-FFF2-40B4-BE49-F238E27FC236}">
                <a16:creationId xmlns:a16="http://schemas.microsoft.com/office/drawing/2014/main" id="{0788CCCE-ECE9-FA7B-1CE1-ABECC9A8293F}"/>
              </a:ext>
            </a:extLst>
          </p:cNvPr>
          <p:cNvSpPr/>
          <p:nvPr/>
        </p:nvSpPr>
        <p:spPr>
          <a:xfrm rot="5400000">
            <a:off x="2894277" y="4718778"/>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25" name="Google Shape;105;p1">
            <a:extLst>
              <a:ext uri="{FF2B5EF4-FFF2-40B4-BE49-F238E27FC236}">
                <a16:creationId xmlns:a16="http://schemas.microsoft.com/office/drawing/2014/main" id="{6EFAB3CB-78BC-11A0-AD1A-0203450DBB60}"/>
              </a:ext>
            </a:extLst>
          </p:cNvPr>
          <p:cNvSpPr/>
          <p:nvPr/>
        </p:nvSpPr>
        <p:spPr>
          <a:xfrm>
            <a:off x="2314290" y="5539719"/>
            <a:ext cx="869240" cy="405807"/>
          </a:xfrm>
          <a:prstGeom prst="roundRect">
            <a:avLst>
              <a:gd name="adj" fmla="val 50000"/>
            </a:avLst>
          </a:prstGeom>
          <a:solidFill>
            <a:srgbClr val="FF0000">
              <a:alpha val="5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107;p1">
            <a:extLst>
              <a:ext uri="{FF2B5EF4-FFF2-40B4-BE49-F238E27FC236}">
                <a16:creationId xmlns:a16="http://schemas.microsoft.com/office/drawing/2014/main" id="{3DF40C5A-2B86-82F7-E70D-C4F11B704449}"/>
              </a:ext>
            </a:extLst>
          </p:cNvPr>
          <p:cNvSpPr txBox="1"/>
          <p:nvPr/>
        </p:nvSpPr>
        <p:spPr>
          <a:xfrm>
            <a:off x="2410512" y="5597808"/>
            <a:ext cx="578928"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進む</a:t>
            </a:r>
            <a:endParaRPr sz="24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8" name="Google Shape;108;p1">
            <a:extLst>
              <a:ext uri="{FF2B5EF4-FFF2-40B4-BE49-F238E27FC236}">
                <a16:creationId xmlns:a16="http://schemas.microsoft.com/office/drawing/2014/main" id="{B5798431-C838-8A35-1C8E-19020A326ED0}"/>
              </a:ext>
            </a:extLst>
          </p:cNvPr>
          <p:cNvSpPr/>
          <p:nvPr/>
        </p:nvSpPr>
        <p:spPr>
          <a:xfrm rot="5400000">
            <a:off x="2894277" y="5653256"/>
            <a:ext cx="207329" cy="178732"/>
          </a:xfrm>
          <a:prstGeom prst="triangle">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3" name="正方形/長方形 2">
            <a:hlinkClick r:id="rId3" action="ppaction://hlinksldjump"/>
            <a:extLst>
              <a:ext uri="{FF2B5EF4-FFF2-40B4-BE49-F238E27FC236}">
                <a16:creationId xmlns:a16="http://schemas.microsoft.com/office/drawing/2014/main" id="{AF3EAAA3-617E-96CE-0B7F-8636F827D213}"/>
              </a:ext>
            </a:extLst>
          </p:cNvPr>
          <p:cNvSpPr/>
          <p:nvPr/>
        </p:nvSpPr>
        <p:spPr>
          <a:xfrm>
            <a:off x="2217946" y="1708400"/>
            <a:ext cx="7754400"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hlinkClick r:id="rId4" action="ppaction://hlinksldjump"/>
            <a:extLst>
              <a:ext uri="{FF2B5EF4-FFF2-40B4-BE49-F238E27FC236}">
                <a16:creationId xmlns:a16="http://schemas.microsoft.com/office/drawing/2014/main" id="{084D8A29-19EF-A2B2-6ADF-39523FDD3933}"/>
              </a:ext>
            </a:extLst>
          </p:cNvPr>
          <p:cNvSpPr/>
          <p:nvPr/>
        </p:nvSpPr>
        <p:spPr>
          <a:xfrm>
            <a:off x="2218800" y="2640884"/>
            <a:ext cx="7754400"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hlinkClick r:id="rId5" action="ppaction://hlinksldjump"/>
            <a:extLst>
              <a:ext uri="{FF2B5EF4-FFF2-40B4-BE49-F238E27FC236}">
                <a16:creationId xmlns:a16="http://schemas.microsoft.com/office/drawing/2014/main" id="{4FD9937D-762A-3FBE-B520-3F554317C897}"/>
              </a:ext>
            </a:extLst>
          </p:cNvPr>
          <p:cNvSpPr/>
          <p:nvPr/>
        </p:nvSpPr>
        <p:spPr>
          <a:xfrm>
            <a:off x="2218800" y="3573368"/>
            <a:ext cx="7754400"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hlinkClick r:id="rId6" action="ppaction://hlinksldjump"/>
            <a:extLst>
              <a:ext uri="{FF2B5EF4-FFF2-40B4-BE49-F238E27FC236}">
                <a16:creationId xmlns:a16="http://schemas.microsoft.com/office/drawing/2014/main" id="{B7CF5515-8370-CAB3-D3F0-2A089437728D}"/>
              </a:ext>
            </a:extLst>
          </p:cNvPr>
          <p:cNvSpPr/>
          <p:nvPr/>
        </p:nvSpPr>
        <p:spPr>
          <a:xfrm>
            <a:off x="2218800" y="4505852"/>
            <a:ext cx="7754400"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hlinkClick r:id="rId7" action="ppaction://hlinksldjump"/>
            <a:extLst>
              <a:ext uri="{FF2B5EF4-FFF2-40B4-BE49-F238E27FC236}">
                <a16:creationId xmlns:a16="http://schemas.microsoft.com/office/drawing/2014/main" id="{FC0C8112-37D6-6D11-BE9A-DDAF6044E3B8}"/>
              </a:ext>
            </a:extLst>
          </p:cNvPr>
          <p:cNvSpPr/>
          <p:nvPr/>
        </p:nvSpPr>
        <p:spPr>
          <a:xfrm>
            <a:off x="2218800" y="5438334"/>
            <a:ext cx="7754400" cy="578457"/>
          </a:xfrm>
          <a:prstGeom prst="rect">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20822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fade">
                                      <p:cBhvr>
                                        <p:cTn id="40" dur="500"/>
                                        <p:tgtEl>
                                          <p:spTgt spid="134"/>
                                        </p:tgtEl>
                                      </p:cBhvr>
                                    </p:animEffect>
                                  </p:childTnLst>
                                </p:cTn>
                              </p:par>
                              <p:par>
                                <p:cTn id="41" presetID="10" presetClass="entr" presetSubtype="0" fill="hold" nodeType="with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fade">
                                      <p:cBhvr>
                                        <p:cTn id="43" dur="500"/>
                                        <p:tgtEl>
                                          <p:spTgt spid="135"/>
                                        </p:tgtEl>
                                      </p:cBhvr>
                                    </p:animEffect>
                                  </p:childTnLst>
                                </p:cTn>
                              </p:par>
                              <p:par>
                                <p:cTn id="44" presetID="10" presetClass="entr" presetSubtype="0" fill="hold" nodeType="withEffect">
                                  <p:stCondLst>
                                    <p:cond delay="0"/>
                                  </p:stCondLst>
                                  <p:childTnLst>
                                    <p:set>
                                      <p:cBhvr>
                                        <p:cTn id="45" dur="1" fill="hold">
                                          <p:stCondLst>
                                            <p:cond delay="0"/>
                                          </p:stCondLst>
                                        </p:cTn>
                                        <p:tgtEl>
                                          <p:spTgt spid="136"/>
                                        </p:tgtEl>
                                        <p:attrNameLst>
                                          <p:attrName>style.visibility</p:attrName>
                                        </p:attrNameLst>
                                      </p:cBhvr>
                                      <p:to>
                                        <p:strVal val="visible"/>
                                      </p:to>
                                    </p:set>
                                    <p:animEffect transition="in" filter="fade">
                                      <p:cBhvr>
                                        <p:cTn id="46" dur="500"/>
                                        <p:tgtEl>
                                          <p:spTgt spid="136"/>
                                        </p:tgtEl>
                                      </p:cBhvr>
                                    </p:animEffect>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500"/>
                                        <p:tgtEl>
                                          <p:spTgt spid="51"/>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5"/>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1" grpId="0" animBg="1"/>
      <p:bldP spid="39" grpId="0"/>
      <p:bldP spid="40" grpId="0"/>
      <p:bldP spid="4" grpId="0" animBg="1"/>
      <p:bldP spid="9" grpId="0"/>
      <p:bldP spid="107" grpId="0" animBg="1"/>
      <p:bldP spid="42" grpId="0"/>
      <p:bldP spid="43" grpId="0"/>
      <p:bldP spid="48" grpId="0"/>
      <p:bldP spid="49" grpId="0"/>
      <p:bldP spid="51" grpId="0"/>
      <p:bldP spid="52" grpId="0"/>
      <p:bldP spid="45" grpId="0"/>
      <p:bldP spid="46" grpId="0"/>
      <p:bldP spid="10" grpId="0" animBg="1"/>
      <p:bldP spid="12" grpId="0"/>
      <p:bldP spid="13" grpId="0" animBg="1"/>
      <p:bldP spid="15" grpId="0" animBg="1"/>
      <p:bldP spid="17" grpId="0"/>
      <p:bldP spid="18" grpId="0" animBg="1"/>
      <p:bldP spid="20" grpId="0" animBg="1"/>
      <p:bldP spid="22" grpId="0"/>
      <p:bldP spid="23" grpId="0" animBg="1"/>
      <p:bldP spid="25" grpId="0" animBg="1"/>
      <p:bldP spid="27" grpId="0"/>
      <p:bldP spid="28" grpId="0" animBg="1"/>
      <p:bldP spid="3" grpId="0" animBg="1"/>
      <p:bldP spid="5" grpId="0" animBg="1"/>
      <p:bldP spid="14" grpId="0" animBg="1"/>
      <p:bldP spid="6"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301B6-B91B-4DBE-3B1D-93AD1323E0CC}"/>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96D718B7-027D-2413-48BB-14ACCE6A18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9240C8C7-2B12-18AC-7368-829BEE2A17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B0B73927-7875-079E-41F0-68F56F6458A4}"/>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8B4A197B-6771-2A0B-13C5-82A5DB282DBA}"/>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F6FED344-624B-7ED9-F2A0-037F55A029C2}"/>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65F97546-5842-4ACF-5F55-DFBD48B27371}"/>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F0AFEA84-5DD6-F3E9-2A5E-341DB385B8C4}"/>
              </a:ext>
            </a:extLst>
          </p:cNvPr>
          <p:cNvSpPr/>
          <p:nvPr/>
        </p:nvSpPr>
        <p:spPr>
          <a:xfrm>
            <a:off x="6967305" y="3205637"/>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6C313682-B00E-BF57-0A49-FB2370CE4FF3}"/>
              </a:ext>
            </a:extLst>
          </p:cNvPr>
          <p:cNvSpPr txBox="1"/>
          <p:nvPr/>
        </p:nvSpPr>
        <p:spPr>
          <a:xfrm>
            <a:off x="7015658" y="3277445"/>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69BC23B1-9FCE-607C-AF9A-CC89F93A6893}"/>
              </a:ext>
            </a:extLst>
          </p:cNvPr>
          <p:cNvSpPr/>
          <p:nvPr/>
        </p:nvSpPr>
        <p:spPr>
          <a:xfrm>
            <a:off x="7213924" y="393710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798B853A-6157-178B-23BC-A858D80AF7A3}"/>
              </a:ext>
            </a:extLst>
          </p:cNvPr>
          <p:cNvSpPr txBox="1"/>
          <p:nvPr/>
        </p:nvSpPr>
        <p:spPr>
          <a:xfrm>
            <a:off x="7146039" y="3951663"/>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6F5F0032-4FC1-700F-041B-F413296639C0}"/>
              </a:ext>
            </a:extLst>
          </p:cNvPr>
          <p:cNvSpPr/>
          <p:nvPr/>
        </p:nvSpPr>
        <p:spPr>
          <a:xfrm>
            <a:off x="7426905" y="2164044"/>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角を丸くする 7">
            <a:extLst>
              <a:ext uri="{FF2B5EF4-FFF2-40B4-BE49-F238E27FC236}">
                <a16:creationId xmlns:a16="http://schemas.microsoft.com/office/drawing/2014/main" id="{DD7C566C-E71E-7941-46EF-D6CBCB1ECF17}"/>
              </a:ext>
            </a:extLst>
          </p:cNvPr>
          <p:cNvSpPr/>
          <p:nvPr/>
        </p:nvSpPr>
        <p:spPr>
          <a:xfrm>
            <a:off x="7578905" y="2619325"/>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A16D487-0708-C834-0C74-F1CB643FCCCA}"/>
              </a:ext>
            </a:extLst>
          </p:cNvPr>
          <p:cNvSpPr txBox="1"/>
          <p:nvPr/>
        </p:nvSpPr>
        <p:spPr>
          <a:xfrm>
            <a:off x="7579104" y="2589665"/>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公園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hlinkClick r:id="rId7" action="ppaction://hlinksldjump"/>
            <a:extLst>
              <a:ext uri="{FF2B5EF4-FFF2-40B4-BE49-F238E27FC236}">
                <a16:creationId xmlns:a16="http://schemas.microsoft.com/office/drawing/2014/main" id="{1D24058C-2F4A-13A3-1438-5AACA5145C55}"/>
              </a:ext>
            </a:extLst>
          </p:cNvPr>
          <p:cNvSpPr/>
          <p:nvPr/>
        </p:nvSpPr>
        <p:spPr>
          <a:xfrm>
            <a:off x="6967305" y="3205637"/>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090999993"/>
      </p:ext>
    </p:extLst>
  </p:cSld>
  <p:clrMapOvr>
    <a:masterClrMapping/>
  </p:clrMapOvr>
  <p:transition advClick="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D6181-7A06-B5C2-75D2-6CC5E5E83A5B}"/>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3AA9E86F-3ABD-81D3-4491-8F28EA9975B7}"/>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5C5A5602-811F-FD25-67E5-A79E9BA6F14E}"/>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214ED3DC-3E15-2872-75DD-25DEA0AF0589}"/>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1512D815-CA30-9757-BA59-2399AA453DCA}"/>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26B51E2D-9D5C-6A2F-8049-A5394583A511}"/>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87AAF3F5-EDE9-BB71-7C8C-52C6F7EB124B}"/>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29927B56-A402-F113-026A-5E0900916417}"/>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D310B9F5-EB33-20DB-1BCD-E52C2A66EEB1}"/>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A8E9194D-9506-411E-FA4B-E5588CC21BB8}"/>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E8F728DA-EE85-3E23-36D7-080F5EB0B86B}"/>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592A60B8-8B19-982D-538E-1D96C7DFB3F8}"/>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2E9C78BF-1746-3F0E-B574-F12ED55F2510}"/>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BEA2D3E3-BE5E-151D-AEFE-8171971DB488}"/>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ED0AF353-D18F-78C1-3F4A-27066BBA6F3B}"/>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0B723944-8692-F3B4-4D83-E296BFAE1C57}"/>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5C2D7E2A-DD18-CD00-96CD-ACA6703F4F98}"/>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DCD21200-3DC0-C3C0-1014-FB28D6CB8876}"/>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3762B86B-D447-99D0-01FC-4EDBD2E463D8}"/>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663710B2-60B2-23AF-27B5-022F5647DF62}"/>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36C879B7-5260-0EDE-6D64-788CDA5B829E}"/>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2FB843DD-8F06-C773-6D58-07E49A14958F}"/>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5BAC4CF1-9EC4-94FB-B529-6CC1F804B75E}"/>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8AE8F794-8469-1098-C891-7F0823EC2C4E}"/>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A4DD5A28-5EC5-C01D-A83D-DA10E8EC12F0}"/>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6E96E5CE-A869-BBF5-23EB-E37F901167BF}"/>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35A58C48-0C38-430B-9756-805B4CDF93E1}"/>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28789941"/>
      </p:ext>
    </p:extLst>
  </p:cSld>
  <p:clrMapOvr>
    <a:masterClrMapping/>
  </p:clrMapOvr>
  <p:transition advClick="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7D962-571B-258A-0442-27DCFE31956E}"/>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4DFE7F78-D912-6AA9-9526-009F99B9A8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AA13BBC2-F2F5-4B1E-601A-382BF51A08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C96D45E1-9DE9-285D-0AE9-B44C3238D51F}"/>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6067A090-E176-B5BE-798B-3D1CBEDE8D7E}"/>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8B71E9FF-9EDC-3594-BB6D-2A0BD8FEAAB4}"/>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782463B3-6F18-DF05-8FE3-389BED88D920}"/>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917FC9A6-887D-5692-CF31-3C00BC398124}"/>
              </a:ext>
            </a:extLst>
          </p:cNvPr>
          <p:cNvSpPr/>
          <p:nvPr/>
        </p:nvSpPr>
        <p:spPr>
          <a:xfrm>
            <a:off x="5372402" y="4344565"/>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D4DA33EB-1A52-6EF1-D146-5B3C1D2F034C}"/>
              </a:ext>
            </a:extLst>
          </p:cNvPr>
          <p:cNvSpPr txBox="1"/>
          <p:nvPr/>
        </p:nvSpPr>
        <p:spPr>
          <a:xfrm>
            <a:off x="5420755" y="4416373"/>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E64FCCFB-74AB-8345-54BD-0D463BCECC1E}"/>
              </a:ext>
            </a:extLst>
          </p:cNvPr>
          <p:cNvSpPr/>
          <p:nvPr/>
        </p:nvSpPr>
        <p:spPr>
          <a:xfrm>
            <a:off x="5619021" y="507603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4C75A36B-2536-1FD3-F96C-00547920E6F3}"/>
              </a:ext>
            </a:extLst>
          </p:cNvPr>
          <p:cNvSpPr txBox="1"/>
          <p:nvPr/>
        </p:nvSpPr>
        <p:spPr>
          <a:xfrm>
            <a:off x="5551136" y="5090591"/>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乗算記号 19">
            <a:extLst>
              <a:ext uri="{FF2B5EF4-FFF2-40B4-BE49-F238E27FC236}">
                <a16:creationId xmlns:a16="http://schemas.microsoft.com/office/drawing/2014/main" id="{BD8F2021-D9B7-89C1-A0C5-D3BDF2B88344}"/>
              </a:ext>
            </a:extLst>
          </p:cNvPr>
          <p:cNvSpPr/>
          <p:nvPr/>
        </p:nvSpPr>
        <p:spPr>
          <a:xfrm>
            <a:off x="5655802" y="3229666"/>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00120A3D-BA82-DD84-4FDC-01E03C23FFE7}"/>
              </a:ext>
            </a:extLst>
          </p:cNvPr>
          <p:cNvSpPr/>
          <p:nvPr/>
        </p:nvSpPr>
        <p:spPr>
          <a:xfrm>
            <a:off x="5973247" y="3259326"/>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12929C3-02ED-A574-F56E-1E56581EE0D1}"/>
              </a:ext>
            </a:extLst>
          </p:cNvPr>
          <p:cNvSpPr txBox="1"/>
          <p:nvPr/>
        </p:nvSpPr>
        <p:spPr>
          <a:xfrm>
            <a:off x="5973446" y="3229666"/>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銀行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hlinkClick r:id="rId7" action="ppaction://hlinksldjump"/>
            <a:extLst>
              <a:ext uri="{FF2B5EF4-FFF2-40B4-BE49-F238E27FC236}">
                <a16:creationId xmlns:a16="http://schemas.microsoft.com/office/drawing/2014/main" id="{0C3B257C-2A64-26A8-C048-21515C5E96CC}"/>
              </a:ext>
            </a:extLst>
          </p:cNvPr>
          <p:cNvSpPr/>
          <p:nvPr/>
        </p:nvSpPr>
        <p:spPr>
          <a:xfrm>
            <a:off x="5372402" y="4344565"/>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730913030"/>
      </p:ext>
    </p:extLst>
  </p:cSld>
  <p:clrMapOvr>
    <a:masterClrMapping/>
  </p:clrMapOvr>
  <p:transition advClick="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6D953-B1FF-8E07-A8E7-4B3BDA69AFE7}"/>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48C19E64-4948-453B-1F99-DD3B23A92246}"/>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E3F55A21-BCC6-0565-0FF1-2FBE4799B4CE}"/>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8F23B7A2-0F34-B587-D898-92A0FB564A12}"/>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5368E976-A410-D2C5-1EC4-FB7766BCAEC3}"/>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57E24E36-31AB-07D4-1D86-3FDD39D5EE31}"/>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5605D198-AADF-78F0-9659-515E89B9BF99}"/>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E5B39FE7-7D65-558F-D802-D1F4A044988F}"/>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1C0CD515-011D-55DB-CD74-28C8FC4519D1}"/>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5857BC3A-BED8-B0F2-8DF5-5CB79F1AF96D}"/>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E50DB35E-E976-455C-9710-C46492124BFF}"/>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27F5BABE-5947-A5DF-D40E-1E3149AFAF86}"/>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403E8362-7EC1-EAF6-21E0-87013BF8C831}"/>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12A294AE-37EF-FB87-8AD3-D710D8A77A68}"/>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50236B39-A45B-98DE-7690-DAB5A14D541F}"/>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3F3EFE33-07B2-89BF-8FBA-206CA77E25E6}"/>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311CF8E9-A0E2-A9C6-B128-4EC82CF7B914}"/>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6412089E-2901-B6CB-15DE-1219BF8057E6}"/>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EF2AF1D6-E5BE-5996-08BD-D35C64694047}"/>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486529F5-90B6-E04D-86A8-D17335AA8C3E}"/>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A4360579-CB06-11A9-0288-3E24BCFDB303}"/>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D3F543CE-958D-B986-A570-16B26EB4EBD4}"/>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31056044-B31F-8D43-2AB4-B16242939FDE}"/>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6FEF365B-EBE6-77C3-F921-CEBA67B156BE}"/>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9FE07089-CC83-B07F-677F-D1089C58F516}"/>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9AAE3F44-9ACB-003A-6595-FF6E444B483B}"/>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7CAA9998-9FE8-9E20-371E-FA370AD1FC68}"/>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975798"/>
      </p:ext>
    </p:extLst>
  </p:cSld>
  <p:clrMapOvr>
    <a:masterClrMapping/>
  </p:clrMapOvr>
  <p:transition advClick="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44924-1201-CB77-868D-2519DF702351}"/>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76058D0B-7187-242B-030A-23D2CF0509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A6C8C090-1589-CBF4-35E5-D1F8496CF0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CC8B5B7A-19A8-80CF-C537-0FA0ED5218D2}"/>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EE1D08D2-F83E-6DEB-B936-7F2DDE31DF78}"/>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F6B0251A-63DC-C558-A994-882EFE170A2A}"/>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BB245C45-C8ED-4567-3B52-0DCDD6E34406}"/>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extLst>
              <a:ext uri="{FF2B5EF4-FFF2-40B4-BE49-F238E27FC236}">
                <a16:creationId xmlns:a16="http://schemas.microsoft.com/office/drawing/2014/main" id="{FF66D8F2-AB93-5486-3200-BA8D09307B4F}"/>
              </a:ext>
            </a:extLst>
          </p:cNvPr>
          <p:cNvSpPr/>
          <p:nvPr/>
        </p:nvSpPr>
        <p:spPr>
          <a:xfrm>
            <a:off x="8548970" y="3645210"/>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8944812D-9DCB-2099-9752-24A130A1CB52}"/>
              </a:ext>
            </a:extLst>
          </p:cNvPr>
          <p:cNvSpPr txBox="1"/>
          <p:nvPr/>
        </p:nvSpPr>
        <p:spPr>
          <a:xfrm>
            <a:off x="8597323" y="3717018"/>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82AC78AD-36B0-C03C-5005-342BB850A1BF}"/>
              </a:ext>
            </a:extLst>
          </p:cNvPr>
          <p:cNvSpPr/>
          <p:nvPr/>
        </p:nvSpPr>
        <p:spPr>
          <a:xfrm>
            <a:off x="8795589" y="437667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CB5D2F04-71F0-4AE2-0B8D-D9DA2A04EFC1}"/>
              </a:ext>
            </a:extLst>
          </p:cNvPr>
          <p:cNvSpPr txBox="1"/>
          <p:nvPr/>
        </p:nvSpPr>
        <p:spPr>
          <a:xfrm>
            <a:off x="8727704" y="4391236"/>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8A0462DA-56C9-A851-60FA-79C75AF5E4A8}"/>
              </a:ext>
            </a:extLst>
          </p:cNvPr>
          <p:cNvSpPr/>
          <p:nvPr/>
        </p:nvSpPr>
        <p:spPr>
          <a:xfrm>
            <a:off x="9008570" y="2603617"/>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29231421-15A4-FAF2-27AB-7F852D1CF35C}"/>
              </a:ext>
            </a:extLst>
          </p:cNvPr>
          <p:cNvSpPr/>
          <p:nvPr/>
        </p:nvSpPr>
        <p:spPr>
          <a:xfrm>
            <a:off x="9079876" y="3259325"/>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57C5AE0-D29C-2784-7741-C8411F456037}"/>
              </a:ext>
            </a:extLst>
          </p:cNvPr>
          <p:cNvSpPr txBox="1"/>
          <p:nvPr/>
        </p:nvSpPr>
        <p:spPr>
          <a:xfrm>
            <a:off x="9080120" y="3229665"/>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公民館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hlinkClick r:id="rId7" action="ppaction://hlinksldjump"/>
            <a:extLst>
              <a:ext uri="{FF2B5EF4-FFF2-40B4-BE49-F238E27FC236}">
                <a16:creationId xmlns:a16="http://schemas.microsoft.com/office/drawing/2014/main" id="{BB096C5E-31F3-2940-8F6B-4919522BDB9F}"/>
              </a:ext>
            </a:extLst>
          </p:cNvPr>
          <p:cNvSpPr/>
          <p:nvPr/>
        </p:nvSpPr>
        <p:spPr>
          <a:xfrm>
            <a:off x="8548970" y="3645210"/>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015185515"/>
      </p:ext>
    </p:extLst>
  </p:cSld>
  <p:clrMapOvr>
    <a:masterClrMapping/>
  </p:clrMapOvr>
  <p:transition advClick="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E9BF0-365F-2A9D-BE04-FBF5726F5C00}"/>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3EEAA696-242C-CA57-7504-E8E7C5A69A0E}"/>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0AA35FFB-F34D-26DD-FFD0-9DAF6AB2E927}"/>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B9FB1ADB-B576-0F38-E574-7500578013DF}"/>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276BB2E3-158C-2253-B6FB-2EB3C4E94857}"/>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6A9E3822-37FF-AA7F-E5BA-DE0A5C8522D9}"/>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BA6D7836-5B6D-9715-B7D4-897A0668C2E3}"/>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D2101118-7050-32A1-1622-C3B6C3617CB5}"/>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C60F3A96-FA1B-26D6-73D8-54DB80965F43}"/>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4CD45AE0-9876-2507-893B-A7268852C632}"/>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AF84A9E8-265B-9A27-3B69-B2CCE5A46B22}"/>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FF782E3C-91F2-1845-4D14-BB717BB4B642}"/>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B3096190-B72A-AD95-5BF7-941E0FCDCEC2}"/>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4B3045B6-59D4-DC0B-9752-CBB1EA5232CE}"/>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D28F7665-4D8B-EAE8-3B5A-E4DDB5F40775}"/>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8BCB2AE1-8A5F-402C-DE3A-9A43F955F66C}"/>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3767BD53-788C-0A8B-96D4-DB069E7F89A4}"/>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271AB905-D84F-81B0-DECA-D9B9F9AA8F7D}"/>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5DB8E868-411A-B5A7-5F05-F8C30E434829}"/>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1B3867E4-9566-2818-D365-47A9879B7FAC}"/>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8614D4DF-E477-08AD-02AA-9A30188E2BD4}"/>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87094AC2-D6A0-E6E6-75BE-3E527783DECD}"/>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83A0ACD3-204C-F6F6-1ED5-803D972FF93C}"/>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5C52581F-9CDD-385E-A28F-21EC36B38966}"/>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25088C26-1792-1532-3307-0A3B2BBBE98B}"/>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96C36643-EB51-176A-0F89-31F0DEE37E20}"/>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9DF1B7BB-DC11-B509-86BE-E0004EE7FD3D}"/>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8955783"/>
      </p:ext>
    </p:extLst>
  </p:cSld>
  <p:clrMapOvr>
    <a:masterClrMapping/>
  </p:clrMapOvr>
  <p:transition advClick="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65D6-06F7-F97F-4275-0CBD655B2886}"/>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D09563CA-1AED-EF7C-ADF5-5271A3E84A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DE7590DE-5598-2EA0-522C-97878123CF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79CE15A2-E4F9-1EF2-71B7-766B9433DF5C}"/>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62B8732D-73F4-2E5C-57E9-962AD650C762}"/>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B1B56997-10D2-D300-04DA-E0B7B0A61843}"/>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8409E41A-46E8-8F53-FFBB-0AC88966926E}"/>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A2EF7059-DCBA-7965-722F-7B92B464626B}"/>
              </a:ext>
            </a:extLst>
          </p:cNvPr>
          <p:cNvSpPr/>
          <p:nvPr/>
        </p:nvSpPr>
        <p:spPr>
          <a:xfrm>
            <a:off x="9543795" y="3252235"/>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B7A75E88-2C15-A8F2-573C-8293B7E8C25B}"/>
              </a:ext>
            </a:extLst>
          </p:cNvPr>
          <p:cNvSpPr txBox="1"/>
          <p:nvPr/>
        </p:nvSpPr>
        <p:spPr>
          <a:xfrm>
            <a:off x="9592148" y="3324043"/>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137B7AFF-D721-1742-FD74-8DAF7468FDC6}"/>
              </a:ext>
            </a:extLst>
          </p:cNvPr>
          <p:cNvSpPr/>
          <p:nvPr/>
        </p:nvSpPr>
        <p:spPr>
          <a:xfrm>
            <a:off x="9790414" y="398370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B51FC7F9-3AC5-3149-1717-95148424DEEC}"/>
              </a:ext>
            </a:extLst>
          </p:cNvPr>
          <p:cNvSpPr txBox="1"/>
          <p:nvPr/>
        </p:nvSpPr>
        <p:spPr>
          <a:xfrm>
            <a:off x="9722529" y="3998261"/>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乗算記号 19">
            <a:extLst>
              <a:ext uri="{FF2B5EF4-FFF2-40B4-BE49-F238E27FC236}">
                <a16:creationId xmlns:a16="http://schemas.microsoft.com/office/drawing/2014/main" id="{8EE88784-FBC0-9618-B8EC-B295802F5AF9}"/>
              </a:ext>
            </a:extLst>
          </p:cNvPr>
          <p:cNvSpPr/>
          <p:nvPr/>
        </p:nvSpPr>
        <p:spPr>
          <a:xfrm>
            <a:off x="9827195" y="2137336"/>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F3FD439A-6D33-CCC1-8B21-E89A1F2AE755}"/>
              </a:ext>
            </a:extLst>
          </p:cNvPr>
          <p:cNvSpPr/>
          <p:nvPr/>
        </p:nvSpPr>
        <p:spPr>
          <a:xfrm>
            <a:off x="10177256" y="2597011"/>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539695B-CC91-B682-424F-66124E77B13B}"/>
              </a:ext>
            </a:extLst>
          </p:cNvPr>
          <p:cNvSpPr txBox="1"/>
          <p:nvPr/>
        </p:nvSpPr>
        <p:spPr>
          <a:xfrm>
            <a:off x="10177590" y="2567351"/>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マンション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hlinkClick r:id="rId7" action="ppaction://hlinksldjump"/>
            <a:extLst>
              <a:ext uri="{FF2B5EF4-FFF2-40B4-BE49-F238E27FC236}">
                <a16:creationId xmlns:a16="http://schemas.microsoft.com/office/drawing/2014/main" id="{EC3B1051-4097-469F-D2B9-210430DC3365}"/>
              </a:ext>
            </a:extLst>
          </p:cNvPr>
          <p:cNvSpPr/>
          <p:nvPr/>
        </p:nvSpPr>
        <p:spPr>
          <a:xfrm>
            <a:off x="9543795" y="3252235"/>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34856548"/>
      </p:ext>
    </p:extLst>
  </p:cSld>
  <p:clrMapOvr>
    <a:masterClrMapping/>
  </p:clrMapOvr>
  <p:transition advClick="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18253-988B-A21E-C721-50AE1963934B}"/>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A0CD8203-6FC5-37E8-459C-B796DAAC4B7E}"/>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375DEB72-1386-71AE-FA00-657B4190D135}"/>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980468BD-5D33-5366-50F3-F3D478E8E62B}"/>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31F8BB76-C7F3-AAD4-53F6-C7288C536115}"/>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6DC7B7A5-D561-CF98-08F5-00E47B76B269}"/>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E600A920-46A5-5C89-ED6C-D88680688BEC}"/>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F56B5C3D-C342-719B-6D75-8FF3486168CB}"/>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9AEFA91E-40B4-D962-7C92-21EF8309D406}"/>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09342BF8-5DD7-0A93-9CCC-2FD56AA31271}"/>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B4AED1C6-6E85-1EF4-4E75-F86CC181B53E}"/>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94A2A5BD-2F8B-CA62-3727-D143C1A2D989}"/>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D1753EB1-1165-44D3-FE67-F352538A9DEA}"/>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F4587891-B268-2F24-2317-3FEEB59AB29B}"/>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CA5D36FD-132B-680A-AE2B-D0CE3BE5B121}"/>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EE94BF00-3032-EB70-C00D-2DD6F67F3612}"/>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399D84CC-C2B8-C32B-BF7A-17D0E90BCDC5}"/>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CD4D6EA4-232F-B6B6-7C51-165131448680}"/>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0B0F2CB3-010B-EAD0-233E-1D474A153226}"/>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8355EEAA-B8BF-59F4-BE40-20C8833D97EA}"/>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D1C469CB-F3D1-8D37-69DD-25C1E78494A8}"/>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98E1E581-DD57-DDEC-AE2F-3670ADF6DBD3}"/>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FD6D4BC1-A26F-F37C-3B9D-D9007AD99B98}"/>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33263770-049A-097A-A660-2C3B11611436}"/>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0549F743-C32F-06FF-00E0-90C8EBAC0AED}"/>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C0470D51-2418-4CF1-885C-D60C33EA81BC}"/>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5C7377EC-FF90-45BC-A07E-49F5D70A1281}"/>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0176576"/>
      </p:ext>
    </p:extLst>
  </p:cSld>
  <p:clrMapOvr>
    <a:masterClrMapping/>
  </p:clrMapOvr>
  <p:transition advClick="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80A0C-AFAB-8E2E-EC2E-E9027A7D22D9}"/>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30047B0F-FDF9-7736-50E3-8210C26807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D64B0FA9-1FA1-61A8-05B5-BA83B7DB4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8BA76A14-0BC7-E6D7-18BD-8C39B29B6E15}"/>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C783FA26-9753-131D-FBF0-F0525D562ADC}"/>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F5EE5C7E-C5E3-5332-9D21-23F45466E678}"/>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74E95588-76E4-ABC4-1E85-02BDBB751AF0}"/>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D819FB65-6AD9-5DAF-34CC-358582EA0FA9}"/>
              </a:ext>
            </a:extLst>
          </p:cNvPr>
          <p:cNvSpPr/>
          <p:nvPr/>
        </p:nvSpPr>
        <p:spPr>
          <a:xfrm>
            <a:off x="840806" y="3716531"/>
            <a:ext cx="60008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05F4D05-889B-80D5-5652-F2C90A916F80}"/>
              </a:ext>
            </a:extLst>
          </p:cNvPr>
          <p:cNvSpPr txBox="1"/>
          <p:nvPr/>
        </p:nvSpPr>
        <p:spPr>
          <a:xfrm>
            <a:off x="840983" y="3686871"/>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extLst>
              <a:ext uri="{FF2B5EF4-FFF2-40B4-BE49-F238E27FC236}">
                <a16:creationId xmlns:a16="http://schemas.microsoft.com/office/drawing/2014/main" id="{1C41AFB8-5433-B3CB-4BDF-53491D777DD8}"/>
              </a:ext>
            </a:extLst>
          </p:cNvPr>
          <p:cNvSpPr/>
          <p:nvPr/>
        </p:nvSpPr>
        <p:spPr>
          <a:xfrm>
            <a:off x="201706" y="4411330"/>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F905F085-2938-EDA8-61C3-CD3BC14B19FA}"/>
              </a:ext>
            </a:extLst>
          </p:cNvPr>
          <p:cNvSpPr txBox="1"/>
          <p:nvPr/>
        </p:nvSpPr>
        <p:spPr>
          <a:xfrm>
            <a:off x="250059" y="4483138"/>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543CBC05-40C3-353D-DA0D-F4489372B66D}"/>
              </a:ext>
            </a:extLst>
          </p:cNvPr>
          <p:cNvSpPr/>
          <p:nvPr/>
        </p:nvSpPr>
        <p:spPr>
          <a:xfrm>
            <a:off x="448325" y="514279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6BBA0FEF-CEAD-3349-CF36-9CBA88E248B1}"/>
              </a:ext>
            </a:extLst>
          </p:cNvPr>
          <p:cNvSpPr txBox="1"/>
          <p:nvPr/>
        </p:nvSpPr>
        <p:spPr>
          <a:xfrm>
            <a:off x="380440" y="5157356"/>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41C1B725-501F-A3FF-0205-79B424FEE061}"/>
              </a:ext>
            </a:extLst>
          </p:cNvPr>
          <p:cNvSpPr/>
          <p:nvPr/>
        </p:nvSpPr>
        <p:spPr>
          <a:xfrm>
            <a:off x="661306" y="3369737"/>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hlinkClick r:id="rId7" action="ppaction://hlinksldjump"/>
            <a:extLst>
              <a:ext uri="{FF2B5EF4-FFF2-40B4-BE49-F238E27FC236}">
                <a16:creationId xmlns:a16="http://schemas.microsoft.com/office/drawing/2014/main" id="{A7F15AE8-4319-D03D-FA19-AE728BE9B181}"/>
              </a:ext>
            </a:extLst>
          </p:cNvPr>
          <p:cNvSpPr/>
          <p:nvPr/>
        </p:nvSpPr>
        <p:spPr>
          <a:xfrm>
            <a:off x="201706" y="4411330"/>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525585737"/>
      </p:ext>
    </p:extLst>
  </p:cSld>
  <p:clrMapOvr>
    <a:masterClrMapping/>
  </p:clrMapOvr>
  <p:transition advClick="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CE8A9-BA7D-AE41-5960-5C1626379398}"/>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7D688982-D446-C877-4437-11294DA2C83A}"/>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163978CC-D0FB-E5E3-F332-E75B0572F548}"/>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95552A32-A7AC-C205-5200-B827F17A2CF4}"/>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507FB8C9-4B23-8DB2-4F6F-63A38902B15D}"/>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2B62B3F2-06F8-FEF5-0E7A-F88B83B9DE4D}"/>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A03EA8D5-6129-A89A-AA67-D196F2B37151}"/>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D46D1B66-7866-02C5-290D-42E47D2A5A33}"/>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EC5C3397-58A6-59FC-96A9-533C9A994F8B}"/>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33301260-0F67-7883-569C-50CB28AE35E5}"/>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18CACC1E-4913-2DBD-D78A-CA779B3F8682}"/>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8FEA9E3C-C735-C963-4D45-7D5DD43430BB}"/>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CA990415-7007-8F3C-5B4F-3394EC1FFF64}"/>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9D95AA45-AC15-10E5-C8BB-F16F4A8C4446}"/>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F22F6F43-DE0D-B73A-FE80-68F36893E468}"/>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FE7DFD70-6034-7A92-5020-AFFDA5F5BD9E}"/>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EF2B1DE3-7160-64D3-3E42-B3B4C5D1560F}"/>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A259E6D9-3972-B042-1E3E-9E4720115FE8}"/>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677AB554-8332-73FF-23DA-E0B2F4C24AAC}"/>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E9D13EDE-7343-3048-0799-7E8A0A0B8386}"/>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D99B86DB-5EF3-2438-F7E9-772FDED6AD03}"/>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83B20E99-CA6E-663E-4432-D45B310C0D99}"/>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B6E49242-8BCB-BB97-1D33-D1957B545FA4}"/>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9BD862EE-FF12-8289-9576-C7E390D7B40E}"/>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E4ABD993-C0AA-26D1-9E6D-395CFF3BE4BA}"/>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FF0CF9B0-FB0C-9BA2-7091-911DA51C4398}"/>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BA50B494-E1FD-9D69-1778-63F60B67E604}"/>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6097306"/>
      </p:ext>
    </p:extLst>
  </p:cSld>
  <p:clrMapOvr>
    <a:masterClrMapping/>
  </p:clrMapOvr>
  <p:transition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7541-5596-1299-F248-3B851B5D3ACA}"/>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D2E75E60-A8E8-7697-50A1-980F9D470EDA}"/>
              </a:ext>
            </a:extLst>
          </p:cNvPr>
          <p:cNvPicPr>
            <a:picLocks noChangeAspect="1"/>
          </p:cNvPicPr>
          <p:nvPr/>
        </p:nvPicPr>
        <p:blipFill>
          <a:blip r:embed="rId2"/>
          <a:srcRect t="13523" b="13587"/>
          <a:stretch>
            <a:fillRect/>
          </a:stretch>
        </p:blipFill>
        <p:spPr>
          <a:xfrm>
            <a:off x="293594" y="739874"/>
            <a:ext cx="11604812" cy="5918633"/>
          </a:xfrm>
          <a:prstGeom prst="rect">
            <a:avLst/>
          </a:prstGeom>
          <a:ln>
            <a:solidFill>
              <a:schemeClr val="tx1"/>
            </a:solidFill>
          </a:ln>
        </p:spPr>
      </p:pic>
      <p:sp>
        <p:nvSpPr>
          <p:cNvPr id="41" name="Google Shape;111;p1">
            <a:extLst>
              <a:ext uri="{FF2B5EF4-FFF2-40B4-BE49-F238E27FC236}">
                <a16:creationId xmlns:a16="http://schemas.microsoft.com/office/drawing/2014/main" id="{5FB82C6A-2350-3DCD-D101-023D7DADA520}"/>
              </a:ext>
            </a:extLst>
          </p:cNvPr>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税金って何だろう</a:t>
            </a:r>
          </a:p>
        </p:txBody>
      </p:sp>
      <p:sp>
        <p:nvSpPr>
          <p:cNvPr id="2" name="フリーフォーム: 図形 1">
            <a:extLst>
              <a:ext uri="{FF2B5EF4-FFF2-40B4-BE49-F238E27FC236}">
                <a16:creationId xmlns:a16="http://schemas.microsoft.com/office/drawing/2014/main" id="{1C6A593A-8E51-8365-C2CF-13B1CDE59D70}"/>
              </a:ext>
            </a:extLst>
          </p:cNvPr>
          <p:cNvSpPr/>
          <p:nvPr/>
        </p:nvSpPr>
        <p:spPr>
          <a:xfrm>
            <a:off x="537666" y="786032"/>
            <a:ext cx="5426978" cy="2116736"/>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 name="テキスト ボックス 2">
            <a:extLst>
              <a:ext uri="{FF2B5EF4-FFF2-40B4-BE49-F238E27FC236}">
                <a16:creationId xmlns:a16="http://schemas.microsoft.com/office/drawing/2014/main" id="{A69EA5DE-1DB8-DA97-5566-BF2BCBBB07A2}"/>
              </a:ext>
            </a:extLst>
          </p:cNvPr>
          <p:cNvSpPr txBox="1"/>
          <p:nvPr/>
        </p:nvSpPr>
        <p:spPr>
          <a:xfrm>
            <a:off x="649716" y="896716"/>
            <a:ext cx="5247483" cy="1559017"/>
          </a:xfrm>
          <a:prstGeom prst="rect">
            <a:avLst/>
          </a:prstGeom>
          <a:noFill/>
        </p:spPr>
        <p:txBody>
          <a:bodyPr wrap="square" rtlCol="0">
            <a:spAutoFit/>
          </a:bodyPr>
          <a:lstStyle/>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新しいゲームソフトが販売されたよ。</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価格を調べたら「</a:t>
            </a:r>
            <a:r>
              <a:rPr lang="en-US" altLang="ja-JP" dirty="0">
                <a:latin typeface="UD デジタル 教科書体 NP-R" panose="02020400000000000000" pitchFamily="18" charset="-128"/>
                <a:ea typeface="UD デジタル 教科書体 NP-R" panose="02020400000000000000" pitchFamily="18" charset="-128"/>
              </a:rPr>
              <a:t>5,000</a:t>
            </a:r>
            <a:r>
              <a:rPr lang="ja-JP" altLang="en-US" dirty="0">
                <a:latin typeface="UD デジタル 教科書体 NP-R" panose="02020400000000000000" pitchFamily="18" charset="-128"/>
                <a:ea typeface="UD デジタル 教科書体 NP-R" panose="02020400000000000000" pitchFamily="18" charset="-128"/>
              </a:rPr>
              <a:t>円（税込</a:t>
            </a:r>
            <a:r>
              <a:rPr lang="en-US" altLang="ja-JP" dirty="0">
                <a:latin typeface="UD デジタル 教科書体 NP-R" panose="02020400000000000000" pitchFamily="18" charset="-128"/>
                <a:ea typeface="UD デジタル 教科書体 NP-R" panose="02020400000000000000" pitchFamily="18" charset="-128"/>
              </a:rPr>
              <a:t>5,500</a:t>
            </a:r>
            <a:r>
              <a:rPr lang="ja-JP" altLang="en-US" dirty="0">
                <a:latin typeface="UD デジタル 教科書体 NP-R" panose="02020400000000000000" pitchFamily="18" charset="-128"/>
                <a:ea typeface="UD デジタル 教科書体 NP-R" panose="02020400000000000000" pitchFamily="18" charset="-128"/>
              </a:rPr>
              <a:t>円）」と書いてあるんだけど・・・</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「税」って何？</a:t>
            </a:r>
          </a:p>
        </p:txBody>
      </p:sp>
      <p:sp>
        <p:nvSpPr>
          <p:cNvPr id="5" name="吹き出し: 角を丸めた四角形 4">
            <a:extLst>
              <a:ext uri="{FF2B5EF4-FFF2-40B4-BE49-F238E27FC236}">
                <a16:creationId xmlns:a16="http://schemas.microsoft.com/office/drawing/2014/main" id="{E3330C04-E41C-6B52-6878-858CD26353F2}"/>
              </a:ext>
            </a:extLst>
          </p:cNvPr>
          <p:cNvSpPr/>
          <p:nvPr/>
        </p:nvSpPr>
        <p:spPr>
          <a:xfrm>
            <a:off x="3070778" y="4848969"/>
            <a:ext cx="3914247" cy="1488331"/>
          </a:xfrm>
          <a:prstGeom prst="wedgeRoundRectCallout">
            <a:avLst>
              <a:gd name="adj1" fmla="val -35189"/>
              <a:gd name="adj2" fmla="val -63974"/>
              <a:gd name="adj3" fmla="val 16667"/>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9769F60-054C-B900-146C-05D182B3CECF}"/>
              </a:ext>
            </a:extLst>
          </p:cNvPr>
          <p:cNvSpPr txBox="1"/>
          <p:nvPr/>
        </p:nvSpPr>
        <p:spPr>
          <a:xfrm>
            <a:off x="3149872" y="4968410"/>
            <a:ext cx="3914247" cy="1260473"/>
          </a:xfrm>
          <a:prstGeom prst="rect">
            <a:avLst/>
          </a:prstGeom>
          <a:noFill/>
        </p:spPr>
        <p:txBody>
          <a:bodyPr wrap="square" rtlCol="0">
            <a:spAutoFit/>
          </a:bodyPr>
          <a:lstStyle/>
          <a:p>
            <a:pPr>
              <a:lnSpc>
                <a:spcPct val="120000"/>
              </a:lnSpc>
              <a:spcBef>
                <a:spcPts val="600"/>
              </a:spcBef>
            </a:pPr>
            <a:r>
              <a:rPr lang="ja-JP" altLang="en-US" sz="2400" b="1" dirty="0">
                <a:latin typeface="UD デジタル 教科書体 NP-R" panose="02020400000000000000" pitchFamily="18" charset="-128"/>
                <a:ea typeface="UD デジタル 教科書体 NP-R" panose="02020400000000000000" pitchFamily="18" charset="-128"/>
              </a:rPr>
              <a:t>消費税</a:t>
            </a:r>
            <a:r>
              <a:rPr lang="ja-JP" altLang="en-US" dirty="0">
                <a:latin typeface="UD デジタル 教科書体 NP-R" panose="02020400000000000000" pitchFamily="18" charset="-128"/>
                <a:ea typeface="UD デジタル 教科書体 NP-R" panose="02020400000000000000" pitchFamily="18" charset="-128"/>
              </a:rPr>
              <a:t>のことね。</a:t>
            </a:r>
            <a:endParaRPr lang="en-US" altLang="ja-JP" dirty="0">
              <a:latin typeface="UD デジタル 教科書体 NP-R" panose="02020400000000000000" pitchFamily="18" charset="-128"/>
              <a:ea typeface="UD デジタル 教科書体 NP-R" panose="02020400000000000000" pitchFamily="18" charset="-128"/>
            </a:endParaRPr>
          </a:p>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税金にはいろんな種類があるけど、消費税はそのひとつなんだよ。</a:t>
            </a:r>
          </a:p>
        </p:txBody>
      </p:sp>
      <p:sp>
        <p:nvSpPr>
          <p:cNvPr id="7" name="正方形/長方形 6">
            <a:extLst>
              <a:ext uri="{FF2B5EF4-FFF2-40B4-BE49-F238E27FC236}">
                <a16:creationId xmlns:a16="http://schemas.microsoft.com/office/drawing/2014/main" id="{76000DF8-BD22-E0A1-606B-C1546EF5E28F}"/>
              </a:ext>
            </a:extLst>
          </p:cNvPr>
          <p:cNvSpPr/>
          <p:nvPr/>
        </p:nvSpPr>
        <p:spPr>
          <a:xfrm>
            <a:off x="2961760" y="853604"/>
            <a:ext cx="595830"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UD デジタル 教科書体 NP-R" panose="02020400000000000000" pitchFamily="18" charset="-128"/>
                <a:ea typeface="UD デジタル 教科書体 NP-R" panose="02020400000000000000" pitchFamily="18" charset="-128"/>
              </a:rPr>
              <a:t>はんばい</a:t>
            </a:r>
            <a:endParaRPr kumimoji="1" lang="ja-JP" altLang="en-US" sz="800" dirty="0">
              <a:latin typeface="UD デジタル 教科書体 NP-R" panose="02020400000000000000" pitchFamily="18" charset="-128"/>
              <a:ea typeface="UD デジタル 教科書体 NP-R" panose="02020400000000000000" pitchFamily="18" charset="-128"/>
            </a:endParaRPr>
          </a:p>
        </p:txBody>
      </p:sp>
      <p:sp>
        <p:nvSpPr>
          <p:cNvPr id="8" name="正方形/長方形 7">
            <a:extLst>
              <a:ext uri="{FF2B5EF4-FFF2-40B4-BE49-F238E27FC236}">
                <a16:creationId xmlns:a16="http://schemas.microsoft.com/office/drawing/2014/main" id="{49BE5DF4-A8E5-656E-FD8B-B5C6BAE73508}"/>
              </a:ext>
            </a:extLst>
          </p:cNvPr>
          <p:cNvSpPr/>
          <p:nvPr/>
        </p:nvSpPr>
        <p:spPr>
          <a:xfrm>
            <a:off x="3633723" y="1245794"/>
            <a:ext cx="594650"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UD デジタル 教科書体 NP-R" panose="02020400000000000000" pitchFamily="18" charset="-128"/>
                <a:ea typeface="UD デジタル 教科書体 NP-R" panose="02020400000000000000" pitchFamily="18" charset="-128"/>
              </a:rPr>
              <a:t>ぜいこみ</a:t>
            </a:r>
            <a:endParaRPr kumimoji="1" lang="ja-JP" altLang="en-US" sz="800" dirty="0">
              <a:latin typeface="UD デジタル 教科書体 NP-R" panose="02020400000000000000" pitchFamily="18" charset="-128"/>
              <a:ea typeface="UD デジタル 教科書体 NP-R" panose="02020400000000000000" pitchFamily="18" charset="-128"/>
            </a:endParaRPr>
          </a:p>
        </p:txBody>
      </p:sp>
      <p:sp>
        <p:nvSpPr>
          <p:cNvPr id="9" name="正方形/長方形 8">
            <a:extLst>
              <a:ext uri="{FF2B5EF4-FFF2-40B4-BE49-F238E27FC236}">
                <a16:creationId xmlns:a16="http://schemas.microsoft.com/office/drawing/2014/main" id="{CADCE0A2-FB35-FE2C-E193-C3A65C3253E1}"/>
              </a:ext>
            </a:extLst>
          </p:cNvPr>
          <p:cNvSpPr/>
          <p:nvPr/>
        </p:nvSpPr>
        <p:spPr>
          <a:xfrm>
            <a:off x="3251155" y="4922218"/>
            <a:ext cx="906520"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800" dirty="0">
                <a:latin typeface="UD デジタル 教科書体 NP-R" panose="02020400000000000000" pitchFamily="18" charset="-128"/>
                <a:ea typeface="UD デジタル 教科書体 NP-R" panose="02020400000000000000" pitchFamily="18" charset="-128"/>
              </a:rPr>
              <a:t>しょうひぜい</a:t>
            </a:r>
            <a:endParaRPr kumimoji="1" lang="ja-JP" altLang="en-US" sz="8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473576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animBg="1"/>
      <p:bldP spid="3" grpId="0"/>
      <p:bldP spid="5" grpId="0" animBg="1"/>
      <p:bldP spid="6"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1BECC-FE99-D96B-AF4D-3E9B217442EC}"/>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73D1B8BB-8B2C-694B-C47D-11C9F7CAF0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24A4C0A3-C70D-8EAC-7F01-85E379C24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D792F5A5-A2E5-98B8-EDF8-375117893C4F}"/>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309B9340-350A-64CB-3C84-479835AA3D11}"/>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0D6A3AEA-D516-9D72-5CE4-65B3107FBF4E}"/>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A1A12753-26CF-1471-924A-34EE0CEEA87B}"/>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extLst>
              <a:ext uri="{FF2B5EF4-FFF2-40B4-BE49-F238E27FC236}">
                <a16:creationId xmlns:a16="http://schemas.microsoft.com/office/drawing/2014/main" id="{7BE0BAEC-B8CD-7D52-ACB7-94C8D73D9FA3}"/>
              </a:ext>
            </a:extLst>
          </p:cNvPr>
          <p:cNvSpPr/>
          <p:nvPr/>
        </p:nvSpPr>
        <p:spPr>
          <a:xfrm>
            <a:off x="1218401" y="4186551"/>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32D57876-200E-27D6-2786-37433A6BD66E}"/>
              </a:ext>
            </a:extLst>
          </p:cNvPr>
          <p:cNvSpPr txBox="1"/>
          <p:nvPr/>
        </p:nvSpPr>
        <p:spPr>
          <a:xfrm>
            <a:off x="1266754" y="4258359"/>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B894F0B0-AE02-3DB4-4EDB-46A621A47F3E}"/>
              </a:ext>
            </a:extLst>
          </p:cNvPr>
          <p:cNvSpPr/>
          <p:nvPr/>
        </p:nvSpPr>
        <p:spPr>
          <a:xfrm>
            <a:off x="1465020" y="491801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B013F41A-9EDB-AB7C-A245-84D573533675}"/>
              </a:ext>
            </a:extLst>
          </p:cNvPr>
          <p:cNvSpPr txBox="1"/>
          <p:nvPr/>
        </p:nvSpPr>
        <p:spPr>
          <a:xfrm>
            <a:off x="1397135" y="4932577"/>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C2404A6C-6B69-F3F9-4382-20AF706B520D}"/>
              </a:ext>
            </a:extLst>
          </p:cNvPr>
          <p:cNvSpPr/>
          <p:nvPr/>
        </p:nvSpPr>
        <p:spPr>
          <a:xfrm>
            <a:off x="1678001" y="3144958"/>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4EF6A6BD-A155-3BCD-736A-B5DB1BDAF234}"/>
              </a:ext>
            </a:extLst>
          </p:cNvPr>
          <p:cNvSpPr/>
          <p:nvPr/>
        </p:nvSpPr>
        <p:spPr>
          <a:xfrm>
            <a:off x="1819909" y="3559921"/>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F338D5C-B429-AB95-71EF-7BCD6686FA43}"/>
              </a:ext>
            </a:extLst>
          </p:cNvPr>
          <p:cNvSpPr txBox="1"/>
          <p:nvPr/>
        </p:nvSpPr>
        <p:spPr>
          <a:xfrm>
            <a:off x="1820108" y="3530261"/>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灯台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hlinkClick r:id="rId7" action="ppaction://hlinksldjump"/>
            <a:extLst>
              <a:ext uri="{FF2B5EF4-FFF2-40B4-BE49-F238E27FC236}">
                <a16:creationId xmlns:a16="http://schemas.microsoft.com/office/drawing/2014/main" id="{FF75D8A6-13C1-78D8-C023-BEDB825EB2C5}"/>
              </a:ext>
            </a:extLst>
          </p:cNvPr>
          <p:cNvSpPr/>
          <p:nvPr/>
        </p:nvSpPr>
        <p:spPr>
          <a:xfrm>
            <a:off x="1218401" y="4186551"/>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43283383"/>
      </p:ext>
    </p:extLst>
  </p:cSld>
  <p:clrMapOvr>
    <a:masterClrMapping/>
  </p:clrMapOvr>
  <p:transition advClick="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47026-E507-A771-1166-F506B69A6202}"/>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04028695-5610-3F7F-42C5-1296D4102AAE}"/>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EB068E10-7FB0-E296-60B9-71449CDC4318}"/>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F0696F71-7106-4757-F0E2-87255C699EE8}"/>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8C5ABB22-FF58-F0C3-5CF2-CC1A77159A68}"/>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C01D1E28-507E-A9AB-0504-0E8FA7CDFB52}"/>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AF07B29B-6E51-D753-1B90-36B6F2B44DA1}"/>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3FF6057E-5A53-76D4-1E56-A3378A1AFE7C}"/>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24DEEF1F-C6AE-E61D-1D51-3A5FF021CCF0}"/>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D9324144-13B1-D8D1-727A-46D63270EA2D}"/>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66220EDC-EF1D-4676-513D-C91AC8F83A01}"/>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9B6F278D-C0B1-0C03-1E8C-6336DBDB19EB}"/>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CFA53F96-72E9-004D-292F-57AC4E55DB0B}"/>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69EFBF87-A669-5ADE-4F3D-083C51822B7F}"/>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C8E0B274-9E4C-15BF-CFDF-5B971DFFEA55}"/>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984008DC-2320-F527-0E8A-4DCF945C802F}"/>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5836A0F0-C7BA-ABAF-33DC-436713B15B68}"/>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D0C2F4C8-442F-7FDA-EC0B-F1B9CE2F7458}"/>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F933A686-B50A-14DF-BA54-040BC52BEEB4}"/>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A17C0001-53D7-F3EA-B3C9-BA7CDADAEC2B}"/>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59634B40-E95C-7459-77B1-5CCD8B892A55}"/>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A4D2135D-29D7-395D-8B31-1BB24CFEBD93}"/>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725890AA-1F1E-A139-ECEC-9BABB70615F1}"/>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9168A75F-7037-C833-FCAC-040CB9C61020}"/>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FCC1B191-85E5-FB3F-08FD-0954EE6529C4}"/>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81F789FE-3DB9-F065-CAFB-0772FADAE8D4}"/>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CF9D5168-B013-422E-0B97-5541DCDDECAC}"/>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21969919"/>
      </p:ext>
    </p:extLst>
  </p:cSld>
  <p:clrMapOvr>
    <a:masterClrMapping/>
  </p:clrMapOvr>
  <p:transition advClick="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1DFDD-CC48-5B86-7CB8-0217228ADF52}"/>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AE83B951-57C8-4880-3DC5-9C3F36F3CB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A9A5AE23-971B-1C4D-A156-FE3075BB43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9556DAE2-1760-A370-55B9-2BD218638A8E}"/>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A7E60893-9C8E-9EBB-2F02-85590E2BB554}"/>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5C5E3A99-60E8-0BCD-7FCC-8092120DABBF}"/>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E4F0E028-C337-92AC-7B2B-626A70F14838}"/>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extLst>
              <a:ext uri="{FF2B5EF4-FFF2-40B4-BE49-F238E27FC236}">
                <a16:creationId xmlns:a16="http://schemas.microsoft.com/office/drawing/2014/main" id="{D0D7A1B0-6614-866B-673D-685905C19C4B}"/>
              </a:ext>
            </a:extLst>
          </p:cNvPr>
          <p:cNvSpPr/>
          <p:nvPr/>
        </p:nvSpPr>
        <p:spPr>
          <a:xfrm>
            <a:off x="2404650" y="4509717"/>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4B305B4E-5B19-5CE0-8F81-8FB9599CD395}"/>
              </a:ext>
            </a:extLst>
          </p:cNvPr>
          <p:cNvSpPr txBox="1"/>
          <p:nvPr/>
        </p:nvSpPr>
        <p:spPr>
          <a:xfrm>
            <a:off x="2453003" y="4581525"/>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C32D7893-0185-2C86-543A-CB6AD3E61BA9}"/>
              </a:ext>
            </a:extLst>
          </p:cNvPr>
          <p:cNvSpPr/>
          <p:nvPr/>
        </p:nvSpPr>
        <p:spPr>
          <a:xfrm>
            <a:off x="2651269" y="524118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AA34824C-F1E4-0A7E-E95D-4D533A71B877}"/>
              </a:ext>
            </a:extLst>
          </p:cNvPr>
          <p:cNvSpPr txBox="1"/>
          <p:nvPr/>
        </p:nvSpPr>
        <p:spPr>
          <a:xfrm>
            <a:off x="2583384" y="5255743"/>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9F8D97AE-EB79-1706-9EC5-91B4B4CEB3E2}"/>
              </a:ext>
            </a:extLst>
          </p:cNvPr>
          <p:cNvSpPr/>
          <p:nvPr/>
        </p:nvSpPr>
        <p:spPr>
          <a:xfrm>
            <a:off x="2864250" y="3468124"/>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FB228A46-3D2E-367F-2A85-32F0BDFA68B6}"/>
              </a:ext>
            </a:extLst>
          </p:cNvPr>
          <p:cNvSpPr/>
          <p:nvPr/>
        </p:nvSpPr>
        <p:spPr>
          <a:xfrm>
            <a:off x="3017927" y="3974625"/>
            <a:ext cx="60008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982EDAB-261C-0334-0DD9-BCA933F16E39}"/>
              </a:ext>
            </a:extLst>
          </p:cNvPr>
          <p:cNvSpPr txBox="1"/>
          <p:nvPr/>
        </p:nvSpPr>
        <p:spPr>
          <a:xfrm>
            <a:off x="3018104" y="3944965"/>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橋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hlinkClick r:id="rId7" action="ppaction://hlinksldjump"/>
            <a:extLst>
              <a:ext uri="{FF2B5EF4-FFF2-40B4-BE49-F238E27FC236}">
                <a16:creationId xmlns:a16="http://schemas.microsoft.com/office/drawing/2014/main" id="{C3EB2060-4B83-D442-F54A-1D6F07359C04}"/>
              </a:ext>
            </a:extLst>
          </p:cNvPr>
          <p:cNvSpPr/>
          <p:nvPr/>
        </p:nvSpPr>
        <p:spPr>
          <a:xfrm>
            <a:off x="2404650" y="4509717"/>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837760102"/>
      </p:ext>
    </p:extLst>
  </p:cSld>
  <p:clrMapOvr>
    <a:masterClrMapping/>
  </p:clrMapOvr>
  <p:transition advClick="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5469-EDEC-A897-C313-4129636964C2}"/>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E5FA3276-4390-34CF-80D2-9AA4E7F1B13C}"/>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42C3499B-F141-78C6-4D5B-4724863442E3}"/>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ACC36AB8-A576-C5CA-1001-6E543EA8BB28}"/>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E0847F79-956F-68F3-EEDA-C52DBB077D21}"/>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70F21FF3-B53D-D3A7-7294-29D3EB20993B}"/>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173CF5CB-5055-DD9E-1B40-ADB9F35D5D0C}"/>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0F114F15-E485-8959-5C26-7E542FBD11F8}"/>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5DFBD5D8-415F-782E-66D7-A425B45CED31}"/>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8B245110-3D9D-2537-7D8C-0C42CE65EE66}"/>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C2EC5DA2-68E9-8ABD-A78B-A25B30811F14}"/>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60E171EC-43C8-62B1-49BA-07297ED19076}"/>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8C05AB1B-5111-1D3C-6F4F-10BD31D179FA}"/>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4EC83265-6901-4BCC-D7C9-CB69B4DC0C9E}"/>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3BE2C871-1C3B-3B22-8402-53FA1F97D2D4}"/>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866674E7-E8EC-0DF0-204B-5D9061F19ED6}"/>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9FFC68B6-5DDF-40EC-CBEE-DFE1E3EC3F5A}"/>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3F80BA8C-32F4-29D2-84CA-3C6AD09F52C5}"/>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FD60F793-E584-6E96-B815-3F5004F30141}"/>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9768EEE7-3289-D341-5FB8-62A6D3C051D5}"/>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F003E516-4130-81C0-D337-7B981ABE681A}"/>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84C8BAF1-3047-5E48-5C75-F4EF3560C266}"/>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7D140A59-A325-278D-FAC7-59DFB84E9AA9}"/>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F96CAD01-7150-B634-B57C-3947DF645311}"/>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561516F7-88A2-8F12-72B5-B757D88EA93D}"/>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207DBB33-1690-2DE1-A89F-672CC2F29B2F}"/>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3CDE356D-BBE5-BBB5-3FA1-84FC8A3C8550}"/>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06742240"/>
      </p:ext>
    </p:extLst>
  </p:cSld>
  <p:clrMapOvr>
    <a:masterClrMapping/>
  </p:clrMapOvr>
  <p:transition advClick="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F358C-26F3-09FD-BEE9-287D9525E412}"/>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6A1EC519-58A7-DDF0-3524-541F023F5D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981EEE24-7B97-893C-841B-C912C2A2C7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BC8C7323-DC19-1E3D-2BC4-EA9504BCFE9A}"/>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6E9264D8-D7F8-44AE-93E0-DB7594AF9383}"/>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20851557-4CE2-E447-3932-878113FB3A9E}"/>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545E3E06-1DBF-DAF1-CAA1-18675EF34A73}"/>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extLst>
              <a:ext uri="{FF2B5EF4-FFF2-40B4-BE49-F238E27FC236}">
                <a16:creationId xmlns:a16="http://schemas.microsoft.com/office/drawing/2014/main" id="{6EDCFE47-2E14-8E83-7C3F-A2C0D5E135FC}"/>
              </a:ext>
            </a:extLst>
          </p:cNvPr>
          <p:cNvSpPr/>
          <p:nvPr/>
        </p:nvSpPr>
        <p:spPr>
          <a:xfrm>
            <a:off x="6531807" y="4186551"/>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5211A701-3664-FE29-FB56-9D0FFAD2C04C}"/>
              </a:ext>
            </a:extLst>
          </p:cNvPr>
          <p:cNvSpPr txBox="1"/>
          <p:nvPr/>
        </p:nvSpPr>
        <p:spPr>
          <a:xfrm>
            <a:off x="6580160" y="4258359"/>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21" name="Google Shape;105;p1">
            <a:extLst>
              <a:ext uri="{FF2B5EF4-FFF2-40B4-BE49-F238E27FC236}">
                <a16:creationId xmlns:a16="http://schemas.microsoft.com/office/drawing/2014/main" id="{D33116E1-290E-3B7B-56D8-418B565DB0C5}"/>
              </a:ext>
            </a:extLst>
          </p:cNvPr>
          <p:cNvSpPr/>
          <p:nvPr/>
        </p:nvSpPr>
        <p:spPr>
          <a:xfrm>
            <a:off x="6778426" y="491801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2" name="テキスト ボックス 21">
            <a:extLst>
              <a:ext uri="{FF2B5EF4-FFF2-40B4-BE49-F238E27FC236}">
                <a16:creationId xmlns:a16="http://schemas.microsoft.com/office/drawing/2014/main" id="{38992F0F-0282-E5E2-FF26-E28445817ACF}"/>
              </a:ext>
            </a:extLst>
          </p:cNvPr>
          <p:cNvSpPr txBox="1"/>
          <p:nvPr/>
        </p:nvSpPr>
        <p:spPr>
          <a:xfrm>
            <a:off x="6710541" y="4932577"/>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3" name="円: 塗りつぶしなし 22">
            <a:extLst>
              <a:ext uri="{FF2B5EF4-FFF2-40B4-BE49-F238E27FC236}">
                <a16:creationId xmlns:a16="http://schemas.microsoft.com/office/drawing/2014/main" id="{EDA4F103-8EF0-26D9-75A7-05A6C636A027}"/>
              </a:ext>
            </a:extLst>
          </p:cNvPr>
          <p:cNvSpPr/>
          <p:nvPr/>
        </p:nvSpPr>
        <p:spPr>
          <a:xfrm>
            <a:off x="6991407" y="3144958"/>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B218E260-33A4-9005-436E-C113B97E6C96}"/>
              </a:ext>
            </a:extLst>
          </p:cNvPr>
          <p:cNvSpPr/>
          <p:nvPr/>
        </p:nvSpPr>
        <p:spPr>
          <a:xfrm>
            <a:off x="7046527" y="3725950"/>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C46FCD7-F237-553E-0E22-BE11C49E17D8}"/>
              </a:ext>
            </a:extLst>
          </p:cNvPr>
          <p:cNvSpPr txBox="1"/>
          <p:nvPr/>
        </p:nvSpPr>
        <p:spPr>
          <a:xfrm>
            <a:off x="7046771" y="369629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図書館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hlinkClick r:id="rId7" action="ppaction://hlinksldjump"/>
            <a:extLst>
              <a:ext uri="{FF2B5EF4-FFF2-40B4-BE49-F238E27FC236}">
                <a16:creationId xmlns:a16="http://schemas.microsoft.com/office/drawing/2014/main" id="{7E8F6734-F775-35F0-DD8B-EDC701ECC567}"/>
              </a:ext>
            </a:extLst>
          </p:cNvPr>
          <p:cNvSpPr/>
          <p:nvPr/>
        </p:nvSpPr>
        <p:spPr>
          <a:xfrm>
            <a:off x="6531807" y="4186551"/>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531589484"/>
      </p:ext>
    </p:extLst>
  </p:cSld>
  <p:clrMapOvr>
    <a:masterClrMapping/>
  </p:clrMapOvr>
  <p:transition advClick="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55D1C-5953-ABC0-9630-278D3D05BDA3}"/>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5B920641-FF76-9A50-8C20-A1BC467347BB}"/>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CBDE5DDD-1BBC-8BC6-8BA3-214F992B126A}"/>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10E13E4F-2020-D694-3DAA-CAF870D9621C}"/>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42EAB42E-736A-3FA9-BC32-23D81822BACF}"/>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95B9492B-46DC-7F7E-5FAF-31718D97917A}"/>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302569A8-3D77-8BAB-B55E-D0BE9771EADD}"/>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135E9F18-3D0D-541C-3C81-47355641990B}"/>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F8623623-E2D2-40F4-584B-4A4A22E37329}"/>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F9457328-8A72-43CD-2DB3-90D600242935}"/>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890BA561-83F2-CAE7-6563-475255961B7A}"/>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4D6D1859-95AB-0535-6866-5A845B43D859}"/>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4885620E-D1CF-5A45-F120-0BFAF930E73A}"/>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36B7F072-9446-118A-B425-7A20198B2C65}"/>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5EBBE203-AA07-C24A-D984-865D30F6BE8D}"/>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8397B473-9667-5C6B-2525-CAEE23B927DF}"/>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3A0E0DD1-0273-E3C1-0A48-5B207CDAA1D1}"/>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BD5361C4-3180-9F9C-77AC-E0550774CCE5}"/>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90CC906A-CA7D-3187-D9A8-0CC1900C4385}"/>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CFECFEB7-4A60-5524-28C9-CB2B37C7F297}"/>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D014C3EA-A29B-C8B9-75F2-0794C37A1598}"/>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929E811A-E916-245D-2CE2-95107C8FEC33}"/>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CEA1546D-A7F4-74FF-4238-D3244C626A27}"/>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7703E553-A4E4-90E0-0969-1D3CEBDAE44E}"/>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38F0D0F8-C4B4-1782-15BD-4302CBB01A3E}"/>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B1F713E6-4105-5E18-205D-AAF22C5B3EAA}"/>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6A6080AA-F02C-2939-EAC7-D6EEB5939660}"/>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9864143"/>
      </p:ext>
    </p:extLst>
  </p:cSld>
  <p:clrMapOvr>
    <a:masterClrMapping/>
  </p:clrMapOvr>
  <p:transition advClick="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BF93-4834-4813-C9F2-AE16602EA39E}"/>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93F6C268-7497-98C2-4CA7-22E0980779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6B344A1D-1CE0-49E4-FF28-6A09E832E4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F32F1015-E023-804C-9E35-D05888157A02}"/>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21D28AB2-ED14-FC69-52DE-882C320B14BE}"/>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255ECA79-E323-89B3-8E1B-3309F3AEA1A9}"/>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3FB1C007-9B02-DFF0-9E0F-A3758124B759}"/>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23517E12-8B0E-DBDC-624A-6D6679BE504A}"/>
              </a:ext>
            </a:extLst>
          </p:cNvPr>
          <p:cNvSpPr/>
          <p:nvPr/>
        </p:nvSpPr>
        <p:spPr>
          <a:xfrm>
            <a:off x="9698182" y="4067781"/>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0F2F3D67-7CE0-1580-7A2E-D248BB23E6BB}"/>
              </a:ext>
            </a:extLst>
          </p:cNvPr>
          <p:cNvSpPr txBox="1"/>
          <p:nvPr/>
        </p:nvSpPr>
        <p:spPr>
          <a:xfrm>
            <a:off x="9746535" y="4139589"/>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5DA7A81A-0CBD-CC27-473E-C1B5F019B801}"/>
              </a:ext>
            </a:extLst>
          </p:cNvPr>
          <p:cNvSpPr/>
          <p:nvPr/>
        </p:nvSpPr>
        <p:spPr>
          <a:xfrm>
            <a:off x="9944801" y="4799249"/>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91C839A9-E706-0A60-1117-1715598589E8}"/>
              </a:ext>
            </a:extLst>
          </p:cNvPr>
          <p:cNvSpPr txBox="1"/>
          <p:nvPr/>
        </p:nvSpPr>
        <p:spPr>
          <a:xfrm>
            <a:off x="9876916" y="4813807"/>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乗算記号 19">
            <a:extLst>
              <a:ext uri="{FF2B5EF4-FFF2-40B4-BE49-F238E27FC236}">
                <a16:creationId xmlns:a16="http://schemas.microsoft.com/office/drawing/2014/main" id="{34D64ECB-926C-42F6-9815-06B50AD33191}"/>
              </a:ext>
            </a:extLst>
          </p:cNvPr>
          <p:cNvSpPr/>
          <p:nvPr/>
        </p:nvSpPr>
        <p:spPr>
          <a:xfrm>
            <a:off x="9981582" y="2952882"/>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0BDA3677-BFD5-4077-EA49-5014271EC52F}"/>
              </a:ext>
            </a:extLst>
          </p:cNvPr>
          <p:cNvSpPr/>
          <p:nvPr/>
        </p:nvSpPr>
        <p:spPr>
          <a:xfrm>
            <a:off x="9531991" y="3748781"/>
            <a:ext cx="174125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6DD972A-12C3-39DB-FE7F-CBA34F4CB841}"/>
              </a:ext>
            </a:extLst>
          </p:cNvPr>
          <p:cNvSpPr txBox="1"/>
          <p:nvPr/>
        </p:nvSpPr>
        <p:spPr>
          <a:xfrm>
            <a:off x="9532506" y="3719121"/>
            <a:ext cx="174074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スーパーマーケット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hlinkClick r:id="rId7" action="ppaction://hlinksldjump"/>
            <a:extLst>
              <a:ext uri="{FF2B5EF4-FFF2-40B4-BE49-F238E27FC236}">
                <a16:creationId xmlns:a16="http://schemas.microsoft.com/office/drawing/2014/main" id="{7DB74745-4A5E-7C9B-B7D1-30D6697510F4}"/>
              </a:ext>
            </a:extLst>
          </p:cNvPr>
          <p:cNvSpPr/>
          <p:nvPr/>
        </p:nvSpPr>
        <p:spPr>
          <a:xfrm>
            <a:off x="9698182" y="4067781"/>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10488468"/>
      </p:ext>
    </p:extLst>
  </p:cSld>
  <p:clrMapOvr>
    <a:masterClrMapping/>
  </p:clrMapOvr>
  <p:transition advClick="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2EB1B-72C5-10F3-8CBD-4A3F61447B11}"/>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E01E5878-CD68-E220-8502-03F661FD38A2}"/>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6B1BB6AD-C1E3-6F85-B236-1EED28DDEA84}"/>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BDCDDCF6-78D1-FA1E-F2DA-1B8A842A1449}"/>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17300DFD-3821-3A50-AF12-AA6A8B723325}"/>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6F468B91-A886-F706-2F22-C2D23513DCE9}"/>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4034F4D6-96E1-2545-53AC-F870958A4F43}"/>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E44E9AEA-773D-99CB-A581-910930CC2E5F}"/>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B1EA006F-2FAD-BFE5-CE5F-479083C5B2BC}"/>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9676615F-223C-3F24-C6BE-5C80416EC398}"/>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E4314B53-9263-3E5B-A794-C776CA4C2F73}"/>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F4352595-943B-717E-8CD2-DFA9D65DF574}"/>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2CD5F7FD-C09B-1D1C-EB6D-BDFA76D3E8AE}"/>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FEE4276F-5C39-59DA-63A6-F3DD76B07AAB}"/>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86A3D3CF-B5FF-EDE6-9E79-0F4998AE9353}"/>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D9569572-BBF0-EBAA-9536-6A443F474311}"/>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CE64336D-6313-5375-E95C-9328DF6536E9}"/>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EA713629-7B55-2C5D-B6E1-0CE3AF18045F}"/>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B97F104A-96E6-941F-D801-CCD839768085}"/>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BFF4C6B4-8740-C833-CB4E-50643FD43C5E}"/>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88AF52AA-C1B3-1699-6A37-4762923746B0}"/>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E690C0DB-E93C-8613-3EC7-B1C5C4205671}"/>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626A33D5-6798-A197-590E-2B973EEA520D}"/>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72BEAB80-B091-0182-A4B3-D3304A13B271}"/>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E253D1F0-2EE9-41E5-DB36-6943F5BE5582}"/>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5976BFE9-5A17-55CE-22A5-F32DCA6D02F8}"/>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70A362F1-5302-BAFF-66EB-15E467266872}"/>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8937220"/>
      </p:ext>
    </p:extLst>
  </p:cSld>
  <p:clrMapOvr>
    <a:masterClrMapping/>
  </p:clrMapOvr>
  <p:transition advClick="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C5BD-743C-DC4B-208F-5868970AE046}"/>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2AD03D7A-9159-7042-2883-A73E6AF028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A0BCE742-3780-2B24-B897-EB0B7B2089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D128EA06-3BA1-BA27-3BE5-9E50CF758072}"/>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3749B89A-162B-DBD3-B920-CE8AE307B9E2}"/>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16293E38-70BA-DB5D-10A0-8F29829E1BDA}"/>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23016234-B524-3A82-2E7B-A1436DD446C6}"/>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AEF09810-87DD-BF58-C0E6-F3EBD9D07323}"/>
              </a:ext>
            </a:extLst>
          </p:cNvPr>
          <p:cNvSpPr/>
          <p:nvPr/>
        </p:nvSpPr>
        <p:spPr>
          <a:xfrm>
            <a:off x="1218373" y="5192246"/>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2A2D30AE-66A1-EAC7-C9EB-877B940FB33C}"/>
              </a:ext>
            </a:extLst>
          </p:cNvPr>
          <p:cNvSpPr txBox="1"/>
          <p:nvPr/>
        </p:nvSpPr>
        <p:spPr>
          <a:xfrm>
            <a:off x="1266726" y="5264054"/>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D1BF82C4-1077-7738-C8C6-2178120BA448}"/>
              </a:ext>
            </a:extLst>
          </p:cNvPr>
          <p:cNvSpPr/>
          <p:nvPr/>
        </p:nvSpPr>
        <p:spPr>
          <a:xfrm>
            <a:off x="1464992" y="5923714"/>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1ABEE882-0203-4C66-6DC4-A6286A8DB352}"/>
              </a:ext>
            </a:extLst>
          </p:cNvPr>
          <p:cNvSpPr txBox="1"/>
          <p:nvPr/>
        </p:nvSpPr>
        <p:spPr>
          <a:xfrm>
            <a:off x="1397107" y="5938272"/>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乗算記号 19">
            <a:extLst>
              <a:ext uri="{FF2B5EF4-FFF2-40B4-BE49-F238E27FC236}">
                <a16:creationId xmlns:a16="http://schemas.microsoft.com/office/drawing/2014/main" id="{BE01F962-BA28-3E70-4456-B57673B6176A}"/>
              </a:ext>
            </a:extLst>
          </p:cNvPr>
          <p:cNvSpPr/>
          <p:nvPr/>
        </p:nvSpPr>
        <p:spPr>
          <a:xfrm>
            <a:off x="1501773" y="4077347"/>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F998F805-CEE7-E106-27E0-7FDA3AC845F4}"/>
              </a:ext>
            </a:extLst>
          </p:cNvPr>
          <p:cNvSpPr/>
          <p:nvPr/>
        </p:nvSpPr>
        <p:spPr>
          <a:xfrm>
            <a:off x="828832" y="4907046"/>
            <a:ext cx="1900800"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7F71394-938B-69D0-466F-CB3AB703C9CC}"/>
              </a:ext>
            </a:extLst>
          </p:cNvPr>
          <p:cNvSpPr txBox="1"/>
          <p:nvPr/>
        </p:nvSpPr>
        <p:spPr>
          <a:xfrm>
            <a:off x="829394" y="4877386"/>
            <a:ext cx="190023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コンビニエンスストア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hlinkClick r:id="rId7" action="ppaction://hlinksldjump"/>
            <a:extLst>
              <a:ext uri="{FF2B5EF4-FFF2-40B4-BE49-F238E27FC236}">
                <a16:creationId xmlns:a16="http://schemas.microsoft.com/office/drawing/2014/main" id="{282672FA-4755-1B9A-F24D-BED010854C87}"/>
              </a:ext>
            </a:extLst>
          </p:cNvPr>
          <p:cNvSpPr/>
          <p:nvPr/>
        </p:nvSpPr>
        <p:spPr>
          <a:xfrm>
            <a:off x="1218373" y="5192246"/>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217214828"/>
      </p:ext>
    </p:extLst>
  </p:cSld>
  <p:clrMapOvr>
    <a:masterClrMapping/>
  </p:clrMapOvr>
  <p:transition advClick="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14E4-4B70-2EFA-E838-CE284E875B5C}"/>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00DB3A43-98DF-1857-CA43-6D20409ED4A3}"/>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C0F6C986-D769-6674-90C5-C3037177FA22}"/>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54C75965-5A01-1B2A-027A-8E0301DBF149}"/>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69735AAE-2D21-438C-C10E-E6260E1FDCDE}"/>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C4EB0EB0-5223-2240-D985-1C4A5F663FD0}"/>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EC67B435-FD04-FD61-7DC6-8EDBAF05300C}"/>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D8171250-6BC8-7CB4-B68B-FC6FFDEBE161}"/>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C5CB29FA-1A27-4A63-6E73-CCBB0A4AFA45}"/>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DB0406E6-E2FC-D358-B00E-4FE50D757C99}"/>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75093677-5779-3C52-75E8-5DBA27E7B028}"/>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1C410944-2A56-D209-FC40-E2C428C3FBD5}"/>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415226AE-AD44-E3AA-42D3-A2EE4F69908F}"/>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A93E9B93-C689-B31D-4AB8-A67FEADCA4DD}"/>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499159AA-DEB6-7627-0093-AAB7726F8F3C}"/>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E61AAD43-28B2-E79B-C9FB-92992CDBFECA}"/>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6FA38859-33C5-DF75-9261-76ADC64A6E4C}"/>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3BF4117A-E15A-CA71-9009-F80D806A922E}"/>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A2C161A5-4732-5923-FBA4-E5C881876C8F}"/>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D99311FD-5506-7202-A38A-E7671672F2F5}"/>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6503E6A0-62A3-D207-48CA-23292DEFBD45}"/>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E7BA0340-E17A-05D9-3FC4-6670C2F62BD6}"/>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337CF43A-E3B0-829E-20AE-66B751F90630}"/>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99FC7DB3-694E-5105-C851-10E0FD29316F}"/>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254F42AB-5EF8-E707-8D93-27EE91DC552D}"/>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D9308C8F-A2DE-0E07-5924-30BBEAAC5436}"/>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837B2EB4-DFF5-1266-C107-91C2A025F83B}"/>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5239802"/>
      </p:ext>
    </p:extLst>
  </p:cSld>
  <p:clrMapOvr>
    <a:masterClrMapping/>
  </p:clrMapOvr>
  <p:transition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6B71-175C-F906-FDD9-23683D68413C}"/>
            </a:ext>
          </a:extLst>
        </p:cNvPr>
        <p:cNvGrpSpPr/>
        <p:nvPr/>
      </p:nvGrpSpPr>
      <p:grpSpPr>
        <a:xfrm>
          <a:off x="0" y="0"/>
          <a:ext cx="0" cy="0"/>
          <a:chOff x="0" y="0"/>
          <a:chExt cx="0" cy="0"/>
        </a:xfrm>
      </p:grpSpPr>
      <p:pic>
        <p:nvPicPr>
          <p:cNvPr id="16" name="図 15" descr="ダイアグラム&#10;&#10;AI 生成コンテンツは誤りを含む可能性があります。">
            <a:extLst>
              <a:ext uri="{FF2B5EF4-FFF2-40B4-BE49-F238E27FC236}">
                <a16:creationId xmlns:a16="http://schemas.microsoft.com/office/drawing/2014/main" id="{A29648DF-4B15-E17A-AC41-C82418AF9EE3}"/>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四角形: 角を丸くする 6">
            <a:extLst>
              <a:ext uri="{FF2B5EF4-FFF2-40B4-BE49-F238E27FC236}">
                <a16:creationId xmlns:a16="http://schemas.microsoft.com/office/drawing/2014/main" id="{FD9E149E-1494-1F65-E188-E26F6869C844}"/>
              </a:ext>
            </a:extLst>
          </p:cNvPr>
          <p:cNvSpPr/>
          <p:nvPr/>
        </p:nvSpPr>
        <p:spPr>
          <a:xfrm>
            <a:off x="2669425" y="1116268"/>
            <a:ext cx="6856219" cy="5259818"/>
          </a:xfrm>
          <a:prstGeom prst="roundRect">
            <a:avLst>
              <a:gd name="adj" fmla="val 4267"/>
            </a:avLst>
          </a:prstGeom>
          <a:solidFill>
            <a:srgbClr val="FFFBD6"/>
          </a:solidFill>
          <a:ln w="1905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C7DD966-BAC6-309A-2C53-6015988126D9}"/>
              </a:ext>
            </a:extLst>
          </p:cNvPr>
          <p:cNvSpPr/>
          <p:nvPr/>
        </p:nvSpPr>
        <p:spPr>
          <a:xfrm rot="21360000">
            <a:off x="2434399" y="858347"/>
            <a:ext cx="3382510" cy="592584"/>
          </a:xfrm>
          <a:prstGeom prst="rect">
            <a:avLst/>
          </a:prstGeom>
          <a:solidFill>
            <a:srgbClr val="FCC69A"/>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1718A9E-78C8-1431-BADC-D0C2925AE012}"/>
              </a:ext>
            </a:extLst>
          </p:cNvPr>
          <p:cNvSpPr txBox="1"/>
          <p:nvPr/>
        </p:nvSpPr>
        <p:spPr>
          <a:xfrm rot="21360000">
            <a:off x="2776567" y="926080"/>
            <a:ext cx="2698175" cy="523220"/>
          </a:xfrm>
          <a:prstGeom prst="rect">
            <a:avLst/>
          </a:prstGeom>
          <a:noFill/>
        </p:spPr>
        <p:txBody>
          <a:bodyPr wrap="non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消費税について</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
        <p:nvSpPr>
          <p:cNvPr id="4" name="Google Shape;111;p1">
            <a:extLst>
              <a:ext uri="{FF2B5EF4-FFF2-40B4-BE49-F238E27FC236}">
                <a16:creationId xmlns:a16="http://schemas.microsoft.com/office/drawing/2014/main" id="{B9AC2DB2-112E-5ED0-6B9A-0C7216C1F90C}"/>
              </a:ext>
            </a:extLst>
          </p:cNvPr>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税金って何だろう</a:t>
            </a:r>
          </a:p>
        </p:txBody>
      </p:sp>
      <p:sp>
        <p:nvSpPr>
          <p:cNvPr id="5" name="テキスト ボックス 4">
            <a:extLst>
              <a:ext uri="{FF2B5EF4-FFF2-40B4-BE49-F238E27FC236}">
                <a16:creationId xmlns:a16="http://schemas.microsoft.com/office/drawing/2014/main" id="{F19C0D1F-FF2A-2E15-EF24-F834E9805CB4}"/>
              </a:ext>
            </a:extLst>
          </p:cNvPr>
          <p:cNvSpPr txBox="1"/>
          <p:nvPr/>
        </p:nvSpPr>
        <p:spPr>
          <a:xfrm>
            <a:off x="3048266" y="1777385"/>
            <a:ext cx="6019268" cy="956352"/>
          </a:xfrm>
          <a:prstGeom prst="rect">
            <a:avLst/>
          </a:prstGeom>
          <a:noFill/>
        </p:spPr>
        <p:txBody>
          <a:bodyPr wrap="square" rtlCol="0">
            <a:spAutoFit/>
          </a:bodyPr>
          <a:lstStyle/>
          <a:p>
            <a:pPr>
              <a:lnSpc>
                <a:spcPct val="120000"/>
              </a:lnSpc>
            </a:pPr>
            <a:r>
              <a:rPr lang="ja-JP" altLang="en-US" sz="2400" dirty="0">
                <a:latin typeface="UD デジタル 教科書体 NP-R" panose="02020400000000000000" pitchFamily="18" charset="-128"/>
                <a:ea typeface="UD デジタル 教科書体 NP-R" panose="02020400000000000000" pitchFamily="18" charset="-128"/>
              </a:rPr>
              <a:t>日本では、商品やサービスの代金・料金に</a:t>
            </a:r>
            <a:r>
              <a:rPr lang="en-US" altLang="ja-JP" sz="2400" dirty="0">
                <a:latin typeface="UD デジタル 教科書体 NP-R" panose="02020400000000000000" pitchFamily="18" charset="-128"/>
                <a:ea typeface="UD デジタル 教科書体 NP-R" panose="02020400000000000000" pitchFamily="18" charset="-128"/>
              </a:rPr>
              <a:t>10</a:t>
            </a:r>
            <a:r>
              <a:rPr lang="ja-JP" altLang="en-US" sz="2400" dirty="0">
                <a:latin typeface="UD デジタル 教科書体 NP-R" panose="02020400000000000000" pitchFamily="18" charset="-128"/>
                <a:ea typeface="UD デジタル 教科書体 NP-R" panose="02020400000000000000" pitchFamily="18" charset="-128"/>
              </a:rPr>
              <a:t>％</a:t>
            </a:r>
            <a:r>
              <a:rPr lang="en-US" altLang="ja-JP" sz="2400" baseline="30000" dirty="0">
                <a:latin typeface="UD デジタル 教科書体 NP-R" panose="02020400000000000000" pitchFamily="18" charset="-128"/>
                <a:ea typeface="UD デジタル 教科書体 NP-R" panose="02020400000000000000" pitchFamily="18" charset="-128"/>
              </a:rPr>
              <a:t>(※)</a:t>
            </a:r>
            <a:r>
              <a:rPr lang="ja-JP" altLang="en-US" sz="2400" dirty="0">
                <a:latin typeface="UD デジタル 教科書体 NP-R" panose="02020400000000000000" pitchFamily="18" charset="-128"/>
                <a:ea typeface="UD デジタル 教科書体 NP-R" panose="02020400000000000000" pitchFamily="18" charset="-128"/>
              </a:rPr>
              <a:t>の消費税がかかります。</a:t>
            </a:r>
          </a:p>
        </p:txBody>
      </p:sp>
      <p:sp>
        <p:nvSpPr>
          <p:cNvPr id="13" name="テキスト ボックス 12">
            <a:extLst>
              <a:ext uri="{FF2B5EF4-FFF2-40B4-BE49-F238E27FC236}">
                <a16:creationId xmlns:a16="http://schemas.microsoft.com/office/drawing/2014/main" id="{607A0601-04A8-49F9-0DA1-155CBEEAAD82}"/>
              </a:ext>
            </a:extLst>
          </p:cNvPr>
          <p:cNvSpPr txBox="1"/>
          <p:nvPr/>
        </p:nvSpPr>
        <p:spPr>
          <a:xfrm>
            <a:off x="3048266" y="3096266"/>
            <a:ext cx="4233074" cy="513154"/>
          </a:xfrm>
          <a:prstGeom prst="rect">
            <a:avLst/>
          </a:prstGeom>
          <a:noFill/>
        </p:spPr>
        <p:txBody>
          <a:bodyPr wrap="square" rtlCol="0">
            <a:spAutoFit/>
          </a:bodyPr>
          <a:lstStyle/>
          <a:p>
            <a:pPr>
              <a:lnSpc>
                <a:spcPct val="120000"/>
              </a:lnSpc>
            </a:pPr>
            <a:r>
              <a:rPr lang="ja-JP" altLang="en-US" sz="2400" dirty="0">
                <a:latin typeface="UD デジタル 教科書体 NP-R" panose="02020400000000000000" pitchFamily="18" charset="-128"/>
                <a:ea typeface="UD デジタル 教科書体 NP-R" panose="02020400000000000000" pitchFamily="18" charset="-128"/>
              </a:rPr>
              <a:t>例）ゲームソフト</a:t>
            </a:r>
            <a:r>
              <a:rPr lang="en-US" altLang="ja-JP" sz="2400" dirty="0">
                <a:latin typeface="UD デジタル 教科書体 NP-R" panose="02020400000000000000" pitchFamily="18" charset="-128"/>
                <a:ea typeface="UD デジタル 教科書体 NP-R" panose="02020400000000000000" pitchFamily="18" charset="-128"/>
              </a:rPr>
              <a:t>5,000</a:t>
            </a:r>
            <a:r>
              <a:rPr lang="ja-JP" altLang="en-US" sz="2400" dirty="0">
                <a:latin typeface="UD デジタル 教科書体 NP-R" panose="02020400000000000000" pitchFamily="18" charset="-128"/>
                <a:ea typeface="UD デジタル 教科書体 NP-R" panose="02020400000000000000" pitchFamily="18" charset="-128"/>
              </a:rPr>
              <a:t>円</a:t>
            </a:r>
            <a:endParaRPr lang="en-US" altLang="ja-JP" sz="2400" dirty="0">
              <a:latin typeface="UD デジタル 教科書体 NP-R" panose="02020400000000000000" pitchFamily="18" charset="-128"/>
              <a:ea typeface="UD デジタル 教科書体 NP-R" panose="02020400000000000000" pitchFamily="18" charset="-128"/>
            </a:endParaRPr>
          </a:p>
        </p:txBody>
      </p:sp>
      <p:sp>
        <p:nvSpPr>
          <p:cNvPr id="15" name="テキスト ボックス 14">
            <a:extLst>
              <a:ext uri="{FF2B5EF4-FFF2-40B4-BE49-F238E27FC236}">
                <a16:creationId xmlns:a16="http://schemas.microsoft.com/office/drawing/2014/main" id="{AB1AF52E-6ED9-4476-3616-E7ED354FD2F8}"/>
              </a:ext>
            </a:extLst>
          </p:cNvPr>
          <p:cNvSpPr txBox="1"/>
          <p:nvPr/>
        </p:nvSpPr>
        <p:spPr>
          <a:xfrm>
            <a:off x="3648762" y="3621573"/>
            <a:ext cx="5492478" cy="513154"/>
          </a:xfrm>
          <a:prstGeom prst="rect">
            <a:avLst/>
          </a:prstGeom>
          <a:noFill/>
        </p:spPr>
        <p:txBody>
          <a:bodyPr wrap="square">
            <a:spAutoFit/>
          </a:bodyPr>
          <a:lstStyle/>
          <a:p>
            <a:pPr>
              <a:lnSpc>
                <a:spcPct val="120000"/>
              </a:lnSpc>
            </a:pPr>
            <a:r>
              <a:rPr lang="en-US" altLang="ja-JP" sz="2400" dirty="0">
                <a:latin typeface="UD デジタル 教科書体 NP-R" panose="02020400000000000000" pitchFamily="18" charset="-128"/>
                <a:ea typeface="UD デジタル 教科書体 NP-R" panose="02020400000000000000" pitchFamily="18" charset="-128"/>
              </a:rPr>
              <a:t>5,000</a:t>
            </a:r>
            <a:r>
              <a:rPr lang="ja-JP" altLang="en-US" sz="2400" dirty="0">
                <a:latin typeface="UD デジタル 教科書体 NP-R" panose="02020400000000000000" pitchFamily="18" charset="-128"/>
                <a:ea typeface="UD デジタル 教科書体 NP-R" panose="02020400000000000000" pitchFamily="18" charset="-128"/>
              </a:rPr>
              <a:t>円＋</a:t>
            </a:r>
            <a:r>
              <a:rPr lang="en-US" altLang="ja-JP" sz="2400" u="sng" dirty="0">
                <a:latin typeface="UD デジタル 教科書体 NP-R" panose="02020400000000000000" pitchFamily="18" charset="-128"/>
                <a:ea typeface="UD デジタル 教科書体 NP-R" panose="02020400000000000000" pitchFamily="18" charset="-128"/>
              </a:rPr>
              <a:t>5,000</a:t>
            </a:r>
            <a:r>
              <a:rPr lang="ja-JP" altLang="en-US" sz="2400" u="sng" dirty="0">
                <a:latin typeface="UD デジタル 教科書体 NP-R" panose="02020400000000000000" pitchFamily="18" charset="-128"/>
                <a:ea typeface="UD デジタル 教科書体 NP-R" panose="02020400000000000000" pitchFamily="18" charset="-128"/>
              </a:rPr>
              <a:t>円</a:t>
            </a:r>
            <a:r>
              <a:rPr lang="en-US" altLang="ja-JP" sz="2400" u="sng" dirty="0">
                <a:latin typeface="UD デジタル 教科書体 NP-R" panose="02020400000000000000" pitchFamily="18" charset="-128"/>
                <a:ea typeface="UD デジタル 教科書体 NP-R" panose="02020400000000000000" pitchFamily="18" charset="-128"/>
              </a:rPr>
              <a:t>×0.1 </a:t>
            </a:r>
            <a:r>
              <a:rPr lang="ja-JP" altLang="en-US" sz="2400" dirty="0">
                <a:latin typeface="UD デジタル 教科書体 NP-R" panose="02020400000000000000" pitchFamily="18" charset="-128"/>
                <a:ea typeface="UD デジタル 教科書体 NP-R" panose="02020400000000000000" pitchFamily="18" charset="-128"/>
              </a:rPr>
              <a:t>＝ </a:t>
            </a:r>
            <a:r>
              <a:rPr lang="en-US" altLang="ja-JP" sz="2400" dirty="0">
                <a:latin typeface="UD デジタル 教科書体 NP-R" panose="02020400000000000000" pitchFamily="18" charset="-128"/>
                <a:ea typeface="UD デジタル 教科書体 NP-R" panose="02020400000000000000" pitchFamily="18" charset="-128"/>
              </a:rPr>
              <a:t>5,500</a:t>
            </a:r>
            <a:r>
              <a:rPr lang="ja-JP" altLang="en-US" sz="2400" dirty="0">
                <a:latin typeface="UD デジタル 教科書体 NP-R" panose="02020400000000000000" pitchFamily="18" charset="-128"/>
                <a:ea typeface="UD デジタル 教科書体 NP-R" panose="02020400000000000000" pitchFamily="18" charset="-128"/>
              </a:rPr>
              <a:t>円</a:t>
            </a:r>
            <a:endParaRPr lang="en-US" altLang="ja-JP" sz="2400" dirty="0">
              <a:latin typeface="UD デジタル 教科書体 NP-R" panose="02020400000000000000" pitchFamily="18" charset="-128"/>
              <a:ea typeface="UD デジタル 教科書体 NP-R" panose="02020400000000000000" pitchFamily="18" charset="-128"/>
            </a:endParaRPr>
          </a:p>
        </p:txBody>
      </p:sp>
      <p:sp>
        <p:nvSpPr>
          <p:cNvPr id="17" name="テキスト ボックス 16">
            <a:extLst>
              <a:ext uri="{FF2B5EF4-FFF2-40B4-BE49-F238E27FC236}">
                <a16:creationId xmlns:a16="http://schemas.microsoft.com/office/drawing/2014/main" id="{20395A83-E021-8B14-2590-35C67241CE0B}"/>
              </a:ext>
            </a:extLst>
          </p:cNvPr>
          <p:cNvSpPr txBox="1"/>
          <p:nvPr/>
        </p:nvSpPr>
        <p:spPr>
          <a:xfrm>
            <a:off x="3508645" y="3966652"/>
            <a:ext cx="1746845" cy="372859"/>
          </a:xfrm>
          <a:prstGeom prst="rect">
            <a:avLst/>
          </a:prstGeom>
          <a:noFill/>
        </p:spPr>
        <p:txBody>
          <a:bodyPr wrap="square">
            <a:spAutoFit/>
          </a:bodyPr>
          <a:lstStyle/>
          <a:p>
            <a:pP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（税抜き価格）</a:t>
            </a:r>
            <a:endParaRPr lang="en-US" altLang="ja-JP" sz="1600" dirty="0">
              <a:latin typeface="UD デジタル 教科書体 NP-R" panose="02020400000000000000" pitchFamily="18" charset="-128"/>
              <a:ea typeface="UD デジタル 教科書体 NP-R" panose="02020400000000000000" pitchFamily="18" charset="-128"/>
            </a:endParaRPr>
          </a:p>
        </p:txBody>
      </p:sp>
      <p:sp>
        <p:nvSpPr>
          <p:cNvPr id="21" name="テキスト ボックス 20">
            <a:extLst>
              <a:ext uri="{FF2B5EF4-FFF2-40B4-BE49-F238E27FC236}">
                <a16:creationId xmlns:a16="http://schemas.microsoft.com/office/drawing/2014/main" id="{93A09EBB-0223-9ABF-690E-0BB290EC33E7}"/>
              </a:ext>
            </a:extLst>
          </p:cNvPr>
          <p:cNvSpPr txBox="1"/>
          <p:nvPr/>
        </p:nvSpPr>
        <p:spPr>
          <a:xfrm>
            <a:off x="5507065" y="3966652"/>
            <a:ext cx="1527304" cy="372859"/>
          </a:xfrm>
          <a:prstGeom prst="rect">
            <a:avLst/>
          </a:prstGeom>
          <a:noFill/>
        </p:spPr>
        <p:txBody>
          <a:bodyPr wrap="square">
            <a:spAutoFit/>
          </a:bodyPr>
          <a:lstStyle/>
          <a:p>
            <a:pPr algn="ct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（消費税）</a:t>
            </a:r>
            <a:endParaRPr lang="en-US" altLang="ja-JP" sz="1600" dirty="0">
              <a:latin typeface="UD デジタル 教科書体 NP-R" panose="02020400000000000000" pitchFamily="18" charset="-128"/>
              <a:ea typeface="UD デジタル 教科書体 NP-R" panose="02020400000000000000" pitchFamily="18" charset="-128"/>
            </a:endParaRPr>
          </a:p>
        </p:txBody>
      </p:sp>
      <p:cxnSp>
        <p:nvCxnSpPr>
          <p:cNvPr id="23" name="直線コネクタ 22">
            <a:extLst>
              <a:ext uri="{FF2B5EF4-FFF2-40B4-BE49-F238E27FC236}">
                <a16:creationId xmlns:a16="http://schemas.microsoft.com/office/drawing/2014/main" id="{1ACFF759-F814-AB42-5F64-053615B8E38C}"/>
              </a:ext>
            </a:extLst>
          </p:cNvPr>
          <p:cNvCxnSpPr>
            <a:cxnSpLocks/>
          </p:cNvCxnSpPr>
          <p:nvPr/>
        </p:nvCxnSpPr>
        <p:spPr>
          <a:xfrm>
            <a:off x="3127534" y="2860933"/>
            <a:ext cx="59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937EBE1E-40C0-8E50-18E6-F34D743455CD}"/>
              </a:ext>
            </a:extLst>
          </p:cNvPr>
          <p:cNvSpPr txBox="1"/>
          <p:nvPr/>
        </p:nvSpPr>
        <p:spPr>
          <a:xfrm>
            <a:off x="3048266" y="4608496"/>
            <a:ext cx="6019268" cy="956352"/>
          </a:xfrm>
          <a:prstGeom prst="rect">
            <a:avLst/>
          </a:prstGeom>
          <a:noFill/>
        </p:spPr>
        <p:txBody>
          <a:bodyPr wrap="square" rtlCol="0">
            <a:spAutoFit/>
          </a:bodyPr>
          <a:lstStyle/>
          <a:p>
            <a:pPr>
              <a:lnSpc>
                <a:spcPct val="120000"/>
              </a:lnSpc>
            </a:pPr>
            <a:r>
              <a:rPr lang="ja-JP" altLang="en-US" sz="2400" dirty="0">
                <a:latin typeface="UD デジタル 教科書体 NP-R" panose="02020400000000000000" pitchFamily="18" charset="-128"/>
                <a:ea typeface="UD デジタル 教科書体 NP-R" panose="02020400000000000000" pitchFamily="18" charset="-128"/>
              </a:rPr>
              <a:t>消費税は、お店が預かってまとめて税務署に納めます。</a:t>
            </a:r>
          </a:p>
        </p:txBody>
      </p:sp>
      <p:cxnSp>
        <p:nvCxnSpPr>
          <p:cNvPr id="26" name="直線コネクタ 25">
            <a:extLst>
              <a:ext uri="{FF2B5EF4-FFF2-40B4-BE49-F238E27FC236}">
                <a16:creationId xmlns:a16="http://schemas.microsoft.com/office/drawing/2014/main" id="{E9EEAEA5-01A9-5CFD-E76D-4A63359543AF}"/>
              </a:ext>
            </a:extLst>
          </p:cNvPr>
          <p:cNvCxnSpPr>
            <a:cxnSpLocks/>
          </p:cNvCxnSpPr>
          <p:nvPr/>
        </p:nvCxnSpPr>
        <p:spPr>
          <a:xfrm>
            <a:off x="3127534" y="4539769"/>
            <a:ext cx="59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DC879C8F-C34F-3217-2E74-F44D8FA55156}"/>
              </a:ext>
            </a:extLst>
          </p:cNvPr>
          <p:cNvSpPr txBox="1"/>
          <p:nvPr/>
        </p:nvSpPr>
        <p:spPr>
          <a:xfrm>
            <a:off x="3127534" y="5604163"/>
            <a:ext cx="5564393" cy="671722"/>
          </a:xfrm>
          <a:prstGeom prst="rect">
            <a:avLst/>
          </a:prstGeom>
          <a:noFill/>
        </p:spPr>
        <p:txBody>
          <a:bodyPr wrap="square">
            <a:spAutoFit/>
          </a:bodyPr>
          <a:lstStyle/>
          <a:p>
            <a:pPr marL="285750" indent="-285750">
              <a:lnSpc>
                <a:spcPct val="140000"/>
              </a:lnSpc>
              <a:buFont typeface="UD デジタル 教科書体 NP-R" panose="02020400000000000000" pitchFamily="18" charset="-128"/>
              <a:buChar char="※"/>
            </a:pPr>
            <a:r>
              <a:rPr lang="ja-JP" altLang="en-US" sz="1400" dirty="0">
                <a:latin typeface="UD デジタル 教科書体 NP-R" panose="02020400000000000000" pitchFamily="18" charset="-128"/>
                <a:ea typeface="UD デジタル 教科書体 NP-R" panose="02020400000000000000" pitchFamily="18" charset="-128"/>
              </a:rPr>
              <a:t>消費税の税率には、標準税率</a:t>
            </a:r>
            <a:r>
              <a:rPr lang="en-US" altLang="ja-JP" sz="1400" dirty="0">
                <a:latin typeface="UD デジタル 教科書体 NP-R" panose="02020400000000000000" pitchFamily="18" charset="-128"/>
                <a:ea typeface="UD デジタル 教科書体 NP-R" panose="02020400000000000000" pitchFamily="18" charset="-128"/>
              </a:rPr>
              <a:t>10</a:t>
            </a:r>
            <a:r>
              <a:rPr lang="ja-JP" altLang="en-US" sz="1400" dirty="0">
                <a:latin typeface="UD デジタル 教科書体 NP-R" panose="02020400000000000000" pitchFamily="18" charset="-128"/>
                <a:ea typeface="UD デジタル 教科書体 NP-R" panose="02020400000000000000" pitchFamily="18" charset="-128"/>
              </a:rPr>
              <a:t>％と軽減税率８％があります。飲食料品や新聞は軽減税率の対象になります。</a:t>
            </a:r>
          </a:p>
        </p:txBody>
      </p:sp>
      <p:sp>
        <p:nvSpPr>
          <p:cNvPr id="10" name="正方形/長方形 9">
            <a:extLst>
              <a:ext uri="{FF2B5EF4-FFF2-40B4-BE49-F238E27FC236}">
                <a16:creationId xmlns:a16="http://schemas.microsoft.com/office/drawing/2014/main" id="{2AC83512-010A-5DB4-D6D7-41C969F2E137}"/>
              </a:ext>
            </a:extLst>
          </p:cNvPr>
          <p:cNvSpPr/>
          <p:nvPr/>
        </p:nvSpPr>
        <p:spPr>
          <a:xfrm>
            <a:off x="4133616" y="5585377"/>
            <a:ext cx="519348"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600" dirty="0">
                <a:latin typeface="UD デジタル 教科書体 NP-R" panose="02020400000000000000" pitchFamily="18" charset="-128"/>
                <a:ea typeface="UD デジタル 教科書体 NP-R" panose="02020400000000000000" pitchFamily="18" charset="-128"/>
              </a:rPr>
              <a:t>ぜいりつ</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11" name="正方形/長方形 10">
            <a:extLst>
              <a:ext uri="{FF2B5EF4-FFF2-40B4-BE49-F238E27FC236}">
                <a16:creationId xmlns:a16="http://schemas.microsoft.com/office/drawing/2014/main" id="{0491B00B-DCCA-A415-A47C-0730AA12F735}"/>
              </a:ext>
            </a:extLst>
          </p:cNvPr>
          <p:cNvSpPr/>
          <p:nvPr/>
        </p:nvSpPr>
        <p:spPr>
          <a:xfrm>
            <a:off x="4976814" y="5585377"/>
            <a:ext cx="957262"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latin typeface="UD デジタル 教科書体 NP-R" panose="02020400000000000000" pitchFamily="18" charset="-128"/>
                <a:ea typeface="UD デジタル 教科書体 NP-R" panose="02020400000000000000" pitchFamily="18" charset="-128"/>
              </a:rPr>
              <a:t>ひょうじゅんぜいりつ</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12" name="正方形/長方形 11">
            <a:extLst>
              <a:ext uri="{FF2B5EF4-FFF2-40B4-BE49-F238E27FC236}">
                <a16:creationId xmlns:a16="http://schemas.microsoft.com/office/drawing/2014/main" id="{409C1833-3337-82D3-533C-45561068E103}"/>
              </a:ext>
            </a:extLst>
          </p:cNvPr>
          <p:cNvSpPr/>
          <p:nvPr/>
        </p:nvSpPr>
        <p:spPr>
          <a:xfrm>
            <a:off x="6279681" y="5585377"/>
            <a:ext cx="957262"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latin typeface="UD デジタル 教科書体 NP-R" panose="02020400000000000000" pitchFamily="18" charset="-128"/>
                <a:ea typeface="UD デジタル 教科書体 NP-R" panose="02020400000000000000" pitchFamily="18" charset="-128"/>
              </a:rPr>
              <a:t>けいげんぜいりつ</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04538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5" grpId="0"/>
      <p:bldP spid="13" grpId="0"/>
      <p:bldP spid="15" grpId="0"/>
      <p:bldP spid="17" grpId="0"/>
      <p:bldP spid="21" grpId="0"/>
      <p:bldP spid="25" grpId="0"/>
      <p:bldP spid="3"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C3EC-8286-E68F-FBA6-EEF3DA81EC52}"/>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19F44F76-9DC6-796A-6100-63A3AF551A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1080B777-BD39-8FFA-AE02-0101503A83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965E2EB9-9BD0-63BA-C94B-8142D7031B57}"/>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CA26D650-EA24-2E99-A07A-DA0144784744}"/>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26EE2074-0F8C-4677-89E4-7CE375995337}"/>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5B3C5D07-08E5-46A0-7025-461DBECF02B8}"/>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EEA2B0F5-FB88-FF59-9759-FCE1D6933909}"/>
              </a:ext>
            </a:extLst>
          </p:cNvPr>
          <p:cNvSpPr/>
          <p:nvPr/>
        </p:nvSpPr>
        <p:spPr>
          <a:xfrm>
            <a:off x="3652510" y="5205575"/>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6EB68BF9-3777-7475-19D2-BF060091874A}"/>
              </a:ext>
            </a:extLst>
          </p:cNvPr>
          <p:cNvSpPr txBox="1"/>
          <p:nvPr/>
        </p:nvSpPr>
        <p:spPr>
          <a:xfrm>
            <a:off x="3700863" y="5277383"/>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0" name="Google Shape;105;p1">
            <a:extLst>
              <a:ext uri="{FF2B5EF4-FFF2-40B4-BE49-F238E27FC236}">
                <a16:creationId xmlns:a16="http://schemas.microsoft.com/office/drawing/2014/main" id="{D6AACEC1-4283-FA0E-0DAF-AC5FA5F1E2D5}"/>
              </a:ext>
            </a:extLst>
          </p:cNvPr>
          <p:cNvSpPr/>
          <p:nvPr/>
        </p:nvSpPr>
        <p:spPr>
          <a:xfrm>
            <a:off x="3899129" y="593704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3" name="テキスト ボックス 12">
            <a:extLst>
              <a:ext uri="{FF2B5EF4-FFF2-40B4-BE49-F238E27FC236}">
                <a16:creationId xmlns:a16="http://schemas.microsoft.com/office/drawing/2014/main" id="{21B9AC82-F902-925D-DE3C-26085E00F9FA}"/>
              </a:ext>
            </a:extLst>
          </p:cNvPr>
          <p:cNvSpPr txBox="1"/>
          <p:nvPr/>
        </p:nvSpPr>
        <p:spPr>
          <a:xfrm>
            <a:off x="3865536" y="5951601"/>
            <a:ext cx="1432412"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円: 塗りつぶしなし 20">
            <a:extLst>
              <a:ext uri="{FF2B5EF4-FFF2-40B4-BE49-F238E27FC236}">
                <a16:creationId xmlns:a16="http://schemas.microsoft.com/office/drawing/2014/main" id="{24A8849B-09F2-C2D4-774D-141FCC5477C8}"/>
              </a:ext>
            </a:extLst>
          </p:cNvPr>
          <p:cNvSpPr/>
          <p:nvPr/>
        </p:nvSpPr>
        <p:spPr>
          <a:xfrm>
            <a:off x="4112110" y="4163982"/>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四角形: 角を丸くする 21">
            <a:extLst>
              <a:ext uri="{FF2B5EF4-FFF2-40B4-BE49-F238E27FC236}">
                <a16:creationId xmlns:a16="http://schemas.microsoft.com/office/drawing/2014/main" id="{F365158A-0CC7-C184-6CB5-0F89EDD8A755}"/>
              </a:ext>
            </a:extLst>
          </p:cNvPr>
          <p:cNvSpPr/>
          <p:nvPr/>
        </p:nvSpPr>
        <p:spPr>
          <a:xfrm>
            <a:off x="3809889" y="4907046"/>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131DFB7-6195-BF86-695B-B31836CB265A}"/>
              </a:ext>
            </a:extLst>
          </p:cNvPr>
          <p:cNvSpPr txBox="1"/>
          <p:nvPr/>
        </p:nvSpPr>
        <p:spPr>
          <a:xfrm>
            <a:off x="3810133" y="4877386"/>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警察署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hlinkClick r:id="rId7" action="ppaction://hlinksldjump"/>
            <a:extLst>
              <a:ext uri="{FF2B5EF4-FFF2-40B4-BE49-F238E27FC236}">
                <a16:creationId xmlns:a16="http://schemas.microsoft.com/office/drawing/2014/main" id="{78ED4C0F-1F25-3E1A-DFCC-2E0996EF78C6}"/>
              </a:ext>
            </a:extLst>
          </p:cNvPr>
          <p:cNvSpPr/>
          <p:nvPr/>
        </p:nvSpPr>
        <p:spPr>
          <a:xfrm>
            <a:off x="3652510" y="5205575"/>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058324208"/>
      </p:ext>
    </p:extLst>
  </p:cSld>
  <p:clrMapOvr>
    <a:masterClrMapping/>
  </p:clrMapOvr>
  <p:transition advClick="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48C7-4076-0532-839E-7764766A8156}"/>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9D6B3710-22B5-6A56-A86B-07CC7F1F63D6}"/>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BBB5F67B-42E2-95C8-4FC8-AD3393C5EC7F}"/>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EFFF0893-073C-8A38-3C09-E7BF44A66E6F}"/>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EE8A60E0-F6C3-A66C-2BD0-8C1649B7F21E}"/>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108BFFA3-39E4-C314-A8B8-47F3A6F02441}"/>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D8AD12E6-726A-685E-B38A-7F2BEBBA46B3}"/>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CE65B523-37DB-2F38-276B-1CC66168E20D}"/>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4DB4A2E9-B13D-5B9B-A107-EEB6D244B320}"/>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1F3B12B5-A91F-935D-39B8-A340CE72ECDC}"/>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E5E91187-9B99-DE65-CAAB-3AC1FE18702C}"/>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C983A201-36AB-F185-F403-B451C59F0DD7}"/>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3723ABCA-EE64-86FE-BB9E-A657F022ACAC}"/>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8B14B0C5-4128-D845-2770-B90D6196E5EB}"/>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C15CF39A-1B49-9C51-376B-F5668F3DAF2B}"/>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EC6F3486-051A-9460-344B-C565058A905F}"/>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5A56E74F-7ADC-81ED-8858-035D9DDF2543}"/>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1D49B7A0-1B33-E613-EB40-85222D36D872}"/>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16D5F14B-7E56-1D4B-D66D-D1E584DBB2DA}"/>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51CBBBEF-61A7-06BA-C090-1E45AA07A980}"/>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08784B3C-008C-221F-2FE4-1E4079421684}"/>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E3FB6DBB-781E-7EAE-7733-0FDDB09DE488}"/>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D197E00D-5327-D23B-3653-1C347794F9C4}"/>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26147B5C-4D76-9DC0-1D21-3B79595CA64C}"/>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C9035FED-B2AF-97E0-1A17-20D8FF13D321}"/>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CC11FC41-63DB-57C1-9218-6941544005A5}"/>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371C376F-E325-99ED-6DAD-FB741B5D2F24}"/>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975674"/>
      </p:ext>
    </p:extLst>
  </p:cSld>
  <p:clrMapOvr>
    <a:masterClrMapping/>
  </p:clrMapOvr>
  <p:transition advClick="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42EC4-93DE-FF56-0309-629F4D228726}"/>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9F19418E-4C65-FB45-60C0-80FB0EB749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0E551B86-6881-2467-DA5E-440FE94478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35F16EBF-4960-28C7-92FD-BC852EAE2530}"/>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CBCF24EB-E2F4-CF3B-28DF-268E96D5F019}"/>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7FCAAB03-5DC5-9A96-DD1E-C8550F5B92F5}"/>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F608B145-9781-3D93-19C5-0D6A9B85639F}"/>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75E5CBEF-2C56-0DFE-BEE4-6ACE1C575DFE}"/>
              </a:ext>
            </a:extLst>
          </p:cNvPr>
          <p:cNvSpPr/>
          <p:nvPr/>
        </p:nvSpPr>
        <p:spPr>
          <a:xfrm>
            <a:off x="5812600" y="5167532"/>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413E759E-5374-A7DF-9F8A-D9AEB118CA66}"/>
              </a:ext>
            </a:extLst>
          </p:cNvPr>
          <p:cNvSpPr txBox="1"/>
          <p:nvPr/>
        </p:nvSpPr>
        <p:spPr>
          <a:xfrm>
            <a:off x="5860953" y="5239340"/>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BF1D0097-9530-1E15-6757-B811849E10AC}"/>
              </a:ext>
            </a:extLst>
          </p:cNvPr>
          <p:cNvSpPr/>
          <p:nvPr/>
        </p:nvSpPr>
        <p:spPr>
          <a:xfrm>
            <a:off x="6059219" y="5899000"/>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C634450A-7EFC-C917-836F-12BDF07FB876}"/>
              </a:ext>
            </a:extLst>
          </p:cNvPr>
          <p:cNvSpPr txBox="1"/>
          <p:nvPr/>
        </p:nvSpPr>
        <p:spPr>
          <a:xfrm>
            <a:off x="5991334" y="5913558"/>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乗算記号 19">
            <a:extLst>
              <a:ext uri="{FF2B5EF4-FFF2-40B4-BE49-F238E27FC236}">
                <a16:creationId xmlns:a16="http://schemas.microsoft.com/office/drawing/2014/main" id="{5D1FA3F3-8D8A-CA5F-6E8C-84E3D12DC90E}"/>
              </a:ext>
            </a:extLst>
          </p:cNvPr>
          <p:cNvSpPr/>
          <p:nvPr/>
        </p:nvSpPr>
        <p:spPr>
          <a:xfrm>
            <a:off x="6096000" y="4052633"/>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4B33A564-FC7D-C83A-07C9-554D90FB9BA8}"/>
              </a:ext>
            </a:extLst>
          </p:cNvPr>
          <p:cNvSpPr/>
          <p:nvPr/>
        </p:nvSpPr>
        <p:spPr>
          <a:xfrm>
            <a:off x="6310104" y="4907046"/>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5C6C3D0-6B8D-17E1-83FD-2FBF91F6A159}"/>
              </a:ext>
            </a:extLst>
          </p:cNvPr>
          <p:cNvSpPr txBox="1"/>
          <p:nvPr/>
        </p:nvSpPr>
        <p:spPr>
          <a:xfrm>
            <a:off x="6310395" y="4877386"/>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デパート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hlinkClick r:id="rId7" action="ppaction://hlinksldjump"/>
            <a:extLst>
              <a:ext uri="{FF2B5EF4-FFF2-40B4-BE49-F238E27FC236}">
                <a16:creationId xmlns:a16="http://schemas.microsoft.com/office/drawing/2014/main" id="{7F6B1079-CB84-E52A-145E-D0B17F28A943}"/>
              </a:ext>
            </a:extLst>
          </p:cNvPr>
          <p:cNvSpPr/>
          <p:nvPr/>
        </p:nvSpPr>
        <p:spPr>
          <a:xfrm>
            <a:off x="5812600" y="5167532"/>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56083370"/>
      </p:ext>
    </p:extLst>
  </p:cSld>
  <p:clrMapOvr>
    <a:masterClrMapping/>
  </p:clrMapOvr>
  <p:transition advClick="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3A899-AE97-616D-5937-88EA5D683F4A}"/>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72CF9731-89CD-4022-D56A-DDCB0134D166}"/>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91DAC919-A65A-C5E8-1751-ADE98060DB28}"/>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33E15AED-6E6E-FC1E-ACFA-E4BB76126930}"/>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84750FED-E8E5-2015-0EF6-EE6C265022BB}"/>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0F5F931D-CFE6-7840-EC28-BE0978A8206C}"/>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9BE6D424-D443-61BB-2BFA-5827884FB381}"/>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24C77A84-3317-EDF2-939D-E0E111771AD9}"/>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F9CA81A7-C7D2-C8AB-F1D9-E44D0DE64287}"/>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383CA86E-81FC-4DEE-FFFC-60EA5921FB5C}"/>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285284D8-2B18-B1F6-1D7C-E4A19B7F47B8}"/>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FFFFDC5A-B387-C5C7-CE3E-BAAC29E9B5DF}"/>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5DBBF09F-CD74-985D-BA9C-BCC6E84B2D26}"/>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0EE1FF68-4EA8-84A7-FA6A-C2005DD00922}"/>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2674E7F2-2FF3-73C0-1625-BBC8C5DE2944}"/>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04E1A946-3445-EF2A-4501-972306477DC3}"/>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3802D88F-2D57-DE25-CD2B-71DCF61D6654}"/>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5F559E50-73A0-1B60-9578-4D03A5BCD437}"/>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0F2E375E-71A1-9C92-2913-46E447156802}"/>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0531DAA3-2C5A-8D5B-561C-201C132C6B3C}"/>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832E3E71-C50A-928B-81B5-03C4AC463840}"/>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FB0D5BBB-9D00-587A-08D4-E44B5A28D931}"/>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AC4C890C-0744-7D5D-C462-BEAF669C49AF}"/>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CDF53C2D-02CB-D85E-D09B-C9D8EE318A87}"/>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F45EF9AA-921D-CA30-2947-18DFFA793979}"/>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1C56B84F-C7E8-9FA9-4E2F-87A6B39F463A}"/>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523BDA31-B854-1896-4C4A-96FD7890AF5C}"/>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0429045"/>
      </p:ext>
    </p:extLst>
  </p:cSld>
  <p:clrMapOvr>
    <a:masterClrMapping/>
  </p:clrMapOvr>
  <p:transition advClick="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6B947-8509-D1A9-C8FF-51233C1883A1}"/>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12666502-FE83-4680-7C61-BE23959DDD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55CDE55C-E0F0-DED5-9B65-3368A2B15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F327C9CF-FCA1-99A1-0ED9-14C65FDE50F8}"/>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8D36818B-977E-39C7-BD6B-506F823DCCA2}"/>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3D151ED0-5650-F7CE-17DD-609A04E88023}"/>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05331B0B-C02F-46F7-EE2C-4E88D07B2030}"/>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762AD67B-4382-35C9-C6F6-741878FC8DCE}"/>
              </a:ext>
            </a:extLst>
          </p:cNvPr>
          <p:cNvSpPr/>
          <p:nvPr/>
        </p:nvSpPr>
        <p:spPr>
          <a:xfrm>
            <a:off x="8570499" y="5106173"/>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9658D976-6F06-6730-88A8-083D835A80B4}"/>
              </a:ext>
            </a:extLst>
          </p:cNvPr>
          <p:cNvSpPr txBox="1"/>
          <p:nvPr/>
        </p:nvSpPr>
        <p:spPr>
          <a:xfrm>
            <a:off x="8618852" y="5177981"/>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0" name="Google Shape;105;p1">
            <a:extLst>
              <a:ext uri="{FF2B5EF4-FFF2-40B4-BE49-F238E27FC236}">
                <a16:creationId xmlns:a16="http://schemas.microsoft.com/office/drawing/2014/main" id="{CA1D076D-4FB1-3AF3-30F8-BE8328BA355D}"/>
              </a:ext>
            </a:extLst>
          </p:cNvPr>
          <p:cNvSpPr/>
          <p:nvPr/>
        </p:nvSpPr>
        <p:spPr>
          <a:xfrm>
            <a:off x="8817118" y="583764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3" name="テキスト ボックス 12">
            <a:extLst>
              <a:ext uri="{FF2B5EF4-FFF2-40B4-BE49-F238E27FC236}">
                <a16:creationId xmlns:a16="http://schemas.microsoft.com/office/drawing/2014/main" id="{23642F7F-4569-478C-776D-AD31CCCA0CC9}"/>
              </a:ext>
            </a:extLst>
          </p:cNvPr>
          <p:cNvSpPr txBox="1"/>
          <p:nvPr/>
        </p:nvSpPr>
        <p:spPr>
          <a:xfrm>
            <a:off x="8749233" y="5852199"/>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円: 塗りつぶしなし 20">
            <a:extLst>
              <a:ext uri="{FF2B5EF4-FFF2-40B4-BE49-F238E27FC236}">
                <a16:creationId xmlns:a16="http://schemas.microsoft.com/office/drawing/2014/main" id="{DA11478E-1B89-5F86-AA1A-6F30D4520475}"/>
              </a:ext>
            </a:extLst>
          </p:cNvPr>
          <p:cNvSpPr/>
          <p:nvPr/>
        </p:nvSpPr>
        <p:spPr>
          <a:xfrm>
            <a:off x="9030099" y="4064580"/>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C1FF0DF8-0DD8-6D26-D1A4-5542709C2514}"/>
              </a:ext>
            </a:extLst>
          </p:cNvPr>
          <p:cNvSpPr/>
          <p:nvPr/>
        </p:nvSpPr>
        <p:spPr>
          <a:xfrm>
            <a:off x="9843253" y="4769530"/>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04D6FE1-8156-7BA0-59D3-C412165F92DB}"/>
              </a:ext>
            </a:extLst>
          </p:cNvPr>
          <p:cNvSpPr txBox="1"/>
          <p:nvPr/>
        </p:nvSpPr>
        <p:spPr>
          <a:xfrm>
            <a:off x="9843497" y="473987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消防署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hlinkClick r:id="rId7" action="ppaction://hlinksldjump"/>
            <a:extLst>
              <a:ext uri="{FF2B5EF4-FFF2-40B4-BE49-F238E27FC236}">
                <a16:creationId xmlns:a16="http://schemas.microsoft.com/office/drawing/2014/main" id="{189DCA3D-7040-B22A-E756-1169F9BE66B7}"/>
              </a:ext>
            </a:extLst>
          </p:cNvPr>
          <p:cNvSpPr/>
          <p:nvPr/>
        </p:nvSpPr>
        <p:spPr>
          <a:xfrm>
            <a:off x="8570499" y="5106173"/>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61462235"/>
      </p:ext>
    </p:extLst>
  </p:cSld>
  <p:clrMapOvr>
    <a:masterClrMapping/>
  </p:clrMapOvr>
  <p:transition advClick="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F60EF-DD94-85B0-3234-6A04480B3E05}"/>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D705363C-DE1E-E94F-5166-3A8711EC5CD1}"/>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6550C419-E937-2ACA-F291-9D24B6AF2266}"/>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299A68D6-D9F0-E1BC-AC79-643AEECAFE22}"/>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9D5A4BDB-3BBE-BB69-F8E6-5100ADA710C3}"/>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0ACA9627-F3AE-D34C-5A75-909815A8EF55}"/>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28F69358-8675-9D98-7CE3-7F305740CF9D}"/>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97E8F227-A7CA-14CD-9555-6B68A8088DA5}"/>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2ED31A90-DD2D-4661-0E7D-79C374FFD153}"/>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CA8320B7-D5C7-3642-0BA1-C403E21EBDE6}"/>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CF709D7B-E17E-F2CB-B7C6-55731BFC8BD8}"/>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72FE427B-56CF-C080-D742-B21B50021D72}"/>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7B78D5C5-EA1E-4258-83E7-95C17032C2F5}"/>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91DDEA51-35A9-314C-1C7C-6235D75B09D7}"/>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624AC37A-91BE-D74F-55E1-33F1B1063865}"/>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A24BB72F-0314-5203-2774-7E9F24D03B9B}"/>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2FF868A0-F189-2207-5712-A6105DC81CE5}"/>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521A2C81-CB34-909B-B2C9-0F50A6A623A0}"/>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6E61E3E2-A085-211B-C008-835AADEA93E4}"/>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85A17097-4813-6B62-720E-B3A91994E7AC}"/>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A5D17D8C-A889-94C6-AB4B-506A8077FA07}"/>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630ED00C-7EF5-3B86-198E-773A63644FCA}"/>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F2553D46-E4A4-5D4E-D476-C337EFAA09F9}"/>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1C9690DA-6109-D032-4F87-38CAD96B7874}"/>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2466DEF2-C134-6C3D-9991-A95223B3C4C7}"/>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B746E827-E618-B2DB-AA99-10664951C90D}"/>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0D19B874-C91B-0106-7A7E-1F2E1446D2DC}"/>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8124440"/>
      </p:ext>
    </p:extLst>
  </p:cSld>
  <p:clrMapOvr>
    <a:masterClrMapping/>
  </p:clrMapOvr>
  <p:transition advClick="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3EEB-DE16-C605-C471-B322A8D7E74D}"/>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43CF9D0A-5388-9BD4-2893-9F47D94C0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2D93A639-D34E-4818-80A4-95B198A63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BE1C48CC-251B-6C66-46CE-89E271089F18}"/>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E9899465-4541-AE51-A1BC-8620DFD4775C}"/>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AD6820C9-F04B-9647-06F3-50FDF80BE581}"/>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52313953-15C6-09E3-0F18-B457D2351FBD}"/>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6" name="四角形: 角を丸くする 5">
            <a:extLst>
              <a:ext uri="{FF2B5EF4-FFF2-40B4-BE49-F238E27FC236}">
                <a16:creationId xmlns:a16="http://schemas.microsoft.com/office/drawing/2014/main" id="{E2AE87E6-F8E6-8F86-0E94-5048DF563CEF}"/>
              </a:ext>
            </a:extLst>
          </p:cNvPr>
          <p:cNvSpPr/>
          <p:nvPr/>
        </p:nvSpPr>
        <p:spPr>
          <a:xfrm>
            <a:off x="1311350" y="5395243"/>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C3CAF53E-8E30-6C0D-B84F-76B8D3C85395}"/>
              </a:ext>
            </a:extLst>
          </p:cNvPr>
          <p:cNvSpPr txBox="1"/>
          <p:nvPr/>
        </p:nvSpPr>
        <p:spPr>
          <a:xfrm>
            <a:off x="1359703" y="5467051"/>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0" name="Google Shape;105;p1">
            <a:extLst>
              <a:ext uri="{FF2B5EF4-FFF2-40B4-BE49-F238E27FC236}">
                <a16:creationId xmlns:a16="http://schemas.microsoft.com/office/drawing/2014/main" id="{AAACC380-59BD-7767-EBBC-7E3BC1F6AD84}"/>
              </a:ext>
            </a:extLst>
          </p:cNvPr>
          <p:cNvSpPr/>
          <p:nvPr/>
        </p:nvSpPr>
        <p:spPr>
          <a:xfrm>
            <a:off x="1557969" y="612671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3" name="テキスト ボックス 12">
            <a:extLst>
              <a:ext uri="{FF2B5EF4-FFF2-40B4-BE49-F238E27FC236}">
                <a16:creationId xmlns:a16="http://schemas.microsoft.com/office/drawing/2014/main" id="{EE82B9FA-BC79-AE88-A272-B6698D118750}"/>
              </a:ext>
            </a:extLst>
          </p:cNvPr>
          <p:cNvSpPr txBox="1"/>
          <p:nvPr/>
        </p:nvSpPr>
        <p:spPr>
          <a:xfrm>
            <a:off x="1483891" y="6141269"/>
            <a:ext cx="1513383"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円: 塗りつぶしなし 20">
            <a:extLst>
              <a:ext uri="{FF2B5EF4-FFF2-40B4-BE49-F238E27FC236}">
                <a16:creationId xmlns:a16="http://schemas.microsoft.com/office/drawing/2014/main" id="{225F56D0-BC3C-C707-8D45-0EA39E73CDB6}"/>
              </a:ext>
            </a:extLst>
          </p:cNvPr>
          <p:cNvSpPr/>
          <p:nvPr/>
        </p:nvSpPr>
        <p:spPr>
          <a:xfrm>
            <a:off x="3340257" y="5545106"/>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四角形: 角を丸くする 11">
            <a:extLst>
              <a:ext uri="{FF2B5EF4-FFF2-40B4-BE49-F238E27FC236}">
                <a16:creationId xmlns:a16="http://schemas.microsoft.com/office/drawing/2014/main" id="{53A63A3E-59C8-0F29-DE30-D7F3CB614E81}"/>
              </a:ext>
            </a:extLst>
          </p:cNvPr>
          <p:cNvSpPr/>
          <p:nvPr/>
        </p:nvSpPr>
        <p:spPr>
          <a:xfrm>
            <a:off x="3317970" y="6362519"/>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077212D-41B1-B924-3295-2F2455D75B89}"/>
              </a:ext>
            </a:extLst>
          </p:cNvPr>
          <p:cNvSpPr txBox="1"/>
          <p:nvPr/>
        </p:nvSpPr>
        <p:spPr>
          <a:xfrm>
            <a:off x="3318261" y="6332859"/>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公立病院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四角形: 角を丸くする 17">
            <a:hlinkClick r:id="rId7" action="ppaction://hlinksldjump"/>
            <a:extLst>
              <a:ext uri="{FF2B5EF4-FFF2-40B4-BE49-F238E27FC236}">
                <a16:creationId xmlns:a16="http://schemas.microsoft.com/office/drawing/2014/main" id="{3B5B01B4-A614-48F1-603A-3435BE9601BF}"/>
              </a:ext>
            </a:extLst>
          </p:cNvPr>
          <p:cNvSpPr/>
          <p:nvPr/>
        </p:nvSpPr>
        <p:spPr>
          <a:xfrm>
            <a:off x="1311350" y="5395243"/>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91265119"/>
      </p:ext>
    </p:extLst>
  </p:cSld>
  <p:clrMapOvr>
    <a:masterClrMapping/>
  </p:clrMapOvr>
  <p:transition advClick="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7ED0F-CCB8-C98F-7536-E7A9AD32E6A9}"/>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6239E3A8-126A-08A5-AC54-CEBDABBE08AE}"/>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5ACF4396-116D-952B-7AEE-5759E6312830}"/>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B3CAA0FE-1730-9F79-45C7-4AA9DE01DA30}"/>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2B6A7D44-4708-A2F7-DCBE-5218ABEA12B1}"/>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8D73990F-2831-2F8B-5E42-024B9CE1D8FF}"/>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80B6B6B5-E25A-F13C-7AC1-4DFE8F84FC6B}"/>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73BF0BC8-D1D5-A510-900A-D76DB22EB344}"/>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7274AC83-4533-CBED-090C-0AA62CFF1763}"/>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229657CE-03A3-6D64-BF49-ADFFC749D99F}"/>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A097D787-65EB-A340-2264-274BE970E753}"/>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AD503DA6-95E8-138D-0821-D1E436DAC35D}"/>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CE3ADD0E-10F7-859C-039E-F02DDA291F6C}"/>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0F6A5B5B-BE01-72A7-5EDE-2D67CFEAB800}"/>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3700D1A2-5AE2-CD0E-BCBA-47A06333C15E}"/>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1B8AAD48-9FDD-46AE-3853-D906FD4E4F78}"/>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EF3650C3-3D4B-5F68-C5F4-4DCF3266C671}"/>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A67F459B-9862-F973-1DDE-2577004C8C05}"/>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A61F8F3D-9B35-AFF2-0A80-8168361F9433}"/>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D2828B02-3D43-54F7-B9AB-32264EFBFDC4}"/>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BCD690AF-19C2-159B-419D-9F1479FD8B0C}"/>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581C15B8-34A6-3CF8-AD4C-878D9E9F2B6D}"/>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0357655A-22BB-7FF1-5E75-8E5BE686C0D3}"/>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706D65F5-F0D1-878D-F26F-D6E2D8CC6061}"/>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79BC7577-9795-3CF1-7A3C-EA2A08EABEDE}"/>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2DE760CD-6E7F-0471-1F7B-DF3266911D21}"/>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377EC3D1-BD0C-2721-9118-3A53C84A9B38}"/>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2049950"/>
      </p:ext>
    </p:extLst>
  </p:cSld>
  <p:clrMapOvr>
    <a:masterClrMapping/>
  </p:clrMapOvr>
  <p:transition advClick="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A885A-3508-C520-BB8C-2CA9D05FEE1D}"/>
            </a:ext>
          </a:extLst>
        </p:cNvPr>
        <p:cNvGrpSpPr/>
        <p:nvPr/>
      </p:nvGrpSpPr>
      <p:grpSpPr>
        <a:xfrm>
          <a:off x="0" y="0"/>
          <a:ext cx="0" cy="0"/>
          <a:chOff x="0" y="0"/>
          <a:chExt cx="0" cy="0"/>
        </a:xfrm>
      </p:grpSpPr>
      <p:pic>
        <p:nvPicPr>
          <p:cNvPr id="7" name="グラフィックス 6" hidden="1">
            <a:extLst>
              <a:ext uri="{FF2B5EF4-FFF2-40B4-BE49-F238E27FC236}">
                <a16:creationId xmlns:a16="http://schemas.microsoft.com/office/drawing/2014/main" id="{5D979C17-30B4-E4BE-A8A8-7CD8187B2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90" y="914400"/>
            <a:ext cx="1416485" cy="1682612"/>
          </a:xfrm>
          <a:prstGeom prst="rect">
            <a:avLst/>
          </a:prstGeom>
        </p:spPr>
      </p:pic>
      <p:pic>
        <p:nvPicPr>
          <p:cNvPr id="9" name="グラフィックス 8" hidden="1">
            <a:extLst>
              <a:ext uri="{FF2B5EF4-FFF2-40B4-BE49-F238E27FC236}">
                <a16:creationId xmlns:a16="http://schemas.microsoft.com/office/drawing/2014/main" id="{FF648ECB-7B65-530B-7F1C-AC5C8E1C75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078" y="5077326"/>
            <a:ext cx="1534674" cy="1581180"/>
          </a:xfrm>
          <a:prstGeom prst="rect">
            <a:avLst/>
          </a:prstGeom>
        </p:spPr>
      </p:pic>
      <p:sp>
        <p:nvSpPr>
          <p:cNvPr id="14" name="フリーフォーム: 図形 13" hidden="1">
            <a:extLst>
              <a:ext uri="{FF2B5EF4-FFF2-40B4-BE49-F238E27FC236}">
                <a16:creationId xmlns:a16="http://schemas.microsoft.com/office/drawing/2014/main" id="{E7B485D8-F6AE-6DB1-F1D0-4C6B581BDA34}"/>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hidden="1">
            <a:extLst>
              <a:ext uri="{FF2B5EF4-FFF2-40B4-BE49-F238E27FC236}">
                <a16:creationId xmlns:a16="http://schemas.microsoft.com/office/drawing/2014/main" id="{811D65C8-6322-AE62-12A5-D97D50334DC6}"/>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どんなものがあるか、まちを探索しようよ。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hidden="1">
            <a:extLst>
              <a:ext uri="{FF2B5EF4-FFF2-40B4-BE49-F238E27FC236}">
                <a16:creationId xmlns:a16="http://schemas.microsoft.com/office/drawing/2014/main" id="{58A82332-BC67-4F3A-1630-1C094908107C}"/>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hidden="1">
            <a:extLst>
              <a:ext uri="{FF2B5EF4-FFF2-40B4-BE49-F238E27FC236}">
                <a16:creationId xmlns:a16="http://schemas.microsoft.com/office/drawing/2014/main" id="{C1BFC1F6-9FC3-7AFB-EDDA-A90754F7527B}"/>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2" name="四角形: 角を丸くする 11">
            <a:extLst>
              <a:ext uri="{FF2B5EF4-FFF2-40B4-BE49-F238E27FC236}">
                <a16:creationId xmlns:a16="http://schemas.microsoft.com/office/drawing/2014/main" id="{6B37B589-48D7-44F9-7E8E-D1314B2AC57B}"/>
              </a:ext>
            </a:extLst>
          </p:cNvPr>
          <p:cNvSpPr/>
          <p:nvPr/>
        </p:nvSpPr>
        <p:spPr>
          <a:xfrm>
            <a:off x="6497530" y="5368405"/>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DA5B143-6B0B-8F53-C35F-011C379908A9}"/>
              </a:ext>
            </a:extLst>
          </p:cNvPr>
          <p:cNvSpPr txBox="1"/>
          <p:nvPr/>
        </p:nvSpPr>
        <p:spPr>
          <a:xfrm>
            <a:off x="6545883" y="5440213"/>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18" name="Google Shape;105;p1">
            <a:extLst>
              <a:ext uri="{FF2B5EF4-FFF2-40B4-BE49-F238E27FC236}">
                <a16:creationId xmlns:a16="http://schemas.microsoft.com/office/drawing/2014/main" id="{79E2A050-11DC-A35D-B6A7-6850A595518F}"/>
              </a:ext>
            </a:extLst>
          </p:cNvPr>
          <p:cNvSpPr/>
          <p:nvPr/>
        </p:nvSpPr>
        <p:spPr>
          <a:xfrm>
            <a:off x="6744149" y="609987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 name="テキスト ボックス 18">
            <a:extLst>
              <a:ext uri="{FF2B5EF4-FFF2-40B4-BE49-F238E27FC236}">
                <a16:creationId xmlns:a16="http://schemas.microsoft.com/office/drawing/2014/main" id="{5E098A8D-5988-4148-00C2-85B15898E196}"/>
              </a:ext>
            </a:extLst>
          </p:cNvPr>
          <p:cNvSpPr txBox="1"/>
          <p:nvPr/>
        </p:nvSpPr>
        <p:spPr>
          <a:xfrm>
            <a:off x="6681683" y="6114431"/>
            <a:ext cx="1490158"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乗算記号 19">
            <a:extLst>
              <a:ext uri="{FF2B5EF4-FFF2-40B4-BE49-F238E27FC236}">
                <a16:creationId xmlns:a16="http://schemas.microsoft.com/office/drawing/2014/main" id="{49A86DA0-6C6A-CDBC-EE44-BFCACB9AA262}"/>
              </a:ext>
            </a:extLst>
          </p:cNvPr>
          <p:cNvSpPr/>
          <p:nvPr/>
        </p:nvSpPr>
        <p:spPr>
          <a:xfrm>
            <a:off x="4729708" y="5474896"/>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D22DE1FC-97F4-CB1D-A230-AC75612B1F86}"/>
              </a:ext>
            </a:extLst>
          </p:cNvPr>
          <p:cNvSpPr/>
          <p:nvPr/>
        </p:nvSpPr>
        <p:spPr>
          <a:xfrm>
            <a:off x="4729708" y="6362519"/>
            <a:ext cx="158039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4A9AC42-EAF3-0A28-FB8F-E324BCFAFF2A}"/>
              </a:ext>
            </a:extLst>
          </p:cNvPr>
          <p:cNvSpPr txBox="1"/>
          <p:nvPr/>
        </p:nvSpPr>
        <p:spPr>
          <a:xfrm>
            <a:off x="4730175" y="6332859"/>
            <a:ext cx="157992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ガソリンスタンド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 name="四角形: 角を丸くする 9">
            <a:hlinkClick r:id="rId7" action="ppaction://hlinksldjump"/>
            <a:extLst>
              <a:ext uri="{FF2B5EF4-FFF2-40B4-BE49-F238E27FC236}">
                <a16:creationId xmlns:a16="http://schemas.microsoft.com/office/drawing/2014/main" id="{9C4C046F-FE42-B2C4-93E7-F8C30C333C83}"/>
              </a:ext>
            </a:extLst>
          </p:cNvPr>
          <p:cNvSpPr/>
          <p:nvPr/>
        </p:nvSpPr>
        <p:spPr>
          <a:xfrm>
            <a:off x="6497530" y="5368405"/>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689560819"/>
      </p:ext>
    </p:extLst>
  </p:cSld>
  <p:clrMapOvr>
    <a:masterClrMapping/>
  </p:clrMapOvr>
  <p:transition advClick="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388AE-674F-03B5-B37C-FDD61745F50B}"/>
            </a:ext>
          </a:extLst>
        </p:cNvPr>
        <p:cNvGrpSpPr/>
        <p:nvPr/>
      </p:nvGrpSpPr>
      <p:grpSpPr>
        <a:xfrm>
          <a:off x="0" y="0"/>
          <a:ext cx="0" cy="0"/>
          <a:chOff x="0" y="0"/>
          <a:chExt cx="0" cy="0"/>
        </a:xfrm>
      </p:grpSpPr>
      <p:sp>
        <p:nvSpPr>
          <p:cNvPr id="66" name="Google Shape;105;p1">
            <a:hlinkClick r:id="rId3" action="ppaction://hlinksldjump"/>
            <a:extLst>
              <a:ext uri="{FF2B5EF4-FFF2-40B4-BE49-F238E27FC236}">
                <a16:creationId xmlns:a16="http://schemas.microsoft.com/office/drawing/2014/main" id="{0EA3C87E-BE7A-DE34-718B-D572C707F2E8}"/>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四角形: 角を丸くする 66">
            <a:hlinkClick r:id="rId4" action="ppaction://hlinksldjump"/>
            <a:extLst>
              <a:ext uri="{FF2B5EF4-FFF2-40B4-BE49-F238E27FC236}">
                <a16:creationId xmlns:a16="http://schemas.microsoft.com/office/drawing/2014/main" id="{7EAAA2D4-8679-5AB4-5914-2FFBBF5C75F6}"/>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hlinkClick r:id="rId5" action="ppaction://hlinksldjump"/>
            <a:extLst>
              <a:ext uri="{FF2B5EF4-FFF2-40B4-BE49-F238E27FC236}">
                <a16:creationId xmlns:a16="http://schemas.microsoft.com/office/drawing/2014/main" id="{18D1B0AF-F817-5CB7-21DD-C7B4DF47623A}"/>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四角形: 角を丸くする 70">
            <a:hlinkClick r:id="rId6" action="ppaction://hlinksldjump"/>
            <a:extLst>
              <a:ext uri="{FF2B5EF4-FFF2-40B4-BE49-F238E27FC236}">
                <a16:creationId xmlns:a16="http://schemas.microsoft.com/office/drawing/2014/main" id="{63786DE3-C609-252F-9CD4-15391AABE9A7}"/>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四角形: 角を丸くする 73">
            <a:hlinkClick r:id="rId7" action="ppaction://hlinksldjump"/>
            <a:extLst>
              <a:ext uri="{FF2B5EF4-FFF2-40B4-BE49-F238E27FC236}">
                <a16:creationId xmlns:a16="http://schemas.microsoft.com/office/drawing/2014/main" id="{F01CF53A-DA80-BD25-B95B-848372D611D3}"/>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四角形: 角を丸くする 76">
            <a:hlinkClick r:id="rId8" action="ppaction://hlinksldjump"/>
            <a:extLst>
              <a:ext uri="{FF2B5EF4-FFF2-40B4-BE49-F238E27FC236}">
                <a16:creationId xmlns:a16="http://schemas.microsoft.com/office/drawing/2014/main" id="{75A38A27-EF0A-D517-130A-88E9690871B4}"/>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四角形: 角を丸くする 77">
            <a:hlinkClick r:id="rId9" action="ppaction://hlinksldjump"/>
            <a:extLst>
              <a:ext uri="{FF2B5EF4-FFF2-40B4-BE49-F238E27FC236}">
                <a16:creationId xmlns:a16="http://schemas.microsoft.com/office/drawing/2014/main" id="{1ABB66BB-D697-5D02-3BFF-DF98C5ED70AC}"/>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hlinkClick r:id="rId10" action="ppaction://hlinksldjump"/>
            <a:extLst>
              <a:ext uri="{FF2B5EF4-FFF2-40B4-BE49-F238E27FC236}">
                <a16:creationId xmlns:a16="http://schemas.microsoft.com/office/drawing/2014/main" id="{FE96493D-43A5-D5AC-E612-53A203B4F6C0}"/>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hlinkClick r:id="rId11" action="ppaction://hlinksldjump"/>
            <a:extLst>
              <a:ext uri="{FF2B5EF4-FFF2-40B4-BE49-F238E27FC236}">
                <a16:creationId xmlns:a16="http://schemas.microsoft.com/office/drawing/2014/main" id="{B6FEB2ED-CD30-CA8B-78DC-4D7802BA3B8C}"/>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hlinkClick r:id="rId12" action="ppaction://hlinksldjump"/>
            <a:extLst>
              <a:ext uri="{FF2B5EF4-FFF2-40B4-BE49-F238E27FC236}">
                <a16:creationId xmlns:a16="http://schemas.microsoft.com/office/drawing/2014/main" id="{886AA617-80A1-C72B-CB76-006C72BA1309}"/>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 角を丸くする 88">
            <a:hlinkClick r:id="rId13" action="ppaction://hlinksldjump"/>
            <a:extLst>
              <a:ext uri="{FF2B5EF4-FFF2-40B4-BE49-F238E27FC236}">
                <a16:creationId xmlns:a16="http://schemas.microsoft.com/office/drawing/2014/main" id="{06628AEB-0E7A-10BC-1B89-BF6B2EA754E4}"/>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hlinkClick r:id="rId14" action="ppaction://hlinksldjump"/>
            <a:extLst>
              <a:ext uri="{FF2B5EF4-FFF2-40B4-BE49-F238E27FC236}">
                <a16:creationId xmlns:a16="http://schemas.microsoft.com/office/drawing/2014/main" id="{57F2EF28-8677-E12B-8339-8F74894A02D2}"/>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角を丸くする 94">
            <a:hlinkClick r:id="rId15" action="ppaction://hlinksldjump"/>
            <a:extLst>
              <a:ext uri="{FF2B5EF4-FFF2-40B4-BE49-F238E27FC236}">
                <a16:creationId xmlns:a16="http://schemas.microsoft.com/office/drawing/2014/main" id="{E6B30114-BF7E-85F6-2B8F-F6BD416ECCC1}"/>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hlinkClick r:id="rId16" action="ppaction://hlinksldjump"/>
            <a:extLst>
              <a:ext uri="{FF2B5EF4-FFF2-40B4-BE49-F238E27FC236}">
                <a16:creationId xmlns:a16="http://schemas.microsoft.com/office/drawing/2014/main" id="{95E6D054-461C-3977-8C00-3696ED8E5F0C}"/>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角を丸くする 100">
            <a:hlinkClick r:id="rId17" action="ppaction://hlinksldjump"/>
            <a:extLst>
              <a:ext uri="{FF2B5EF4-FFF2-40B4-BE49-F238E27FC236}">
                <a16:creationId xmlns:a16="http://schemas.microsoft.com/office/drawing/2014/main" id="{6BF910AE-D195-E430-439F-DC1E4D687C95}"/>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四角形: 角を丸くする 103">
            <a:hlinkClick r:id="rId18" action="ppaction://hlinksldjump"/>
            <a:extLst>
              <a:ext uri="{FF2B5EF4-FFF2-40B4-BE49-F238E27FC236}">
                <a16:creationId xmlns:a16="http://schemas.microsoft.com/office/drawing/2014/main" id="{1F8C2433-4E9B-D004-ABDF-B93F89AB785C}"/>
              </a:ext>
            </a:extLst>
          </p:cNvPr>
          <p:cNvSpPr/>
          <p:nvPr/>
        </p:nvSpPr>
        <p:spPr>
          <a:xfrm>
            <a:off x="7360172" y="1340354"/>
            <a:ext cx="128664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四角形: 角を丸くする 106">
            <a:hlinkClick r:id="rId19" action="ppaction://hlinksldjump"/>
            <a:extLst>
              <a:ext uri="{FF2B5EF4-FFF2-40B4-BE49-F238E27FC236}">
                <a16:creationId xmlns:a16="http://schemas.microsoft.com/office/drawing/2014/main" id="{49D09C09-290A-D833-B391-5FB90389857C}"/>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四角形: 角を丸くする 108">
            <a:hlinkClick r:id="rId20" action="ppaction://hlinksldjump"/>
            <a:extLst>
              <a:ext uri="{FF2B5EF4-FFF2-40B4-BE49-F238E27FC236}">
                <a16:creationId xmlns:a16="http://schemas.microsoft.com/office/drawing/2014/main" id="{CDB0BB40-078A-E594-40A8-0D40AE077DC4}"/>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hlinkClick r:id="rId21" action="ppaction://hlinksldjump"/>
            <a:extLst>
              <a:ext uri="{FF2B5EF4-FFF2-40B4-BE49-F238E27FC236}">
                <a16:creationId xmlns:a16="http://schemas.microsoft.com/office/drawing/2014/main" id="{1E254FB6-D07B-400C-8CF6-F2BB1567F943}"/>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hlinkClick r:id="rId22" action="ppaction://hlinksldjump"/>
            <a:extLst>
              <a:ext uri="{FF2B5EF4-FFF2-40B4-BE49-F238E27FC236}">
                <a16:creationId xmlns:a16="http://schemas.microsoft.com/office/drawing/2014/main" id="{F97ADF32-3AC3-D72D-C521-BC1707B53349}"/>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四角形: 角を丸くする 111">
            <a:hlinkClick r:id="rId23" action="ppaction://hlinksldjump"/>
            <a:extLst>
              <a:ext uri="{FF2B5EF4-FFF2-40B4-BE49-F238E27FC236}">
                <a16:creationId xmlns:a16="http://schemas.microsoft.com/office/drawing/2014/main" id="{06D3C163-CF9E-24C7-65A4-655B0F2427DB}"/>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四角形: 角を丸くする 112">
            <a:hlinkClick r:id="rId24" action="ppaction://hlinksldjump"/>
            <a:extLst>
              <a:ext uri="{FF2B5EF4-FFF2-40B4-BE49-F238E27FC236}">
                <a16:creationId xmlns:a16="http://schemas.microsoft.com/office/drawing/2014/main" id="{46BB2332-1350-5442-BFDE-4645775AEB7A}"/>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四角形: 角を丸くする 113">
            <a:hlinkClick r:id="rId25" action="ppaction://hlinksldjump"/>
            <a:extLst>
              <a:ext uri="{FF2B5EF4-FFF2-40B4-BE49-F238E27FC236}">
                <a16:creationId xmlns:a16="http://schemas.microsoft.com/office/drawing/2014/main" id="{D2A955FA-BB10-0319-80D2-9E7382F9C3A8}"/>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hlinkClick r:id="rId26" action="ppaction://hlinksldjump"/>
            <a:extLst>
              <a:ext uri="{FF2B5EF4-FFF2-40B4-BE49-F238E27FC236}">
                <a16:creationId xmlns:a16="http://schemas.microsoft.com/office/drawing/2014/main" id="{C7BF99DD-142F-4381-E0E2-94AAC21E9931}"/>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四角形: 角を丸くする 115">
            <a:hlinkClick r:id="rId27" action="ppaction://hlinksldjump"/>
            <a:extLst>
              <a:ext uri="{FF2B5EF4-FFF2-40B4-BE49-F238E27FC236}">
                <a16:creationId xmlns:a16="http://schemas.microsoft.com/office/drawing/2014/main" id="{762C4220-B626-EE22-7AF1-81A11842EAAE}"/>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hlinkClick r:id="rId28" action="ppaction://hlinksldjump"/>
            <a:extLst>
              <a:ext uri="{FF2B5EF4-FFF2-40B4-BE49-F238E27FC236}">
                <a16:creationId xmlns:a16="http://schemas.microsoft.com/office/drawing/2014/main" id="{E377B585-43FD-D3A0-6149-E2E2C340B02A}"/>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3467549"/>
      </p:ext>
    </p:extLst>
  </p:cSld>
  <p:clrMapOvr>
    <a:masterClrMapping/>
  </p:clrMapOvr>
  <p:transition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3B9A-C3EF-11F1-63BF-C36455BEAE36}"/>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87D7B0EC-1FAD-95E1-9D80-2485A6850B08}"/>
              </a:ext>
            </a:extLst>
          </p:cNvPr>
          <p:cNvPicPr>
            <a:picLocks noChangeAspect="1"/>
          </p:cNvPicPr>
          <p:nvPr/>
        </p:nvPicPr>
        <p:blipFill>
          <a:blip r:embed="rId2"/>
          <a:srcRect t="13523" b="13587"/>
          <a:stretch>
            <a:fillRect/>
          </a:stretch>
        </p:blipFill>
        <p:spPr>
          <a:xfrm>
            <a:off x="293594" y="739874"/>
            <a:ext cx="11604812" cy="5918633"/>
          </a:xfrm>
          <a:prstGeom prst="rect">
            <a:avLst/>
          </a:prstGeom>
          <a:ln>
            <a:solidFill>
              <a:schemeClr val="tx1"/>
            </a:solidFill>
          </a:ln>
        </p:spPr>
      </p:pic>
      <p:sp>
        <p:nvSpPr>
          <p:cNvPr id="20" name="フリーフォーム: 図形 19">
            <a:extLst>
              <a:ext uri="{FF2B5EF4-FFF2-40B4-BE49-F238E27FC236}">
                <a16:creationId xmlns:a16="http://schemas.microsoft.com/office/drawing/2014/main" id="{9CCB06A1-4174-3765-A1F2-462F380356AB}"/>
              </a:ext>
            </a:extLst>
          </p:cNvPr>
          <p:cNvSpPr/>
          <p:nvPr/>
        </p:nvSpPr>
        <p:spPr>
          <a:xfrm>
            <a:off x="679269" y="661117"/>
            <a:ext cx="6096366" cy="2207722"/>
          </a:xfrm>
          <a:custGeom>
            <a:avLst/>
            <a:gdLst>
              <a:gd name="csX0" fmla="*/ 159055 w 6401924"/>
              <a:gd name="csY0" fmla="*/ 0 h 1719886"/>
              <a:gd name="csX1" fmla="*/ 5881886 w 6401924"/>
              <a:gd name="csY1" fmla="*/ 0 h 1719886"/>
              <a:gd name="csX2" fmla="*/ 6040941 w 6401924"/>
              <a:gd name="csY2" fmla="*/ 159055 h 1719886"/>
              <a:gd name="csX3" fmla="*/ 6040941 w 6401924"/>
              <a:gd name="csY3" fmla="*/ 298489 h 1719886"/>
              <a:gd name="csX4" fmla="*/ 6401924 w 6401924"/>
              <a:gd name="csY4" fmla="*/ 694545 h 1719886"/>
              <a:gd name="csX5" fmla="*/ 6040941 w 6401924"/>
              <a:gd name="csY5" fmla="*/ 694545 h 1719886"/>
              <a:gd name="csX6" fmla="*/ 6040941 w 6401924"/>
              <a:gd name="csY6" fmla="*/ 1560831 h 1719886"/>
              <a:gd name="csX7" fmla="*/ 5881886 w 6401924"/>
              <a:gd name="csY7" fmla="*/ 1719886 h 1719886"/>
              <a:gd name="csX8" fmla="*/ 159055 w 6401924"/>
              <a:gd name="csY8" fmla="*/ 1719886 h 1719886"/>
              <a:gd name="csX9" fmla="*/ 0 w 6401924"/>
              <a:gd name="csY9" fmla="*/ 1560831 h 1719886"/>
              <a:gd name="csX10" fmla="*/ 0 w 6401924"/>
              <a:gd name="csY10" fmla="*/ 159055 h 1719886"/>
              <a:gd name="csX11" fmla="*/ 159055 w 6401924"/>
              <a:gd name="csY11" fmla="*/ 0 h 17198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6401924" h="1719886">
                <a:moveTo>
                  <a:pt x="159055" y="0"/>
                </a:moveTo>
                <a:lnTo>
                  <a:pt x="5881886" y="0"/>
                </a:lnTo>
                <a:cubicBezTo>
                  <a:pt x="5969730" y="0"/>
                  <a:pt x="6040941" y="71211"/>
                  <a:pt x="6040941" y="159055"/>
                </a:cubicBezTo>
                <a:lnTo>
                  <a:pt x="6040941" y="298489"/>
                </a:lnTo>
                <a:lnTo>
                  <a:pt x="6401924" y="694545"/>
                </a:lnTo>
                <a:lnTo>
                  <a:pt x="6040941" y="694545"/>
                </a:lnTo>
                <a:lnTo>
                  <a:pt x="6040941" y="1560831"/>
                </a:lnTo>
                <a:cubicBezTo>
                  <a:pt x="6040941" y="1648675"/>
                  <a:pt x="5969730" y="1719886"/>
                  <a:pt x="5881886" y="1719886"/>
                </a:cubicBezTo>
                <a:lnTo>
                  <a:pt x="159055" y="1719886"/>
                </a:lnTo>
                <a:cubicBezTo>
                  <a:pt x="71211" y="1719886"/>
                  <a:pt x="0" y="1648675"/>
                  <a:pt x="0" y="1560831"/>
                </a:cubicBezTo>
                <a:lnTo>
                  <a:pt x="0" y="159055"/>
                </a:lnTo>
                <a:cubicBezTo>
                  <a:pt x="0" y="71211"/>
                  <a:pt x="71211" y="0"/>
                  <a:pt x="159055"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1" name="Google Shape;111;p1">
            <a:extLst>
              <a:ext uri="{FF2B5EF4-FFF2-40B4-BE49-F238E27FC236}">
                <a16:creationId xmlns:a16="http://schemas.microsoft.com/office/drawing/2014/main" id="{CB519100-28E6-7054-B404-AA52B00CF376}"/>
              </a:ext>
            </a:extLst>
          </p:cNvPr>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税金って何だろう</a:t>
            </a:r>
          </a:p>
        </p:txBody>
      </p:sp>
      <p:sp>
        <p:nvSpPr>
          <p:cNvPr id="2" name="テキスト ボックス 1">
            <a:extLst>
              <a:ext uri="{FF2B5EF4-FFF2-40B4-BE49-F238E27FC236}">
                <a16:creationId xmlns:a16="http://schemas.microsoft.com/office/drawing/2014/main" id="{BB99C3D3-25D5-4FCF-B774-947BD96A0F8C}"/>
              </a:ext>
            </a:extLst>
          </p:cNvPr>
          <p:cNvSpPr txBox="1"/>
          <p:nvPr/>
        </p:nvSpPr>
        <p:spPr>
          <a:xfrm>
            <a:off x="788773" y="711260"/>
            <a:ext cx="5620735" cy="2107436"/>
          </a:xfrm>
          <a:prstGeom prst="rect">
            <a:avLst/>
          </a:prstGeom>
          <a:noFill/>
        </p:spPr>
        <p:txBody>
          <a:bodyPr wrap="square" rtlCol="0">
            <a:spAutoFit/>
          </a:bodyPr>
          <a:lstStyle/>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わたしたちの納める税金は、みんなのくらしにかかせないものなんだよ。</a:t>
            </a:r>
          </a:p>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夏休みに行った</a:t>
            </a:r>
            <a:r>
              <a:rPr lang="ja-JP" altLang="en-US" sz="2400" b="1" dirty="0">
                <a:latin typeface="UD デジタル 教科書体 NP-R" panose="02020400000000000000" pitchFamily="18" charset="-128"/>
                <a:ea typeface="UD デジタル 教科書体 NP-R" panose="02020400000000000000" pitchFamily="18" charset="-128"/>
              </a:rPr>
              <a:t>長崎県美術館</a:t>
            </a:r>
            <a:r>
              <a:rPr lang="ja-JP" altLang="en-US" dirty="0">
                <a:latin typeface="UD デジタル 教科書体 NP-R" panose="02020400000000000000" pitchFamily="18" charset="-128"/>
                <a:ea typeface="UD デジタル 教科書体 NP-R" panose="02020400000000000000" pitchFamily="18" charset="-128"/>
              </a:rPr>
              <a:t>は、みんなが楽しめるように、長崎県が税金でつくったんだ。</a:t>
            </a:r>
          </a:p>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こういう建物を</a:t>
            </a:r>
            <a:r>
              <a:rPr lang="ja-JP" altLang="en-US" sz="2400" b="1" dirty="0">
                <a:latin typeface="UD デジタル 教科書体 NP-R" panose="02020400000000000000" pitchFamily="18" charset="-128"/>
                <a:ea typeface="UD デジタル 教科書体 NP-R" panose="02020400000000000000" pitchFamily="18" charset="-128"/>
              </a:rPr>
              <a:t>「公共施設」</a:t>
            </a:r>
            <a:r>
              <a:rPr lang="ja-JP" altLang="en-US" dirty="0">
                <a:latin typeface="UD デジタル 教科書体 NP-R" panose="02020400000000000000" pitchFamily="18" charset="-128"/>
                <a:ea typeface="UD デジタル 教科書体 NP-R" panose="02020400000000000000" pitchFamily="18" charset="-128"/>
              </a:rPr>
              <a:t>っていうんだよ。</a:t>
            </a:r>
          </a:p>
        </p:txBody>
      </p:sp>
      <p:sp>
        <p:nvSpPr>
          <p:cNvPr id="3" name="正方形/長方形 2">
            <a:extLst>
              <a:ext uri="{FF2B5EF4-FFF2-40B4-BE49-F238E27FC236}">
                <a16:creationId xmlns:a16="http://schemas.microsoft.com/office/drawing/2014/main" id="{087EFB3E-2CBE-FFAC-4BD6-ADB73EF2B55C}"/>
              </a:ext>
            </a:extLst>
          </p:cNvPr>
          <p:cNvSpPr/>
          <p:nvPr/>
        </p:nvSpPr>
        <p:spPr>
          <a:xfrm>
            <a:off x="2157416" y="669588"/>
            <a:ext cx="416908"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a:latin typeface="UD デジタル 教科書体 NP-R" panose="02020400000000000000" pitchFamily="18" charset="-128"/>
                <a:ea typeface="UD デジタル 教科書体 NP-R" panose="02020400000000000000" pitchFamily="18" charset="-128"/>
              </a:rPr>
              <a:t>おさ</a:t>
            </a:r>
            <a:endParaRPr kumimoji="1" lang="ja-JP" altLang="en-US" sz="800" dirty="0">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A27CC1F6-2786-66AC-E683-C5983F9ADE7F}"/>
              </a:ext>
            </a:extLst>
          </p:cNvPr>
          <p:cNvSpPr/>
          <p:nvPr/>
        </p:nvSpPr>
        <p:spPr>
          <a:xfrm>
            <a:off x="2767085" y="2254199"/>
            <a:ext cx="1252182"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800" dirty="0">
                <a:latin typeface="UD デジタル 教科書体 NP-R" panose="02020400000000000000" pitchFamily="18" charset="-128"/>
                <a:ea typeface="UD デジタル 教科書体 NP-R" panose="02020400000000000000" pitchFamily="18" charset="-128"/>
              </a:rPr>
              <a:t>こうきょうしせつ</a:t>
            </a:r>
          </a:p>
        </p:txBody>
      </p:sp>
    </p:spTree>
    <p:extLst>
      <p:ext uri="{BB962C8B-B14F-4D97-AF65-F5344CB8AC3E}">
        <p14:creationId xmlns:p14="http://schemas.microsoft.com/office/powerpoint/2010/main" val="3325065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9F417-85B5-ACA5-AD5A-5F0A1C6BAC63}"/>
            </a:ext>
          </a:extLst>
        </p:cNvPr>
        <p:cNvGrpSpPr/>
        <p:nvPr/>
      </p:nvGrpSpPr>
      <p:grpSpPr>
        <a:xfrm>
          <a:off x="0" y="0"/>
          <a:ext cx="0" cy="0"/>
          <a:chOff x="0" y="0"/>
          <a:chExt cx="0" cy="0"/>
        </a:xfrm>
      </p:grpSpPr>
      <p:pic>
        <p:nvPicPr>
          <p:cNvPr id="3" name="図 2" descr="マップ&#10;&#10;AI 生成コンテンツは誤りを含む可能性があります。">
            <a:extLst>
              <a:ext uri="{FF2B5EF4-FFF2-40B4-BE49-F238E27FC236}">
                <a16:creationId xmlns:a16="http://schemas.microsoft.com/office/drawing/2014/main" id="{43D79DD8-BCAB-DF87-3451-50A4F4D23514}"/>
              </a:ext>
            </a:extLst>
          </p:cNvPr>
          <p:cNvPicPr>
            <a:picLocks noChangeAspect="1"/>
          </p:cNvPicPr>
          <p:nvPr/>
        </p:nvPicPr>
        <p:blipFill>
          <a:blip r:embed="rId3" cstate="print">
            <a:extLst>
              <a:ext uri="{28A0092B-C50C-407E-A947-70E740481C1C}">
                <a14:useLocalDpi xmlns:a14="http://schemas.microsoft.com/office/drawing/2010/main"/>
              </a:ext>
            </a:extLst>
          </a:blip>
          <a:srcRect t="179" b="1"/>
          <a:stretch>
            <a:fillRect/>
          </a:stretch>
        </p:blipFill>
        <p:spPr>
          <a:xfrm>
            <a:off x="765027" y="739874"/>
            <a:ext cx="10661946" cy="6026686"/>
          </a:xfrm>
          <a:prstGeom prst="rect">
            <a:avLst/>
          </a:prstGeom>
          <a:ln>
            <a:solidFill>
              <a:schemeClr val="tx1"/>
            </a:solidFill>
          </a:ln>
        </p:spPr>
      </p:pic>
      <p:sp>
        <p:nvSpPr>
          <p:cNvPr id="62" name="正方形/長方形 61">
            <a:extLst>
              <a:ext uri="{FF2B5EF4-FFF2-40B4-BE49-F238E27FC236}">
                <a16:creationId xmlns:a16="http://schemas.microsoft.com/office/drawing/2014/main" id="{459A673B-3DE3-2A58-6F24-A9D220B3A56B}"/>
              </a:ext>
            </a:extLst>
          </p:cNvPr>
          <p:cNvSpPr/>
          <p:nvPr/>
        </p:nvSpPr>
        <p:spPr>
          <a:xfrm>
            <a:off x="765027" y="739874"/>
            <a:ext cx="10661946" cy="6026686"/>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Google Shape;111;p1">
            <a:extLst>
              <a:ext uri="{FF2B5EF4-FFF2-40B4-BE49-F238E27FC236}">
                <a16:creationId xmlns:a16="http://schemas.microsoft.com/office/drawing/2014/main" id="{9024C454-2D2E-D873-EBC4-325A3B3AE197}"/>
              </a:ext>
            </a:extLst>
          </p:cNvPr>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2</a:t>
            </a: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公共施設をたずねて</a:t>
            </a:r>
          </a:p>
        </p:txBody>
      </p:sp>
      <p:pic>
        <p:nvPicPr>
          <p:cNvPr id="7" name="グラフィックス 6">
            <a:extLst>
              <a:ext uri="{FF2B5EF4-FFF2-40B4-BE49-F238E27FC236}">
                <a16:creationId xmlns:a16="http://schemas.microsoft.com/office/drawing/2014/main" id="{190F2847-706C-1E2E-D4D1-A95A121DD7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590" y="914400"/>
            <a:ext cx="1416485" cy="1682612"/>
          </a:xfrm>
          <a:prstGeom prst="rect">
            <a:avLst/>
          </a:prstGeom>
        </p:spPr>
      </p:pic>
      <p:pic>
        <p:nvPicPr>
          <p:cNvPr id="9" name="グラフィックス 8">
            <a:extLst>
              <a:ext uri="{FF2B5EF4-FFF2-40B4-BE49-F238E27FC236}">
                <a16:creationId xmlns:a16="http://schemas.microsoft.com/office/drawing/2014/main" id="{27CAED97-CDF8-698F-B4CD-806675DCAB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078" y="5253212"/>
            <a:ext cx="1534674" cy="1581180"/>
          </a:xfrm>
          <a:prstGeom prst="rect">
            <a:avLst/>
          </a:prstGeom>
        </p:spPr>
      </p:pic>
      <p:sp>
        <p:nvSpPr>
          <p:cNvPr id="14" name="フリーフォーム: 図形 13">
            <a:extLst>
              <a:ext uri="{FF2B5EF4-FFF2-40B4-BE49-F238E27FC236}">
                <a16:creationId xmlns:a16="http://schemas.microsoft.com/office/drawing/2014/main" id="{787BFCFF-8044-FDE5-D20E-8FC9B3FC1432}"/>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DAA77534-C003-07E9-E2CA-FD6EAFFB8D60}"/>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どんなものがあるか、まちを探検しようよ。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a:extLst>
              <a:ext uri="{FF2B5EF4-FFF2-40B4-BE49-F238E27FC236}">
                <a16:creationId xmlns:a16="http://schemas.microsoft.com/office/drawing/2014/main" id="{445D9F60-F263-A7C4-3B53-FB778A54666B}"/>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a:extLst>
              <a:ext uri="{FF2B5EF4-FFF2-40B4-BE49-F238E27FC236}">
                <a16:creationId xmlns:a16="http://schemas.microsoft.com/office/drawing/2014/main" id="{F46ABEEE-7BCA-B5F3-F362-7A8A0ECB327F}"/>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7" name="四角形: 角を丸くする 16">
            <a:extLst>
              <a:ext uri="{FF2B5EF4-FFF2-40B4-BE49-F238E27FC236}">
                <a16:creationId xmlns:a16="http://schemas.microsoft.com/office/drawing/2014/main" id="{BF222BEE-CBFF-3451-D075-31B1730AB89E}"/>
              </a:ext>
            </a:extLst>
          </p:cNvPr>
          <p:cNvSpPr/>
          <p:nvPr/>
        </p:nvSpPr>
        <p:spPr>
          <a:xfrm>
            <a:off x="828832" y="4907046"/>
            <a:ext cx="1900800"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73E21441-FBE6-B61C-6421-4E8D9339D15C}"/>
              </a:ext>
            </a:extLst>
          </p:cNvPr>
          <p:cNvSpPr/>
          <p:nvPr/>
        </p:nvSpPr>
        <p:spPr>
          <a:xfrm>
            <a:off x="3317970" y="6362519"/>
            <a:ext cx="983838"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DD70076D-D8A9-33A2-CCB3-E314B1DE99CD}"/>
              </a:ext>
            </a:extLst>
          </p:cNvPr>
          <p:cNvSpPr/>
          <p:nvPr/>
        </p:nvSpPr>
        <p:spPr>
          <a:xfrm>
            <a:off x="4729708" y="6362519"/>
            <a:ext cx="1580396"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32">
            <a:extLst>
              <a:ext uri="{FF2B5EF4-FFF2-40B4-BE49-F238E27FC236}">
                <a16:creationId xmlns:a16="http://schemas.microsoft.com/office/drawing/2014/main" id="{AF50EB08-4B80-D027-1F8C-35643FD6CD91}"/>
              </a:ext>
            </a:extLst>
          </p:cNvPr>
          <p:cNvSpPr/>
          <p:nvPr/>
        </p:nvSpPr>
        <p:spPr>
          <a:xfrm>
            <a:off x="840806" y="3716531"/>
            <a:ext cx="600085"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B6BD3E29-EFFB-3886-D954-8FF6FCEB96E5}"/>
              </a:ext>
            </a:extLst>
          </p:cNvPr>
          <p:cNvSpPr/>
          <p:nvPr/>
        </p:nvSpPr>
        <p:spPr>
          <a:xfrm>
            <a:off x="1819909" y="3559921"/>
            <a:ext cx="673714"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角を丸くする 41">
            <a:extLst>
              <a:ext uri="{FF2B5EF4-FFF2-40B4-BE49-F238E27FC236}">
                <a16:creationId xmlns:a16="http://schemas.microsoft.com/office/drawing/2014/main" id="{5185D9C2-4D0B-C079-7F25-BF9A27064C79}"/>
              </a:ext>
            </a:extLst>
          </p:cNvPr>
          <p:cNvSpPr/>
          <p:nvPr/>
        </p:nvSpPr>
        <p:spPr>
          <a:xfrm>
            <a:off x="1548575" y="2626672"/>
            <a:ext cx="673714"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2BFAD907-2A6E-B70A-3417-62C627852340}"/>
              </a:ext>
            </a:extLst>
          </p:cNvPr>
          <p:cNvSpPr/>
          <p:nvPr/>
        </p:nvSpPr>
        <p:spPr>
          <a:xfrm>
            <a:off x="1959817" y="948784"/>
            <a:ext cx="824083"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A5E31D76-9B14-7A84-1812-B4489199131A}"/>
              </a:ext>
            </a:extLst>
          </p:cNvPr>
          <p:cNvSpPr/>
          <p:nvPr/>
        </p:nvSpPr>
        <p:spPr>
          <a:xfrm>
            <a:off x="3704524" y="1069420"/>
            <a:ext cx="983838"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50">
            <a:extLst>
              <a:ext uri="{FF2B5EF4-FFF2-40B4-BE49-F238E27FC236}">
                <a16:creationId xmlns:a16="http://schemas.microsoft.com/office/drawing/2014/main" id="{EF97555A-EB1F-C486-C9CD-884A49EA4AC2}"/>
              </a:ext>
            </a:extLst>
          </p:cNvPr>
          <p:cNvSpPr/>
          <p:nvPr/>
        </p:nvSpPr>
        <p:spPr>
          <a:xfrm>
            <a:off x="3017927" y="3974625"/>
            <a:ext cx="600085"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四角形: 角を丸くする 53">
            <a:extLst>
              <a:ext uri="{FF2B5EF4-FFF2-40B4-BE49-F238E27FC236}">
                <a16:creationId xmlns:a16="http://schemas.microsoft.com/office/drawing/2014/main" id="{58C51568-5B64-A700-1FA9-1DD82A5008CF}"/>
              </a:ext>
            </a:extLst>
          </p:cNvPr>
          <p:cNvSpPr/>
          <p:nvPr/>
        </p:nvSpPr>
        <p:spPr>
          <a:xfrm>
            <a:off x="3704524" y="2866520"/>
            <a:ext cx="1471747"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extLst>
              <a:ext uri="{FF2B5EF4-FFF2-40B4-BE49-F238E27FC236}">
                <a16:creationId xmlns:a16="http://schemas.microsoft.com/office/drawing/2014/main" id="{1B1BEFEB-CD8F-3A0C-0104-1D2918C8B90F}"/>
              </a:ext>
            </a:extLst>
          </p:cNvPr>
          <p:cNvSpPr/>
          <p:nvPr/>
        </p:nvSpPr>
        <p:spPr>
          <a:xfrm>
            <a:off x="4872505" y="2400798"/>
            <a:ext cx="673714"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600627EC-D052-B234-8ED0-11995EF7B41A}"/>
              </a:ext>
            </a:extLst>
          </p:cNvPr>
          <p:cNvSpPr/>
          <p:nvPr/>
        </p:nvSpPr>
        <p:spPr>
          <a:xfrm>
            <a:off x="3809889" y="4907046"/>
            <a:ext cx="82408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四角形: 角を丸くする 62">
            <a:extLst>
              <a:ext uri="{FF2B5EF4-FFF2-40B4-BE49-F238E27FC236}">
                <a16:creationId xmlns:a16="http://schemas.microsoft.com/office/drawing/2014/main" id="{0B7400C9-1E32-E565-3D33-229978917FC6}"/>
              </a:ext>
            </a:extLst>
          </p:cNvPr>
          <p:cNvSpPr/>
          <p:nvPr/>
        </p:nvSpPr>
        <p:spPr>
          <a:xfrm>
            <a:off x="5973247" y="3259326"/>
            <a:ext cx="673714"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四角形: 角を丸くする 68">
            <a:extLst>
              <a:ext uri="{FF2B5EF4-FFF2-40B4-BE49-F238E27FC236}">
                <a16:creationId xmlns:a16="http://schemas.microsoft.com/office/drawing/2014/main" id="{054997CB-8FE1-7F23-0814-F67541817BB1}"/>
              </a:ext>
            </a:extLst>
          </p:cNvPr>
          <p:cNvSpPr/>
          <p:nvPr/>
        </p:nvSpPr>
        <p:spPr>
          <a:xfrm>
            <a:off x="5917521" y="2619326"/>
            <a:ext cx="1129006"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四角形: 角を丸くする 71">
            <a:extLst>
              <a:ext uri="{FF2B5EF4-FFF2-40B4-BE49-F238E27FC236}">
                <a16:creationId xmlns:a16="http://schemas.microsoft.com/office/drawing/2014/main" id="{F2988169-962C-7A10-41B7-C8281673D752}"/>
              </a:ext>
            </a:extLst>
          </p:cNvPr>
          <p:cNvSpPr/>
          <p:nvPr/>
        </p:nvSpPr>
        <p:spPr>
          <a:xfrm>
            <a:off x="6193323" y="1128168"/>
            <a:ext cx="824083"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四角形: 角を丸くする 80">
            <a:extLst>
              <a:ext uri="{FF2B5EF4-FFF2-40B4-BE49-F238E27FC236}">
                <a16:creationId xmlns:a16="http://schemas.microsoft.com/office/drawing/2014/main" id="{F83AB695-473F-258D-A231-4EC7FD7210BD}"/>
              </a:ext>
            </a:extLst>
          </p:cNvPr>
          <p:cNvSpPr/>
          <p:nvPr/>
        </p:nvSpPr>
        <p:spPr>
          <a:xfrm>
            <a:off x="8763694" y="2002670"/>
            <a:ext cx="1129006"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四角形: 角を丸くする 83">
            <a:extLst>
              <a:ext uri="{FF2B5EF4-FFF2-40B4-BE49-F238E27FC236}">
                <a16:creationId xmlns:a16="http://schemas.microsoft.com/office/drawing/2014/main" id="{9EDB444B-5E6D-A9F8-FA34-9EDD193CEE92}"/>
              </a:ext>
            </a:extLst>
          </p:cNvPr>
          <p:cNvSpPr/>
          <p:nvPr/>
        </p:nvSpPr>
        <p:spPr>
          <a:xfrm>
            <a:off x="10231939" y="919122"/>
            <a:ext cx="1129006"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 角を丸くする 86">
            <a:extLst>
              <a:ext uri="{FF2B5EF4-FFF2-40B4-BE49-F238E27FC236}">
                <a16:creationId xmlns:a16="http://schemas.microsoft.com/office/drawing/2014/main" id="{A49F458E-B87B-804E-AA99-D26C4D5A07A8}"/>
              </a:ext>
            </a:extLst>
          </p:cNvPr>
          <p:cNvSpPr/>
          <p:nvPr/>
        </p:nvSpPr>
        <p:spPr>
          <a:xfrm>
            <a:off x="10177256" y="2597011"/>
            <a:ext cx="1129006"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四角形: 角を丸くする 89">
            <a:extLst>
              <a:ext uri="{FF2B5EF4-FFF2-40B4-BE49-F238E27FC236}">
                <a16:creationId xmlns:a16="http://schemas.microsoft.com/office/drawing/2014/main" id="{4D4F5272-3DE4-78DD-83AE-46452BDD23FB}"/>
              </a:ext>
            </a:extLst>
          </p:cNvPr>
          <p:cNvSpPr/>
          <p:nvPr/>
        </p:nvSpPr>
        <p:spPr>
          <a:xfrm>
            <a:off x="7578905" y="2619325"/>
            <a:ext cx="673714"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四角形: 角を丸くする 92">
            <a:extLst>
              <a:ext uri="{FF2B5EF4-FFF2-40B4-BE49-F238E27FC236}">
                <a16:creationId xmlns:a16="http://schemas.microsoft.com/office/drawing/2014/main" id="{344C845F-A415-0FFE-A1C2-E2B6296A9C21}"/>
              </a:ext>
            </a:extLst>
          </p:cNvPr>
          <p:cNvSpPr/>
          <p:nvPr/>
        </p:nvSpPr>
        <p:spPr>
          <a:xfrm>
            <a:off x="9079876" y="3259325"/>
            <a:ext cx="82408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四角形: 角を丸くする 95">
            <a:extLst>
              <a:ext uri="{FF2B5EF4-FFF2-40B4-BE49-F238E27FC236}">
                <a16:creationId xmlns:a16="http://schemas.microsoft.com/office/drawing/2014/main" id="{C0D024D2-9D94-3CBC-BA6F-67E0A2057301}"/>
              </a:ext>
            </a:extLst>
          </p:cNvPr>
          <p:cNvSpPr/>
          <p:nvPr/>
        </p:nvSpPr>
        <p:spPr>
          <a:xfrm>
            <a:off x="9531991" y="3748781"/>
            <a:ext cx="1741255"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四角形: 角を丸くする 98">
            <a:extLst>
              <a:ext uri="{FF2B5EF4-FFF2-40B4-BE49-F238E27FC236}">
                <a16:creationId xmlns:a16="http://schemas.microsoft.com/office/drawing/2014/main" id="{1F61546A-1713-97EA-A39C-93386BEDFD1F}"/>
              </a:ext>
            </a:extLst>
          </p:cNvPr>
          <p:cNvSpPr/>
          <p:nvPr/>
        </p:nvSpPr>
        <p:spPr>
          <a:xfrm>
            <a:off x="9843253" y="4769530"/>
            <a:ext cx="82408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四角形: 角を丸くする 101">
            <a:extLst>
              <a:ext uri="{FF2B5EF4-FFF2-40B4-BE49-F238E27FC236}">
                <a16:creationId xmlns:a16="http://schemas.microsoft.com/office/drawing/2014/main" id="{6E322824-8E89-C167-10E9-25E8880BA9A7}"/>
              </a:ext>
            </a:extLst>
          </p:cNvPr>
          <p:cNvSpPr/>
          <p:nvPr/>
        </p:nvSpPr>
        <p:spPr>
          <a:xfrm>
            <a:off x="6310104" y="4907046"/>
            <a:ext cx="983838"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四角形: 角を丸くする 104">
            <a:extLst>
              <a:ext uri="{FF2B5EF4-FFF2-40B4-BE49-F238E27FC236}">
                <a16:creationId xmlns:a16="http://schemas.microsoft.com/office/drawing/2014/main" id="{2CEC1962-3482-9E42-06EE-35A6FFE4F781}"/>
              </a:ext>
            </a:extLst>
          </p:cNvPr>
          <p:cNvSpPr/>
          <p:nvPr/>
        </p:nvSpPr>
        <p:spPr>
          <a:xfrm>
            <a:off x="7046527" y="3725950"/>
            <a:ext cx="82408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 塗りつぶしなし 64">
            <a:extLst>
              <a:ext uri="{FF2B5EF4-FFF2-40B4-BE49-F238E27FC236}">
                <a16:creationId xmlns:a16="http://schemas.microsoft.com/office/drawing/2014/main" id="{0AD19B6F-0086-1A32-632B-9AA3BC979F98}"/>
              </a:ext>
            </a:extLst>
          </p:cNvPr>
          <p:cNvSpPr/>
          <p:nvPr/>
        </p:nvSpPr>
        <p:spPr>
          <a:xfrm>
            <a:off x="8994263" y="1772326"/>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円: 塗りつぶしなし 65">
            <a:extLst>
              <a:ext uri="{FF2B5EF4-FFF2-40B4-BE49-F238E27FC236}">
                <a16:creationId xmlns:a16="http://schemas.microsoft.com/office/drawing/2014/main" id="{CD941694-6FD4-54FF-899D-9E15A13BDBDE}"/>
              </a:ext>
            </a:extLst>
          </p:cNvPr>
          <p:cNvSpPr/>
          <p:nvPr/>
        </p:nvSpPr>
        <p:spPr>
          <a:xfrm>
            <a:off x="7581280" y="2394844"/>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円: 塗りつぶしなし 66">
            <a:extLst>
              <a:ext uri="{FF2B5EF4-FFF2-40B4-BE49-F238E27FC236}">
                <a16:creationId xmlns:a16="http://schemas.microsoft.com/office/drawing/2014/main" id="{37C4EE20-A338-4367-770F-762E34757FE0}"/>
              </a:ext>
            </a:extLst>
          </p:cNvPr>
          <p:cNvSpPr/>
          <p:nvPr/>
        </p:nvSpPr>
        <p:spPr>
          <a:xfrm>
            <a:off x="6147922" y="240843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C9A353B7-918F-F5B7-8F23-2D1DA12BAA91}"/>
              </a:ext>
            </a:extLst>
          </p:cNvPr>
          <p:cNvSpPr txBox="1"/>
          <p:nvPr/>
        </p:nvSpPr>
        <p:spPr>
          <a:xfrm>
            <a:off x="8764028" y="1973010"/>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県営野球場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2" name="円: 塗りつぶしなし 21">
            <a:extLst>
              <a:ext uri="{FF2B5EF4-FFF2-40B4-BE49-F238E27FC236}">
                <a16:creationId xmlns:a16="http://schemas.microsoft.com/office/drawing/2014/main" id="{391926AF-5FA6-0E84-9476-877984FB6C74}"/>
              </a:ext>
            </a:extLst>
          </p:cNvPr>
          <p:cNvSpPr/>
          <p:nvPr/>
        </p:nvSpPr>
        <p:spPr>
          <a:xfrm>
            <a:off x="10462508" y="703925"/>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5" name="テキスト ボックス 84">
            <a:extLst>
              <a:ext uri="{FF2B5EF4-FFF2-40B4-BE49-F238E27FC236}">
                <a16:creationId xmlns:a16="http://schemas.microsoft.com/office/drawing/2014/main" id="{1093649F-8044-2105-5E7E-37B92A6D9C62}"/>
              </a:ext>
            </a:extLst>
          </p:cNvPr>
          <p:cNvSpPr txBox="1"/>
          <p:nvPr/>
        </p:nvSpPr>
        <p:spPr>
          <a:xfrm>
            <a:off x="10232273" y="889462"/>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ごみ処理場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1" name="テキスト ボックス 90">
            <a:extLst>
              <a:ext uri="{FF2B5EF4-FFF2-40B4-BE49-F238E27FC236}">
                <a16:creationId xmlns:a16="http://schemas.microsoft.com/office/drawing/2014/main" id="{87BBF234-79DE-FCDE-0C60-C29FC54E072B}"/>
              </a:ext>
            </a:extLst>
          </p:cNvPr>
          <p:cNvSpPr txBox="1"/>
          <p:nvPr/>
        </p:nvSpPr>
        <p:spPr>
          <a:xfrm>
            <a:off x="7579104" y="2589665"/>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公園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0" name="テキスト ボックス 69">
            <a:extLst>
              <a:ext uri="{FF2B5EF4-FFF2-40B4-BE49-F238E27FC236}">
                <a16:creationId xmlns:a16="http://schemas.microsoft.com/office/drawing/2014/main" id="{3FCE605C-9D92-DE7F-0B56-AECE387A5C0A}"/>
              </a:ext>
            </a:extLst>
          </p:cNvPr>
          <p:cNvSpPr txBox="1"/>
          <p:nvPr/>
        </p:nvSpPr>
        <p:spPr>
          <a:xfrm>
            <a:off x="5917855" y="2589666"/>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公立小学校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3" name="乗算記号 12">
            <a:extLst>
              <a:ext uri="{FF2B5EF4-FFF2-40B4-BE49-F238E27FC236}">
                <a16:creationId xmlns:a16="http://schemas.microsoft.com/office/drawing/2014/main" id="{7F9791BC-8567-57A4-73DE-88F254F34F7E}"/>
              </a:ext>
            </a:extLst>
          </p:cNvPr>
          <p:cNvSpPr/>
          <p:nvPr/>
        </p:nvSpPr>
        <p:spPr>
          <a:xfrm>
            <a:off x="1985757" y="691783"/>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テキスト ボックス 45">
            <a:extLst>
              <a:ext uri="{FF2B5EF4-FFF2-40B4-BE49-F238E27FC236}">
                <a16:creationId xmlns:a16="http://schemas.microsoft.com/office/drawing/2014/main" id="{CB127163-F5D0-5D79-05E5-036BB44432BA}"/>
              </a:ext>
            </a:extLst>
          </p:cNvPr>
          <p:cNvSpPr txBox="1"/>
          <p:nvPr/>
        </p:nvSpPr>
        <p:spPr>
          <a:xfrm>
            <a:off x="1960061" y="919124"/>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旅客機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1" name="乗算記号 70">
            <a:extLst>
              <a:ext uri="{FF2B5EF4-FFF2-40B4-BE49-F238E27FC236}">
                <a16:creationId xmlns:a16="http://schemas.microsoft.com/office/drawing/2014/main" id="{CF090DCF-0EE1-B330-CA4B-7F95D038D239}"/>
              </a:ext>
            </a:extLst>
          </p:cNvPr>
          <p:cNvSpPr/>
          <p:nvPr/>
        </p:nvSpPr>
        <p:spPr>
          <a:xfrm>
            <a:off x="3810365" y="806779"/>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a:extLst>
              <a:ext uri="{FF2B5EF4-FFF2-40B4-BE49-F238E27FC236}">
                <a16:creationId xmlns:a16="http://schemas.microsoft.com/office/drawing/2014/main" id="{6EE2D0A8-09DE-9AD0-982B-E7FAE05CF268}"/>
              </a:ext>
            </a:extLst>
          </p:cNvPr>
          <p:cNvSpPr txBox="1"/>
          <p:nvPr/>
        </p:nvSpPr>
        <p:spPr>
          <a:xfrm>
            <a:off x="3704815" y="1039760"/>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テレビ塔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4" name="乗算記号 73">
            <a:extLst>
              <a:ext uri="{FF2B5EF4-FFF2-40B4-BE49-F238E27FC236}">
                <a16:creationId xmlns:a16="http://schemas.microsoft.com/office/drawing/2014/main" id="{095AAA8D-269A-992C-923A-92B78351B72B}"/>
              </a:ext>
            </a:extLst>
          </p:cNvPr>
          <p:cNvSpPr/>
          <p:nvPr/>
        </p:nvSpPr>
        <p:spPr>
          <a:xfrm>
            <a:off x="6219141" y="871522"/>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テキスト ボックス 72">
            <a:extLst>
              <a:ext uri="{FF2B5EF4-FFF2-40B4-BE49-F238E27FC236}">
                <a16:creationId xmlns:a16="http://schemas.microsoft.com/office/drawing/2014/main" id="{A9B9F7CE-8644-77DD-32D4-2E49A7E5C8B8}"/>
              </a:ext>
            </a:extLst>
          </p:cNvPr>
          <p:cNvSpPr txBox="1"/>
          <p:nvPr/>
        </p:nvSpPr>
        <p:spPr>
          <a:xfrm>
            <a:off x="6193567" y="1098508"/>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田・畑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8" name="円: 塗りつぶしなし 77">
            <a:extLst>
              <a:ext uri="{FF2B5EF4-FFF2-40B4-BE49-F238E27FC236}">
                <a16:creationId xmlns:a16="http://schemas.microsoft.com/office/drawing/2014/main" id="{E52F5553-B1AA-EC9C-A1B0-FCAE74FAAEEB}"/>
              </a:ext>
            </a:extLst>
          </p:cNvPr>
          <p:cNvSpPr/>
          <p:nvPr/>
        </p:nvSpPr>
        <p:spPr>
          <a:xfrm>
            <a:off x="4875673" y="2183487"/>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テキスト ボックス 57">
            <a:extLst>
              <a:ext uri="{FF2B5EF4-FFF2-40B4-BE49-F238E27FC236}">
                <a16:creationId xmlns:a16="http://schemas.microsoft.com/office/drawing/2014/main" id="{AA8DD478-D242-CC21-AF25-D438C44E654A}"/>
              </a:ext>
            </a:extLst>
          </p:cNvPr>
          <p:cNvSpPr txBox="1"/>
          <p:nvPr/>
        </p:nvSpPr>
        <p:spPr>
          <a:xfrm>
            <a:off x="4872704" y="2371138"/>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交番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9" name="円: 塗りつぶしなし 78">
            <a:extLst>
              <a:ext uri="{FF2B5EF4-FFF2-40B4-BE49-F238E27FC236}">
                <a16:creationId xmlns:a16="http://schemas.microsoft.com/office/drawing/2014/main" id="{21403088-0F57-BCDD-0932-F9F0DFEB10E1}"/>
              </a:ext>
            </a:extLst>
          </p:cNvPr>
          <p:cNvSpPr/>
          <p:nvPr/>
        </p:nvSpPr>
        <p:spPr>
          <a:xfrm>
            <a:off x="4106514" y="2653055"/>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テキスト ボックス 54">
            <a:extLst>
              <a:ext uri="{FF2B5EF4-FFF2-40B4-BE49-F238E27FC236}">
                <a16:creationId xmlns:a16="http://schemas.microsoft.com/office/drawing/2014/main" id="{EE96C26E-E7AC-EEA3-C11F-DFB14EA573D6}"/>
              </a:ext>
            </a:extLst>
          </p:cNvPr>
          <p:cNvSpPr txBox="1"/>
          <p:nvPr/>
        </p:nvSpPr>
        <p:spPr>
          <a:xfrm>
            <a:off x="3704959" y="2836860"/>
            <a:ext cx="147131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市役所・町役場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0" name="乗算記号 79">
            <a:extLst>
              <a:ext uri="{FF2B5EF4-FFF2-40B4-BE49-F238E27FC236}">
                <a16:creationId xmlns:a16="http://schemas.microsoft.com/office/drawing/2014/main" id="{6FDA894B-4E79-454F-C965-4A208D54F922}"/>
              </a:ext>
            </a:extLst>
          </p:cNvPr>
          <p:cNvSpPr/>
          <p:nvPr/>
        </p:nvSpPr>
        <p:spPr>
          <a:xfrm>
            <a:off x="1475853" y="2367209"/>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EC314E24-7A2E-ACF9-62B1-99E99340366B}"/>
              </a:ext>
            </a:extLst>
          </p:cNvPr>
          <p:cNvSpPr txBox="1"/>
          <p:nvPr/>
        </p:nvSpPr>
        <p:spPr>
          <a:xfrm>
            <a:off x="1548774" y="2597012"/>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教会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3" name="円: 塗りつぶしなし 82">
            <a:extLst>
              <a:ext uri="{FF2B5EF4-FFF2-40B4-BE49-F238E27FC236}">
                <a16:creationId xmlns:a16="http://schemas.microsoft.com/office/drawing/2014/main" id="{F66AB8BC-E39E-276A-1E97-B2A5F2E704E0}"/>
              </a:ext>
            </a:extLst>
          </p:cNvPr>
          <p:cNvSpPr/>
          <p:nvPr/>
        </p:nvSpPr>
        <p:spPr>
          <a:xfrm>
            <a:off x="801180" y="3508452"/>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7DCA2367-D225-5018-CDC5-93DC61B6FCBA}"/>
              </a:ext>
            </a:extLst>
          </p:cNvPr>
          <p:cNvSpPr txBox="1"/>
          <p:nvPr/>
        </p:nvSpPr>
        <p:spPr>
          <a:xfrm>
            <a:off x="840983" y="3686871"/>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6" name="円: 塗りつぶしなし 85">
            <a:extLst>
              <a:ext uri="{FF2B5EF4-FFF2-40B4-BE49-F238E27FC236}">
                <a16:creationId xmlns:a16="http://schemas.microsoft.com/office/drawing/2014/main" id="{D80AED96-31D8-9095-A2C0-505012923297}"/>
              </a:ext>
            </a:extLst>
          </p:cNvPr>
          <p:cNvSpPr/>
          <p:nvPr/>
        </p:nvSpPr>
        <p:spPr>
          <a:xfrm>
            <a:off x="1821520" y="3352769"/>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テキスト ボックス 39">
            <a:extLst>
              <a:ext uri="{FF2B5EF4-FFF2-40B4-BE49-F238E27FC236}">
                <a16:creationId xmlns:a16="http://schemas.microsoft.com/office/drawing/2014/main" id="{D06CFDB6-FD1F-71B0-2E48-60F1B4D3DB73}"/>
              </a:ext>
            </a:extLst>
          </p:cNvPr>
          <p:cNvSpPr txBox="1"/>
          <p:nvPr/>
        </p:nvSpPr>
        <p:spPr>
          <a:xfrm>
            <a:off x="1820108" y="3530261"/>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灯台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9" name="円: 塗りつぶしなし 88">
            <a:extLst>
              <a:ext uri="{FF2B5EF4-FFF2-40B4-BE49-F238E27FC236}">
                <a16:creationId xmlns:a16="http://schemas.microsoft.com/office/drawing/2014/main" id="{4EC691C2-B3AF-2089-767A-EFB7C7FB6208}"/>
              </a:ext>
            </a:extLst>
          </p:cNvPr>
          <p:cNvSpPr/>
          <p:nvPr/>
        </p:nvSpPr>
        <p:spPr>
          <a:xfrm>
            <a:off x="2986312" y="376116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9C29D218-F3AF-7953-6B11-83C2521BA41B}"/>
              </a:ext>
            </a:extLst>
          </p:cNvPr>
          <p:cNvSpPr txBox="1"/>
          <p:nvPr/>
        </p:nvSpPr>
        <p:spPr>
          <a:xfrm>
            <a:off x="3018104" y="3944965"/>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橋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2" name="乗算記号 91">
            <a:extLst>
              <a:ext uri="{FF2B5EF4-FFF2-40B4-BE49-F238E27FC236}">
                <a16:creationId xmlns:a16="http://schemas.microsoft.com/office/drawing/2014/main" id="{CADCF920-1546-E546-772B-D7BD41A4704E}"/>
              </a:ext>
            </a:extLst>
          </p:cNvPr>
          <p:cNvSpPr/>
          <p:nvPr/>
        </p:nvSpPr>
        <p:spPr>
          <a:xfrm>
            <a:off x="5942528" y="3006376"/>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テキスト ボックス 63">
            <a:extLst>
              <a:ext uri="{FF2B5EF4-FFF2-40B4-BE49-F238E27FC236}">
                <a16:creationId xmlns:a16="http://schemas.microsoft.com/office/drawing/2014/main" id="{6166FE90-6C22-A5AE-937A-A13811CF0B9A}"/>
              </a:ext>
            </a:extLst>
          </p:cNvPr>
          <p:cNvSpPr txBox="1"/>
          <p:nvPr/>
        </p:nvSpPr>
        <p:spPr>
          <a:xfrm>
            <a:off x="5973446" y="3229666"/>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銀行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5" name="円: 塗りつぶしなし 94">
            <a:extLst>
              <a:ext uri="{FF2B5EF4-FFF2-40B4-BE49-F238E27FC236}">
                <a16:creationId xmlns:a16="http://schemas.microsoft.com/office/drawing/2014/main" id="{52874B2F-42EE-575F-D8AC-4ADBF1176F0E}"/>
              </a:ext>
            </a:extLst>
          </p:cNvPr>
          <p:cNvSpPr/>
          <p:nvPr/>
        </p:nvSpPr>
        <p:spPr>
          <a:xfrm>
            <a:off x="7124589" y="3508064"/>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テキスト ボックス 105">
            <a:extLst>
              <a:ext uri="{FF2B5EF4-FFF2-40B4-BE49-F238E27FC236}">
                <a16:creationId xmlns:a16="http://schemas.microsoft.com/office/drawing/2014/main" id="{0155C7D7-9964-4123-F00B-67F21C53780C}"/>
              </a:ext>
            </a:extLst>
          </p:cNvPr>
          <p:cNvSpPr txBox="1"/>
          <p:nvPr/>
        </p:nvSpPr>
        <p:spPr>
          <a:xfrm>
            <a:off x="7046771" y="369629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図書館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8" name="円: 塗りつぶしなし 97">
            <a:extLst>
              <a:ext uri="{FF2B5EF4-FFF2-40B4-BE49-F238E27FC236}">
                <a16:creationId xmlns:a16="http://schemas.microsoft.com/office/drawing/2014/main" id="{814B0A8A-C9D9-5D0F-DBF2-9A2E14435ECF}"/>
              </a:ext>
            </a:extLst>
          </p:cNvPr>
          <p:cNvSpPr/>
          <p:nvPr/>
        </p:nvSpPr>
        <p:spPr>
          <a:xfrm>
            <a:off x="9157938" y="3036088"/>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4" name="テキスト ボックス 93">
            <a:extLst>
              <a:ext uri="{FF2B5EF4-FFF2-40B4-BE49-F238E27FC236}">
                <a16:creationId xmlns:a16="http://schemas.microsoft.com/office/drawing/2014/main" id="{2D51D818-4137-6E4E-D2CF-DEE8EE001F65}"/>
              </a:ext>
            </a:extLst>
          </p:cNvPr>
          <p:cNvSpPr txBox="1"/>
          <p:nvPr/>
        </p:nvSpPr>
        <p:spPr>
          <a:xfrm>
            <a:off x="9080120" y="3229665"/>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公民館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1" name="乗算記号 100">
            <a:extLst>
              <a:ext uri="{FF2B5EF4-FFF2-40B4-BE49-F238E27FC236}">
                <a16:creationId xmlns:a16="http://schemas.microsoft.com/office/drawing/2014/main" id="{0A8F1B50-9EBD-8553-B63B-66F147BE101A}"/>
              </a:ext>
            </a:extLst>
          </p:cNvPr>
          <p:cNvSpPr/>
          <p:nvPr/>
        </p:nvSpPr>
        <p:spPr>
          <a:xfrm>
            <a:off x="10355703" y="2331425"/>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テキスト ボックス 87">
            <a:extLst>
              <a:ext uri="{FF2B5EF4-FFF2-40B4-BE49-F238E27FC236}">
                <a16:creationId xmlns:a16="http://schemas.microsoft.com/office/drawing/2014/main" id="{8C85411A-1C9B-1BAB-AA13-EA79570C2896}"/>
              </a:ext>
            </a:extLst>
          </p:cNvPr>
          <p:cNvSpPr txBox="1"/>
          <p:nvPr/>
        </p:nvSpPr>
        <p:spPr>
          <a:xfrm>
            <a:off x="10177590" y="2567351"/>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マンション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4" name="乗算記号 103">
            <a:extLst>
              <a:ext uri="{FF2B5EF4-FFF2-40B4-BE49-F238E27FC236}">
                <a16:creationId xmlns:a16="http://schemas.microsoft.com/office/drawing/2014/main" id="{A2B87A0D-2285-1F4B-C61C-4EA8E80BDDD3}"/>
              </a:ext>
            </a:extLst>
          </p:cNvPr>
          <p:cNvSpPr/>
          <p:nvPr/>
        </p:nvSpPr>
        <p:spPr>
          <a:xfrm>
            <a:off x="10016653" y="3492053"/>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7" name="テキスト ボックス 96">
            <a:extLst>
              <a:ext uri="{FF2B5EF4-FFF2-40B4-BE49-F238E27FC236}">
                <a16:creationId xmlns:a16="http://schemas.microsoft.com/office/drawing/2014/main" id="{DA60E526-E9BE-627B-4EE5-C28245C89FE9}"/>
              </a:ext>
            </a:extLst>
          </p:cNvPr>
          <p:cNvSpPr txBox="1"/>
          <p:nvPr/>
        </p:nvSpPr>
        <p:spPr>
          <a:xfrm>
            <a:off x="9532506" y="3719121"/>
            <a:ext cx="174074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スーパーマーケット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9" name="円: 塗りつぶしなし 108">
            <a:extLst>
              <a:ext uri="{FF2B5EF4-FFF2-40B4-BE49-F238E27FC236}">
                <a16:creationId xmlns:a16="http://schemas.microsoft.com/office/drawing/2014/main" id="{4019F6F0-5285-0A2A-7A02-23EFB55F57C7}"/>
              </a:ext>
            </a:extLst>
          </p:cNvPr>
          <p:cNvSpPr/>
          <p:nvPr/>
        </p:nvSpPr>
        <p:spPr>
          <a:xfrm>
            <a:off x="3887828" y="4676702"/>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テキスト ボックス 60">
            <a:extLst>
              <a:ext uri="{FF2B5EF4-FFF2-40B4-BE49-F238E27FC236}">
                <a16:creationId xmlns:a16="http://schemas.microsoft.com/office/drawing/2014/main" id="{4F45F42A-3FF0-A2E9-1B94-3426A8EE8B3B}"/>
              </a:ext>
            </a:extLst>
          </p:cNvPr>
          <p:cNvSpPr txBox="1"/>
          <p:nvPr/>
        </p:nvSpPr>
        <p:spPr>
          <a:xfrm>
            <a:off x="3810133" y="4877386"/>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警察署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0" name="乗算記号 109">
            <a:extLst>
              <a:ext uri="{FF2B5EF4-FFF2-40B4-BE49-F238E27FC236}">
                <a16:creationId xmlns:a16="http://schemas.microsoft.com/office/drawing/2014/main" id="{B04F9C74-C134-A8FF-E8FB-65947C6E23F7}"/>
              </a:ext>
            </a:extLst>
          </p:cNvPr>
          <p:cNvSpPr/>
          <p:nvPr/>
        </p:nvSpPr>
        <p:spPr>
          <a:xfrm>
            <a:off x="6415945" y="4644350"/>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3" name="テキスト ボックス 102">
            <a:extLst>
              <a:ext uri="{FF2B5EF4-FFF2-40B4-BE49-F238E27FC236}">
                <a16:creationId xmlns:a16="http://schemas.microsoft.com/office/drawing/2014/main" id="{3ED52527-9BA6-4C43-6CB1-A710AF90AB5F}"/>
              </a:ext>
            </a:extLst>
          </p:cNvPr>
          <p:cNvSpPr txBox="1"/>
          <p:nvPr/>
        </p:nvSpPr>
        <p:spPr>
          <a:xfrm>
            <a:off x="6310395" y="4877386"/>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デパート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1" name="円: 塗りつぶしなし 110">
            <a:extLst>
              <a:ext uri="{FF2B5EF4-FFF2-40B4-BE49-F238E27FC236}">
                <a16:creationId xmlns:a16="http://schemas.microsoft.com/office/drawing/2014/main" id="{589CA4A6-1912-565F-0F17-60CE95B1849B}"/>
              </a:ext>
            </a:extLst>
          </p:cNvPr>
          <p:cNvSpPr/>
          <p:nvPr/>
        </p:nvSpPr>
        <p:spPr>
          <a:xfrm>
            <a:off x="9921315" y="4556065"/>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0" name="テキスト ボックス 99">
            <a:extLst>
              <a:ext uri="{FF2B5EF4-FFF2-40B4-BE49-F238E27FC236}">
                <a16:creationId xmlns:a16="http://schemas.microsoft.com/office/drawing/2014/main" id="{B68B25A8-947D-6843-9F03-F6FC094DE414}"/>
              </a:ext>
            </a:extLst>
          </p:cNvPr>
          <p:cNvSpPr txBox="1"/>
          <p:nvPr/>
        </p:nvSpPr>
        <p:spPr>
          <a:xfrm>
            <a:off x="9843497" y="473987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消防署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2" name="乗算記号 111">
            <a:extLst>
              <a:ext uri="{FF2B5EF4-FFF2-40B4-BE49-F238E27FC236}">
                <a16:creationId xmlns:a16="http://schemas.microsoft.com/office/drawing/2014/main" id="{7A1BDC50-837A-F120-F67E-4EAA6799436B}"/>
              </a:ext>
            </a:extLst>
          </p:cNvPr>
          <p:cNvSpPr/>
          <p:nvPr/>
        </p:nvSpPr>
        <p:spPr>
          <a:xfrm>
            <a:off x="1393290" y="4641459"/>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E0BBC0EA-0A50-35E4-41D7-4DDB9A252B0D}"/>
              </a:ext>
            </a:extLst>
          </p:cNvPr>
          <p:cNvSpPr txBox="1"/>
          <p:nvPr/>
        </p:nvSpPr>
        <p:spPr>
          <a:xfrm>
            <a:off x="829394" y="4877386"/>
            <a:ext cx="190023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コンビニエンスストア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3" name="円: 塗りつぶしなし 112">
            <a:extLst>
              <a:ext uri="{FF2B5EF4-FFF2-40B4-BE49-F238E27FC236}">
                <a16:creationId xmlns:a16="http://schemas.microsoft.com/office/drawing/2014/main" id="{DEEE5860-0A98-3448-2420-7ED50110C8C3}"/>
              </a:ext>
            </a:extLst>
          </p:cNvPr>
          <p:cNvSpPr/>
          <p:nvPr/>
        </p:nvSpPr>
        <p:spPr>
          <a:xfrm>
            <a:off x="3502655" y="6130122"/>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58356B94-0728-0E45-12D3-F0B99293003C}"/>
              </a:ext>
            </a:extLst>
          </p:cNvPr>
          <p:cNvSpPr txBox="1"/>
          <p:nvPr/>
        </p:nvSpPr>
        <p:spPr>
          <a:xfrm>
            <a:off x="3318261" y="6332859"/>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公立病院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4" name="乗算記号 113">
            <a:extLst>
              <a:ext uri="{FF2B5EF4-FFF2-40B4-BE49-F238E27FC236}">
                <a16:creationId xmlns:a16="http://schemas.microsoft.com/office/drawing/2014/main" id="{9E875577-2F53-6A4F-DACE-4DD9F3CD9D02}"/>
              </a:ext>
            </a:extLst>
          </p:cNvPr>
          <p:cNvSpPr/>
          <p:nvPr/>
        </p:nvSpPr>
        <p:spPr>
          <a:xfrm>
            <a:off x="5133916" y="6098867"/>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テキスト ボックス 30">
            <a:extLst>
              <a:ext uri="{FF2B5EF4-FFF2-40B4-BE49-F238E27FC236}">
                <a16:creationId xmlns:a16="http://schemas.microsoft.com/office/drawing/2014/main" id="{5F6C9404-4647-A0F1-3FF2-EFA39A9A3619}"/>
              </a:ext>
            </a:extLst>
          </p:cNvPr>
          <p:cNvSpPr txBox="1"/>
          <p:nvPr/>
        </p:nvSpPr>
        <p:spPr>
          <a:xfrm>
            <a:off x="4730175" y="6332859"/>
            <a:ext cx="157992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ガソリンスタンド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 name="四角形: 角を丸くする 1">
            <a:extLst>
              <a:ext uri="{FF2B5EF4-FFF2-40B4-BE49-F238E27FC236}">
                <a16:creationId xmlns:a16="http://schemas.microsoft.com/office/drawing/2014/main" id="{EB6D1AA6-F464-65F2-5EF3-85EB9897CC9D}"/>
              </a:ext>
            </a:extLst>
          </p:cNvPr>
          <p:cNvSpPr/>
          <p:nvPr/>
        </p:nvSpPr>
        <p:spPr>
          <a:xfrm>
            <a:off x="7398544" y="1340354"/>
            <a:ext cx="1145879"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 塗りつぶしなし 5">
            <a:extLst>
              <a:ext uri="{FF2B5EF4-FFF2-40B4-BE49-F238E27FC236}">
                <a16:creationId xmlns:a16="http://schemas.microsoft.com/office/drawing/2014/main" id="{9A079AD1-B403-A268-0B43-A1E28F3A691A}"/>
              </a:ext>
            </a:extLst>
          </p:cNvPr>
          <p:cNvSpPr/>
          <p:nvPr/>
        </p:nvSpPr>
        <p:spPr>
          <a:xfrm>
            <a:off x="7637382" y="112349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D4161367-CE8A-B7AE-4358-613E81BBA35F}"/>
              </a:ext>
            </a:extLst>
          </p:cNvPr>
          <p:cNvSpPr txBox="1"/>
          <p:nvPr/>
        </p:nvSpPr>
        <p:spPr>
          <a:xfrm>
            <a:off x="7398544" y="1310694"/>
            <a:ext cx="114587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県営庭球場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0" name="Google Shape;105;p1">
            <a:extLst>
              <a:ext uri="{FF2B5EF4-FFF2-40B4-BE49-F238E27FC236}">
                <a16:creationId xmlns:a16="http://schemas.microsoft.com/office/drawing/2014/main" id="{FDB45C3C-1C5D-4342-92FF-F5906E6611F1}"/>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1" name="Google Shape;107;p1">
            <a:extLst>
              <a:ext uri="{FF2B5EF4-FFF2-40B4-BE49-F238E27FC236}">
                <a16:creationId xmlns:a16="http://schemas.microsoft.com/office/drawing/2014/main" id="{B163F5A0-30FC-ECD7-C510-14E044094059}"/>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23" name="Google Shape;108;p1">
            <a:extLst>
              <a:ext uri="{FF2B5EF4-FFF2-40B4-BE49-F238E27FC236}">
                <a16:creationId xmlns:a16="http://schemas.microsoft.com/office/drawing/2014/main" id="{0209BF43-04C9-3844-EB61-7DCBFF90B2BF}"/>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105;p1">
            <a:hlinkClick r:id="rId8" action="ppaction://hlinksldjump"/>
            <a:extLst>
              <a:ext uri="{FF2B5EF4-FFF2-40B4-BE49-F238E27FC236}">
                <a16:creationId xmlns:a16="http://schemas.microsoft.com/office/drawing/2014/main" id="{222F54E9-23DB-E500-9BD0-52E7ECB0BABA}"/>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20127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p1">
            <a:extLst>
              <a:ext uri="{FF2B5EF4-FFF2-40B4-BE49-F238E27FC236}">
                <a16:creationId xmlns:a16="http://schemas.microsoft.com/office/drawing/2014/main" id="{54F57C34-B28E-D051-755D-E8927E2EDE5C}"/>
              </a:ext>
            </a:extLst>
          </p:cNvPr>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3.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税金の使われ方</a:t>
            </a:r>
          </a:p>
        </p:txBody>
      </p:sp>
      <p:sp>
        <p:nvSpPr>
          <p:cNvPr id="3" name="Google Shape;111;p1">
            <a:extLst>
              <a:ext uri="{FF2B5EF4-FFF2-40B4-BE49-F238E27FC236}">
                <a16:creationId xmlns:a16="http://schemas.microsoft.com/office/drawing/2014/main" id="{05455E8D-FA02-EFB3-983A-ECEE4458961A}"/>
              </a:ext>
            </a:extLst>
          </p:cNvPr>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lvl="0"/>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わたしたちの生活の中での使われ方</a:t>
            </a:r>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endParaRPr lang="ja-JP" altLang="en-US" b="1" dirty="0">
              <a:latin typeface="UD デジタル 教科書体 NP-R" panose="02020400000000000000" pitchFamily="18" charset="-128"/>
              <a:ea typeface="UD デジタル 教科書体 NP-R" panose="02020400000000000000" pitchFamily="18" charset="-128"/>
              <a:cs typeface="Arial"/>
              <a:sym typeface="Arial"/>
            </a:endParaRPr>
          </a:p>
        </p:txBody>
      </p:sp>
      <p:pic>
        <p:nvPicPr>
          <p:cNvPr id="4" name="図 3" descr="ダイアグラム&#10;&#10;AI 生成コンテンツは誤りを含む可能性があります。">
            <a:extLst>
              <a:ext uri="{FF2B5EF4-FFF2-40B4-BE49-F238E27FC236}">
                <a16:creationId xmlns:a16="http://schemas.microsoft.com/office/drawing/2014/main" id="{DF656A6E-6B07-C9BF-1594-4FAFFB09B8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7335" y="1450496"/>
            <a:ext cx="4935106" cy="3704400"/>
          </a:xfrm>
          <a:prstGeom prst="rect">
            <a:avLst/>
          </a:prstGeom>
        </p:spPr>
      </p:pic>
      <p:pic>
        <p:nvPicPr>
          <p:cNvPr id="6" name="図 5" descr="おもちゃ, レゴ, 挿絵 が含まれている画像&#10;&#10;AI 生成コンテンツは誤りを含む可能性があります。">
            <a:extLst>
              <a:ext uri="{FF2B5EF4-FFF2-40B4-BE49-F238E27FC236}">
                <a16:creationId xmlns:a16="http://schemas.microsoft.com/office/drawing/2014/main" id="{C035BB77-0A6E-D2DE-59FF-AEF12E9DCF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979" y="1450496"/>
            <a:ext cx="4933687" cy="3703783"/>
          </a:xfrm>
          <a:prstGeom prst="rect">
            <a:avLst/>
          </a:prstGeom>
        </p:spPr>
      </p:pic>
      <p:sp>
        <p:nvSpPr>
          <p:cNvPr id="7" name="Google Shape;111;p1">
            <a:extLst>
              <a:ext uri="{FF2B5EF4-FFF2-40B4-BE49-F238E27FC236}">
                <a16:creationId xmlns:a16="http://schemas.microsoft.com/office/drawing/2014/main" id="{41A414ED-AFEC-E51C-CDCD-C6A457479E95}"/>
              </a:ext>
            </a:extLst>
          </p:cNvPr>
          <p:cNvSpPr txBox="1"/>
          <p:nvPr/>
        </p:nvSpPr>
        <p:spPr>
          <a:xfrm>
            <a:off x="500979" y="5217755"/>
            <a:ext cx="4933687" cy="834034"/>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安全に通学できるように道路や信号機を整備しています。</a:t>
            </a:r>
          </a:p>
        </p:txBody>
      </p:sp>
      <p:sp>
        <p:nvSpPr>
          <p:cNvPr id="8" name="Google Shape;111;p1">
            <a:extLst>
              <a:ext uri="{FF2B5EF4-FFF2-40B4-BE49-F238E27FC236}">
                <a16:creationId xmlns:a16="http://schemas.microsoft.com/office/drawing/2014/main" id="{0B1294E5-9BD7-0740-8E08-1FAAA092CFF3}"/>
              </a:ext>
            </a:extLst>
          </p:cNvPr>
          <p:cNvSpPr txBox="1"/>
          <p:nvPr/>
        </p:nvSpPr>
        <p:spPr>
          <a:xfrm>
            <a:off x="1598950" y="1683287"/>
            <a:ext cx="1154920" cy="369291"/>
          </a:xfrm>
          <a:prstGeom prst="rect">
            <a:avLst/>
          </a:prstGeom>
          <a:noFill/>
          <a:ln>
            <a:noFill/>
          </a:ln>
        </p:spPr>
        <p:txBody>
          <a:bodyPr spcFirstLastPara="1" wrap="square" lIns="91425" tIns="45700" rIns="91425" bIns="45700" anchor="t" anchorCtr="0">
            <a:spAutoFit/>
          </a:bodyPr>
          <a:lstStyle/>
          <a:p>
            <a:pPr lvl="0"/>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午前</a:t>
            </a:r>
            <a:r>
              <a:rPr lang="en-US" altLang="ja-JP"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8</a:t>
            </a: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時</a:t>
            </a:r>
          </a:p>
        </p:txBody>
      </p:sp>
      <p:sp>
        <p:nvSpPr>
          <p:cNvPr id="9" name="Google Shape;111;p1">
            <a:extLst>
              <a:ext uri="{FF2B5EF4-FFF2-40B4-BE49-F238E27FC236}">
                <a16:creationId xmlns:a16="http://schemas.microsoft.com/office/drawing/2014/main" id="{E3C26596-A85B-5211-A044-7BFEEB07B443}"/>
              </a:ext>
            </a:extLst>
          </p:cNvPr>
          <p:cNvSpPr txBox="1"/>
          <p:nvPr/>
        </p:nvSpPr>
        <p:spPr>
          <a:xfrm>
            <a:off x="2682435" y="1637120"/>
            <a:ext cx="2172342" cy="461624"/>
          </a:xfrm>
          <a:prstGeom prst="rect">
            <a:avLst/>
          </a:prstGeom>
          <a:noFill/>
          <a:ln>
            <a:noFill/>
          </a:ln>
        </p:spPr>
        <p:txBody>
          <a:bodyPr spcFirstLastPara="1" wrap="square" lIns="91425" tIns="45700" rIns="91425" bIns="45700" anchor="t" anchorCtr="0">
            <a:spAutoFit/>
          </a:bodyPr>
          <a:lstStyle/>
          <a:p>
            <a:pPr lvl="0"/>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道路や信号機</a:t>
            </a:r>
          </a:p>
        </p:txBody>
      </p:sp>
      <p:sp>
        <p:nvSpPr>
          <p:cNvPr id="10" name="Google Shape;111;p1">
            <a:extLst>
              <a:ext uri="{FF2B5EF4-FFF2-40B4-BE49-F238E27FC236}">
                <a16:creationId xmlns:a16="http://schemas.microsoft.com/office/drawing/2014/main" id="{09B07A01-FDD1-3AA3-2929-748536D9AA9E}"/>
              </a:ext>
            </a:extLst>
          </p:cNvPr>
          <p:cNvSpPr txBox="1"/>
          <p:nvPr/>
        </p:nvSpPr>
        <p:spPr>
          <a:xfrm>
            <a:off x="6757334" y="5217755"/>
            <a:ext cx="5323829" cy="1243377"/>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みんなに教科書が配付され平等に教育が受けられます。</a:t>
            </a:r>
            <a:endParaRPr lang="en-US" altLang="ja-JP" dirty="0">
              <a:latin typeface="UD デジタル 教科書体 NP-R" panose="02020400000000000000" pitchFamily="18" charset="-128"/>
              <a:ea typeface="UD デジタル 教科書体 NP-R" panose="02020400000000000000" pitchFamily="18" charset="-128"/>
              <a:cs typeface="Arial"/>
              <a:sym typeface="Arial"/>
            </a:endParaRPr>
          </a:p>
          <a:p>
            <a:pPr lvl="0">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また、校舎や机・いすなどが整備されています。</a:t>
            </a:r>
          </a:p>
        </p:txBody>
      </p:sp>
      <p:sp>
        <p:nvSpPr>
          <p:cNvPr id="11" name="Google Shape;111;p1">
            <a:extLst>
              <a:ext uri="{FF2B5EF4-FFF2-40B4-BE49-F238E27FC236}">
                <a16:creationId xmlns:a16="http://schemas.microsoft.com/office/drawing/2014/main" id="{7C2BDCC6-E13E-8B2A-AC71-8BFA8621BCEE}"/>
              </a:ext>
            </a:extLst>
          </p:cNvPr>
          <p:cNvSpPr txBox="1"/>
          <p:nvPr/>
        </p:nvSpPr>
        <p:spPr>
          <a:xfrm>
            <a:off x="7855306" y="1683287"/>
            <a:ext cx="1154920" cy="369291"/>
          </a:xfrm>
          <a:prstGeom prst="rect">
            <a:avLst/>
          </a:prstGeom>
          <a:noFill/>
          <a:ln>
            <a:noFill/>
          </a:ln>
        </p:spPr>
        <p:txBody>
          <a:bodyPr spcFirstLastPara="1" wrap="square" lIns="91425" tIns="45700" rIns="91425" bIns="45700" anchor="t" anchorCtr="0">
            <a:spAutoFit/>
          </a:bodyPr>
          <a:lstStyle/>
          <a:p>
            <a:pPr lvl="0"/>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午前</a:t>
            </a:r>
            <a:r>
              <a:rPr lang="en-US" altLang="ja-JP"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9</a:t>
            </a: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時</a:t>
            </a:r>
          </a:p>
        </p:txBody>
      </p:sp>
      <p:sp>
        <p:nvSpPr>
          <p:cNvPr id="12" name="Google Shape;111;p1">
            <a:extLst>
              <a:ext uri="{FF2B5EF4-FFF2-40B4-BE49-F238E27FC236}">
                <a16:creationId xmlns:a16="http://schemas.microsoft.com/office/drawing/2014/main" id="{A3678C7A-E613-FE40-9E30-249057A2787A}"/>
              </a:ext>
            </a:extLst>
          </p:cNvPr>
          <p:cNvSpPr txBox="1"/>
          <p:nvPr/>
        </p:nvSpPr>
        <p:spPr>
          <a:xfrm>
            <a:off x="8938791" y="1637120"/>
            <a:ext cx="2172342" cy="461624"/>
          </a:xfrm>
          <a:prstGeom prst="rect">
            <a:avLst/>
          </a:prstGeom>
          <a:noFill/>
          <a:ln>
            <a:noFill/>
          </a:ln>
        </p:spPr>
        <p:txBody>
          <a:bodyPr spcFirstLastPara="1" wrap="square" lIns="91425" tIns="45700" rIns="91425" bIns="45700" anchor="t" anchorCtr="0">
            <a:spAutoFit/>
          </a:bodyPr>
          <a:lstStyle/>
          <a:p>
            <a:pPr lvl="0"/>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学校</a:t>
            </a:r>
          </a:p>
        </p:txBody>
      </p:sp>
      <p:sp>
        <p:nvSpPr>
          <p:cNvPr id="13" name="矢印: 右 12">
            <a:extLst>
              <a:ext uri="{FF2B5EF4-FFF2-40B4-BE49-F238E27FC236}">
                <a16:creationId xmlns:a16="http://schemas.microsoft.com/office/drawing/2014/main" id="{4799AD0F-4301-269F-58A5-BCC838707859}"/>
              </a:ext>
            </a:extLst>
          </p:cNvPr>
          <p:cNvSpPr/>
          <p:nvPr/>
        </p:nvSpPr>
        <p:spPr>
          <a:xfrm>
            <a:off x="5434666" y="2782557"/>
            <a:ext cx="1588749" cy="1039660"/>
          </a:xfrm>
          <a:prstGeom prst="rightArrow">
            <a:avLst/>
          </a:prstGeom>
          <a:gradFill>
            <a:gsLst>
              <a:gs pos="0">
                <a:srgbClr val="FDEAD3"/>
              </a:gs>
              <a:gs pos="96000">
                <a:srgbClr val="F89B2F"/>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687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P spid="11" grpId="0"/>
      <p:bldP spid="12"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CD8A8-E6E2-6E56-FE92-D8F7E7692828}"/>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A7EFD007-50EB-4737-A631-B5EBD442AF62}"/>
              </a:ext>
            </a:extLst>
          </p:cNvPr>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3.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税金の使われ方</a:t>
            </a:r>
          </a:p>
        </p:txBody>
      </p:sp>
      <p:sp>
        <p:nvSpPr>
          <p:cNvPr id="3" name="Google Shape;111;p1">
            <a:extLst>
              <a:ext uri="{FF2B5EF4-FFF2-40B4-BE49-F238E27FC236}">
                <a16:creationId xmlns:a16="http://schemas.microsoft.com/office/drawing/2014/main" id="{7CC7DCDB-2543-F0A4-1380-EE5DE138A8F6}"/>
              </a:ext>
            </a:extLst>
          </p:cNvPr>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lvl="0"/>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わたしたちの生活の中での使われ方</a:t>
            </a:r>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p>
        </p:txBody>
      </p:sp>
      <p:pic>
        <p:nvPicPr>
          <p:cNvPr id="5" name="図 4" descr="ダイアグラム が含まれている画像&#10;&#10;AI 生成コンテンツは誤りを含む可能性があります。">
            <a:extLst>
              <a:ext uri="{FF2B5EF4-FFF2-40B4-BE49-F238E27FC236}">
                <a16:creationId xmlns:a16="http://schemas.microsoft.com/office/drawing/2014/main" id="{5A611024-3978-ACFA-E386-78D81ABBAD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7335" y="1450496"/>
            <a:ext cx="4932312" cy="3704400"/>
          </a:xfrm>
          <a:prstGeom prst="rect">
            <a:avLst/>
          </a:prstGeom>
        </p:spPr>
      </p:pic>
      <p:pic>
        <p:nvPicPr>
          <p:cNvPr id="14" name="図 13" descr="グラフィカル ユーザー インターフェイス&#10;&#10;AI 生成コンテンツは誤りを含む可能性があります。">
            <a:extLst>
              <a:ext uri="{FF2B5EF4-FFF2-40B4-BE49-F238E27FC236}">
                <a16:creationId xmlns:a16="http://schemas.microsoft.com/office/drawing/2014/main" id="{6292A453-6650-E9A0-1012-63E63CDCB4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979" y="1450496"/>
            <a:ext cx="4935699" cy="3704400"/>
          </a:xfrm>
          <a:prstGeom prst="rect">
            <a:avLst/>
          </a:prstGeom>
        </p:spPr>
      </p:pic>
      <p:sp>
        <p:nvSpPr>
          <p:cNvPr id="15" name="Google Shape;111;p1">
            <a:extLst>
              <a:ext uri="{FF2B5EF4-FFF2-40B4-BE49-F238E27FC236}">
                <a16:creationId xmlns:a16="http://schemas.microsoft.com/office/drawing/2014/main" id="{6C249883-4223-5D67-3FD4-89856AAB30D4}"/>
              </a:ext>
            </a:extLst>
          </p:cNvPr>
          <p:cNvSpPr txBox="1"/>
          <p:nvPr/>
        </p:nvSpPr>
        <p:spPr>
          <a:xfrm>
            <a:off x="500979" y="5217755"/>
            <a:ext cx="5105494" cy="834034"/>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衛生的な生活がおくれるように、ゴミの収集、処理が行われています。</a:t>
            </a:r>
          </a:p>
        </p:txBody>
      </p:sp>
      <p:sp>
        <p:nvSpPr>
          <p:cNvPr id="16" name="Google Shape;111;p1">
            <a:extLst>
              <a:ext uri="{FF2B5EF4-FFF2-40B4-BE49-F238E27FC236}">
                <a16:creationId xmlns:a16="http://schemas.microsoft.com/office/drawing/2014/main" id="{7F53135E-17DE-0249-3CEE-3FB162AD8081}"/>
              </a:ext>
            </a:extLst>
          </p:cNvPr>
          <p:cNvSpPr txBox="1"/>
          <p:nvPr/>
        </p:nvSpPr>
        <p:spPr>
          <a:xfrm>
            <a:off x="1598950" y="1683287"/>
            <a:ext cx="1256792" cy="369291"/>
          </a:xfrm>
          <a:prstGeom prst="rect">
            <a:avLst/>
          </a:prstGeom>
          <a:noFill/>
          <a:ln>
            <a:noFill/>
          </a:ln>
        </p:spPr>
        <p:txBody>
          <a:bodyPr spcFirstLastPara="1" wrap="square" lIns="91425" tIns="45700" rIns="91425" bIns="45700" anchor="t" anchorCtr="0">
            <a:spAutoFit/>
          </a:bodyPr>
          <a:lstStyle/>
          <a:p>
            <a:pPr lvl="0"/>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午前</a:t>
            </a:r>
            <a:r>
              <a:rPr lang="en-US" altLang="ja-JP"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10</a:t>
            </a: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時</a:t>
            </a:r>
          </a:p>
        </p:txBody>
      </p:sp>
      <p:sp>
        <p:nvSpPr>
          <p:cNvPr id="17" name="Google Shape;111;p1">
            <a:extLst>
              <a:ext uri="{FF2B5EF4-FFF2-40B4-BE49-F238E27FC236}">
                <a16:creationId xmlns:a16="http://schemas.microsoft.com/office/drawing/2014/main" id="{2EE839EC-616F-30F2-7A19-413A8801C736}"/>
              </a:ext>
            </a:extLst>
          </p:cNvPr>
          <p:cNvSpPr txBox="1"/>
          <p:nvPr/>
        </p:nvSpPr>
        <p:spPr>
          <a:xfrm>
            <a:off x="2682435" y="1637120"/>
            <a:ext cx="2172342" cy="461624"/>
          </a:xfrm>
          <a:prstGeom prst="rect">
            <a:avLst/>
          </a:prstGeom>
          <a:noFill/>
          <a:ln>
            <a:noFill/>
          </a:ln>
        </p:spPr>
        <p:txBody>
          <a:bodyPr spcFirstLastPara="1" wrap="square" lIns="91425" tIns="45700" rIns="91425" bIns="45700" anchor="t" anchorCtr="0">
            <a:spAutoFit/>
          </a:bodyPr>
          <a:lstStyle/>
          <a:p>
            <a:pPr lvl="0"/>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ごみ収集</a:t>
            </a:r>
          </a:p>
        </p:txBody>
      </p:sp>
      <p:sp>
        <p:nvSpPr>
          <p:cNvPr id="18" name="Google Shape;111;p1">
            <a:extLst>
              <a:ext uri="{FF2B5EF4-FFF2-40B4-BE49-F238E27FC236}">
                <a16:creationId xmlns:a16="http://schemas.microsoft.com/office/drawing/2014/main" id="{67FA34AB-0F73-CE55-3465-1C1DD5E12F8E}"/>
              </a:ext>
            </a:extLst>
          </p:cNvPr>
          <p:cNvSpPr txBox="1"/>
          <p:nvPr/>
        </p:nvSpPr>
        <p:spPr>
          <a:xfrm>
            <a:off x="6757336" y="5217755"/>
            <a:ext cx="4679922" cy="834034"/>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みんなが楽しく使えるように公園の遊具や花だんを整備しています。</a:t>
            </a:r>
          </a:p>
        </p:txBody>
      </p:sp>
      <p:sp>
        <p:nvSpPr>
          <p:cNvPr id="19" name="Google Shape;111;p1">
            <a:extLst>
              <a:ext uri="{FF2B5EF4-FFF2-40B4-BE49-F238E27FC236}">
                <a16:creationId xmlns:a16="http://schemas.microsoft.com/office/drawing/2014/main" id="{C29CCE41-4752-9641-10C1-9750BEC610EC}"/>
              </a:ext>
            </a:extLst>
          </p:cNvPr>
          <p:cNvSpPr txBox="1"/>
          <p:nvPr/>
        </p:nvSpPr>
        <p:spPr>
          <a:xfrm>
            <a:off x="7855305" y="1683287"/>
            <a:ext cx="1344965" cy="369291"/>
          </a:xfrm>
          <a:prstGeom prst="rect">
            <a:avLst/>
          </a:prstGeom>
          <a:noFill/>
          <a:ln>
            <a:noFill/>
          </a:ln>
        </p:spPr>
        <p:txBody>
          <a:bodyPr spcFirstLastPara="1" wrap="square" lIns="91425" tIns="45700" rIns="91425" bIns="45700" anchor="t" anchorCtr="0">
            <a:spAutoFit/>
          </a:bodyPr>
          <a:lstStyle/>
          <a:p>
            <a:pPr lvl="0"/>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午後</a:t>
            </a:r>
            <a:r>
              <a:rPr lang="en-US" altLang="ja-JP"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4</a:t>
            </a: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時</a:t>
            </a:r>
          </a:p>
        </p:txBody>
      </p:sp>
      <p:sp>
        <p:nvSpPr>
          <p:cNvPr id="20" name="Google Shape;111;p1">
            <a:extLst>
              <a:ext uri="{FF2B5EF4-FFF2-40B4-BE49-F238E27FC236}">
                <a16:creationId xmlns:a16="http://schemas.microsoft.com/office/drawing/2014/main" id="{D3204310-B406-BB62-9B3B-E5B8ABDF468C}"/>
              </a:ext>
            </a:extLst>
          </p:cNvPr>
          <p:cNvSpPr txBox="1"/>
          <p:nvPr/>
        </p:nvSpPr>
        <p:spPr>
          <a:xfrm>
            <a:off x="8938791" y="1637120"/>
            <a:ext cx="2172342" cy="461624"/>
          </a:xfrm>
          <a:prstGeom prst="rect">
            <a:avLst/>
          </a:prstGeom>
          <a:noFill/>
          <a:ln>
            <a:noFill/>
          </a:ln>
        </p:spPr>
        <p:txBody>
          <a:bodyPr spcFirstLastPara="1" wrap="square" lIns="91425" tIns="45700" rIns="91425" bIns="45700" anchor="t" anchorCtr="0">
            <a:spAutoFit/>
          </a:bodyPr>
          <a:lstStyle/>
          <a:p>
            <a:pPr lvl="0"/>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公園</a:t>
            </a:r>
          </a:p>
        </p:txBody>
      </p:sp>
      <p:sp>
        <p:nvSpPr>
          <p:cNvPr id="21" name="矢印: 右 20">
            <a:extLst>
              <a:ext uri="{FF2B5EF4-FFF2-40B4-BE49-F238E27FC236}">
                <a16:creationId xmlns:a16="http://schemas.microsoft.com/office/drawing/2014/main" id="{7B6FC846-5D2B-82F2-4A29-DA3B4141ED98}"/>
              </a:ext>
            </a:extLst>
          </p:cNvPr>
          <p:cNvSpPr/>
          <p:nvPr/>
        </p:nvSpPr>
        <p:spPr>
          <a:xfrm>
            <a:off x="5434666" y="2782557"/>
            <a:ext cx="1588749" cy="1039660"/>
          </a:xfrm>
          <a:prstGeom prst="rightArrow">
            <a:avLst/>
          </a:prstGeom>
          <a:gradFill>
            <a:gsLst>
              <a:gs pos="0">
                <a:srgbClr val="FDEAD3"/>
              </a:gs>
              <a:gs pos="96000">
                <a:srgbClr val="F89B2F"/>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F9DB730C-E75F-4197-F830-EB28ADFDF1D8}"/>
              </a:ext>
            </a:extLst>
          </p:cNvPr>
          <p:cNvSpPr/>
          <p:nvPr/>
        </p:nvSpPr>
        <p:spPr>
          <a:xfrm>
            <a:off x="-823109" y="2782557"/>
            <a:ext cx="1588749" cy="1039660"/>
          </a:xfrm>
          <a:prstGeom prst="rightArrow">
            <a:avLst/>
          </a:prstGeom>
          <a:gradFill>
            <a:gsLst>
              <a:gs pos="0">
                <a:srgbClr val="FDEAD3"/>
              </a:gs>
              <a:gs pos="96000">
                <a:srgbClr val="F89B2F"/>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9030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animBg="1"/>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C53A2-CBD5-48A7-4EF9-0E599431BBC5}"/>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3EAA50F5-2F60-39B5-4ADA-AE2887AC6DF8}"/>
              </a:ext>
            </a:extLst>
          </p:cNvPr>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3.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税金の使われ方</a:t>
            </a:r>
          </a:p>
        </p:txBody>
      </p:sp>
      <p:sp>
        <p:nvSpPr>
          <p:cNvPr id="3" name="Google Shape;111;p1">
            <a:extLst>
              <a:ext uri="{FF2B5EF4-FFF2-40B4-BE49-F238E27FC236}">
                <a16:creationId xmlns:a16="http://schemas.microsoft.com/office/drawing/2014/main" id="{B29F7363-048B-C86D-F7CF-4C9D2B892422}"/>
              </a:ext>
            </a:extLst>
          </p:cNvPr>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lvl="0"/>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わたしたちの生活の中での使われ方</a:t>
            </a:r>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p>
        </p:txBody>
      </p:sp>
      <p:pic>
        <p:nvPicPr>
          <p:cNvPr id="4" name="図 3" descr="グラフィカル ユーザー インターフェイス, アプリケーション, Web サイト&#10;&#10;AI 生成コンテンツは誤りを含む可能性があります。">
            <a:extLst>
              <a:ext uri="{FF2B5EF4-FFF2-40B4-BE49-F238E27FC236}">
                <a16:creationId xmlns:a16="http://schemas.microsoft.com/office/drawing/2014/main" id="{2891663F-BED7-9BF6-8836-D257489704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7335" y="1450496"/>
            <a:ext cx="4935495" cy="3704400"/>
          </a:xfrm>
          <a:prstGeom prst="rect">
            <a:avLst/>
          </a:prstGeom>
        </p:spPr>
      </p:pic>
      <p:pic>
        <p:nvPicPr>
          <p:cNvPr id="6" name="図 5" descr="ダイアグラム&#10;&#10;AI 生成コンテンツは誤りを含む可能性があります。">
            <a:extLst>
              <a:ext uri="{FF2B5EF4-FFF2-40B4-BE49-F238E27FC236}">
                <a16:creationId xmlns:a16="http://schemas.microsoft.com/office/drawing/2014/main" id="{794D0F34-11AA-573F-4328-D424D8C875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979" y="1450496"/>
            <a:ext cx="4936527" cy="3704400"/>
          </a:xfrm>
          <a:prstGeom prst="rect">
            <a:avLst/>
          </a:prstGeom>
        </p:spPr>
      </p:pic>
      <p:sp>
        <p:nvSpPr>
          <p:cNvPr id="7" name="Google Shape;111;p1">
            <a:extLst>
              <a:ext uri="{FF2B5EF4-FFF2-40B4-BE49-F238E27FC236}">
                <a16:creationId xmlns:a16="http://schemas.microsoft.com/office/drawing/2014/main" id="{FDB46033-3A68-6EB5-F2EC-C51E445CAD04}"/>
              </a:ext>
            </a:extLst>
          </p:cNvPr>
          <p:cNvSpPr txBox="1"/>
          <p:nvPr/>
        </p:nvSpPr>
        <p:spPr>
          <a:xfrm>
            <a:off x="500979" y="5217755"/>
            <a:ext cx="4853353" cy="834034"/>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安心した生活をおくれるように、警察や消防などが公共サービスを行っています。</a:t>
            </a:r>
          </a:p>
        </p:txBody>
      </p:sp>
      <p:sp>
        <p:nvSpPr>
          <p:cNvPr id="8" name="Google Shape;111;p1">
            <a:extLst>
              <a:ext uri="{FF2B5EF4-FFF2-40B4-BE49-F238E27FC236}">
                <a16:creationId xmlns:a16="http://schemas.microsoft.com/office/drawing/2014/main" id="{A5ABDA4B-E786-5303-F9FB-1D4840CDBEB2}"/>
              </a:ext>
            </a:extLst>
          </p:cNvPr>
          <p:cNvSpPr txBox="1"/>
          <p:nvPr/>
        </p:nvSpPr>
        <p:spPr>
          <a:xfrm>
            <a:off x="1598950" y="1683287"/>
            <a:ext cx="1763228" cy="369291"/>
          </a:xfrm>
          <a:prstGeom prst="rect">
            <a:avLst/>
          </a:prstGeom>
          <a:noFill/>
          <a:ln>
            <a:noFill/>
          </a:ln>
        </p:spPr>
        <p:txBody>
          <a:bodyPr spcFirstLastPara="1" wrap="square" lIns="91425" tIns="45700" rIns="91425" bIns="45700" anchor="t" anchorCtr="0">
            <a:spAutoFit/>
          </a:bodyPr>
          <a:lstStyle/>
          <a:p>
            <a:pPr lvl="0"/>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午後</a:t>
            </a:r>
            <a:r>
              <a:rPr lang="en-US" altLang="ja-JP"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7</a:t>
            </a: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時</a:t>
            </a:r>
            <a:r>
              <a:rPr lang="en-US" altLang="ja-JP"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30</a:t>
            </a: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分</a:t>
            </a:r>
          </a:p>
        </p:txBody>
      </p:sp>
      <p:sp>
        <p:nvSpPr>
          <p:cNvPr id="9" name="Google Shape;111;p1">
            <a:extLst>
              <a:ext uri="{FF2B5EF4-FFF2-40B4-BE49-F238E27FC236}">
                <a16:creationId xmlns:a16="http://schemas.microsoft.com/office/drawing/2014/main" id="{9234FFBD-6B97-0EB6-CECE-E79030662C64}"/>
              </a:ext>
            </a:extLst>
          </p:cNvPr>
          <p:cNvSpPr txBox="1"/>
          <p:nvPr/>
        </p:nvSpPr>
        <p:spPr>
          <a:xfrm>
            <a:off x="3181990" y="1637120"/>
            <a:ext cx="1882379" cy="461624"/>
          </a:xfrm>
          <a:prstGeom prst="rect">
            <a:avLst/>
          </a:prstGeom>
          <a:noFill/>
          <a:ln>
            <a:noFill/>
          </a:ln>
        </p:spPr>
        <p:txBody>
          <a:bodyPr spcFirstLastPara="1" wrap="square" lIns="91425" tIns="45700" rIns="91425" bIns="45700" anchor="t" anchorCtr="0">
            <a:spAutoFit/>
          </a:bodyPr>
          <a:lstStyle/>
          <a:p>
            <a:pPr lvl="0"/>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安全</a:t>
            </a:r>
          </a:p>
        </p:txBody>
      </p:sp>
      <p:sp>
        <p:nvSpPr>
          <p:cNvPr id="10" name="Google Shape;111;p1">
            <a:extLst>
              <a:ext uri="{FF2B5EF4-FFF2-40B4-BE49-F238E27FC236}">
                <a16:creationId xmlns:a16="http://schemas.microsoft.com/office/drawing/2014/main" id="{79D599D9-A42C-A276-2DE0-8EA5D5A5BE1E}"/>
              </a:ext>
            </a:extLst>
          </p:cNvPr>
          <p:cNvSpPr txBox="1"/>
          <p:nvPr/>
        </p:nvSpPr>
        <p:spPr>
          <a:xfrm>
            <a:off x="6757335" y="5217755"/>
            <a:ext cx="4853353" cy="834034"/>
          </a:xfrm>
          <a:prstGeom prst="rect">
            <a:avLst/>
          </a:prstGeom>
          <a:noFill/>
          <a:ln>
            <a:noFill/>
          </a:ln>
        </p:spPr>
        <p:txBody>
          <a:bodyPr spcFirstLastPara="1" wrap="square" lIns="91425" tIns="45700" rIns="91425" bIns="45700" anchor="t" anchorCtr="0">
            <a:spAutoFit/>
          </a:bodyPr>
          <a:lstStyle/>
          <a:p>
            <a:pPr lvl="0">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安心して水を使えるように上下水道を整備しています。</a:t>
            </a:r>
          </a:p>
        </p:txBody>
      </p:sp>
      <p:sp>
        <p:nvSpPr>
          <p:cNvPr id="11" name="Google Shape;111;p1">
            <a:extLst>
              <a:ext uri="{FF2B5EF4-FFF2-40B4-BE49-F238E27FC236}">
                <a16:creationId xmlns:a16="http://schemas.microsoft.com/office/drawing/2014/main" id="{293E0DF6-7533-808F-81D9-7FDE52080F09}"/>
              </a:ext>
            </a:extLst>
          </p:cNvPr>
          <p:cNvSpPr txBox="1"/>
          <p:nvPr/>
        </p:nvSpPr>
        <p:spPr>
          <a:xfrm>
            <a:off x="7855305" y="1683287"/>
            <a:ext cx="1344965" cy="369291"/>
          </a:xfrm>
          <a:prstGeom prst="rect">
            <a:avLst/>
          </a:prstGeom>
          <a:noFill/>
          <a:ln>
            <a:noFill/>
          </a:ln>
        </p:spPr>
        <p:txBody>
          <a:bodyPr spcFirstLastPara="1" wrap="square" lIns="91425" tIns="45700" rIns="91425" bIns="45700" anchor="t" anchorCtr="0">
            <a:spAutoFit/>
          </a:bodyPr>
          <a:lstStyle/>
          <a:p>
            <a:pPr lvl="0"/>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午後</a:t>
            </a:r>
            <a:r>
              <a:rPr lang="en-US" altLang="ja-JP"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8</a:t>
            </a: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時</a:t>
            </a:r>
          </a:p>
        </p:txBody>
      </p:sp>
      <p:sp>
        <p:nvSpPr>
          <p:cNvPr id="12" name="Google Shape;111;p1">
            <a:extLst>
              <a:ext uri="{FF2B5EF4-FFF2-40B4-BE49-F238E27FC236}">
                <a16:creationId xmlns:a16="http://schemas.microsoft.com/office/drawing/2014/main" id="{E0472633-F9D8-1AC7-FAFD-1D34C2E192EC}"/>
              </a:ext>
            </a:extLst>
          </p:cNvPr>
          <p:cNvSpPr txBox="1"/>
          <p:nvPr/>
        </p:nvSpPr>
        <p:spPr>
          <a:xfrm>
            <a:off x="8938791" y="1637120"/>
            <a:ext cx="2172342" cy="461624"/>
          </a:xfrm>
          <a:prstGeom prst="rect">
            <a:avLst/>
          </a:prstGeom>
          <a:noFill/>
          <a:ln>
            <a:noFill/>
          </a:ln>
        </p:spPr>
        <p:txBody>
          <a:bodyPr spcFirstLastPara="1" wrap="square" lIns="91425" tIns="45700" rIns="91425" bIns="45700" anchor="t" anchorCtr="0">
            <a:spAutoFit/>
          </a:bodyPr>
          <a:lstStyle/>
          <a:p>
            <a:pPr lvl="0"/>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水</a:t>
            </a:r>
          </a:p>
        </p:txBody>
      </p:sp>
      <p:sp>
        <p:nvSpPr>
          <p:cNvPr id="13" name="矢印: 右 12">
            <a:extLst>
              <a:ext uri="{FF2B5EF4-FFF2-40B4-BE49-F238E27FC236}">
                <a16:creationId xmlns:a16="http://schemas.microsoft.com/office/drawing/2014/main" id="{E8622D5B-2235-05D0-E830-F0543885CE60}"/>
              </a:ext>
            </a:extLst>
          </p:cNvPr>
          <p:cNvSpPr/>
          <p:nvPr/>
        </p:nvSpPr>
        <p:spPr>
          <a:xfrm>
            <a:off x="5434666" y="2782557"/>
            <a:ext cx="1588749" cy="1039660"/>
          </a:xfrm>
          <a:prstGeom prst="rightArrow">
            <a:avLst/>
          </a:prstGeom>
          <a:gradFill>
            <a:gsLst>
              <a:gs pos="0">
                <a:srgbClr val="FDEAD3"/>
              </a:gs>
              <a:gs pos="96000">
                <a:srgbClr val="F89B2F"/>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EA3F841D-1921-0886-F00E-C98512C7B8DA}"/>
              </a:ext>
            </a:extLst>
          </p:cNvPr>
          <p:cNvSpPr/>
          <p:nvPr/>
        </p:nvSpPr>
        <p:spPr>
          <a:xfrm>
            <a:off x="-823109" y="2782557"/>
            <a:ext cx="1588749" cy="1039660"/>
          </a:xfrm>
          <a:prstGeom prst="rightArrow">
            <a:avLst/>
          </a:prstGeom>
          <a:gradFill>
            <a:gsLst>
              <a:gs pos="0">
                <a:srgbClr val="FDEAD3"/>
              </a:gs>
              <a:gs pos="96000">
                <a:srgbClr val="F89B2F"/>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2607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66837-2BF8-C91B-6B87-4F112527DD60}"/>
            </a:ext>
          </a:extLst>
        </p:cNvPr>
        <p:cNvGrpSpPr/>
        <p:nvPr/>
      </p:nvGrpSpPr>
      <p:grpSpPr>
        <a:xfrm>
          <a:off x="0" y="0"/>
          <a:ext cx="0" cy="0"/>
          <a:chOff x="0" y="0"/>
          <a:chExt cx="0" cy="0"/>
        </a:xfrm>
      </p:grpSpPr>
      <p:sp>
        <p:nvSpPr>
          <p:cNvPr id="2" name="Google Shape;111;p1">
            <a:extLst>
              <a:ext uri="{FF2B5EF4-FFF2-40B4-BE49-F238E27FC236}">
                <a16:creationId xmlns:a16="http://schemas.microsoft.com/office/drawing/2014/main" id="{AB3275ED-6F29-1C72-0A26-90D39A620021}"/>
              </a:ext>
            </a:extLst>
          </p:cNvPr>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3.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税金の使われ方</a:t>
            </a:r>
          </a:p>
        </p:txBody>
      </p:sp>
      <p:sp>
        <p:nvSpPr>
          <p:cNvPr id="7" name="Google Shape;111;p1">
            <a:extLst>
              <a:ext uri="{FF2B5EF4-FFF2-40B4-BE49-F238E27FC236}">
                <a16:creationId xmlns:a16="http://schemas.microsoft.com/office/drawing/2014/main" id="{FFED045F-255D-8D01-639B-59DAC9DF5D9B}"/>
              </a:ext>
            </a:extLst>
          </p:cNvPr>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lvl="0"/>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r>
              <a:rPr lang="ja-JP" altLang="en-US" b="1" dirty="0">
                <a:latin typeface="UD デジタル 教科書体 NP-R" panose="02020400000000000000" pitchFamily="18" charset="-128"/>
                <a:ea typeface="UD デジタル 教科書体 NP-R" panose="02020400000000000000" pitchFamily="18" charset="-128"/>
                <a:cs typeface="Arial"/>
                <a:sym typeface="Arial"/>
              </a:rPr>
              <a:t>学校の中での使われ方</a:t>
            </a:r>
            <a:r>
              <a:rPr lang="en-US" altLang="ja-JP" b="1" dirty="0">
                <a:latin typeface="UD デジタル 教科書体 NP-R" panose="02020400000000000000" pitchFamily="18" charset="-128"/>
                <a:ea typeface="UD デジタル 教科書体 NP-R" panose="02020400000000000000" pitchFamily="18" charset="-128"/>
                <a:cs typeface="Arial"/>
                <a:sym typeface="Arial"/>
              </a:rPr>
              <a:t>】</a:t>
            </a:r>
            <a:endParaRPr lang="ja-JP" altLang="en-US" b="1" dirty="0">
              <a:latin typeface="UD デジタル 教科書体 NP-R" panose="02020400000000000000" pitchFamily="18" charset="-128"/>
              <a:ea typeface="UD デジタル 教科書体 NP-R" panose="02020400000000000000" pitchFamily="18" charset="-128"/>
              <a:cs typeface="Arial"/>
              <a:sym typeface="Arial"/>
            </a:endParaRPr>
          </a:p>
        </p:txBody>
      </p:sp>
      <p:pic>
        <p:nvPicPr>
          <p:cNvPr id="4" name="図 3" descr="子供のおもちゃ&#10;&#10;AI 生成コンテンツは誤りを含む可能性があります。">
            <a:extLst>
              <a:ext uri="{FF2B5EF4-FFF2-40B4-BE49-F238E27FC236}">
                <a16:creationId xmlns:a16="http://schemas.microsoft.com/office/drawing/2014/main" id="{56FB4E7D-9B6F-4D83-E753-935FFA290C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90431" y="709763"/>
            <a:ext cx="6707644" cy="5898579"/>
          </a:xfrm>
          <a:prstGeom prst="rect">
            <a:avLst/>
          </a:prstGeom>
        </p:spPr>
      </p:pic>
      <p:sp>
        <p:nvSpPr>
          <p:cNvPr id="21" name="フリーフォーム: 図形 20">
            <a:extLst>
              <a:ext uri="{FF2B5EF4-FFF2-40B4-BE49-F238E27FC236}">
                <a16:creationId xmlns:a16="http://schemas.microsoft.com/office/drawing/2014/main" id="{4B11EEB2-31A7-ABED-AD9D-444CDA06658F}"/>
              </a:ext>
            </a:extLst>
          </p:cNvPr>
          <p:cNvSpPr/>
          <p:nvPr/>
        </p:nvSpPr>
        <p:spPr>
          <a:xfrm flipH="1">
            <a:off x="4487460" y="2572698"/>
            <a:ext cx="1720453" cy="702008"/>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7" name="テキスト ボックス 16">
            <a:extLst>
              <a:ext uri="{FF2B5EF4-FFF2-40B4-BE49-F238E27FC236}">
                <a16:creationId xmlns:a16="http://schemas.microsoft.com/office/drawing/2014/main" id="{C121CB84-7DCA-9F51-CFA1-ECF19B7C9F46}"/>
              </a:ext>
            </a:extLst>
          </p:cNvPr>
          <p:cNvSpPr txBox="1"/>
          <p:nvPr/>
        </p:nvSpPr>
        <p:spPr>
          <a:xfrm>
            <a:off x="4487460" y="2627579"/>
            <a:ext cx="1922576"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どんなものに税金が</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使われているんだろう？</a:t>
            </a:r>
          </a:p>
        </p:txBody>
      </p:sp>
      <p:sp>
        <p:nvSpPr>
          <p:cNvPr id="22" name="フリーフォーム: 図形 21">
            <a:extLst>
              <a:ext uri="{FF2B5EF4-FFF2-40B4-BE49-F238E27FC236}">
                <a16:creationId xmlns:a16="http://schemas.microsoft.com/office/drawing/2014/main" id="{FA2C1067-AF0F-25DA-167A-A0415E365CEE}"/>
              </a:ext>
            </a:extLst>
          </p:cNvPr>
          <p:cNvSpPr/>
          <p:nvPr/>
        </p:nvSpPr>
        <p:spPr>
          <a:xfrm flipH="1">
            <a:off x="9268163" y="926653"/>
            <a:ext cx="1722154" cy="840717"/>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3" name="テキスト ボックス 22">
            <a:extLst>
              <a:ext uri="{FF2B5EF4-FFF2-40B4-BE49-F238E27FC236}">
                <a16:creationId xmlns:a16="http://schemas.microsoft.com/office/drawing/2014/main" id="{B206AAC2-2F37-C9A2-0E4F-10E5C754A528}"/>
              </a:ext>
            </a:extLst>
          </p:cNvPr>
          <p:cNvSpPr txBox="1"/>
          <p:nvPr/>
        </p:nvSpPr>
        <p:spPr>
          <a:xfrm>
            <a:off x="9268162" y="944071"/>
            <a:ext cx="2049529"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じつは教室の中にも、</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税金で買っているものが、</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いっぱいあるのよ。</a:t>
            </a:r>
          </a:p>
        </p:txBody>
      </p:sp>
      <p:sp>
        <p:nvSpPr>
          <p:cNvPr id="24" name="正方形/長方形 23">
            <a:extLst>
              <a:ext uri="{FF2B5EF4-FFF2-40B4-BE49-F238E27FC236}">
                <a16:creationId xmlns:a16="http://schemas.microsoft.com/office/drawing/2014/main" id="{7DE02E97-2E65-59C9-C257-3E89B8611612}"/>
              </a:ext>
            </a:extLst>
          </p:cNvPr>
          <p:cNvSpPr/>
          <p:nvPr/>
        </p:nvSpPr>
        <p:spPr>
          <a:xfrm>
            <a:off x="424351" y="1143739"/>
            <a:ext cx="4061608" cy="1291327"/>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9FF45D9-3954-70B0-04E0-35D92F116FC4}"/>
              </a:ext>
            </a:extLst>
          </p:cNvPr>
          <p:cNvSpPr txBox="1"/>
          <p:nvPr/>
        </p:nvSpPr>
        <p:spPr>
          <a:xfrm>
            <a:off x="493925" y="1194239"/>
            <a:ext cx="3919548" cy="1190326"/>
          </a:xfrm>
          <a:prstGeom prst="rect">
            <a:avLst/>
          </a:prstGeom>
          <a:noFill/>
        </p:spPr>
        <p:txBody>
          <a:bodyPr wrap="square" rtlCol="0">
            <a:spAutoFit/>
          </a:bodyPr>
          <a:lstStyle/>
          <a:p>
            <a:pPr>
              <a:lnSpc>
                <a:spcPct val="120000"/>
              </a:lnSpc>
              <a:spcBef>
                <a:spcPts val="600"/>
              </a:spcBef>
            </a:pPr>
            <a:r>
              <a:rPr lang="ja-JP" altLang="en-US" sz="1400" dirty="0">
                <a:latin typeface="UD デジタル 教科書体 NP-R" panose="02020400000000000000" pitchFamily="18" charset="-128"/>
                <a:ea typeface="UD デジタル 教科書体 NP-R" panose="02020400000000000000" pitchFamily="18" charset="-128"/>
              </a:rPr>
              <a:t>絵の中で税金が使われているものにタッチしてみましょう。</a:t>
            </a:r>
          </a:p>
          <a:p>
            <a:pPr>
              <a:lnSpc>
                <a:spcPct val="120000"/>
              </a:lnSpc>
              <a:spcBef>
                <a:spcPts val="600"/>
              </a:spcBef>
            </a:pPr>
            <a:r>
              <a:rPr lang="ja-JP" altLang="en-US" sz="1400" dirty="0">
                <a:latin typeface="UD デジタル 教科書体 NP-R" panose="02020400000000000000" pitchFamily="18" charset="-128"/>
                <a:ea typeface="UD デジタル 教科書体 NP-R" panose="02020400000000000000" pitchFamily="18" charset="-128"/>
              </a:rPr>
              <a:t>正しい場合は「〇」、間違っている場合は「</a:t>
            </a:r>
            <a:r>
              <a:rPr lang="en-US" altLang="ja-JP" sz="1400" dirty="0">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」が表示されます。</a:t>
            </a:r>
          </a:p>
        </p:txBody>
      </p:sp>
      <p:sp>
        <p:nvSpPr>
          <p:cNvPr id="9" name="四角形: 角を丸くする 8">
            <a:extLst>
              <a:ext uri="{FF2B5EF4-FFF2-40B4-BE49-F238E27FC236}">
                <a16:creationId xmlns:a16="http://schemas.microsoft.com/office/drawing/2014/main" id="{FDC02802-65EC-9531-316C-326B4278AD12}"/>
              </a:ext>
            </a:extLst>
          </p:cNvPr>
          <p:cNvSpPr/>
          <p:nvPr/>
        </p:nvSpPr>
        <p:spPr>
          <a:xfrm>
            <a:off x="6596489" y="2652767"/>
            <a:ext cx="1684737"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45D8897-0822-77B7-8BF2-5BCE577CA54A}"/>
              </a:ext>
            </a:extLst>
          </p:cNvPr>
          <p:cNvSpPr txBox="1"/>
          <p:nvPr/>
        </p:nvSpPr>
        <p:spPr>
          <a:xfrm>
            <a:off x="6620459" y="2623107"/>
            <a:ext cx="1636796"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電子黒板</a:t>
            </a:r>
            <a:r>
              <a:rPr lang="ja-JP" altLang="en-US" sz="1050" b="1" dirty="0">
                <a:solidFill>
                  <a:schemeClr val="bg1"/>
                </a:solidFill>
                <a:latin typeface="UD デジタル 教科書体 NP-R" panose="02020400000000000000" pitchFamily="18" charset="-128"/>
                <a:ea typeface="UD デジタル 教科書体 NP-R" panose="02020400000000000000" pitchFamily="18" charset="-128"/>
              </a:rPr>
              <a:t>（テレビ） </a:t>
            </a: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4" name="四角形: 角を丸くする 13">
            <a:extLst>
              <a:ext uri="{FF2B5EF4-FFF2-40B4-BE49-F238E27FC236}">
                <a16:creationId xmlns:a16="http://schemas.microsoft.com/office/drawing/2014/main" id="{8B8D5A22-63B6-F862-5EAA-14C02EDAD13C}"/>
              </a:ext>
            </a:extLst>
          </p:cNvPr>
          <p:cNvSpPr/>
          <p:nvPr/>
        </p:nvSpPr>
        <p:spPr>
          <a:xfrm>
            <a:off x="8112125" y="1344476"/>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4EA3668-0EC0-1E21-1DF7-A4C04A3BCF08}"/>
              </a:ext>
            </a:extLst>
          </p:cNvPr>
          <p:cNvSpPr txBox="1"/>
          <p:nvPr/>
        </p:nvSpPr>
        <p:spPr>
          <a:xfrm>
            <a:off x="8144287" y="131481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時計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8" name="四角形: 角を丸くする 17">
            <a:extLst>
              <a:ext uri="{FF2B5EF4-FFF2-40B4-BE49-F238E27FC236}">
                <a16:creationId xmlns:a16="http://schemas.microsoft.com/office/drawing/2014/main" id="{BCA53345-E79C-372F-8308-5B493629D379}"/>
              </a:ext>
            </a:extLst>
          </p:cNvPr>
          <p:cNvSpPr/>
          <p:nvPr/>
        </p:nvSpPr>
        <p:spPr>
          <a:xfrm>
            <a:off x="6103778" y="1146581"/>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26A529B-6446-A0F6-0660-42BE9B71EDAC}"/>
              </a:ext>
            </a:extLst>
          </p:cNvPr>
          <p:cNvSpPr txBox="1"/>
          <p:nvPr/>
        </p:nvSpPr>
        <p:spPr>
          <a:xfrm>
            <a:off x="6150359" y="1116921"/>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けい光灯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8" name="四角形: 角を丸くする 27">
            <a:extLst>
              <a:ext uri="{FF2B5EF4-FFF2-40B4-BE49-F238E27FC236}">
                <a16:creationId xmlns:a16="http://schemas.microsoft.com/office/drawing/2014/main" id="{65BF8F87-331D-5BA7-684A-DC74738EC8CD}"/>
              </a:ext>
            </a:extLst>
          </p:cNvPr>
          <p:cNvSpPr/>
          <p:nvPr/>
        </p:nvSpPr>
        <p:spPr>
          <a:xfrm>
            <a:off x="10538159" y="3158065"/>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1F9EE09-52EF-5518-FB27-7A56F3CD4857}"/>
              </a:ext>
            </a:extLst>
          </p:cNvPr>
          <p:cNvSpPr txBox="1"/>
          <p:nvPr/>
        </p:nvSpPr>
        <p:spPr>
          <a:xfrm>
            <a:off x="10570321" y="31284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黒板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1" name="四角形: 角を丸くする 30">
            <a:extLst>
              <a:ext uri="{FF2B5EF4-FFF2-40B4-BE49-F238E27FC236}">
                <a16:creationId xmlns:a16="http://schemas.microsoft.com/office/drawing/2014/main" id="{D5805A41-EDA1-429F-5684-9857604A5325}"/>
              </a:ext>
            </a:extLst>
          </p:cNvPr>
          <p:cNvSpPr/>
          <p:nvPr/>
        </p:nvSpPr>
        <p:spPr>
          <a:xfrm>
            <a:off x="7722358" y="4784330"/>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26C74392-27D3-3126-79C1-F0425F6A57D0}"/>
              </a:ext>
            </a:extLst>
          </p:cNvPr>
          <p:cNvSpPr txBox="1"/>
          <p:nvPr/>
        </p:nvSpPr>
        <p:spPr>
          <a:xfrm>
            <a:off x="7754520" y="4754670"/>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机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5" name="四角形: 角を丸くする 34">
            <a:extLst>
              <a:ext uri="{FF2B5EF4-FFF2-40B4-BE49-F238E27FC236}">
                <a16:creationId xmlns:a16="http://schemas.microsoft.com/office/drawing/2014/main" id="{82E85DCC-9EA1-3DED-F215-A1E680F26745}"/>
              </a:ext>
            </a:extLst>
          </p:cNvPr>
          <p:cNvSpPr/>
          <p:nvPr/>
        </p:nvSpPr>
        <p:spPr>
          <a:xfrm>
            <a:off x="7009030" y="5762365"/>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94E8FB7-0763-53FA-EA37-B513F86ABC5D}"/>
              </a:ext>
            </a:extLst>
          </p:cNvPr>
          <p:cNvSpPr txBox="1"/>
          <p:nvPr/>
        </p:nvSpPr>
        <p:spPr>
          <a:xfrm>
            <a:off x="7041192" y="57327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いす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1" name="四角形: 角を丸くする 40">
            <a:extLst>
              <a:ext uri="{FF2B5EF4-FFF2-40B4-BE49-F238E27FC236}">
                <a16:creationId xmlns:a16="http://schemas.microsoft.com/office/drawing/2014/main" id="{55864325-47FD-3461-5D5E-E3DB35C6ABF9}"/>
              </a:ext>
            </a:extLst>
          </p:cNvPr>
          <p:cNvSpPr/>
          <p:nvPr/>
        </p:nvSpPr>
        <p:spPr>
          <a:xfrm>
            <a:off x="9385658" y="5877302"/>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ACBC393A-F76F-F4E4-E0F5-855658A1159A}"/>
              </a:ext>
            </a:extLst>
          </p:cNvPr>
          <p:cNvSpPr txBox="1"/>
          <p:nvPr/>
        </p:nvSpPr>
        <p:spPr>
          <a:xfrm>
            <a:off x="9432239" y="5847642"/>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教科書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4" name="四角形: 角を丸くする 43">
            <a:extLst>
              <a:ext uri="{FF2B5EF4-FFF2-40B4-BE49-F238E27FC236}">
                <a16:creationId xmlns:a16="http://schemas.microsoft.com/office/drawing/2014/main" id="{8DD169EF-2ACF-790B-5190-CE0B9ED3E0C5}"/>
              </a:ext>
            </a:extLst>
          </p:cNvPr>
          <p:cNvSpPr/>
          <p:nvPr/>
        </p:nvSpPr>
        <p:spPr>
          <a:xfrm>
            <a:off x="7996245" y="5999136"/>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1E165D0C-A138-0C6E-D1B9-C8C3ED9998A6}"/>
              </a:ext>
            </a:extLst>
          </p:cNvPr>
          <p:cNvSpPr txBox="1"/>
          <p:nvPr/>
        </p:nvSpPr>
        <p:spPr>
          <a:xfrm>
            <a:off x="7941503" y="5969476"/>
            <a:ext cx="123850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ランドセル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0" name="四角形: 角を丸くする 49">
            <a:extLst>
              <a:ext uri="{FF2B5EF4-FFF2-40B4-BE49-F238E27FC236}">
                <a16:creationId xmlns:a16="http://schemas.microsoft.com/office/drawing/2014/main" id="{FBB7B2B6-BBF9-CAB1-5527-265DDEFCA7A2}"/>
              </a:ext>
            </a:extLst>
          </p:cNvPr>
          <p:cNvSpPr/>
          <p:nvPr/>
        </p:nvSpPr>
        <p:spPr>
          <a:xfrm>
            <a:off x="8995892" y="4253216"/>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29A03609-3006-49DE-8C72-4BA401753B26}"/>
              </a:ext>
            </a:extLst>
          </p:cNvPr>
          <p:cNvSpPr txBox="1"/>
          <p:nvPr/>
        </p:nvSpPr>
        <p:spPr>
          <a:xfrm>
            <a:off x="9028054" y="422355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53" name="グラフィックス 52">
            <a:extLst>
              <a:ext uri="{FF2B5EF4-FFF2-40B4-BE49-F238E27FC236}">
                <a16:creationId xmlns:a16="http://schemas.microsoft.com/office/drawing/2014/main" id="{B4D7046B-C712-BD60-FAEF-161AFF0DA515}"/>
              </a:ext>
            </a:extLst>
          </p:cNvPr>
          <p:cNvPicPr>
            <a:picLocks noChangeAspect="1"/>
          </p:cNvPicPr>
          <p:nvPr/>
        </p:nvPicPr>
        <p:blipFill>
          <a:blip r:embed="rId3">
            <a:extLst>
              <a:ext uri="{96DAC541-7B7A-43D3-8B79-37D633B846F1}">
                <asvg:svgBlip xmlns:asvg="http://schemas.microsoft.com/office/drawing/2016/SVG/main" r:embed="rId4"/>
              </a:ext>
            </a:extLst>
          </a:blip>
          <a:srcRect t="-1" b="54290"/>
          <a:stretch>
            <a:fillRect/>
          </a:stretch>
        </p:blipFill>
        <p:spPr>
          <a:xfrm>
            <a:off x="904199" y="4228245"/>
            <a:ext cx="1483955" cy="1160443"/>
          </a:xfrm>
          <a:prstGeom prst="rect">
            <a:avLst/>
          </a:prstGeom>
        </p:spPr>
      </p:pic>
      <p:pic>
        <p:nvPicPr>
          <p:cNvPr id="55" name="グラフィックス 54">
            <a:extLst>
              <a:ext uri="{FF2B5EF4-FFF2-40B4-BE49-F238E27FC236}">
                <a16:creationId xmlns:a16="http://schemas.microsoft.com/office/drawing/2014/main" id="{29489F99-4F73-B304-2C03-60F7AA67E813}"/>
              </a:ext>
            </a:extLst>
          </p:cNvPr>
          <p:cNvPicPr>
            <a:picLocks noChangeAspect="1"/>
          </p:cNvPicPr>
          <p:nvPr/>
        </p:nvPicPr>
        <p:blipFill>
          <a:blip r:embed="rId5">
            <a:extLst>
              <a:ext uri="{96DAC541-7B7A-43D3-8B79-37D633B846F1}">
                <asvg:svgBlip xmlns:asvg="http://schemas.microsoft.com/office/drawing/2016/SVG/main" r:embed="rId6"/>
              </a:ext>
            </a:extLst>
          </a:blip>
          <a:srcRect b="18066"/>
          <a:stretch>
            <a:fillRect/>
          </a:stretch>
        </p:blipFill>
        <p:spPr>
          <a:xfrm>
            <a:off x="2847290" y="5084033"/>
            <a:ext cx="1947164" cy="1186038"/>
          </a:xfrm>
          <a:prstGeom prst="rect">
            <a:avLst/>
          </a:prstGeom>
        </p:spPr>
      </p:pic>
      <p:sp>
        <p:nvSpPr>
          <p:cNvPr id="158" name="フリーフォーム: 図形 157">
            <a:extLst>
              <a:ext uri="{FF2B5EF4-FFF2-40B4-BE49-F238E27FC236}">
                <a16:creationId xmlns:a16="http://schemas.microsoft.com/office/drawing/2014/main" id="{B778CBB6-BFDA-6DBA-25DF-BEBC1E5115E7}"/>
              </a:ext>
            </a:extLst>
          </p:cNvPr>
          <p:cNvSpPr/>
          <p:nvPr/>
        </p:nvSpPr>
        <p:spPr>
          <a:xfrm flipH="1">
            <a:off x="597184" y="2942391"/>
            <a:ext cx="2506982" cy="1202736"/>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59" name="テキスト ボックス 158">
            <a:extLst>
              <a:ext uri="{FF2B5EF4-FFF2-40B4-BE49-F238E27FC236}">
                <a16:creationId xmlns:a16="http://schemas.microsoft.com/office/drawing/2014/main" id="{D17D7F87-99E0-832F-091B-89EA8173C3D2}"/>
              </a:ext>
            </a:extLst>
          </p:cNvPr>
          <p:cNvSpPr txBox="1"/>
          <p:nvPr/>
        </p:nvSpPr>
        <p:spPr>
          <a:xfrm>
            <a:off x="641331" y="3020233"/>
            <a:ext cx="2675526" cy="854849"/>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税金って、身近なところで、</a:t>
            </a: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みんなのために、使われて</a:t>
            </a:r>
            <a:endParaRPr lang="en-US" altLang="ja-JP" sz="14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いるんだね。</a:t>
            </a:r>
          </a:p>
        </p:txBody>
      </p:sp>
      <p:sp>
        <p:nvSpPr>
          <p:cNvPr id="161" name="フリーフォーム: 図形 160">
            <a:extLst>
              <a:ext uri="{FF2B5EF4-FFF2-40B4-BE49-F238E27FC236}">
                <a16:creationId xmlns:a16="http://schemas.microsoft.com/office/drawing/2014/main" id="{A594E8CE-45DD-1405-5A2A-82F784AA62A1}"/>
              </a:ext>
            </a:extLst>
          </p:cNvPr>
          <p:cNvSpPr/>
          <p:nvPr/>
        </p:nvSpPr>
        <p:spPr>
          <a:xfrm>
            <a:off x="2634599" y="4122555"/>
            <a:ext cx="1947164" cy="969065"/>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62" name="テキスト ボックス 161">
            <a:extLst>
              <a:ext uri="{FF2B5EF4-FFF2-40B4-BE49-F238E27FC236}">
                <a16:creationId xmlns:a16="http://schemas.microsoft.com/office/drawing/2014/main" id="{71C4B983-4F29-E51E-6949-0EA9114EDC4E}"/>
              </a:ext>
            </a:extLst>
          </p:cNvPr>
          <p:cNvSpPr txBox="1"/>
          <p:nvPr/>
        </p:nvSpPr>
        <p:spPr>
          <a:xfrm flipH="1">
            <a:off x="2656408" y="4223556"/>
            <a:ext cx="2037511" cy="596317"/>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教科書や机も、</a:t>
            </a:r>
            <a:endParaRPr lang="en-US" altLang="ja-JP" sz="14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大切に使わなきゃね。</a:t>
            </a:r>
          </a:p>
        </p:txBody>
      </p:sp>
      <p:sp>
        <p:nvSpPr>
          <p:cNvPr id="47" name="四角形: 角を丸くする 46">
            <a:extLst>
              <a:ext uri="{FF2B5EF4-FFF2-40B4-BE49-F238E27FC236}">
                <a16:creationId xmlns:a16="http://schemas.microsoft.com/office/drawing/2014/main" id="{8970BD6F-5228-FA5D-51D1-5EEFE021473D}"/>
              </a:ext>
            </a:extLst>
          </p:cNvPr>
          <p:cNvSpPr/>
          <p:nvPr/>
        </p:nvSpPr>
        <p:spPr>
          <a:xfrm>
            <a:off x="5903525" y="4322645"/>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31C108BE-3E90-494C-2ADB-78A6AFD1E5A0}"/>
              </a:ext>
            </a:extLst>
          </p:cNvPr>
          <p:cNvSpPr txBox="1"/>
          <p:nvPr/>
        </p:nvSpPr>
        <p:spPr>
          <a:xfrm>
            <a:off x="5950106" y="4292985"/>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ふでばこ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6" name="Google Shape;105;p1">
            <a:extLst>
              <a:ext uri="{FF2B5EF4-FFF2-40B4-BE49-F238E27FC236}">
                <a16:creationId xmlns:a16="http://schemas.microsoft.com/office/drawing/2014/main" id="{32B433A0-01D8-34BA-8B20-7CF93D052995}"/>
              </a:ext>
            </a:extLst>
          </p:cNvPr>
          <p:cNvSpPr/>
          <p:nvPr/>
        </p:nvSpPr>
        <p:spPr>
          <a:xfrm>
            <a:off x="10538159" y="198968"/>
            <a:ext cx="1159916" cy="405807"/>
          </a:xfrm>
          <a:prstGeom prst="roundRect">
            <a:avLst>
              <a:gd name="adj" fmla="val 0"/>
            </a:avLst>
          </a:prstGeom>
          <a:solidFill>
            <a:schemeClr val="tx1">
              <a:alpha val="10000"/>
            </a:schemeClr>
          </a:solidFill>
          <a:ln>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107;p1">
            <a:extLst>
              <a:ext uri="{FF2B5EF4-FFF2-40B4-BE49-F238E27FC236}">
                <a16:creationId xmlns:a16="http://schemas.microsoft.com/office/drawing/2014/main" id="{7777C7C5-75C5-694A-36CE-45ECF4D39118}"/>
              </a:ext>
            </a:extLst>
          </p:cNvPr>
          <p:cNvSpPr txBox="1"/>
          <p:nvPr/>
        </p:nvSpPr>
        <p:spPr>
          <a:xfrm>
            <a:off x="10575595" y="257057"/>
            <a:ext cx="92839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latin typeface="UD デジタル 教科書体 NP-R" panose="02020400000000000000" pitchFamily="18" charset="-128"/>
                <a:ea typeface="UD デジタル 教科書体 NP-R" panose="02020400000000000000" pitchFamily="18" charset="-128"/>
                <a:cs typeface="Arial"/>
                <a:sym typeface="Arial"/>
              </a:rPr>
              <a:t>答え一覧</a:t>
            </a:r>
            <a:endParaRPr sz="2400" dirty="0">
              <a:latin typeface="UD デジタル 教科書体 NP-R" panose="02020400000000000000" pitchFamily="18" charset="-128"/>
              <a:ea typeface="UD デジタル 教科書体 NP-R" panose="02020400000000000000" pitchFamily="18" charset="-128"/>
            </a:endParaRPr>
          </a:p>
        </p:txBody>
      </p:sp>
      <p:sp>
        <p:nvSpPr>
          <p:cNvPr id="33" name="Google Shape;108;p1">
            <a:extLst>
              <a:ext uri="{FF2B5EF4-FFF2-40B4-BE49-F238E27FC236}">
                <a16:creationId xmlns:a16="http://schemas.microsoft.com/office/drawing/2014/main" id="{F5B91FA7-6FCB-FFE4-EA0A-CA9428BBA6E4}"/>
              </a:ext>
            </a:extLst>
          </p:cNvPr>
          <p:cNvSpPr/>
          <p:nvPr/>
        </p:nvSpPr>
        <p:spPr>
          <a:xfrm rot="5400000">
            <a:off x="11408822" y="312505"/>
            <a:ext cx="207329" cy="178732"/>
          </a:xfrm>
          <a:prstGeom prst="triangle">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3" name="Google Shape;105;p1">
            <a:hlinkClick r:id="rId7" action="ppaction://hlinksldjump"/>
            <a:extLst>
              <a:ext uri="{FF2B5EF4-FFF2-40B4-BE49-F238E27FC236}">
                <a16:creationId xmlns:a16="http://schemas.microsoft.com/office/drawing/2014/main" id="{F6CFA831-DEC4-C214-898D-B4FA62E25C3F}"/>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四角形: 角を丸くする 4">
            <a:hlinkClick r:id="rId8" action="ppaction://hlinksldjump"/>
            <a:extLst>
              <a:ext uri="{FF2B5EF4-FFF2-40B4-BE49-F238E27FC236}">
                <a16:creationId xmlns:a16="http://schemas.microsoft.com/office/drawing/2014/main" id="{D34EAFBF-6D53-EE81-397E-32EEF4949DF6}"/>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hlinkClick r:id="rId9" action="ppaction://hlinksldjump"/>
            <a:extLst>
              <a:ext uri="{FF2B5EF4-FFF2-40B4-BE49-F238E27FC236}">
                <a16:creationId xmlns:a16="http://schemas.microsoft.com/office/drawing/2014/main" id="{992FAFB7-0EFF-68D1-5DAB-ECAA4362D800}"/>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hlinkClick r:id="rId10" action="ppaction://hlinksldjump"/>
            <a:extLst>
              <a:ext uri="{FF2B5EF4-FFF2-40B4-BE49-F238E27FC236}">
                <a16:creationId xmlns:a16="http://schemas.microsoft.com/office/drawing/2014/main" id="{02206BB5-BCB3-970E-E0E4-269E0C1E1C09}"/>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hlinkClick r:id="rId11" action="ppaction://hlinksldjump"/>
            <a:extLst>
              <a:ext uri="{FF2B5EF4-FFF2-40B4-BE49-F238E27FC236}">
                <a16:creationId xmlns:a16="http://schemas.microsoft.com/office/drawing/2014/main" id="{73C96FBF-7C4A-0A89-08D3-F83AFBC941BC}"/>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hlinkClick r:id="rId12" action="ppaction://hlinksldjump"/>
            <a:extLst>
              <a:ext uri="{FF2B5EF4-FFF2-40B4-BE49-F238E27FC236}">
                <a16:creationId xmlns:a16="http://schemas.microsoft.com/office/drawing/2014/main" id="{AF00151F-C11F-3CC8-C575-94102C9A36FC}"/>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hlinkClick r:id="rId13" action="ppaction://hlinksldjump"/>
            <a:extLst>
              <a:ext uri="{FF2B5EF4-FFF2-40B4-BE49-F238E27FC236}">
                <a16:creationId xmlns:a16="http://schemas.microsoft.com/office/drawing/2014/main" id="{9201848C-38BA-C3E0-3478-99CE3E5E33AB}"/>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hlinkClick r:id="rId14" action="ppaction://hlinksldjump"/>
            <a:extLst>
              <a:ext uri="{FF2B5EF4-FFF2-40B4-BE49-F238E27FC236}">
                <a16:creationId xmlns:a16="http://schemas.microsoft.com/office/drawing/2014/main" id="{D72CB5DC-E8F3-8393-78C8-3B4A752FDD84}"/>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5" action="ppaction://hlinksldjump"/>
            <a:extLst>
              <a:ext uri="{FF2B5EF4-FFF2-40B4-BE49-F238E27FC236}">
                <a16:creationId xmlns:a16="http://schemas.microsoft.com/office/drawing/2014/main" id="{A6313EA2-CCBA-C3D8-6063-103C41B0B3C6}"/>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6" action="ppaction://hlinksldjump"/>
            <a:extLst>
              <a:ext uri="{FF2B5EF4-FFF2-40B4-BE49-F238E27FC236}">
                <a16:creationId xmlns:a16="http://schemas.microsoft.com/office/drawing/2014/main" id="{3E65E32D-BA5B-03A8-5E7D-8B09362FB5E3}"/>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hlinkClick r:id="rId17" action="ppaction://hlinksldjump"/>
            <a:extLst>
              <a:ext uri="{FF2B5EF4-FFF2-40B4-BE49-F238E27FC236}">
                <a16:creationId xmlns:a16="http://schemas.microsoft.com/office/drawing/2014/main" id="{4D60D154-EA80-228B-A2CA-AD94A9139075}"/>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259092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1"/>
                                        </p:tgtEl>
                                        <p:attrNameLst>
                                          <p:attrName>style.visibility</p:attrName>
                                        </p:attrNameLst>
                                      </p:cBhvr>
                                      <p:to>
                                        <p:strVal val="visible"/>
                                      </p:to>
                                    </p:set>
                                    <p:animEffect transition="in" filter="fade">
                                      <p:cBhvr>
                                        <p:cTn id="38" dur="500"/>
                                        <p:tgtEl>
                                          <p:spTgt spid="1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500"/>
                                        <p:tgtEl>
                                          <p:spTgt spid="1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8"/>
                                        </p:tgtEl>
                                        <p:attrNameLst>
                                          <p:attrName>style.visibility</p:attrName>
                                        </p:attrNameLst>
                                      </p:cBhvr>
                                      <p:to>
                                        <p:strVal val="visible"/>
                                      </p:to>
                                    </p:set>
                                    <p:animEffect transition="in" filter="fade">
                                      <p:cBhvr>
                                        <p:cTn id="44" dur="500"/>
                                        <p:tgtEl>
                                          <p:spTgt spid="15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9"/>
                                        </p:tgtEl>
                                        <p:attrNameLst>
                                          <p:attrName>style.visibility</p:attrName>
                                        </p:attrNameLst>
                                      </p:cBhvr>
                                      <p:to>
                                        <p:strVal val="visible"/>
                                      </p:to>
                                    </p:set>
                                    <p:animEffect transition="in" filter="fade">
                                      <p:cBhvr>
                                        <p:cTn id="47" dur="500"/>
                                        <p:tgtEl>
                                          <p:spTgt spid="15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500"/>
                                        <p:tgtEl>
                                          <p:spTgt spid="4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500"/>
                                        <p:tgtEl>
                                          <p:spTgt spid="4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500"/>
                                        <p:tgtEl>
                                          <p:spTgt spid="4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500"/>
                                        <p:tgtEl>
                                          <p:spTgt spid="48"/>
                                        </p:tgtEl>
                                      </p:cBhvr>
                                    </p:animEffect>
                                  </p:childTnLst>
                                </p:cTn>
                              </p:par>
                            </p:childTnLst>
                          </p:cTn>
                        </p:par>
                        <p:par>
                          <p:cTn id="117" fill="hold">
                            <p:stCondLst>
                              <p:cond delay="1000"/>
                            </p:stCondLst>
                            <p:childTnLst>
                              <p:par>
                                <p:cTn id="118" presetID="1" presetClass="entr" presetSubtype="0" fill="hold" grpId="0" nodeType="afterEffect">
                                  <p:stCondLst>
                                    <p:cond delay="0"/>
                                  </p:stCondLst>
                                  <p:childTnLst>
                                    <p:set>
                                      <p:cBhvr>
                                        <p:cTn id="119" dur="1" fill="hold">
                                          <p:stCondLst>
                                            <p:cond delay="0"/>
                                          </p:stCondLst>
                                        </p:cTn>
                                        <p:tgtEl>
                                          <p:spTgt spid="3"/>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8"/>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5"/>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11"/>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12"/>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13"/>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animBg="1"/>
      <p:bldP spid="17" grpId="0"/>
      <p:bldP spid="22" grpId="0" animBg="1"/>
      <p:bldP spid="23" grpId="0"/>
      <p:bldP spid="24" grpId="0" animBg="1"/>
      <p:bldP spid="25" grpId="0"/>
      <p:bldP spid="9" grpId="0" animBg="1"/>
      <p:bldP spid="10" grpId="0"/>
      <p:bldP spid="14" grpId="0" animBg="1"/>
      <p:bldP spid="15" grpId="0"/>
      <p:bldP spid="18" grpId="0" animBg="1"/>
      <p:bldP spid="19" grpId="0"/>
      <p:bldP spid="28" grpId="0" animBg="1"/>
      <p:bldP spid="29" grpId="0"/>
      <p:bldP spid="31" grpId="0" animBg="1"/>
      <p:bldP spid="32" grpId="0"/>
      <p:bldP spid="35" grpId="0" animBg="1"/>
      <p:bldP spid="36" grpId="0"/>
      <p:bldP spid="41" grpId="0" animBg="1"/>
      <p:bldP spid="42" grpId="0"/>
      <p:bldP spid="44" grpId="0" animBg="1"/>
      <p:bldP spid="45" grpId="0"/>
      <p:bldP spid="50" grpId="0" animBg="1"/>
      <p:bldP spid="51" grpId="0"/>
      <p:bldP spid="158" grpId="0" animBg="1"/>
      <p:bldP spid="159" grpId="0"/>
      <p:bldP spid="161" grpId="0" animBg="1"/>
      <p:bldP spid="162" grpId="0"/>
      <p:bldP spid="47" grpId="0" animBg="1"/>
      <p:bldP spid="48" grpId="0"/>
      <p:bldP spid="26" grpId="0" animBg="1"/>
      <p:bldP spid="27" grpId="0"/>
      <p:bldP spid="33" grpId="0" animBg="1"/>
      <p:bldP spid="3" grpId="0" animBg="1"/>
      <p:bldP spid="5" grpId="0" animBg="1"/>
      <p:bldP spid="6" grpId="0" animBg="1"/>
      <p:bldP spid="8" grpId="0" animBg="1"/>
      <p:bldP spid="11" grpId="0" animBg="1"/>
      <p:bldP spid="12" grpId="0" animBg="1"/>
      <p:bldP spid="13" grpId="0" animBg="1"/>
      <p:bldP spid="16" grpId="0" animBg="1"/>
      <p:bldP spid="20" grpId="0" animBg="1"/>
      <p:bldP spid="30" grpId="0" animBg="1"/>
      <p:bldP spid="3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AB9CE-37F3-7E08-6E4F-9ADC8B26B0DF}"/>
            </a:ext>
          </a:extLst>
        </p:cNvPr>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83266A9C-615B-7944-832B-BBD0E896DD56}"/>
              </a:ext>
            </a:extLst>
          </p:cNvPr>
          <p:cNvSpPr/>
          <p:nvPr/>
        </p:nvSpPr>
        <p:spPr>
          <a:xfrm>
            <a:off x="5714608" y="1429439"/>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F559C6B4-7566-525E-84E8-226F9D84B72A}"/>
              </a:ext>
            </a:extLst>
          </p:cNvPr>
          <p:cNvSpPr txBox="1"/>
          <p:nvPr/>
        </p:nvSpPr>
        <p:spPr>
          <a:xfrm>
            <a:off x="5762961" y="1501247"/>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54" name="Google Shape;105;p1">
            <a:extLst>
              <a:ext uri="{FF2B5EF4-FFF2-40B4-BE49-F238E27FC236}">
                <a16:creationId xmlns:a16="http://schemas.microsoft.com/office/drawing/2014/main" id="{BB868137-15B9-A698-EE85-FC05D2893C32}"/>
              </a:ext>
            </a:extLst>
          </p:cNvPr>
          <p:cNvSpPr/>
          <p:nvPr/>
        </p:nvSpPr>
        <p:spPr>
          <a:xfrm>
            <a:off x="5962728" y="2160907"/>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テキスト ボックス 55">
            <a:extLst>
              <a:ext uri="{FF2B5EF4-FFF2-40B4-BE49-F238E27FC236}">
                <a16:creationId xmlns:a16="http://schemas.microsoft.com/office/drawing/2014/main" id="{CFEE764A-A8F2-F368-1831-75F37D7CC64F}"/>
              </a:ext>
            </a:extLst>
          </p:cNvPr>
          <p:cNvSpPr txBox="1"/>
          <p:nvPr/>
        </p:nvSpPr>
        <p:spPr>
          <a:xfrm>
            <a:off x="5894092" y="2175465"/>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7" name="円: 塗りつぶしなし 56">
            <a:extLst>
              <a:ext uri="{FF2B5EF4-FFF2-40B4-BE49-F238E27FC236}">
                <a16:creationId xmlns:a16="http://schemas.microsoft.com/office/drawing/2014/main" id="{0523296D-9CD8-CC6A-A15A-555F6AC06133}"/>
              </a:ext>
            </a:extLst>
          </p:cNvPr>
          <p:cNvSpPr/>
          <p:nvPr/>
        </p:nvSpPr>
        <p:spPr>
          <a:xfrm>
            <a:off x="6169930" y="398120"/>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hlinkClick r:id="rId2" action="ppaction://hlinksldjump"/>
            <a:extLst>
              <a:ext uri="{FF2B5EF4-FFF2-40B4-BE49-F238E27FC236}">
                <a16:creationId xmlns:a16="http://schemas.microsoft.com/office/drawing/2014/main" id="{E6F714F8-BEE0-5B7C-3764-5587EFE8F466}"/>
              </a:ext>
            </a:extLst>
          </p:cNvPr>
          <p:cNvSpPr/>
          <p:nvPr/>
        </p:nvSpPr>
        <p:spPr>
          <a:xfrm>
            <a:off x="5714608" y="1429439"/>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四角形: 角を丸くする 5">
            <a:extLst>
              <a:ext uri="{FF2B5EF4-FFF2-40B4-BE49-F238E27FC236}">
                <a16:creationId xmlns:a16="http://schemas.microsoft.com/office/drawing/2014/main" id="{2693BC03-7DEC-685F-49A3-37424946DAF7}"/>
              </a:ext>
            </a:extLst>
          </p:cNvPr>
          <p:cNvSpPr/>
          <p:nvPr/>
        </p:nvSpPr>
        <p:spPr>
          <a:xfrm>
            <a:off x="6103778" y="1146581"/>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68F3045-1A33-7BA4-6E31-20CEBEF0D645}"/>
              </a:ext>
            </a:extLst>
          </p:cNvPr>
          <p:cNvSpPr txBox="1"/>
          <p:nvPr/>
        </p:nvSpPr>
        <p:spPr>
          <a:xfrm>
            <a:off x="6150359" y="1116921"/>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けい光灯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481822328"/>
      </p:ext>
    </p:extLst>
  </p:cSld>
  <p:clrMapOvr>
    <a:masterClrMapping/>
  </p:clrMapOvr>
  <p:transition advClick="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05;p1">
            <a:hlinkClick r:id="rId2" action="ppaction://hlinksldjump"/>
            <a:extLst>
              <a:ext uri="{FF2B5EF4-FFF2-40B4-BE49-F238E27FC236}">
                <a16:creationId xmlns:a16="http://schemas.microsoft.com/office/drawing/2014/main" id="{4EA9C24A-DF1D-47E2-26BE-BCF04B0F3546}"/>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四角形: 角を丸くする 15">
            <a:hlinkClick r:id="rId3" action="ppaction://hlinksldjump"/>
            <a:extLst>
              <a:ext uri="{FF2B5EF4-FFF2-40B4-BE49-F238E27FC236}">
                <a16:creationId xmlns:a16="http://schemas.microsoft.com/office/drawing/2014/main" id="{DCC3752D-5616-B728-CB62-69D8B8812252}"/>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hlinkClick r:id="rId4" action="ppaction://hlinksldjump"/>
            <a:extLst>
              <a:ext uri="{FF2B5EF4-FFF2-40B4-BE49-F238E27FC236}">
                <a16:creationId xmlns:a16="http://schemas.microsoft.com/office/drawing/2014/main" id="{EF7474BC-05FC-9A3D-D093-550B8B2EFB95}"/>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hlinkClick r:id="rId5" action="ppaction://hlinksldjump"/>
            <a:extLst>
              <a:ext uri="{FF2B5EF4-FFF2-40B4-BE49-F238E27FC236}">
                <a16:creationId xmlns:a16="http://schemas.microsoft.com/office/drawing/2014/main" id="{8633BE44-0F12-B2B8-13C5-6C87ED050761}"/>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6" action="ppaction://hlinksldjump"/>
            <a:extLst>
              <a:ext uri="{FF2B5EF4-FFF2-40B4-BE49-F238E27FC236}">
                <a16:creationId xmlns:a16="http://schemas.microsoft.com/office/drawing/2014/main" id="{35E264EE-6BF4-73EF-998A-72ABB987F584}"/>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7" action="ppaction://hlinksldjump"/>
            <a:extLst>
              <a:ext uri="{FF2B5EF4-FFF2-40B4-BE49-F238E27FC236}">
                <a16:creationId xmlns:a16="http://schemas.microsoft.com/office/drawing/2014/main" id="{3D08217E-7D9A-50C1-358B-2E1163D67403}"/>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8" action="ppaction://hlinksldjump"/>
            <a:extLst>
              <a:ext uri="{FF2B5EF4-FFF2-40B4-BE49-F238E27FC236}">
                <a16:creationId xmlns:a16="http://schemas.microsoft.com/office/drawing/2014/main" id="{AAB63E9F-CC0C-C99E-4DA6-A509792CECFF}"/>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9" action="ppaction://hlinksldjump"/>
            <a:extLst>
              <a:ext uri="{FF2B5EF4-FFF2-40B4-BE49-F238E27FC236}">
                <a16:creationId xmlns:a16="http://schemas.microsoft.com/office/drawing/2014/main" id="{1FA34874-C1C4-D48C-1B88-A81023EE8E21}"/>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0" action="ppaction://hlinksldjump"/>
            <a:extLst>
              <a:ext uri="{FF2B5EF4-FFF2-40B4-BE49-F238E27FC236}">
                <a16:creationId xmlns:a16="http://schemas.microsoft.com/office/drawing/2014/main" id="{835154F3-41D4-5C6D-AC27-81FE7912B4F7}"/>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1" action="ppaction://hlinksldjump"/>
            <a:extLst>
              <a:ext uri="{FF2B5EF4-FFF2-40B4-BE49-F238E27FC236}">
                <a16:creationId xmlns:a16="http://schemas.microsoft.com/office/drawing/2014/main" id="{830FFEB5-6764-B3EA-0598-CFD7E34B947A}"/>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2" action="ppaction://hlinksldjump"/>
            <a:extLst>
              <a:ext uri="{FF2B5EF4-FFF2-40B4-BE49-F238E27FC236}">
                <a16:creationId xmlns:a16="http://schemas.microsoft.com/office/drawing/2014/main" id="{657C9A26-745E-ADB3-5E12-9FFD1944F25E}"/>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09594710"/>
      </p:ext>
    </p:extLst>
  </p:cSld>
  <p:clrMapOvr>
    <a:masterClrMapping/>
  </p:clrMapOvr>
  <p:transition advClick="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4DB99-135D-A0AC-3E1D-99E0F0DF0BC3}"/>
            </a:ext>
          </a:extLst>
        </p:cNvPr>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04C8A7DA-460F-34EA-AF42-2D749EA756DF}"/>
              </a:ext>
            </a:extLst>
          </p:cNvPr>
          <p:cNvSpPr/>
          <p:nvPr/>
        </p:nvSpPr>
        <p:spPr>
          <a:xfrm>
            <a:off x="7543408" y="1614374"/>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05A0ABBE-502D-DAED-D2B7-6CB48372CD5A}"/>
              </a:ext>
            </a:extLst>
          </p:cNvPr>
          <p:cNvSpPr txBox="1"/>
          <p:nvPr/>
        </p:nvSpPr>
        <p:spPr>
          <a:xfrm>
            <a:off x="7591761" y="1686182"/>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54" name="Google Shape;105;p1">
            <a:extLst>
              <a:ext uri="{FF2B5EF4-FFF2-40B4-BE49-F238E27FC236}">
                <a16:creationId xmlns:a16="http://schemas.microsoft.com/office/drawing/2014/main" id="{69833684-9C46-7035-1ADF-71F358A5F34F}"/>
              </a:ext>
            </a:extLst>
          </p:cNvPr>
          <p:cNvSpPr/>
          <p:nvPr/>
        </p:nvSpPr>
        <p:spPr>
          <a:xfrm>
            <a:off x="7791528" y="2345842"/>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テキスト ボックス 55">
            <a:extLst>
              <a:ext uri="{FF2B5EF4-FFF2-40B4-BE49-F238E27FC236}">
                <a16:creationId xmlns:a16="http://schemas.microsoft.com/office/drawing/2014/main" id="{A4D20659-9150-065F-3460-FB49E6A5714C}"/>
              </a:ext>
            </a:extLst>
          </p:cNvPr>
          <p:cNvSpPr txBox="1"/>
          <p:nvPr/>
        </p:nvSpPr>
        <p:spPr>
          <a:xfrm>
            <a:off x="7722892" y="2360400"/>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7" name="円: 塗りつぶしなし 56">
            <a:extLst>
              <a:ext uri="{FF2B5EF4-FFF2-40B4-BE49-F238E27FC236}">
                <a16:creationId xmlns:a16="http://schemas.microsoft.com/office/drawing/2014/main" id="{4A1F7670-E681-C3F9-DF06-3B09A6099F82}"/>
              </a:ext>
            </a:extLst>
          </p:cNvPr>
          <p:cNvSpPr/>
          <p:nvPr/>
        </p:nvSpPr>
        <p:spPr>
          <a:xfrm>
            <a:off x="7998730" y="583055"/>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hlinkClick r:id="rId2" action="ppaction://hlinksldjump"/>
            <a:extLst>
              <a:ext uri="{FF2B5EF4-FFF2-40B4-BE49-F238E27FC236}">
                <a16:creationId xmlns:a16="http://schemas.microsoft.com/office/drawing/2014/main" id="{1D306B82-7973-13AD-F7A8-550D9A9E7119}"/>
              </a:ext>
            </a:extLst>
          </p:cNvPr>
          <p:cNvSpPr/>
          <p:nvPr/>
        </p:nvSpPr>
        <p:spPr>
          <a:xfrm>
            <a:off x="7543408" y="1614374"/>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EEE15685-39EE-0233-6CBB-2F8CACA7FCAC}"/>
              </a:ext>
            </a:extLst>
          </p:cNvPr>
          <p:cNvSpPr/>
          <p:nvPr/>
        </p:nvSpPr>
        <p:spPr>
          <a:xfrm>
            <a:off x="8112125" y="1344476"/>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F6F3558-6C74-706D-82EC-C6170B9723C1}"/>
              </a:ext>
            </a:extLst>
          </p:cNvPr>
          <p:cNvSpPr txBox="1"/>
          <p:nvPr/>
        </p:nvSpPr>
        <p:spPr>
          <a:xfrm>
            <a:off x="8144287" y="131481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時計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536229091"/>
      </p:ext>
    </p:extLst>
  </p:cSld>
  <p:clrMapOvr>
    <a:masterClrMapping/>
  </p:clrMapOvr>
  <p:transition advClick="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C118-79B1-0CE8-D4B2-EA35A14130A4}"/>
            </a:ext>
          </a:extLst>
        </p:cNvPr>
        <p:cNvGrpSpPr/>
        <p:nvPr/>
      </p:nvGrpSpPr>
      <p:grpSpPr>
        <a:xfrm>
          <a:off x="0" y="0"/>
          <a:ext cx="0" cy="0"/>
          <a:chOff x="0" y="0"/>
          <a:chExt cx="0" cy="0"/>
        </a:xfrm>
      </p:grpSpPr>
      <p:sp>
        <p:nvSpPr>
          <p:cNvPr id="2" name="Google Shape;105;p1">
            <a:hlinkClick r:id="rId2" action="ppaction://hlinksldjump"/>
            <a:extLst>
              <a:ext uri="{FF2B5EF4-FFF2-40B4-BE49-F238E27FC236}">
                <a16:creationId xmlns:a16="http://schemas.microsoft.com/office/drawing/2014/main" id="{AC708435-2EEB-BC70-CBD7-116CB0AB0D5F}"/>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 name="四角形: 角を丸くする 2">
            <a:hlinkClick r:id="rId3" action="ppaction://hlinksldjump"/>
            <a:extLst>
              <a:ext uri="{FF2B5EF4-FFF2-40B4-BE49-F238E27FC236}">
                <a16:creationId xmlns:a16="http://schemas.microsoft.com/office/drawing/2014/main" id="{A4ABCE95-CEF9-2D1E-4B76-794153A848DE}"/>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hlinkClick r:id="rId4" action="ppaction://hlinksldjump"/>
            <a:extLst>
              <a:ext uri="{FF2B5EF4-FFF2-40B4-BE49-F238E27FC236}">
                <a16:creationId xmlns:a16="http://schemas.microsoft.com/office/drawing/2014/main" id="{E69CCF39-93C7-7717-82BC-C09FA56C0EF6}"/>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hlinkClick r:id="rId5" action="ppaction://hlinksldjump"/>
            <a:extLst>
              <a:ext uri="{FF2B5EF4-FFF2-40B4-BE49-F238E27FC236}">
                <a16:creationId xmlns:a16="http://schemas.microsoft.com/office/drawing/2014/main" id="{3CD5979F-76FF-DD3D-E8EB-C098D2429818}"/>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hlinkClick r:id="rId6" action="ppaction://hlinksldjump"/>
            <a:extLst>
              <a:ext uri="{FF2B5EF4-FFF2-40B4-BE49-F238E27FC236}">
                <a16:creationId xmlns:a16="http://schemas.microsoft.com/office/drawing/2014/main" id="{17067E84-6D3D-B98F-AB34-94F715D3CAFD}"/>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hlinkClick r:id="rId7" action="ppaction://hlinksldjump"/>
            <a:extLst>
              <a:ext uri="{FF2B5EF4-FFF2-40B4-BE49-F238E27FC236}">
                <a16:creationId xmlns:a16="http://schemas.microsoft.com/office/drawing/2014/main" id="{45FBD634-E271-2C11-F491-7E4E5C9C4B6B}"/>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hlinkClick r:id="rId8" action="ppaction://hlinksldjump"/>
            <a:extLst>
              <a:ext uri="{FF2B5EF4-FFF2-40B4-BE49-F238E27FC236}">
                <a16:creationId xmlns:a16="http://schemas.microsoft.com/office/drawing/2014/main" id="{DB3AF4E0-92CF-934C-65E8-B09EA8BD3B61}"/>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hlinkClick r:id="rId9" action="ppaction://hlinksldjump"/>
            <a:extLst>
              <a:ext uri="{FF2B5EF4-FFF2-40B4-BE49-F238E27FC236}">
                <a16:creationId xmlns:a16="http://schemas.microsoft.com/office/drawing/2014/main" id="{FFF2012D-535D-AE5D-D3D4-FD0F79B9C785}"/>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hlinkClick r:id="rId10" action="ppaction://hlinksldjump"/>
            <a:extLst>
              <a:ext uri="{FF2B5EF4-FFF2-40B4-BE49-F238E27FC236}">
                <a16:creationId xmlns:a16="http://schemas.microsoft.com/office/drawing/2014/main" id="{5D11D256-92FF-24E7-8D9B-9F3F706D9741}"/>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hlinkClick r:id="rId11" action="ppaction://hlinksldjump"/>
            <a:extLst>
              <a:ext uri="{FF2B5EF4-FFF2-40B4-BE49-F238E27FC236}">
                <a16:creationId xmlns:a16="http://schemas.microsoft.com/office/drawing/2014/main" id="{5208FE55-25E3-F29B-9B95-E8BF045B9CAE}"/>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hlinkClick r:id="rId12" action="ppaction://hlinksldjump"/>
            <a:extLst>
              <a:ext uri="{FF2B5EF4-FFF2-40B4-BE49-F238E27FC236}">
                <a16:creationId xmlns:a16="http://schemas.microsoft.com/office/drawing/2014/main" id="{34D7244B-2BB4-519B-1694-7F3940A7BAEE}"/>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31718132"/>
      </p:ext>
    </p:extLst>
  </p:cSld>
  <p:clrMapOvr>
    <a:masterClrMapping/>
  </p:clrMapOvr>
  <p:transition advClick="0">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49FA-ABC7-B920-946D-1FF8DA2AC0DD}"/>
            </a:ext>
          </a:extLst>
        </p:cNvPr>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82C45826-CC3D-8A87-E3C2-4563E0699027}"/>
              </a:ext>
            </a:extLst>
          </p:cNvPr>
          <p:cNvSpPr/>
          <p:nvPr/>
        </p:nvSpPr>
        <p:spPr>
          <a:xfrm>
            <a:off x="6530452" y="3002093"/>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A2C126D7-0925-9A72-6BA5-67839FED5E4A}"/>
              </a:ext>
            </a:extLst>
          </p:cNvPr>
          <p:cNvSpPr txBox="1"/>
          <p:nvPr/>
        </p:nvSpPr>
        <p:spPr>
          <a:xfrm>
            <a:off x="6578805" y="3073901"/>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54" name="Google Shape;105;p1">
            <a:extLst>
              <a:ext uri="{FF2B5EF4-FFF2-40B4-BE49-F238E27FC236}">
                <a16:creationId xmlns:a16="http://schemas.microsoft.com/office/drawing/2014/main" id="{07CB7003-A896-FF05-7229-31211E796736}"/>
              </a:ext>
            </a:extLst>
          </p:cNvPr>
          <p:cNvSpPr/>
          <p:nvPr/>
        </p:nvSpPr>
        <p:spPr>
          <a:xfrm>
            <a:off x="6778572" y="3733561"/>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テキスト ボックス 55">
            <a:extLst>
              <a:ext uri="{FF2B5EF4-FFF2-40B4-BE49-F238E27FC236}">
                <a16:creationId xmlns:a16="http://schemas.microsoft.com/office/drawing/2014/main" id="{A11318AD-1407-2ACE-C4DB-0534C7AE8AF0}"/>
              </a:ext>
            </a:extLst>
          </p:cNvPr>
          <p:cNvSpPr txBox="1"/>
          <p:nvPr/>
        </p:nvSpPr>
        <p:spPr>
          <a:xfrm>
            <a:off x="6709936" y="3748119"/>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7" name="円: 塗りつぶしなし 56">
            <a:extLst>
              <a:ext uri="{FF2B5EF4-FFF2-40B4-BE49-F238E27FC236}">
                <a16:creationId xmlns:a16="http://schemas.microsoft.com/office/drawing/2014/main" id="{6C67E268-855E-3C8F-6A7F-41A4B27A4BD9}"/>
              </a:ext>
            </a:extLst>
          </p:cNvPr>
          <p:cNvSpPr/>
          <p:nvPr/>
        </p:nvSpPr>
        <p:spPr>
          <a:xfrm>
            <a:off x="6985774" y="1659476"/>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hlinkClick r:id="rId2" action="ppaction://hlinksldjump"/>
            <a:extLst>
              <a:ext uri="{FF2B5EF4-FFF2-40B4-BE49-F238E27FC236}">
                <a16:creationId xmlns:a16="http://schemas.microsoft.com/office/drawing/2014/main" id="{76D08CFE-1131-9346-E450-802C891542B8}"/>
              </a:ext>
            </a:extLst>
          </p:cNvPr>
          <p:cNvSpPr/>
          <p:nvPr/>
        </p:nvSpPr>
        <p:spPr>
          <a:xfrm>
            <a:off x="6530452" y="3002093"/>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42DBC187-9A47-6E28-6FBD-4A3BE9D55A64}"/>
              </a:ext>
            </a:extLst>
          </p:cNvPr>
          <p:cNvSpPr/>
          <p:nvPr/>
        </p:nvSpPr>
        <p:spPr>
          <a:xfrm>
            <a:off x="6596489" y="2652767"/>
            <a:ext cx="1684737"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E8AB284-81C2-1069-5E0E-C9E31102F254}"/>
              </a:ext>
            </a:extLst>
          </p:cNvPr>
          <p:cNvSpPr txBox="1"/>
          <p:nvPr/>
        </p:nvSpPr>
        <p:spPr>
          <a:xfrm>
            <a:off x="6620459" y="2623107"/>
            <a:ext cx="1636796"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電子黒板</a:t>
            </a:r>
            <a:r>
              <a:rPr lang="ja-JP" altLang="en-US" sz="1050" b="1" dirty="0">
                <a:solidFill>
                  <a:schemeClr val="bg1"/>
                </a:solidFill>
                <a:latin typeface="UD デジタル 教科書体 NP-R" panose="02020400000000000000" pitchFamily="18" charset="-128"/>
                <a:ea typeface="UD デジタル 教科書体 NP-R" panose="02020400000000000000" pitchFamily="18" charset="-128"/>
              </a:rPr>
              <a:t>（テレビ） </a:t>
            </a: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888496428"/>
      </p:ext>
    </p:extLst>
  </p:cSld>
  <p:clrMapOvr>
    <a:masterClrMapping/>
  </p:clrMapOvr>
  <p:transition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78AB9-B69C-32F7-FDBA-D2F2BF878F69}"/>
            </a:ext>
          </a:extLst>
        </p:cNvPr>
        <p:cNvGrpSpPr/>
        <p:nvPr/>
      </p:nvGrpSpPr>
      <p:grpSpPr>
        <a:xfrm>
          <a:off x="0" y="0"/>
          <a:ext cx="0" cy="0"/>
          <a:chOff x="0" y="0"/>
          <a:chExt cx="0" cy="0"/>
        </a:xfrm>
      </p:grpSpPr>
      <p:pic>
        <p:nvPicPr>
          <p:cNvPr id="15" name="図 14" descr="アプリケーション&#10;&#10;AI 生成コンテンツは誤りを含む可能性があります。">
            <a:extLst>
              <a:ext uri="{FF2B5EF4-FFF2-40B4-BE49-F238E27FC236}">
                <a16:creationId xmlns:a16="http://schemas.microsoft.com/office/drawing/2014/main" id="{F4C3F28A-3FD8-7A39-0D62-530BBF7A1C17}"/>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四角形: 角を丸くする 3">
            <a:extLst>
              <a:ext uri="{FF2B5EF4-FFF2-40B4-BE49-F238E27FC236}">
                <a16:creationId xmlns:a16="http://schemas.microsoft.com/office/drawing/2014/main" id="{3D591B4F-9A90-20E5-66F4-B414D8302199}"/>
              </a:ext>
            </a:extLst>
          </p:cNvPr>
          <p:cNvSpPr/>
          <p:nvPr/>
        </p:nvSpPr>
        <p:spPr>
          <a:xfrm>
            <a:off x="2988918" y="1488608"/>
            <a:ext cx="6210169" cy="4761720"/>
          </a:xfrm>
          <a:prstGeom prst="roundRect">
            <a:avLst>
              <a:gd name="adj" fmla="val 4267"/>
            </a:avLst>
          </a:prstGeom>
          <a:solidFill>
            <a:srgbClr val="FFFBD6"/>
          </a:solidFill>
          <a:ln w="1905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E619ADF-7000-3A31-B27D-C7E0C5E25D43}"/>
              </a:ext>
            </a:extLst>
          </p:cNvPr>
          <p:cNvSpPr/>
          <p:nvPr/>
        </p:nvSpPr>
        <p:spPr>
          <a:xfrm rot="21360000">
            <a:off x="2440434" y="1225102"/>
            <a:ext cx="3542624" cy="592584"/>
          </a:xfrm>
          <a:prstGeom prst="rect">
            <a:avLst/>
          </a:prstGeom>
          <a:solidFill>
            <a:schemeClr val="accent6">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15470EA-86DD-73D6-3425-9E042CFB54D0}"/>
              </a:ext>
            </a:extLst>
          </p:cNvPr>
          <p:cNvSpPr txBox="1"/>
          <p:nvPr/>
        </p:nvSpPr>
        <p:spPr>
          <a:xfrm rot="21360000">
            <a:off x="2537693" y="1290320"/>
            <a:ext cx="3416320" cy="523220"/>
          </a:xfrm>
          <a:prstGeom prst="rect">
            <a:avLst/>
          </a:prstGeom>
          <a:noFill/>
        </p:spPr>
        <p:txBody>
          <a:bodyPr wrap="non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公共施設ってなに？</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
        <p:nvSpPr>
          <p:cNvPr id="10" name="テキスト ボックス 9">
            <a:extLst>
              <a:ext uri="{FF2B5EF4-FFF2-40B4-BE49-F238E27FC236}">
                <a16:creationId xmlns:a16="http://schemas.microsoft.com/office/drawing/2014/main" id="{38718BE3-19F0-BE33-DC77-45B75774FBFD}"/>
              </a:ext>
            </a:extLst>
          </p:cNvPr>
          <p:cNvSpPr txBox="1"/>
          <p:nvPr/>
        </p:nvSpPr>
        <p:spPr>
          <a:xfrm>
            <a:off x="3178630" y="2042108"/>
            <a:ext cx="5817324" cy="3923318"/>
          </a:xfrm>
          <a:prstGeom prst="rect">
            <a:avLst/>
          </a:prstGeom>
          <a:noFill/>
        </p:spPr>
        <p:txBody>
          <a:bodyPr wrap="square" rtlCol="0">
            <a:spAutoFit/>
          </a:bodyPr>
          <a:lstStyle/>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“公共”とは「みんなの」、“施設”とは「建物や設備」のことです。</a:t>
            </a:r>
            <a:endParaRPr lang="en-US" altLang="ja-JP" sz="2400" dirty="0">
              <a:latin typeface="UD デジタル 教科書体 NP-R" panose="02020400000000000000" pitchFamily="18" charset="-128"/>
              <a:ea typeface="UD デジタル 教科書体 NP-R" panose="02020400000000000000" pitchFamily="18" charset="-128"/>
            </a:endParaRP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学校や図書館、公園など、わたしたちみんなのためにつくられた建物などを、「公共施設」といいます。</a:t>
            </a: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公共施設は、国や県や市町のお金、つまり税金でつくられ、施設の維持・管理の費用も税金が使われています。</a:t>
            </a:r>
          </a:p>
        </p:txBody>
      </p:sp>
      <p:sp>
        <p:nvSpPr>
          <p:cNvPr id="23" name="Google Shape;111;p1">
            <a:extLst>
              <a:ext uri="{FF2B5EF4-FFF2-40B4-BE49-F238E27FC236}">
                <a16:creationId xmlns:a16="http://schemas.microsoft.com/office/drawing/2014/main" id="{6A383E3A-D272-49DA-3B68-6CB862F2E52F}"/>
              </a:ext>
            </a:extLst>
          </p:cNvPr>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税金って何だろう</a:t>
            </a:r>
          </a:p>
        </p:txBody>
      </p:sp>
      <p:sp>
        <p:nvSpPr>
          <p:cNvPr id="12" name="正方形/長方形 11">
            <a:extLst>
              <a:ext uri="{FF2B5EF4-FFF2-40B4-BE49-F238E27FC236}">
                <a16:creationId xmlns:a16="http://schemas.microsoft.com/office/drawing/2014/main" id="{447A7A26-8AFB-47A1-A451-1E57FD8CA9A4}"/>
              </a:ext>
            </a:extLst>
          </p:cNvPr>
          <p:cNvSpPr/>
          <p:nvPr/>
        </p:nvSpPr>
        <p:spPr>
          <a:xfrm>
            <a:off x="6986588" y="4948487"/>
            <a:ext cx="483394"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800" dirty="0">
                <a:latin typeface="UD デジタル 教科書体 NP-R" panose="02020400000000000000" pitchFamily="18" charset="-128"/>
                <a:ea typeface="UD デジタル 教科書体 NP-R" panose="02020400000000000000" pitchFamily="18" charset="-128"/>
              </a:rPr>
              <a:t>いじ</a:t>
            </a:r>
            <a:endParaRPr kumimoji="1" lang="ja-JP" altLang="en-US" sz="800" dirty="0">
              <a:latin typeface="UD デジタル 教科書体 NP-R" panose="02020400000000000000" pitchFamily="18" charset="-128"/>
              <a:ea typeface="UD デジタル 教科書体 NP-R" panose="02020400000000000000" pitchFamily="18" charset="-128"/>
            </a:endParaRPr>
          </a:p>
        </p:txBody>
      </p:sp>
      <p:sp>
        <p:nvSpPr>
          <p:cNvPr id="13" name="正方形/長方形 12">
            <a:extLst>
              <a:ext uri="{FF2B5EF4-FFF2-40B4-BE49-F238E27FC236}">
                <a16:creationId xmlns:a16="http://schemas.microsoft.com/office/drawing/2014/main" id="{B6545427-7AFF-4CDA-B519-0C5183D9BE69}"/>
              </a:ext>
            </a:extLst>
          </p:cNvPr>
          <p:cNvSpPr/>
          <p:nvPr/>
        </p:nvSpPr>
        <p:spPr>
          <a:xfrm>
            <a:off x="7851849" y="4948487"/>
            <a:ext cx="577952"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kumimoji="1" lang="ja-JP" altLang="en-US" sz="800" dirty="0">
                <a:latin typeface="UD デジタル 教科書体 NP-R" panose="02020400000000000000" pitchFamily="18" charset="-128"/>
                <a:ea typeface="UD デジタル 教科書体 NP-R" panose="02020400000000000000" pitchFamily="18" charset="-128"/>
              </a:rPr>
              <a:t>かんり</a:t>
            </a:r>
          </a:p>
        </p:txBody>
      </p:sp>
    </p:spTree>
    <p:extLst>
      <p:ext uri="{BB962C8B-B14F-4D97-AF65-F5344CB8AC3E}">
        <p14:creationId xmlns:p14="http://schemas.microsoft.com/office/powerpoint/2010/main" val="175854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p:bldP spid="12"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1724C-85DB-E4A6-F486-DC1A5FD9946C}"/>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C61A965A-18BA-1744-3D4C-C83D4DB09F75}"/>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B05C01F8-D628-9A7C-12EE-F9FDF8040654}"/>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B3653E77-9DF7-41D5-A37F-837D183DA2A4}"/>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73C7816C-7F65-2EB4-7B09-C9E64D4F1463}"/>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567DD233-352B-2284-EB1D-4450E9417683}"/>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480D85B5-B98B-4B66-6202-983691939BA2}"/>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5531729C-4545-FF03-CCAC-F30E52CABF66}"/>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BF144C74-0362-0EE5-4E8B-7E2107044294}"/>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011DFC2F-3DA0-3242-11B2-2BCEDB1485A0}"/>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A9B80398-7608-87BF-EA44-89E77F7E2D93}"/>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028E7B59-DACE-FD25-8FE7-3FD908A6AF65}"/>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18827664"/>
      </p:ext>
    </p:extLst>
  </p:cSld>
  <p:clrMapOvr>
    <a:masterClrMapping/>
  </p:clrMapOvr>
  <p:transition advClick="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CBA1-384C-F671-8725-C65C3CD0C82B}"/>
            </a:ext>
          </a:extLst>
        </p:cNvPr>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5B5449D7-220B-ADBD-1561-E16C0598B80E}"/>
              </a:ext>
            </a:extLst>
          </p:cNvPr>
          <p:cNvSpPr/>
          <p:nvPr/>
        </p:nvSpPr>
        <p:spPr>
          <a:xfrm>
            <a:off x="9992843" y="3560617"/>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2B2B2C3F-13BC-560E-6137-13AB76C2ECF4}"/>
              </a:ext>
            </a:extLst>
          </p:cNvPr>
          <p:cNvSpPr txBox="1"/>
          <p:nvPr/>
        </p:nvSpPr>
        <p:spPr>
          <a:xfrm>
            <a:off x="10041196" y="3632425"/>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54" name="Google Shape;105;p1">
            <a:extLst>
              <a:ext uri="{FF2B5EF4-FFF2-40B4-BE49-F238E27FC236}">
                <a16:creationId xmlns:a16="http://schemas.microsoft.com/office/drawing/2014/main" id="{0C9E1F7D-C3BF-7505-53FE-F7C685047C03}"/>
              </a:ext>
            </a:extLst>
          </p:cNvPr>
          <p:cNvSpPr/>
          <p:nvPr/>
        </p:nvSpPr>
        <p:spPr>
          <a:xfrm>
            <a:off x="10240963" y="429208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テキスト ボックス 55">
            <a:extLst>
              <a:ext uri="{FF2B5EF4-FFF2-40B4-BE49-F238E27FC236}">
                <a16:creationId xmlns:a16="http://schemas.microsoft.com/office/drawing/2014/main" id="{057810CE-F530-6C19-3A2A-FEBC5BE3E478}"/>
              </a:ext>
            </a:extLst>
          </p:cNvPr>
          <p:cNvSpPr txBox="1"/>
          <p:nvPr/>
        </p:nvSpPr>
        <p:spPr>
          <a:xfrm>
            <a:off x="10170826" y="4306643"/>
            <a:ext cx="1502498"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7" name="円: 塗りつぶしなし 56">
            <a:extLst>
              <a:ext uri="{FF2B5EF4-FFF2-40B4-BE49-F238E27FC236}">
                <a16:creationId xmlns:a16="http://schemas.microsoft.com/office/drawing/2014/main" id="{21130F86-EEE3-1493-2A2C-CEA9A1613A55}"/>
              </a:ext>
            </a:extLst>
          </p:cNvPr>
          <p:cNvSpPr/>
          <p:nvPr/>
        </p:nvSpPr>
        <p:spPr>
          <a:xfrm>
            <a:off x="10448165" y="2358119"/>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hlinkClick r:id="rId2" action="ppaction://hlinksldjump"/>
            <a:extLst>
              <a:ext uri="{FF2B5EF4-FFF2-40B4-BE49-F238E27FC236}">
                <a16:creationId xmlns:a16="http://schemas.microsoft.com/office/drawing/2014/main" id="{8994D0B3-AC3C-6A8D-E6FA-4406751FEC2F}"/>
              </a:ext>
            </a:extLst>
          </p:cNvPr>
          <p:cNvSpPr/>
          <p:nvPr/>
        </p:nvSpPr>
        <p:spPr>
          <a:xfrm>
            <a:off x="9992843" y="3560617"/>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7F5022AE-737E-E1A5-EAEC-868D0B78E348}"/>
              </a:ext>
            </a:extLst>
          </p:cNvPr>
          <p:cNvSpPr/>
          <p:nvPr/>
        </p:nvSpPr>
        <p:spPr>
          <a:xfrm>
            <a:off x="10538159" y="3158065"/>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5D34D5E-DA3D-8814-779A-C773E865E0D6}"/>
              </a:ext>
            </a:extLst>
          </p:cNvPr>
          <p:cNvSpPr txBox="1"/>
          <p:nvPr/>
        </p:nvSpPr>
        <p:spPr>
          <a:xfrm>
            <a:off x="10570321" y="31284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黒板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267736043"/>
      </p:ext>
    </p:extLst>
  </p:cSld>
  <p:clrMapOvr>
    <a:masterClrMapping/>
  </p:clrMapOvr>
  <p:transition advClick="0">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40034-E8B6-3E4B-D910-5D5B8BE7355C}"/>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6663B2EF-308D-B61B-FF9C-8ECFBB66E404}"/>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29F2F791-5F3D-D480-7997-791A728D6E4D}"/>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ED796696-56E6-0139-F182-3985C6F89F5C}"/>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75411E09-EDBF-AEA9-D7F1-4EBD101EDD60}"/>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D64AC7A5-6D5B-0C42-A777-DE4D8DD99D90}"/>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13B2CC59-5892-9365-CA11-E804C531F624}"/>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6B9D4B2A-D7CD-F22C-7D91-E398D5D45016}"/>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8696453A-01AD-FDBE-BF78-BF0BF4DCF879}"/>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BEE0E264-2878-5731-7E3E-D56BBF46D0CA}"/>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CF9E1578-7C54-17BF-D193-4224EAF5939D}"/>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D8A87351-C34D-8D48-7329-A5A4DDE0CEE7}"/>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6638967"/>
      </p:ext>
    </p:extLst>
  </p:cSld>
  <p:clrMapOvr>
    <a:masterClrMapping/>
  </p:clrMapOvr>
  <p:transition advClick="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966DD-344B-FCEA-680B-BECA6E0A1C1A}"/>
            </a:ext>
          </a:extLst>
        </p:cNvPr>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11839EC9-E919-B91D-2546-020FE4E7D0CA}"/>
              </a:ext>
            </a:extLst>
          </p:cNvPr>
          <p:cNvSpPr/>
          <p:nvPr/>
        </p:nvSpPr>
        <p:spPr>
          <a:xfrm>
            <a:off x="8513364" y="4844886"/>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AC29597B-A343-E582-1766-47BFA52221F8}"/>
              </a:ext>
            </a:extLst>
          </p:cNvPr>
          <p:cNvSpPr txBox="1"/>
          <p:nvPr/>
        </p:nvSpPr>
        <p:spPr>
          <a:xfrm>
            <a:off x="8561717" y="4916694"/>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54" name="Google Shape;105;p1">
            <a:extLst>
              <a:ext uri="{FF2B5EF4-FFF2-40B4-BE49-F238E27FC236}">
                <a16:creationId xmlns:a16="http://schemas.microsoft.com/office/drawing/2014/main" id="{6E204958-6AD2-173E-FE07-0A454AC8134D}"/>
              </a:ext>
            </a:extLst>
          </p:cNvPr>
          <p:cNvSpPr/>
          <p:nvPr/>
        </p:nvSpPr>
        <p:spPr>
          <a:xfrm>
            <a:off x="8761484" y="5576354"/>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テキスト ボックス 55">
            <a:extLst>
              <a:ext uri="{FF2B5EF4-FFF2-40B4-BE49-F238E27FC236}">
                <a16:creationId xmlns:a16="http://schemas.microsoft.com/office/drawing/2014/main" id="{727F67C0-291F-03F3-E612-FB5C843C1B7D}"/>
              </a:ext>
            </a:extLst>
          </p:cNvPr>
          <p:cNvSpPr txBox="1"/>
          <p:nvPr/>
        </p:nvSpPr>
        <p:spPr>
          <a:xfrm>
            <a:off x="8692848" y="5590912"/>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7" name="円: 塗りつぶしなし 56">
            <a:extLst>
              <a:ext uri="{FF2B5EF4-FFF2-40B4-BE49-F238E27FC236}">
                <a16:creationId xmlns:a16="http://schemas.microsoft.com/office/drawing/2014/main" id="{112B36F3-79DF-4761-A1BE-87512158AA61}"/>
              </a:ext>
            </a:extLst>
          </p:cNvPr>
          <p:cNvSpPr/>
          <p:nvPr/>
        </p:nvSpPr>
        <p:spPr>
          <a:xfrm>
            <a:off x="8968686" y="3806775"/>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hlinkClick r:id="rId2" action="ppaction://hlinksldjump"/>
            <a:extLst>
              <a:ext uri="{FF2B5EF4-FFF2-40B4-BE49-F238E27FC236}">
                <a16:creationId xmlns:a16="http://schemas.microsoft.com/office/drawing/2014/main" id="{BDA2057B-FDC4-2991-D8F3-9027AF0A9DAA}"/>
              </a:ext>
            </a:extLst>
          </p:cNvPr>
          <p:cNvSpPr/>
          <p:nvPr/>
        </p:nvSpPr>
        <p:spPr>
          <a:xfrm>
            <a:off x="8513364" y="4844886"/>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96791457-66FA-70A1-3C06-3903B421F4BB}"/>
              </a:ext>
            </a:extLst>
          </p:cNvPr>
          <p:cNvSpPr/>
          <p:nvPr/>
        </p:nvSpPr>
        <p:spPr>
          <a:xfrm>
            <a:off x="8995892" y="4253216"/>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350ED05-7C1C-8973-7B03-F120301F87F5}"/>
              </a:ext>
            </a:extLst>
          </p:cNvPr>
          <p:cNvSpPr txBox="1"/>
          <p:nvPr/>
        </p:nvSpPr>
        <p:spPr>
          <a:xfrm>
            <a:off x="9028054" y="422355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512505661"/>
      </p:ext>
    </p:extLst>
  </p:cSld>
  <p:clrMapOvr>
    <a:masterClrMapping/>
  </p:clrMapOvr>
  <p:transition advClick="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1A96A-8401-F53C-5BD2-F418B3D2D4D6}"/>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8E46DF65-B53A-3249-CDF6-F761606AC3ED}"/>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0B297B3E-57C5-A786-0A6B-6D104D6DC082}"/>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D9A74853-8ED2-39A8-58D0-27BED37ECCD4}"/>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D233EABB-3E11-E90E-24C4-BEE6B59E7283}"/>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A7180215-FB01-D2BE-4BF0-6C83CFD2616A}"/>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8B20B943-5427-236C-C379-F68E51F7F9C2}"/>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81576B97-8608-B971-B7F4-BFC4DE68279F}"/>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85D2258D-5F05-A712-69BD-8804D0597CC1}"/>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F9D63362-DD0F-12E2-9E24-FA4C6CCDCF46}"/>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ECE60DD6-F1ED-54BD-1FE8-D4D20F56412D}"/>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EAAF50A8-C86D-9385-7B2B-6C41D99E4476}"/>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57281528"/>
      </p:ext>
    </p:extLst>
  </p:cSld>
  <p:clrMapOvr>
    <a:masterClrMapping/>
  </p:clrMapOvr>
  <p:transition advClick="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761B1-9CA5-FB88-C9DE-36FE76D04509}"/>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D229D199-8622-D8CC-5F45-4C5C11D0F48F}"/>
              </a:ext>
            </a:extLst>
          </p:cNvPr>
          <p:cNvSpPr/>
          <p:nvPr/>
        </p:nvSpPr>
        <p:spPr>
          <a:xfrm>
            <a:off x="5601211" y="4623240"/>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F35A7505-A327-9E27-7D7F-E4388B4BF673}"/>
              </a:ext>
            </a:extLst>
          </p:cNvPr>
          <p:cNvSpPr txBox="1"/>
          <p:nvPr/>
        </p:nvSpPr>
        <p:spPr>
          <a:xfrm>
            <a:off x="5649564" y="4695048"/>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8" name="Google Shape;105;p1">
            <a:extLst>
              <a:ext uri="{FF2B5EF4-FFF2-40B4-BE49-F238E27FC236}">
                <a16:creationId xmlns:a16="http://schemas.microsoft.com/office/drawing/2014/main" id="{68C0AC60-2A41-ADF1-75EF-27BDA1374487}"/>
              </a:ext>
            </a:extLst>
          </p:cNvPr>
          <p:cNvSpPr/>
          <p:nvPr/>
        </p:nvSpPr>
        <p:spPr>
          <a:xfrm>
            <a:off x="5847830" y="535470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テキスト ボックス 8">
            <a:extLst>
              <a:ext uri="{FF2B5EF4-FFF2-40B4-BE49-F238E27FC236}">
                <a16:creationId xmlns:a16="http://schemas.microsoft.com/office/drawing/2014/main" id="{F2D3D184-CC7D-628F-5D1E-96B0A6B49171}"/>
              </a:ext>
            </a:extLst>
          </p:cNvPr>
          <p:cNvSpPr txBox="1"/>
          <p:nvPr/>
        </p:nvSpPr>
        <p:spPr>
          <a:xfrm>
            <a:off x="5779945" y="5369266"/>
            <a:ext cx="1500997"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 name="乗算記号 9">
            <a:extLst>
              <a:ext uri="{FF2B5EF4-FFF2-40B4-BE49-F238E27FC236}">
                <a16:creationId xmlns:a16="http://schemas.microsoft.com/office/drawing/2014/main" id="{6191E7F9-E386-DCD5-A34D-194892808DB9}"/>
              </a:ext>
            </a:extLst>
          </p:cNvPr>
          <p:cNvSpPr/>
          <p:nvPr/>
        </p:nvSpPr>
        <p:spPr>
          <a:xfrm>
            <a:off x="5884611" y="3445375"/>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四角形: 角を丸くする 10">
            <a:hlinkClick r:id="rId2" action="ppaction://hlinksldjump"/>
            <a:extLst>
              <a:ext uri="{FF2B5EF4-FFF2-40B4-BE49-F238E27FC236}">
                <a16:creationId xmlns:a16="http://schemas.microsoft.com/office/drawing/2014/main" id="{50B7AEB3-C5D8-4605-B60F-92FB42FA7165}"/>
              </a:ext>
            </a:extLst>
          </p:cNvPr>
          <p:cNvSpPr/>
          <p:nvPr/>
        </p:nvSpPr>
        <p:spPr>
          <a:xfrm>
            <a:off x="5601211" y="4623240"/>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D1ABB843-076A-318F-EA6C-25CC9226A82A}"/>
              </a:ext>
            </a:extLst>
          </p:cNvPr>
          <p:cNvSpPr/>
          <p:nvPr/>
        </p:nvSpPr>
        <p:spPr>
          <a:xfrm>
            <a:off x="5903525" y="4322645"/>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F5E61793-F2B8-4987-8A70-C3ADD4AD7FD8}"/>
              </a:ext>
            </a:extLst>
          </p:cNvPr>
          <p:cNvSpPr txBox="1"/>
          <p:nvPr/>
        </p:nvSpPr>
        <p:spPr>
          <a:xfrm>
            <a:off x="5950106" y="4292985"/>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ふでばこ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653472037"/>
      </p:ext>
    </p:extLst>
  </p:cSld>
  <p:clrMapOvr>
    <a:masterClrMapping/>
  </p:clrMapOvr>
  <p:transition advClick="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01D60-AA9B-89B9-E932-974D8532E873}"/>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E87459A9-CAEA-9004-03F1-144151856AE8}"/>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1208261C-0524-348D-587D-CB20D201F67D}"/>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B77FDEA8-C2E6-0F78-F1D7-F976F5E2A3AE}"/>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AE4EF985-7B36-3C33-5B63-C21204F987F2}"/>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15A8B0DD-2BB2-1F62-66CC-9CE54EC92B63}"/>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74571ABB-471E-F1B4-4B58-461A9424B7C2}"/>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CDC82F5D-D4F7-F84E-926B-BAA1E2F0D0C3}"/>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E29CFF3F-070A-31F9-13DD-B078242081E3}"/>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8F517128-3E95-735F-B0A2-97E99FC59AB0}"/>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24E5B459-1E00-8DBF-EE92-7B1EC8AC210B}"/>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F6230D1F-3E23-DCCF-75E4-5228F10874C4}"/>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77297116"/>
      </p:ext>
    </p:extLst>
  </p:cSld>
  <p:clrMapOvr>
    <a:masterClrMapping/>
  </p:clrMapOvr>
  <p:transition advClick="0">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F461-F212-1790-DF19-BF9E5E87E410}"/>
            </a:ext>
          </a:extLst>
        </p:cNvPr>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8CB2D4F3-B29D-352D-A25D-0452D0DD68E2}"/>
              </a:ext>
            </a:extLst>
          </p:cNvPr>
          <p:cNvSpPr/>
          <p:nvPr/>
        </p:nvSpPr>
        <p:spPr>
          <a:xfrm>
            <a:off x="7105804" y="5440787"/>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693C5878-C80B-E7B8-402B-F749A8D3A902}"/>
              </a:ext>
            </a:extLst>
          </p:cNvPr>
          <p:cNvSpPr txBox="1"/>
          <p:nvPr/>
        </p:nvSpPr>
        <p:spPr>
          <a:xfrm>
            <a:off x="7154157" y="5512595"/>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4" name="Google Shape;105;p1">
            <a:extLst>
              <a:ext uri="{FF2B5EF4-FFF2-40B4-BE49-F238E27FC236}">
                <a16:creationId xmlns:a16="http://schemas.microsoft.com/office/drawing/2014/main" id="{533A1E33-FF4A-32EB-9D5D-E1D542B03BD2}"/>
              </a:ext>
            </a:extLst>
          </p:cNvPr>
          <p:cNvSpPr/>
          <p:nvPr/>
        </p:nvSpPr>
        <p:spPr>
          <a:xfrm>
            <a:off x="7353924" y="6172255"/>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5" name="テキスト ボックス 14">
            <a:extLst>
              <a:ext uri="{FF2B5EF4-FFF2-40B4-BE49-F238E27FC236}">
                <a16:creationId xmlns:a16="http://schemas.microsoft.com/office/drawing/2014/main" id="{91FC4123-0433-09B9-0533-94F54E59E963}"/>
              </a:ext>
            </a:extLst>
          </p:cNvPr>
          <p:cNvSpPr txBox="1"/>
          <p:nvPr/>
        </p:nvSpPr>
        <p:spPr>
          <a:xfrm>
            <a:off x="7283787" y="6186813"/>
            <a:ext cx="1502498"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6" name="円: 塗りつぶしなし 15">
            <a:extLst>
              <a:ext uri="{FF2B5EF4-FFF2-40B4-BE49-F238E27FC236}">
                <a16:creationId xmlns:a16="http://schemas.microsoft.com/office/drawing/2014/main" id="{B92D7EEE-4AC1-2A52-A639-A39A422BC615}"/>
              </a:ext>
            </a:extLst>
          </p:cNvPr>
          <p:cNvSpPr/>
          <p:nvPr/>
        </p:nvSpPr>
        <p:spPr>
          <a:xfrm>
            <a:off x="7561126" y="4402676"/>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hlinkClick r:id="rId2" action="ppaction://hlinksldjump"/>
            <a:extLst>
              <a:ext uri="{FF2B5EF4-FFF2-40B4-BE49-F238E27FC236}">
                <a16:creationId xmlns:a16="http://schemas.microsoft.com/office/drawing/2014/main" id="{4B9CB35C-5F1C-1F17-D51A-95F4D008C9E9}"/>
              </a:ext>
            </a:extLst>
          </p:cNvPr>
          <p:cNvSpPr/>
          <p:nvPr/>
        </p:nvSpPr>
        <p:spPr>
          <a:xfrm>
            <a:off x="7105804" y="5440787"/>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5D9D83C4-31F9-B496-F943-BD686BBB2A9E}"/>
              </a:ext>
            </a:extLst>
          </p:cNvPr>
          <p:cNvSpPr/>
          <p:nvPr/>
        </p:nvSpPr>
        <p:spPr>
          <a:xfrm>
            <a:off x="7722358" y="4784330"/>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5B6227C-21EE-03E5-925A-04E422CE8CE3}"/>
              </a:ext>
            </a:extLst>
          </p:cNvPr>
          <p:cNvSpPr txBox="1"/>
          <p:nvPr/>
        </p:nvSpPr>
        <p:spPr>
          <a:xfrm>
            <a:off x="7754520" y="4754670"/>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机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623100156"/>
      </p:ext>
    </p:extLst>
  </p:cSld>
  <p:clrMapOvr>
    <a:masterClrMapping/>
  </p:clrMapOvr>
  <p:transition advClick="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A41B2-B9FE-1879-E2D5-6B6116BFC02A}"/>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C84A9038-A1F7-D4B3-7058-A00B2A60D968}"/>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6646CCCC-3146-92A9-96CC-34C83B227004}"/>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F9980F21-BBA9-A788-8ED9-2E9E3BA9E679}"/>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9AAA999C-0DE7-520F-91CA-ECD41FDDE6C3}"/>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FF68B1E4-31B5-08FA-3E10-765FBE08BD18}"/>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CFDB1806-AAE3-0CE8-8557-D8C37754289C}"/>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364FE6D9-3007-B1E0-217A-BF0282187FDD}"/>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7E7F6D21-5DD4-77EF-16AD-A1FCDCC27BDD}"/>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A75BC74C-AAB9-FD6A-7351-02F2FB38CEDC}"/>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0A70C258-05B4-29F5-FEC8-AB540A107F85}"/>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DBA25F4E-3F88-72F8-9F5E-67EE14A87496}"/>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5346717"/>
      </p:ext>
    </p:extLst>
  </p:cSld>
  <p:clrMapOvr>
    <a:masterClrMapping/>
  </p:clrMapOvr>
  <p:transition advClick="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F856F-CB22-C5F6-E135-7E3C831476EF}"/>
            </a:ext>
          </a:extLst>
        </p:cNvPr>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4C9A0CCD-103A-3967-282B-8BBA556B25E2}"/>
              </a:ext>
            </a:extLst>
          </p:cNvPr>
          <p:cNvSpPr/>
          <p:nvPr/>
        </p:nvSpPr>
        <p:spPr>
          <a:xfrm>
            <a:off x="7311286" y="5101616"/>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8DF41D55-3756-1D08-E90D-EC301DF9A93B}"/>
              </a:ext>
            </a:extLst>
          </p:cNvPr>
          <p:cNvSpPr txBox="1"/>
          <p:nvPr/>
        </p:nvSpPr>
        <p:spPr>
          <a:xfrm>
            <a:off x="7359639" y="5173424"/>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4" name="Google Shape;105;p1">
            <a:extLst>
              <a:ext uri="{FF2B5EF4-FFF2-40B4-BE49-F238E27FC236}">
                <a16:creationId xmlns:a16="http://schemas.microsoft.com/office/drawing/2014/main" id="{411F031F-05F0-5167-5C99-5D1234AD9B48}"/>
              </a:ext>
            </a:extLst>
          </p:cNvPr>
          <p:cNvSpPr/>
          <p:nvPr/>
        </p:nvSpPr>
        <p:spPr>
          <a:xfrm>
            <a:off x="7559406" y="5833084"/>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5" name="テキスト ボックス 14">
            <a:extLst>
              <a:ext uri="{FF2B5EF4-FFF2-40B4-BE49-F238E27FC236}">
                <a16:creationId xmlns:a16="http://schemas.microsoft.com/office/drawing/2014/main" id="{45A65ECF-56CC-D0B1-4C70-1C104E44DE42}"/>
              </a:ext>
            </a:extLst>
          </p:cNvPr>
          <p:cNvSpPr txBox="1"/>
          <p:nvPr/>
        </p:nvSpPr>
        <p:spPr>
          <a:xfrm>
            <a:off x="7490770" y="5847642"/>
            <a:ext cx="1499496"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6" name="円: 塗りつぶしなし 15">
            <a:extLst>
              <a:ext uri="{FF2B5EF4-FFF2-40B4-BE49-F238E27FC236}">
                <a16:creationId xmlns:a16="http://schemas.microsoft.com/office/drawing/2014/main" id="{E96D8990-7FBB-AA77-2C36-22CF49FE47AB}"/>
              </a:ext>
            </a:extLst>
          </p:cNvPr>
          <p:cNvSpPr/>
          <p:nvPr/>
        </p:nvSpPr>
        <p:spPr>
          <a:xfrm>
            <a:off x="9482393" y="5234883"/>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hlinkClick r:id="rId2" action="ppaction://hlinksldjump"/>
            <a:extLst>
              <a:ext uri="{FF2B5EF4-FFF2-40B4-BE49-F238E27FC236}">
                <a16:creationId xmlns:a16="http://schemas.microsoft.com/office/drawing/2014/main" id="{049146B6-42CB-A7C4-2C53-74945D98359E}"/>
              </a:ext>
            </a:extLst>
          </p:cNvPr>
          <p:cNvSpPr/>
          <p:nvPr/>
        </p:nvSpPr>
        <p:spPr>
          <a:xfrm>
            <a:off x="7311286" y="5101616"/>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F467F823-9C8E-6123-736D-D4963DF79DE9}"/>
              </a:ext>
            </a:extLst>
          </p:cNvPr>
          <p:cNvSpPr/>
          <p:nvPr/>
        </p:nvSpPr>
        <p:spPr>
          <a:xfrm>
            <a:off x="9385658" y="5877302"/>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4F1FCAFC-EB1A-1AE0-633E-40C4EAD04DA0}"/>
              </a:ext>
            </a:extLst>
          </p:cNvPr>
          <p:cNvSpPr txBox="1"/>
          <p:nvPr/>
        </p:nvSpPr>
        <p:spPr>
          <a:xfrm>
            <a:off x="9432239" y="5847642"/>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教科書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477629979"/>
      </p:ext>
    </p:extLst>
  </p:cSld>
  <p:clrMapOvr>
    <a:masterClrMapping/>
  </p:clrMapOvr>
  <p:transition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06CC7-546D-8DF2-3178-B385D41F1C75}"/>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EB413C76-8793-EE8B-6BDB-EE30F5C578E8}"/>
              </a:ext>
            </a:extLst>
          </p:cNvPr>
          <p:cNvPicPr>
            <a:picLocks noChangeAspect="1"/>
          </p:cNvPicPr>
          <p:nvPr/>
        </p:nvPicPr>
        <p:blipFill>
          <a:blip r:embed="rId2"/>
          <a:srcRect t="13523" b="13587"/>
          <a:stretch>
            <a:fillRect/>
          </a:stretch>
        </p:blipFill>
        <p:spPr>
          <a:xfrm>
            <a:off x="293594" y="739874"/>
            <a:ext cx="11604812" cy="5918633"/>
          </a:xfrm>
          <a:prstGeom prst="rect">
            <a:avLst/>
          </a:prstGeom>
          <a:ln>
            <a:solidFill>
              <a:schemeClr val="tx1"/>
            </a:solidFill>
          </a:ln>
        </p:spPr>
      </p:pic>
      <p:sp>
        <p:nvSpPr>
          <p:cNvPr id="41" name="Google Shape;111;p1">
            <a:extLst>
              <a:ext uri="{FF2B5EF4-FFF2-40B4-BE49-F238E27FC236}">
                <a16:creationId xmlns:a16="http://schemas.microsoft.com/office/drawing/2014/main" id="{5CDEA667-2071-B9EC-D44E-BA0D6580098C}"/>
              </a:ext>
            </a:extLst>
          </p:cNvPr>
          <p:cNvSpPr txBox="1"/>
          <p:nvPr/>
        </p:nvSpPr>
        <p:spPr>
          <a:xfrm>
            <a:off x="201706" y="199493"/>
            <a:ext cx="397989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税金って何だろう</a:t>
            </a:r>
          </a:p>
        </p:txBody>
      </p:sp>
      <p:sp>
        <p:nvSpPr>
          <p:cNvPr id="19" name="フリーフォーム: 図形 18">
            <a:extLst>
              <a:ext uri="{FF2B5EF4-FFF2-40B4-BE49-F238E27FC236}">
                <a16:creationId xmlns:a16="http://schemas.microsoft.com/office/drawing/2014/main" id="{BFB94835-D558-0BF3-BCD3-A89D308698E2}"/>
              </a:ext>
            </a:extLst>
          </p:cNvPr>
          <p:cNvSpPr/>
          <p:nvPr/>
        </p:nvSpPr>
        <p:spPr>
          <a:xfrm>
            <a:off x="2229394" y="4842380"/>
            <a:ext cx="5803174" cy="1384245"/>
          </a:xfrm>
          <a:custGeom>
            <a:avLst/>
            <a:gdLst>
              <a:gd name="csX0" fmla="*/ 170960 w 5676900"/>
              <a:gd name="csY0" fmla="*/ 0 h 1848618"/>
              <a:gd name="csX1" fmla="*/ 5201140 w 5676900"/>
              <a:gd name="csY1" fmla="*/ 0 h 1848618"/>
              <a:gd name="csX2" fmla="*/ 5372100 w 5676900"/>
              <a:gd name="csY2" fmla="*/ 170960 h 1848618"/>
              <a:gd name="csX3" fmla="*/ 5372100 w 5676900"/>
              <a:gd name="csY3" fmla="*/ 329104 h 1848618"/>
              <a:gd name="csX4" fmla="*/ 5676900 w 5676900"/>
              <a:gd name="csY4" fmla="*/ 329104 h 1848618"/>
              <a:gd name="csX5" fmla="*/ 5372100 w 5676900"/>
              <a:gd name="csY5" fmla="*/ 663518 h 1848618"/>
              <a:gd name="csX6" fmla="*/ 5372100 w 5676900"/>
              <a:gd name="csY6" fmla="*/ 1677658 h 1848618"/>
              <a:gd name="csX7" fmla="*/ 5201140 w 5676900"/>
              <a:gd name="csY7" fmla="*/ 1848618 h 1848618"/>
              <a:gd name="csX8" fmla="*/ 170960 w 5676900"/>
              <a:gd name="csY8" fmla="*/ 1848618 h 1848618"/>
              <a:gd name="csX9" fmla="*/ 0 w 5676900"/>
              <a:gd name="csY9" fmla="*/ 1677658 h 1848618"/>
              <a:gd name="csX10" fmla="*/ 0 w 5676900"/>
              <a:gd name="csY10" fmla="*/ 170960 h 1848618"/>
              <a:gd name="csX11" fmla="*/ 170960 w 5676900"/>
              <a:gd name="csY11" fmla="*/ 0 h 18486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5676900" h="1848618">
                <a:moveTo>
                  <a:pt x="170960" y="0"/>
                </a:moveTo>
                <a:lnTo>
                  <a:pt x="5201140" y="0"/>
                </a:lnTo>
                <a:cubicBezTo>
                  <a:pt x="5295559" y="0"/>
                  <a:pt x="5372100" y="76541"/>
                  <a:pt x="5372100" y="170960"/>
                </a:cubicBezTo>
                <a:lnTo>
                  <a:pt x="5372100" y="329104"/>
                </a:lnTo>
                <a:lnTo>
                  <a:pt x="5676900" y="329104"/>
                </a:lnTo>
                <a:lnTo>
                  <a:pt x="5372100" y="663518"/>
                </a:lnTo>
                <a:lnTo>
                  <a:pt x="5372100" y="1677658"/>
                </a:lnTo>
                <a:cubicBezTo>
                  <a:pt x="5372100" y="1772077"/>
                  <a:pt x="5295559" y="1848618"/>
                  <a:pt x="5201140" y="1848618"/>
                </a:cubicBezTo>
                <a:lnTo>
                  <a:pt x="170960" y="1848618"/>
                </a:lnTo>
                <a:cubicBezTo>
                  <a:pt x="76541" y="1848618"/>
                  <a:pt x="0" y="1772077"/>
                  <a:pt x="0" y="1677658"/>
                </a:cubicBezTo>
                <a:lnTo>
                  <a:pt x="0" y="170960"/>
                </a:lnTo>
                <a:cubicBezTo>
                  <a:pt x="0" y="76541"/>
                  <a:pt x="76541" y="0"/>
                  <a:pt x="170960"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テキスト ボックス 2">
            <a:extLst>
              <a:ext uri="{FF2B5EF4-FFF2-40B4-BE49-F238E27FC236}">
                <a16:creationId xmlns:a16="http://schemas.microsoft.com/office/drawing/2014/main" id="{16ABB9DC-887C-FAAD-A9DD-438F3F3561AD}"/>
              </a:ext>
            </a:extLst>
          </p:cNvPr>
          <p:cNvSpPr txBox="1"/>
          <p:nvPr/>
        </p:nvSpPr>
        <p:spPr>
          <a:xfrm>
            <a:off x="2356594" y="4959665"/>
            <a:ext cx="5263406" cy="1149674"/>
          </a:xfrm>
          <a:prstGeom prst="rect">
            <a:avLst/>
          </a:prstGeom>
          <a:noFill/>
        </p:spPr>
        <p:txBody>
          <a:bodyPr wrap="square" rtlCol="0">
            <a:spAutoFit/>
          </a:bodyPr>
          <a:lstStyle/>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わたしたちのまちには、美術館のほかにも税金でつくられた建物があるんだって。</a:t>
            </a:r>
          </a:p>
          <a:p>
            <a:pPr>
              <a:lnSpc>
                <a:spcPct val="120000"/>
              </a:lnSpc>
              <a:spcBef>
                <a:spcPts val="600"/>
              </a:spcBef>
            </a:pPr>
            <a:r>
              <a:rPr lang="ja-JP" altLang="en-US" dirty="0">
                <a:latin typeface="UD デジタル 教科書体 NP-R" panose="02020400000000000000" pitchFamily="18" charset="-128"/>
                <a:ea typeface="UD デジタル 教科書体 NP-R" panose="02020400000000000000" pitchFamily="18" charset="-128"/>
              </a:rPr>
              <a:t>まちの中にある公共施設を探してみましょう。</a:t>
            </a:r>
          </a:p>
        </p:txBody>
      </p:sp>
      <p:sp>
        <p:nvSpPr>
          <p:cNvPr id="5" name="Google Shape;105;p1">
            <a:extLst>
              <a:ext uri="{FF2B5EF4-FFF2-40B4-BE49-F238E27FC236}">
                <a16:creationId xmlns:a16="http://schemas.microsoft.com/office/drawing/2014/main" id="{A808475A-9958-4DA5-AF55-CE76566EC2DB}"/>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 name="Google Shape;107;p1">
            <a:extLst>
              <a:ext uri="{FF2B5EF4-FFF2-40B4-BE49-F238E27FC236}">
                <a16:creationId xmlns:a16="http://schemas.microsoft.com/office/drawing/2014/main" id="{5B5B63ED-C803-1586-E51E-51D1C50FA936}"/>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8" name="Google Shape;108;p1">
            <a:extLst>
              <a:ext uri="{FF2B5EF4-FFF2-40B4-BE49-F238E27FC236}">
                <a16:creationId xmlns:a16="http://schemas.microsoft.com/office/drawing/2014/main" id="{53D82C9D-49A3-68E5-09DE-127B14B3E861}"/>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Google Shape;105;p1">
            <a:hlinkClick r:id="rId3" action="ppaction://hlinksldjump"/>
            <a:extLst>
              <a:ext uri="{FF2B5EF4-FFF2-40B4-BE49-F238E27FC236}">
                <a16:creationId xmlns:a16="http://schemas.microsoft.com/office/drawing/2014/main" id="{D729E999-BCEF-D334-5FA7-3FB6A22D8CEC}"/>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256258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5" grpId="0" animBg="1"/>
      <p:bldP spid="7" grpId="0"/>
      <p:bldP spid="8"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16BA1-5C71-1714-E1FA-7307A29ECDB4}"/>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CBD26B47-3A9A-FECF-6418-6E6DC375448B}"/>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AC0CD701-18AB-EA24-B434-ECD02652D7D5}"/>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2D7B8ACA-EF6A-3582-AE4F-5DC279512D29}"/>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21479BB1-A1BE-3845-C5E8-773C2902B8EE}"/>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D312B334-52DD-9C25-101B-914587520242}"/>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E246A422-CD60-45EE-E5B4-D0E0CCF2BEE5}"/>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EFEE4A74-2BB6-C248-DF82-337D82BBBBFE}"/>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45EF5ED0-7291-1142-F331-33FC3828BAA0}"/>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AC4B715C-BFF0-1BA4-BFA5-F5F55F9603A1}"/>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E0D781E1-5461-9188-3AAF-11DED960956B}"/>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52FB9F57-55EF-785B-E0F1-0483D4D44552}"/>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57994265"/>
      </p:ext>
    </p:extLst>
  </p:cSld>
  <p:clrMapOvr>
    <a:masterClrMapping/>
  </p:clrMapOvr>
  <p:transition advClick="0">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09B98-BE70-85D2-368D-6DCA365FD36F}"/>
            </a:ext>
          </a:extLst>
        </p:cNvPr>
        <p:cNvGrpSpPr/>
        <p:nvPr/>
      </p:nvGrpSpPr>
      <p:grpSpPr>
        <a:xfrm>
          <a:off x="0" y="0"/>
          <a:ext cx="0" cy="0"/>
          <a:chOff x="0" y="0"/>
          <a:chExt cx="0" cy="0"/>
        </a:xfrm>
      </p:grpSpPr>
      <p:sp>
        <p:nvSpPr>
          <p:cNvPr id="12" name="四角形: 角を丸くする 11">
            <a:extLst>
              <a:ext uri="{FF2B5EF4-FFF2-40B4-BE49-F238E27FC236}">
                <a16:creationId xmlns:a16="http://schemas.microsoft.com/office/drawing/2014/main" id="{F86A76DF-3908-52F4-A1D1-E2ECF2DBD140}"/>
              </a:ext>
            </a:extLst>
          </p:cNvPr>
          <p:cNvSpPr/>
          <p:nvPr/>
        </p:nvSpPr>
        <p:spPr>
          <a:xfrm>
            <a:off x="7948295" y="4880365"/>
            <a:ext cx="1858464" cy="1238211"/>
          </a:xfrm>
          <a:prstGeom prst="roundRect">
            <a:avLst>
              <a:gd name="adj" fmla="val 4281"/>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590C15D4-F3A4-5A07-7FAA-A7D8AD59850E}"/>
              </a:ext>
            </a:extLst>
          </p:cNvPr>
          <p:cNvSpPr txBox="1"/>
          <p:nvPr/>
        </p:nvSpPr>
        <p:spPr>
          <a:xfrm>
            <a:off x="7996648" y="4952173"/>
            <a:ext cx="1761758" cy="646331"/>
          </a:xfrm>
          <a:prstGeom prst="rect">
            <a:avLst/>
          </a:prstGeom>
          <a:noFill/>
        </p:spPr>
        <p:txBody>
          <a:bodyPr wrap="square">
            <a:spAutoFit/>
          </a:bodyPr>
          <a:lstStyle/>
          <a:p>
            <a:pPr algn="ctr"/>
            <a:r>
              <a:rPr lang="ja-JP" altLang="en-US" sz="3600" b="1" dirty="0">
                <a:solidFill>
                  <a:srgbClr val="0070C0"/>
                </a:solidFill>
                <a:latin typeface="UD デジタル 教科書体 NP-R" panose="02020400000000000000" pitchFamily="18" charset="-128"/>
                <a:ea typeface="UD デジタル 教科書体 NP-R" panose="02020400000000000000" pitchFamily="18" charset="-128"/>
              </a:rPr>
              <a:t>正解</a:t>
            </a:r>
            <a:endParaRPr lang="en-US" altLang="ja-JP" sz="3600" b="1" dirty="0">
              <a:solidFill>
                <a:srgbClr val="0070C0"/>
              </a:solidFill>
              <a:latin typeface="UD デジタル 教科書体 NP-R" panose="02020400000000000000" pitchFamily="18" charset="-128"/>
              <a:ea typeface="UD デジタル 教科書体 NP-R" panose="02020400000000000000" pitchFamily="18" charset="-128"/>
            </a:endParaRPr>
          </a:p>
        </p:txBody>
      </p:sp>
      <p:sp>
        <p:nvSpPr>
          <p:cNvPr id="14" name="Google Shape;105;p1">
            <a:extLst>
              <a:ext uri="{FF2B5EF4-FFF2-40B4-BE49-F238E27FC236}">
                <a16:creationId xmlns:a16="http://schemas.microsoft.com/office/drawing/2014/main" id="{9222480B-C713-A881-3FA4-EB164FF304DB}"/>
              </a:ext>
            </a:extLst>
          </p:cNvPr>
          <p:cNvSpPr/>
          <p:nvPr/>
        </p:nvSpPr>
        <p:spPr>
          <a:xfrm>
            <a:off x="8196415" y="5611833"/>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5" name="テキスト ボックス 14">
            <a:extLst>
              <a:ext uri="{FF2B5EF4-FFF2-40B4-BE49-F238E27FC236}">
                <a16:creationId xmlns:a16="http://schemas.microsoft.com/office/drawing/2014/main" id="{889E6A2A-32B1-DE27-1CCC-066B6D8E9B97}"/>
              </a:ext>
            </a:extLst>
          </p:cNvPr>
          <p:cNvSpPr txBox="1"/>
          <p:nvPr/>
        </p:nvSpPr>
        <p:spPr>
          <a:xfrm>
            <a:off x="8146295" y="5626391"/>
            <a:ext cx="1462464"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6" name="円: 塗りつぶしなし 15">
            <a:extLst>
              <a:ext uri="{FF2B5EF4-FFF2-40B4-BE49-F238E27FC236}">
                <a16:creationId xmlns:a16="http://schemas.microsoft.com/office/drawing/2014/main" id="{4C7C04CE-D284-7F4F-80F6-B99A6C842E5D}"/>
              </a:ext>
            </a:extLst>
          </p:cNvPr>
          <p:cNvSpPr/>
          <p:nvPr/>
        </p:nvSpPr>
        <p:spPr>
          <a:xfrm>
            <a:off x="6816623" y="5019563"/>
            <a:ext cx="939265" cy="939265"/>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四角形: 角を丸くする 16">
            <a:hlinkClick r:id="rId2" action="ppaction://hlinksldjump"/>
            <a:extLst>
              <a:ext uri="{FF2B5EF4-FFF2-40B4-BE49-F238E27FC236}">
                <a16:creationId xmlns:a16="http://schemas.microsoft.com/office/drawing/2014/main" id="{03659F65-7BCB-338F-013B-53ACD33844DC}"/>
              </a:ext>
            </a:extLst>
          </p:cNvPr>
          <p:cNvSpPr/>
          <p:nvPr/>
        </p:nvSpPr>
        <p:spPr>
          <a:xfrm>
            <a:off x="7948295" y="4880365"/>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5B0F1797-1E7F-729A-5DD1-8BBBD15BD48E}"/>
              </a:ext>
            </a:extLst>
          </p:cNvPr>
          <p:cNvSpPr/>
          <p:nvPr/>
        </p:nvSpPr>
        <p:spPr>
          <a:xfrm>
            <a:off x="7009030" y="5762365"/>
            <a:ext cx="77953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BEFBC49-CA87-DE64-0D76-A8A5CF54F72F}"/>
              </a:ext>
            </a:extLst>
          </p:cNvPr>
          <p:cNvSpPr txBox="1"/>
          <p:nvPr/>
        </p:nvSpPr>
        <p:spPr>
          <a:xfrm>
            <a:off x="7041192" y="57327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いす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720114488"/>
      </p:ext>
    </p:extLst>
  </p:cSld>
  <p:clrMapOvr>
    <a:masterClrMapping/>
  </p:clrMapOvr>
  <p:transition advClick="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C404B-4805-9B00-D0A0-D30A0D5C8A63}"/>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2C746FB2-63B0-C91C-F70F-E43A9C7A6DA1}"/>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003A4D8C-2D16-22AB-3AA6-2BDFB132000C}"/>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7DA49162-D68C-F65B-CDA4-DDFE5D276085}"/>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442FD5D8-25D3-20B6-B410-D27F3B3B535D}"/>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FE7BDF54-4E21-33A8-2D1A-AD2391E59B3F}"/>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F8E66833-CCF9-C9A6-9DB1-A0ABF83006F2}"/>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C74AA697-CE8C-3D8C-9EB6-CA174535D612}"/>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D6398584-2A9E-2AC1-B342-62ABDBF352BB}"/>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E77E2EC8-A383-2526-5853-D3DEEA209937}"/>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D6C7714C-DCB1-A184-D298-37636173F281}"/>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6B4CB7E0-DB99-A5AA-6CA3-DA32637F23D0}"/>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7402916"/>
      </p:ext>
    </p:extLst>
  </p:cSld>
  <p:clrMapOvr>
    <a:masterClrMapping/>
  </p:clrMapOvr>
  <p:transition advClick="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39A04-EFF6-48FF-5997-BE108BC609BB}"/>
            </a:ext>
          </a:extLst>
        </p:cNvPr>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9A81D963-810F-E55C-21D9-D29118B0DA09}"/>
              </a:ext>
            </a:extLst>
          </p:cNvPr>
          <p:cNvSpPr/>
          <p:nvPr/>
        </p:nvSpPr>
        <p:spPr>
          <a:xfrm>
            <a:off x="5919710" y="5031860"/>
            <a:ext cx="1858464" cy="1238211"/>
          </a:xfrm>
          <a:prstGeom prst="roundRect">
            <a:avLst>
              <a:gd name="adj" fmla="val 4281"/>
            </a:avLst>
          </a:prstGeom>
          <a:solidFill>
            <a:schemeClr val="bg1"/>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B3D03F4E-E876-A543-6A41-4044F3EFC0B6}"/>
              </a:ext>
            </a:extLst>
          </p:cNvPr>
          <p:cNvSpPr txBox="1"/>
          <p:nvPr/>
        </p:nvSpPr>
        <p:spPr>
          <a:xfrm>
            <a:off x="5968063" y="5103668"/>
            <a:ext cx="1761758" cy="646331"/>
          </a:xfrm>
          <a:prstGeom prst="rect">
            <a:avLst/>
          </a:prstGeom>
          <a:noFill/>
        </p:spPr>
        <p:txBody>
          <a:bodyPr wrap="square">
            <a:spAutoFit/>
          </a:bodyPr>
          <a:lstStyle/>
          <a:p>
            <a:pPr algn="ctr"/>
            <a:r>
              <a:rPr lang="ja-JP" altLang="en-US" sz="3600" b="1" dirty="0">
                <a:solidFill>
                  <a:srgbClr val="FF0000"/>
                </a:solidFill>
                <a:latin typeface="UD デジタル 教科書体 NP-R" panose="02020400000000000000" pitchFamily="18" charset="-128"/>
                <a:ea typeface="UD デジタル 教科書体 NP-R" panose="02020400000000000000" pitchFamily="18" charset="-128"/>
              </a:rPr>
              <a:t>不正解</a:t>
            </a:r>
            <a:endParaRPr lang="en-US" altLang="ja-JP" sz="3600" b="1" dirty="0">
              <a:solidFill>
                <a:srgbClr val="FF0000"/>
              </a:solidFill>
              <a:latin typeface="UD デジタル 教科書体 NP-R" panose="02020400000000000000" pitchFamily="18" charset="-128"/>
              <a:ea typeface="UD デジタル 教科書体 NP-R" panose="02020400000000000000" pitchFamily="18" charset="-128"/>
            </a:endParaRPr>
          </a:p>
        </p:txBody>
      </p:sp>
      <p:sp>
        <p:nvSpPr>
          <p:cNvPr id="8" name="Google Shape;105;p1">
            <a:extLst>
              <a:ext uri="{FF2B5EF4-FFF2-40B4-BE49-F238E27FC236}">
                <a16:creationId xmlns:a16="http://schemas.microsoft.com/office/drawing/2014/main" id="{94367CF4-F8B2-5AD8-147E-94140F1ABAFE}"/>
              </a:ext>
            </a:extLst>
          </p:cNvPr>
          <p:cNvSpPr/>
          <p:nvPr/>
        </p:nvSpPr>
        <p:spPr>
          <a:xfrm>
            <a:off x="6166329" y="5763328"/>
            <a:ext cx="1365227" cy="399154"/>
          </a:xfrm>
          <a:prstGeom prst="roundRect">
            <a:avLst>
              <a:gd name="adj" fmla="val 50000"/>
            </a:avLst>
          </a:prstGeom>
          <a:solidFill>
            <a:srgbClr val="F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テキスト ボックス 8">
            <a:extLst>
              <a:ext uri="{FF2B5EF4-FFF2-40B4-BE49-F238E27FC236}">
                <a16:creationId xmlns:a16="http://schemas.microsoft.com/office/drawing/2014/main" id="{3C4842CE-1D61-5B34-8589-5C5F55034CB7}"/>
              </a:ext>
            </a:extLst>
          </p:cNvPr>
          <p:cNvSpPr txBox="1"/>
          <p:nvPr/>
        </p:nvSpPr>
        <p:spPr>
          <a:xfrm>
            <a:off x="6115912" y="5777886"/>
            <a:ext cx="1466061" cy="370038"/>
          </a:xfrm>
          <a:prstGeom prst="rect">
            <a:avLst/>
          </a:prstGeom>
          <a:noFill/>
        </p:spPr>
        <p:txBody>
          <a:bodyPr wrap="square" rtlCol="0">
            <a:spAutoFit/>
          </a:bodyPr>
          <a:lstStyle/>
          <a:p>
            <a:pPr algn="ctr">
              <a:lnSpc>
                <a:spcPct val="120000"/>
              </a:lnSpc>
            </a:pPr>
            <a:r>
              <a:rPr lang="ja-JP" altLang="en-US" sz="1600" b="1" dirty="0">
                <a:solidFill>
                  <a:schemeClr val="bg1"/>
                </a:solidFill>
                <a:latin typeface="UD デジタル 教科書体 NP-R" panose="02020400000000000000" pitchFamily="18" charset="-128"/>
                <a:ea typeface="UD デジタル 教科書体 NP-R" panose="02020400000000000000" pitchFamily="18" charset="-128"/>
              </a:rPr>
              <a:t>図に戻る ▶</a:t>
            </a:r>
            <a:endParaRPr lang="en-US" altLang="ja-JP" sz="16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 name="乗算記号 9">
            <a:extLst>
              <a:ext uri="{FF2B5EF4-FFF2-40B4-BE49-F238E27FC236}">
                <a16:creationId xmlns:a16="http://schemas.microsoft.com/office/drawing/2014/main" id="{2376077B-CE12-8DBD-2AF7-F968FB45F32B}"/>
              </a:ext>
            </a:extLst>
          </p:cNvPr>
          <p:cNvSpPr/>
          <p:nvPr/>
        </p:nvSpPr>
        <p:spPr>
          <a:xfrm>
            <a:off x="7941503" y="4948746"/>
            <a:ext cx="1291664" cy="1291664"/>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四角形: 角を丸くする 10">
            <a:hlinkClick r:id="rId2" action="ppaction://hlinksldjump"/>
            <a:extLst>
              <a:ext uri="{FF2B5EF4-FFF2-40B4-BE49-F238E27FC236}">
                <a16:creationId xmlns:a16="http://schemas.microsoft.com/office/drawing/2014/main" id="{E63BA68B-F5E9-AF55-8899-9AB18B5606E4}"/>
              </a:ext>
            </a:extLst>
          </p:cNvPr>
          <p:cNvSpPr/>
          <p:nvPr/>
        </p:nvSpPr>
        <p:spPr>
          <a:xfrm>
            <a:off x="5919710" y="5031860"/>
            <a:ext cx="1858464" cy="1238211"/>
          </a:xfrm>
          <a:prstGeom prst="roundRect">
            <a:avLst>
              <a:gd name="adj" fmla="val 4281"/>
            </a:avLst>
          </a:prstGeom>
          <a:solidFill>
            <a:schemeClr val="bg1">
              <a:alpha val="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9DD63F5B-6CF6-5607-3E0C-47F9F1C849E1}"/>
              </a:ext>
            </a:extLst>
          </p:cNvPr>
          <p:cNvSpPr/>
          <p:nvPr/>
        </p:nvSpPr>
        <p:spPr>
          <a:xfrm>
            <a:off x="7996245" y="5999136"/>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FB13A1C-508C-3F70-0368-3710D047DE39}"/>
              </a:ext>
            </a:extLst>
          </p:cNvPr>
          <p:cNvSpPr txBox="1"/>
          <p:nvPr/>
        </p:nvSpPr>
        <p:spPr>
          <a:xfrm>
            <a:off x="7941503" y="5969476"/>
            <a:ext cx="123850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ランドセル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06210010"/>
      </p:ext>
    </p:extLst>
  </p:cSld>
  <p:clrMapOvr>
    <a:masterClrMapping/>
  </p:clrMapOvr>
  <p:transition advClick="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D5EDA-E9D6-4A5A-237F-AD19B5249F71}"/>
            </a:ext>
          </a:extLst>
        </p:cNvPr>
        <p:cNvGrpSpPr/>
        <p:nvPr/>
      </p:nvGrpSpPr>
      <p:grpSpPr>
        <a:xfrm>
          <a:off x="0" y="0"/>
          <a:ext cx="0" cy="0"/>
          <a:chOff x="0" y="0"/>
          <a:chExt cx="0" cy="0"/>
        </a:xfrm>
      </p:grpSpPr>
      <p:sp>
        <p:nvSpPr>
          <p:cNvPr id="22" name="Google Shape;105;p1">
            <a:hlinkClick r:id="rId2" action="ppaction://hlinksldjump"/>
            <a:extLst>
              <a:ext uri="{FF2B5EF4-FFF2-40B4-BE49-F238E27FC236}">
                <a16:creationId xmlns:a16="http://schemas.microsoft.com/office/drawing/2014/main" id="{795033F4-9B02-5EF3-9EE4-027FFE9FED74}"/>
              </a:ext>
            </a:extLst>
          </p:cNvPr>
          <p:cNvSpPr/>
          <p:nvPr/>
        </p:nvSpPr>
        <p:spPr>
          <a:xfrm>
            <a:off x="10538159" y="198968"/>
            <a:ext cx="1159916" cy="405807"/>
          </a:xfrm>
          <a:prstGeom prst="roundRect">
            <a:avLst>
              <a:gd name="adj" fmla="val 0"/>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四角形: 角を丸くする 22">
            <a:hlinkClick r:id="rId3" action="ppaction://hlinksldjump"/>
            <a:extLst>
              <a:ext uri="{FF2B5EF4-FFF2-40B4-BE49-F238E27FC236}">
                <a16:creationId xmlns:a16="http://schemas.microsoft.com/office/drawing/2014/main" id="{C11D87CA-94CD-E905-E4D6-0161E86FFDE8}"/>
              </a:ext>
            </a:extLst>
          </p:cNvPr>
          <p:cNvSpPr/>
          <p:nvPr/>
        </p:nvSpPr>
        <p:spPr>
          <a:xfrm>
            <a:off x="6596489" y="2652767"/>
            <a:ext cx="1684737"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4" action="ppaction://hlinksldjump"/>
            <a:extLst>
              <a:ext uri="{FF2B5EF4-FFF2-40B4-BE49-F238E27FC236}">
                <a16:creationId xmlns:a16="http://schemas.microsoft.com/office/drawing/2014/main" id="{922E9EB5-1523-AA22-59EA-291E069B4E11}"/>
              </a:ext>
            </a:extLst>
          </p:cNvPr>
          <p:cNvSpPr/>
          <p:nvPr/>
        </p:nvSpPr>
        <p:spPr>
          <a:xfrm>
            <a:off x="8112125" y="134447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5" action="ppaction://hlinksldjump"/>
            <a:extLst>
              <a:ext uri="{FF2B5EF4-FFF2-40B4-BE49-F238E27FC236}">
                <a16:creationId xmlns:a16="http://schemas.microsoft.com/office/drawing/2014/main" id="{16E680C4-BD96-612E-176B-26083A61F900}"/>
              </a:ext>
            </a:extLst>
          </p:cNvPr>
          <p:cNvSpPr/>
          <p:nvPr/>
        </p:nvSpPr>
        <p:spPr>
          <a:xfrm>
            <a:off x="6103778" y="1146581"/>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6" action="ppaction://hlinksldjump"/>
            <a:extLst>
              <a:ext uri="{FF2B5EF4-FFF2-40B4-BE49-F238E27FC236}">
                <a16:creationId xmlns:a16="http://schemas.microsoft.com/office/drawing/2014/main" id="{A8A500DE-2B10-5A0A-9C4D-BE1EBCFD9C5E}"/>
              </a:ext>
            </a:extLst>
          </p:cNvPr>
          <p:cNvSpPr/>
          <p:nvPr/>
        </p:nvSpPr>
        <p:spPr>
          <a:xfrm>
            <a:off x="10538159" y="31580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hlinkClick r:id="rId7" action="ppaction://hlinksldjump"/>
            <a:extLst>
              <a:ext uri="{FF2B5EF4-FFF2-40B4-BE49-F238E27FC236}">
                <a16:creationId xmlns:a16="http://schemas.microsoft.com/office/drawing/2014/main" id="{4FCA625D-F315-CDB0-22C9-D7B14B79DE72}"/>
              </a:ext>
            </a:extLst>
          </p:cNvPr>
          <p:cNvSpPr/>
          <p:nvPr/>
        </p:nvSpPr>
        <p:spPr>
          <a:xfrm>
            <a:off x="7722358" y="4784330"/>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hlinkClick r:id="rId8" action="ppaction://hlinksldjump"/>
            <a:extLst>
              <a:ext uri="{FF2B5EF4-FFF2-40B4-BE49-F238E27FC236}">
                <a16:creationId xmlns:a16="http://schemas.microsoft.com/office/drawing/2014/main" id="{D789BAAE-A470-A36D-9D8F-AA135DDB823B}"/>
              </a:ext>
            </a:extLst>
          </p:cNvPr>
          <p:cNvSpPr/>
          <p:nvPr/>
        </p:nvSpPr>
        <p:spPr>
          <a:xfrm>
            <a:off x="7009030" y="5762365"/>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9" action="ppaction://hlinksldjump"/>
            <a:extLst>
              <a:ext uri="{FF2B5EF4-FFF2-40B4-BE49-F238E27FC236}">
                <a16:creationId xmlns:a16="http://schemas.microsoft.com/office/drawing/2014/main" id="{0413374E-ADA1-E810-703D-4421382D8244}"/>
              </a:ext>
            </a:extLst>
          </p:cNvPr>
          <p:cNvSpPr/>
          <p:nvPr/>
        </p:nvSpPr>
        <p:spPr>
          <a:xfrm>
            <a:off x="9385658" y="5877302"/>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hlinkClick r:id="rId10" action="ppaction://hlinksldjump"/>
            <a:extLst>
              <a:ext uri="{FF2B5EF4-FFF2-40B4-BE49-F238E27FC236}">
                <a16:creationId xmlns:a16="http://schemas.microsoft.com/office/drawing/2014/main" id="{10FB2DE5-27D7-E230-E520-27574C97B854}"/>
              </a:ext>
            </a:extLst>
          </p:cNvPr>
          <p:cNvSpPr/>
          <p:nvPr/>
        </p:nvSpPr>
        <p:spPr>
          <a:xfrm>
            <a:off x="7996245" y="5999136"/>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hlinkClick r:id="rId11" action="ppaction://hlinksldjump"/>
            <a:extLst>
              <a:ext uri="{FF2B5EF4-FFF2-40B4-BE49-F238E27FC236}">
                <a16:creationId xmlns:a16="http://schemas.microsoft.com/office/drawing/2014/main" id="{37A68204-9048-D2E0-6BD2-776499D17969}"/>
              </a:ext>
            </a:extLst>
          </p:cNvPr>
          <p:cNvSpPr/>
          <p:nvPr/>
        </p:nvSpPr>
        <p:spPr>
          <a:xfrm>
            <a:off x="8995892" y="4253216"/>
            <a:ext cx="779533"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12" action="ppaction://hlinksldjump"/>
            <a:extLst>
              <a:ext uri="{FF2B5EF4-FFF2-40B4-BE49-F238E27FC236}">
                <a16:creationId xmlns:a16="http://schemas.microsoft.com/office/drawing/2014/main" id="{DA186582-AD2D-FA80-A6E4-B7208C7F97C9}"/>
              </a:ext>
            </a:extLst>
          </p:cNvPr>
          <p:cNvSpPr/>
          <p:nvPr/>
        </p:nvSpPr>
        <p:spPr>
          <a:xfrm>
            <a:off x="5903525" y="4322645"/>
            <a:ext cx="1129006" cy="241274"/>
          </a:xfrm>
          <a:prstGeom prst="roundRect">
            <a:avLst>
              <a:gd name="adj" fmla="val 50000"/>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4942633"/>
      </p:ext>
    </p:extLst>
  </p:cSld>
  <p:clrMapOvr>
    <a:masterClrMapping/>
  </p:clrMapOvr>
  <p:transition advClick="0">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8F8ED-5186-933D-EED4-3D9A05E76408}"/>
            </a:ext>
          </a:extLst>
        </p:cNvPr>
        <p:cNvGrpSpPr/>
        <p:nvPr/>
      </p:nvGrpSpPr>
      <p:grpSpPr>
        <a:xfrm>
          <a:off x="0" y="0"/>
          <a:ext cx="0" cy="0"/>
          <a:chOff x="0" y="0"/>
          <a:chExt cx="0" cy="0"/>
        </a:xfrm>
      </p:grpSpPr>
      <p:sp>
        <p:nvSpPr>
          <p:cNvPr id="143" name="四角形: 角を丸くする 142">
            <a:extLst>
              <a:ext uri="{FF2B5EF4-FFF2-40B4-BE49-F238E27FC236}">
                <a16:creationId xmlns:a16="http://schemas.microsoft.com/office/drawing/2014/main" id="{11E59190-2C1A-22F6-99E8-967910344D86}"/>
              </a:ext>
            </a:extLst>
          </p:cNvPr>
          <p:cNvSpPr/>
          <p:nvPr/>
        </p:nvSpPr>
        <p:spPr>
          <a:xfrm>
            <a:off x="4989600" y="709200"/>
            <a:ext cx="6706800" cy="5900400"/>
          </a:xfrm>
          <a:prstGeom prst="roundRect">
            <a:avLst>
              <a:gd name="adj" fmla="val 3823"/>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 塗りつぶしなし 12">
            <a:extLst>
              <a:ext uri="{FF2B5EF4-FFF2-40B4-BE49-F238E27FC236}">
                <a16:creationId xmlns:a16="http://schemas.microsoft.com/office/drawing/2014/main" id="{3A751468-8F1B-089C-B7CA-5AB86967D1BB}"/>
              </a:ext>
            </a:extLst>
          </p:cNvPr>
          <p:cNvSpPr/>
          <p:nvPr/>
        </p:nvSpPr>
        <p:spPr>
          <a:xfrm>
            <a:off x="6334180" y="932585"/>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四角形: 角を丸くする 33">
            <a:extLst>
              <a:ext uri="{FF2B5EF4-FFF2-40B4-BE49-F238E27FC236}">
                <a16:creationId xmlns:a16="http://schemas.microsoft.com/office/drawing/2014/main" id="{6F81EFAC-478C-4048-B368-A00A3EB06031}"/>
              </a:ext>
            </a:extLst>
          </p:cNvPr>
          <p:cNvSpPr/>
          <p:nvPr/>
        </p:nvSpPr>
        <p:spPr>
          <a:xfrm>
            <a:off x="6596489" y="2652767"/>
            <a:ext cx="1684737"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21C00AF2-E367-6000-06D0-0EE036561DFE}"/>
              </a:ext>
            </a:extLst>
          </p:cNvPr>
          <p:cNvSpPr/>
          <p:nvPr/>
        </p:nvSpPr>
        <p:spPr>
          <a:xfrm>
            <a:off x="8112125" y="1344476"/>
            <a:ext cx="77953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55940EB4-8F23-9147-8750-E2ED98D905D6}"/>
              </a:ext>
            </a:extLst>
          </p:cNvPr>
          <p:cNvSpPr/>
          <p:nvPr/>
        </p:nvSpPr>
        <p:spPr>
          <a:xfrm>
            <a:off x="6103778" y="1146581"/>
            <a:ext cx="1129006"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5">
            <a:extLst>
              <a:ext uri="{FF2B5EF4-FFF2-40B4-BE49-F238E27FC236}">
                <a16:creationId xmlns:a16="http://schemas.microsoft.com/office/drawing/2014/main" id="{29C9AA92-E2C7-6A4A-73DB-F0FF88B86A90}"/>
              </a:ext>
            </a:extLst>
          </p:cNvPr>
          <p:cNvSpPr/>
          <p:nvPr/>
        </p:nvSpPr>
        <p:spPr>
          <a:xfrm>
            <a:off x="10538159" y="3158065"/>
            <a:ext cx="77953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D2260C58-A1A2-4682-332D-7F9ACD229679}"/>
              </a:ext>
            </a:extLst>
          </p:cNvPr>
          <p:cNvSpPr/>
          <p:nvPr/>
        </p:nvSpPr>
        <p:spPr>
          <a:xfrm>
            <a:off x="7722358" y="4784330"/>
            <a:ext cx="77953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55">
            <a:extLst>
              <a:ext uri="{FF2B5EF4-FFF2-40B4-BE49-F238E27FC236}">
                <a16:creationId xmlns:a16="http://schemas.microsoft.com/office/drawing/2014/main" id="{D4F36862-092F-0FB9-252F-6E3B9D2254DD}"/>
              </a:ext>
            </a:extLst>
          </p:cNvPr>
          <p:cNvSpPr/>
          <p:nvPr/>
        </p:nvSpPr>
        <p:spPr>
          <a:xfrm>
            <a:off x="7009030" y="5762365"/>
            <a:ext cx="77953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四角形: 角を丸くする 57">
            <a:extLst>
              <a:ext uri="{FF2B5EF4-FFF2-40B4-BE49-F238E27FC236}">
                <a16:creationId xmlns:a16="http://schemas.microsoft.com/office/drawing/2014/main" id="{9DEBA6E7-380B-10DC-A31A-15AB120B5AB4}"/>
              </a:ext>
            </a:extLst>
          </p:cNvPr>
          <p:cNvSpPr/>
          <p:nvPr/>
        </p:nvSpPr>
        <p:spPr>
          <a:xfrm>
            <a:off x="9385658" y="5877302"/>
            <a:ext cx="1129006"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四角形: 角を丸くする 59">
            <a:extLst>
              <a:ext uri="{FF2B5EF4-FFF2-40B4-BE49-F238E27FC236}">
                <a16:creationId xmlns:a16="http://schemas.microsoft.com/office/drawing/2014/main" id="{5C940BC6-24D8-B17F-E8B0-D53AA0C7E339}"/>
              </a:ext>
            </a:extLst>
          </p:cNvPr>
          <p:cNvSpPr/>
          <p:nvPr/>
        </p:nvSpPr>
        <p:spPr>
          <a:xfrm>
            <a:off x="7996245" y="5999136"/>
            <a:ext cx="1129006"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 角を丸くする 61">
            <a:extLst>
              <a:ext uri="{FF2B5EF4-FFF2-40B4-BE49-F238E27FC236}">
                <a16:creationId xmlns:a16="http://schemas.microsoft.com/office/drawing/2014/main" id="{F59B3EDF-2A1C-B059-138F-B754B990248D}"/>
              </a:ext>
            </a:extLst>
          </p:cNvPr>
          <p:cNvSpPr/>
          <p:nvPr/>
        </p:nvSpPr>
        <p:spPr>
          <a:xfrm>
            <a:off x="8995892" y="4253216"/>
            <a:ext cx="779533" cy="241274"/>
          </a:xfrm>
          <a:prstGeom prst="roundRect">
            <a:avLst>
              <a:gd name="adj" fmla="val 50000"/>
            </a:avLst>
          </a:prstGeom>
          <a:solidFill>
            <a:srgbClr val="0070C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四角形: 角を丸くする 127">
            <a:extLst>
              <a:ext uri="{FF2B5EF4-FFF2-40B4-BE49-F238E27FC236}">
                <a16:creationId xmlns:a16="http://schemas.microsoft.com/office/drawing/2014/main" id="{28EED310-9AB7-89DC-D1D6-808FEC931739}"/>
              </a:ext>
            </a:extLst>
          </p:cNvPr>
          <p:cNvSpPr/>
          <p:nvPr/>
        </p:nvSpPr>
        <p:spPr>
          <a:xfrm>
            <a:off x="5903525" y="4322645"/>
            <a:ext cx="1129006" cy="241274"/>
          </a:xfrm>
          <a:prstGeom prst="roundRect">
            <a:avLst>
              <a:gd name="adj" fmla="val 50000"/>
            </a:avLst>
          </a:prstGeom>
          <a:solidFill>
            <a:srgbClr val="C8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 塗りつぶしなし 129">
            <a:extLst>
              <a:ext uri="{FF2B5EF4-FFF2-40B4-BE49-F238E27FC236}">
                <a16:creationId xmlns:a16="http://schemas.microsoft.com/office/drawing/2014/main" id="{57E2D410-FA51-6545-376A-DAA51DE48687}"/>
              </a:ext>
            </a:extLst>
          </p:cNvPr>
          <p:cNvSpPr/>
          <p:nvPr/>
        </p:nvSpPr>
        <p:spPr>
          <a:xfrm>
            <a:off x="8167790" y="1131011"/>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1" name="円: 塗りつぶしなし 130">
            <a:extLst>
              <a:ext uri="{FF2B5EF4-FFF2-40B4-BE49-F238E27FC236}">
                <a16:creationId xmlns:a16="http://schemas.microsoft.com/office/drawing/2014/main" id="{AE0DB4B8-2249-25C4-1539-BD9070A619C1}"/>
              </a:ext>
            </a:extLst>
          </p:cNvPr>
          <p:cNvSpPr/>
          <p:nvPr/>
        </p:nvSpPr>
        <p:spPr>
          <a:xfrm>
            <a:off x="7104756" y="2439302"/>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3" name="円: 塗りつぶしなし 132">
            <a:extLst>
              <a:ext uri="{FF2B5EF4-FFF2-40B4-BE49-F238E27FC236}">
                <a16:creationId xmlns:a16="http://schemas.microsoft.com/office/drawing/2014/main" id="{F5852652-54BB-BD0B-116A-4C5F269194C7}"/>
              </a:ext>
            </a:extLst>
          </p:cNvPr>
          <p:cNvSpPr/>
          <p:nvPr/>
        </p:nvSpPr>
        <p:spPr>
          <a:xfrm>
            <a:off x="10593823" y="294460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4" name="円: 塗りつぶしなし 133">
            <a:extLst>
              <a:ext uri="{FF2B5EF4-FFF2-40B4-BE49-F238E27FC236}">
                <a16:creationId xmlns:a16="http://schemas.microsoft.com/office/drawing/2014/main" id="{DAE37DA3-D89B-10AB-CEAE-6175010F6327}"/>
              </a:ext>
            </a:extLst>
          </p:cNvPr>
          <p:cNvSpPr/>
          <p:nvPr/>
        </p:nvSpPr>
        <p:spPr>
          <a:xfrm>
            <a:off x="9051556" y="4039751"/>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5" name="円: 塗りつぶしなし 134">
            <a:extLst>
              <a:ext uri="{FF2B5EF4-FFF2-40B4-BE49-F238E27FC236}">
                <a16:creationId xmlns:a16="http://schemas.microsoft.com/office/drawing/2014/main" id="{EF6B595A-3300-E6BA-ED4C-817454F543F9}"/>
              </a:ext>
            </a:extLst>
          </p:cNvPr>
          <p:cNvSpPr/>
          <p:nvPr/>
        </p:nvSpPr>
        <p:spPr>
          <a:xfrm>
            <a:off x="9616059" y="5663837"/>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6" name="円: 塗りつぶしなし 135">
            <a:extLst>
              <a:ext uri="{FF2B5EF4-FFF2-40B4-BE49-F238E27FC236}">
                <a16:creationId xmlns:a16="http://schemas.microsoft.com/office/drawing/2014/main" id="{AE328587-7905-9A51-2B32-6860A3A6AEF5}"/>
              </a:ext>
            </a:extLst>
          </p:cNvPr>
          <p:cNvSpPr/>
          <p:nvPr/>
        </p:nvSpPr>
        <p:spPr>
          <a:xfrm>
            <a:off x="7778023" y="4570865"/>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7" name="円: 塗りつぶしなし 136">
            <a:extLst>
              <a:ext uri="{FF2B5EF4-FFF2-40B4-BE49-F238E27FC236}">
                <a16:creationId xmlns:a16="http://schemas.microsoft.com/office/drawing/2014/main" id="{F3BD6189-A399-7CB6-31C5-27B7370942A5}"/>
              </a:ext>
            </a:extLst>
          </p:cNvPr>
          <p:cNvSpPr/>
          <p:nvPr/>
        </p:nvSpPr>
        <p:spPr>
          <a:xfrm>
            <a:off x="7067635" y="5543200"/>
            <a:ext cx="668203" cy="668203"/>
          </a:xfrm>
          <a:prstGeom prst="donut">
            <a:avLst>
              <a:gd name="adj" fmla="val 11639"/>
            </a:avLst>
          </a:prstGeom>
          <a:solidFill>
            <a:srgbClr val="0070C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乗算記号 10">
            <a:extLst>
              <a:ext uri="{FF2B5EF4-FFF2-40B4-BE49-F238E27FC236}">
                <a16:creationId xmlns:a16="http://schemas.microsoft.com/office/drawing/2014/main" id="{E43FC439-BC54-02D1-27F1-8ECBAC7C1846}"/>
              </a:ext>
            </a:extLst>
          </p:cNvPr>
          <p:cNvSpPr/>
          <p:nvPr/>
        </p:nvSpPr>
        <p:spPr>
          <a:xfrm>
            <a:off x="8174525" y="5726989"/>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8" name="乗算記号 137">
            <a:extLst>
              <a:ext uri="{FF2B5EF4-FFF2-40B4-BE49-F238E27FC236}">
                <a16:creationId xmlns:a16="http://schemas.microsoft.com/office/drawing/2014/main" id="{9E4B9ADA-1029-3C9E-C149-E179509B9304}"/>
              </a:ext>
            </a:extLst>
          </p:cNvPr>
          <p:cNvSpPr/>
          <p:nvPr/>
        </p:nvSpPr>
        <p:spPr>
          <a:xfrm>
            <a:off x="6078210" y="4057059"/>
            <a:ext cx="772446" cy="772446"/>
          </a:xfrm>
          <a:prstGeom prst="mathMultiply">
            <a:avLst>
              <a:gd name="adj1" fmla="val 8197"/>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テキスト ボックス 36">
            <a:extLst>
              <a:ext uri="{FF2B5EF4-FFF2-40B4-BE49-F238E27FC236}">
                <a16:creationId xmlns:a16="http://schemas.microsoft.com/office/drawing/2014/main" id="{3385DDB4-236B-BDBD-3FF3-73AB338B36F5}"/>
              </a:ext>
            </a:extLst>
          </p:cNvPr>
          <p:cNvSpPr txBox="1"/>
          <p:nvPr/>
        </p:nvSpPr>
        <p:spPr>
          <a:xfrm>
            <a:off x="6620459" y="2623107"/>
            <a:ext cx="1636796"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電子黒板</a:t>
            </a:r>
            <a:r>
              <a:rPr lang="ja-JP" altLang="en-US" sz="1050" b="1" dirty="0">
                <a:solidFill>
                  <a:schemeClr val="bg1"/>
                </a:solidFill>
                <a:latin typeface="UD デジタル 教科書体 NP-R" panose="02020400000000000000" pitchFamily="18" charset="-128"/>
                <a:ea typeface="UD デジタル 教科書体 NP-R" panose="02020400000000000000" pitchFamily="18" charset="-128"/>
              </a:rPr>
              <a:t>（テレビ） </a:t>
            </a: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9" name="テキスト ボックス 38">
            <a:extLst>
              <a:ext uri="{FF2B5EF4-FFF2-40B4-BE49-F238E27FC236}">
                <a16:creationId xmlns:a16="http://schemas.microsoft.com/office/drawing/2014/main" id="{83B18A87-D9F1-74B0-CB26-63E14B402B7B}"/>
              </a:ext>
            </a:extLst>
          </p:cNvPr>
          <p:cNvSpPr txBox="1"/>
          <p:nvPr/>
        </p:nvSpPr>
        <p:spPr>
          <a:xfrm>
            <a:off x="8144287" y="131481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時計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3" name="テキスト ボックス 42">
            <a:extLst>
              <a:ext uri="{FF2B5EF4-FFF2-40B4-BE49-F238E27FC236}">
                <a16:creationId xmlns:a16="http://schemas.microsoft.com/office/drawing/2014/main" id="{1512C1A7-9A66-6825-4A7A-778A92CBE38F}"/>
              </a:ext>
            </a:extLst>
          </p:cNvPr>
          <p:cNvSpPr txBox="1"/>
          <p:nvPr/>
        </p:nvSpPr>
        <p:spPr>
          <a:xfrm>
            <a:off x="6150359" y="1116921"/>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けい光灯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9" name="テキスト ボックス 48">
            <a:extLst>
              <a:ext uri="{FF2B5EF4-FFF2-40B4-BE49-F238E27FC236}">
                <a16:creationId xmlns:a16="http://schemas.microsoft.com/office/drawing/2014/main" id="{2F6F9227-124A-D835-23FA-D5DEACEB5F7D}"/>
              </a:ext>
            </a:extLst>
          </p:cNvPr>
          <p:cNvSpPr txBox="1"/>
          <p:nvPr/>
        </p:nvSpPr>
        <p:spPr>
          <a:xfrm>
            <a:off x="10570321" y="31284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黒板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4" name="テキスト ボックス 53">
            <a:extLst>
              <a:ext uri="{FF2B5EF4-FFF2-40B4-BE49-F238E27FC236}">
                <a16:creationId xmlns:a16="http://schemas.microsoft.com/office/drawing/2014/main" id="{C85B479B-1167-8393-403F-479A3BCC9239}"/>
              </a:ext>
            </a:extLst>
          </p:cNvPr>
          <p:cNvSpPr txBox="1"/>
          <p:nvPr/>
        </p:nvSpPr>
        <p:spPr>
          <a:xfrm>
            <a:off x="7754520" y="4754670"/>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机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7" name="テキスト ボックス 56">
            <a:extLst>
              <a:ext uri="{FF2B5EF4-FFF2-40B4-BE49-F238E27FC236}">
                <a16:creationId xmlns:a16="http://schemas.microsoft.com/office/drawing/2014/main" id="{BD9DFEE9-38A6-36D0-2CF5-D6E7E5EDF558}"/>
              </a:ext>
            </a:extLst>
          </p:cNvPr>
          <p:cNvSpPr txBox="1"/>
          <p:nvPr/>
        </p:nvSpPr>
        <p:spPr>
          <a:xfrm>
            <a:off x="7041192" y="5732705"/>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いす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9" name="テキスト ボックス 58">
            <a:extLst>
              <a:ext uri="{FF2B5EF4-FFF2-40B4-BE49-F238E27FC236}">
                <a16:creationId xmlns:a16="http://schemas.microsoft.com/office/drawing/2014/main" id="{6ED41B0E-5957-59E8-8563-6E3B03EB5A8E}"/>
              </a:ext>
            </a:extLst>
          </p:cNvPr>
          <p:cNvSpPr txBox="1"/>
          <p:nvPr/>
        </p:nvSpPr>
        <p:spPr>
          <a:xfrm>
            <a:off x="9432239" y="5847642"/>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教科書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3" name="テキスト ボックス 62">
            <a:extLst>
              <a:ext uri="{FF2B5EF4-FFF2-40B4-BE49-F238E27FC236}">
                <a16:creationId xmlns:a16="http://schemas.microsoft.com/office/drawing/2014/main" id="{2BC39854-2EC8-CD6C-1331-0DEF1A2777E8}"/>
              </a:ext>
            </a:extLst>
          </p:cNvPr>
          <p:cNvSpPr txBox="1"/>
          <p:nvPr/>
        </p:nvSpPr>
        <p:spPr>
          <a:xfrm>
            <a:off x="9028054" y="4223556"/>
            <a:ext cx="7152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1" name="テキスト ボックス 60">
            <a:extLst>
              <a:ext uri="{FF2B5EF4-FFF2-40B4-BE49-F238E27FC236}">
                <a16:creationId xmlns:a16="http://schemas.microsoft.com/office/drawing/2014/main" id="{9E198ACD-E19F-E0A5-0A6F-7D043A8D891A}"/>
              </a:ext>
            </a:extLst>
          </p:cNvPr>
          <p:cNvSpPr txBox="1"/>
          <p:nvPr/>
        </p:nvSpPr>
        <p:spPr>
          <a:xfrm>
            <a:off x="7941503" y="5969476"/>
            <a:ext cx="123850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ランドセル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29" name="テキスト ボックス 128">
            <a:extLst>
              <a:ext uri="{FF2B5EF4-FFF2-40B4-BE49-F238E27FC236}">
                <a16:creationId xmlns:a16="http://schemas.microsoft.com/office/drawing/2014/main" id="{D00E01A7-3EE6-4E62-D71A-1AF4EC6DA362}"/>
              </a:ext>
            </a:extLst>
          </p:cNvPr>
          <p:cNvSpPr txBox="1"/>
          <p:nvPr/>
        </p:nvSpPr>
        <p:spPr>
          <a:xfrm>
            <a:off x="5950106" y="4292985"/>
            <a:ext cx="1035843"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ふでばこ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39" name="フリーフォーム: 図形 138">
            <a:extLst>
              <a:ext uri="{FF2B5EF4-FFF2-40B4-BE49-F238E27FC236}">
                <a16:creationId xmlns:a16="http://schemas.microsoft.com/office/drawing/2014/main" id="{A68F6970-E944-1687-878A-1AC7ECB9E918}"/>
              </a:ext>
            </a:extLst>
          </p:cNvPr>
          <p:cNvSpPr/>
          <p:nvPr/>
        </p:nvSpPr>
        <p:spPr>
          <a:xfrm flipH="1">
            <a:off x="4487460" y="2572698"/>
            <a:ext cx="1720453" cy="702008"/>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0" name="テキスト ボックス 139">
            <a:extLst>
              <a:ext uri="{FF2B5EF4-FFF2-40B4-BE49-F238E27FC236}">
                <a16:creationId xmlns:a16="http://schemas.microsoft.com/office/drawing/2014/main" id="{4FA0BA34-849A-2325-A232-AA1BC8050851}"/>
              </a:ext>
            </a:extLst>
          </p:cNvPr>
          <p:cNvSpPr txBox="1"/>
          <p:nvPr/>
        </p:nvSpPr>
        <p:spPr>
          <a:xfrm>
            <a:off x="4487460" y="2627579"/>
            <a:ext cx="1987231"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どんなものに税金が</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使われているんだろう？</a:t>
            </a:r>
          </a:p>
        </p:txBody>
      </p:sp>
      <p:sp>
        <p:nvSpPr>
          <p:cNvPr id="141" name="フリーフォーム: 図形 140">
            <a:extLst>
              <a:ext uri="{FF2B5EF4-FFF2-40B4-BE49-F238E27FC236}">
                <a16:creationId xmlns:a16="http://schemas.microsoft.com/office/drawing/2014/main" id="{9A8F3208-D989-81F9-16E9-206C01BB2928}"/>
              </a:ext>
            </a:extLst>
          </p:cNvPr>
          <p:cNvSpPr/>
          <p:nvPr/>
        </p:nvSpPr>
        <p:spPr>
          <a:xfrm flipH="1">
            <a:off x="9268163" y="926653"/>
            <a:ext cx="1722154" cy="840717"/>
          </a:xfrm>
          <a:custGeom>
            <a:avLst/>
            <a:gdLst>
              <a:gd name="csX0" fmla="*/ 122473 w 4747028"/>
              <a:gd name="csY0" fmla="*/ 0 h 2034929"/>
              <a:gd name="csX1" fmla="*/ 4624555 w 4747028"/>
              <a:gd name="csY1" fmla="*/ 0 h 2034929"/>
              <a:gd name="csX2" fmla="*/ 4747028 w 4747028"/>
              <a:gd name="csY2" fmla="*/ 122473 h 2034929"/>
              <a:gd name="csX3" fmla="*/ 4747028 w 4747028"/>
              <a:gd name="csY3" fmla="*/ 1544961 h 2034929"/>
              <a:gd name="csX4" fmla="*/ 4624555 w 4747028"/>
              <a:gd name="csY4" fmla="*/ 1667434 h 2034929"/>
              <a:gd name="csX5" fmla="*/ 3979961 w 4747028"/>
              <a:gd name="csY5" fmla="*/ 1667434 h 2034929"/>
              <a:gd name="csX6" fmla="*/ 3979961 w 4747028"/>
              <a:gd name="csY6" fmla="*/ 2034929 h 2034929"/>
              <a:gd name="csX7" fmla="*/ 3553667 w 4747028"/>
              <a:gd name="csY7" fmla="*/ 1667434 h 2034929"/>
              <a:gd name="csX8" fmla="*/ 122473 w 4747028"/>
              <a:gd name="csY8" fmla="*/ 1667434 h 2034929"/>
              <a:gd name="csX9" fmla="*/ 0 w 4747028"/>
              <a:gd name="csY9" fmla="*/ 1544961 h 2034929"/>
              <a:gd name="csX10" fmla="*/ 0 w 4747028"/>
              <a:gd name="csY10" fmla="*/ 122473 h 2034929"/>
              <a:gd name="csX11" fmla="*/ 122473 w 4747028"/>
              <a:gd name="csY11" fmla="*/ 0 h 2034929"/>
              <a:gd name="csX0" fmla="*/ 122473 w 4747028"/>
              <a:gd name="csY0" fmla="*/ 0 h 2016457"/>
              <a:gd name="csX1" fmla="*/ 4624555 w 4747028"/>
              <a:gd name="csY1" fmla="*/ 0 h 2016457"/>
              <a:gd name="csX2" fmla="*/ 4747028 w 4747028"/>
              <a:gd name="csY2" fmla="*/ 122473 h 2016457"/>
              <a:gd name="csX3" fmla="*/ 4747028 w 4747028"/>
              <a:gd name="csY3" fmla="*/ 1544961 h 2016457"/>
              <a:gd name="csX4" fmla="*/ 4624555 w 4747028"/>
              <a:gd name="csY4" fmla="*/ 1667434 h 2016457"/>
              <a:gd name="csX5" fmla="*/ 3979961 w 4747028"/>
              <a:gd name="csY5" fmla="*/ 1667434 h 2016457"/>
              <a:gd name="csX6" fmla="*/ 3558636 w 4747028"/>
              <a:gd name="csY6" fmla="*/ 2016457 h 2016457"/>
              <a:gd name="csX7" fmla="*/ 3553667 w 4747028"/>
              <a:gd name="csY7" fmla="*/ 1667434 h 2016457"/>
              <a:gd name="csX8" fmla="*/ 122473 w 4747028"/>
              <a:gd name="csY8" fmla="*/ 1667434 h 2016457"/>
              <a:gd name="csX9" fmla="*/ 0 w 4747028"/>
              <a:gd name="csY9" fmla="*/ 1544961 h 2016457"/>
              <a:gd name="csX10" fmla="*/ 0 w 4747028"/>
              <a:gd name="csY10" fmla="*/ 122473 h 2016457"/>
              <a:gd name="csX11" fmla="*/ 122473 w 4747028"/>
              <a:gd name="csY11" fmla="*/ 0 h 20164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747028" h="2016457">
                <a:moveTo>
                  <a:pt x="122473" y="0"/>
                </a:moveTo>
                <a:lnTo>
                  <a:pt x="4624555" y="0"/>
                </a:lnTo>
                <a:cubicBezTo>
                  <a:pt x="4692195" y="0"/>
                  <a:pt x="4747028" y="54833"/>
                  <a:pt x="4747028" y="122473"/>
                </a:cubicBezTo>
                <a:lnTo>
                  <a:pt x="4747028" y="1544961"/>
                </a:lnTo>
                <a:cubicBezTo>
                  <a:pt x="4747028" y="1612601"/>
                  <a:pt x="4692195" y="1667434"/>
                  <a:pt x="4624555" y="1667434"/>
                </a:cubicBezTo>
                <a:lnTo>
                  <a:pt x="3979961" y="1667434"/>
                </a:lnTo>
                <a:lnTo>
                  <a:pt x="3558636" y="2016457"/>
                </a:lnTo>
                <a:cubicBezTo>
                  <a:pt x="3556980" y="1900116"/>
                  <a:pt x="3555323" y="1783775"/>
                  <a:pt x="3553667" y="1667434"/>
                </a:cubicBezTo>
                <a:lnTo>
                  <a:pt x="122473" y="1667434"/>
                </a:lnTo>
                <a:cubicBezTo>
                  <a:pt x="54833" y="1667434"/>
                  <a:pt x="0" y="1612601"/>
                  <a:pt x="0" y="1544961"/>
                </a:cubicBezTo>
                <a:lnTo>
                  <a:pt x="0" y="122473"/>
                </a:lnTo>
                <a:cubicBezTo>
                  <a:pt x="0" y="54833"/>
                  <a:pt x="54833" y="0"/>
                  <a:pt x="122473"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2" name="テキスト ボックス 141">
            <a:extLst>
              <a:ext uri="{FF2B5EF4-FFF2-40B4-BE49-F238E27FC236}">
                <a16:creationId xmlns:a16="http://schemas.microsoft.com/office/drawing/2014/main" id="{548BB378-A5A3-DCB2-B0B1-C7DC7CE82EDA}"/>
              </a:ext>
            </a:extLst>
          </p:cNvPr>
          <p:cNvSpPr txBox="1"/>
          <p:nvPr/>
        </p:nvSpPr>
        <p:spPr>
          <a:xfrm>
            <a:off x="9268162" y="944071"/>
            <a:ext cx="2049529"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じつは教室の中にも、</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税金で買っているものが、</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いっぱいあるのよ。</a:t>
            </a:r>
          </a:p>
        </p:txBody>
      </p:sp>
    </p:spTree>
    <p:extLst>
      <p:ext uri="{BB962C8B-B14F-4D97-AF65-F5344CB8AC3E}">
        <p14:creationId xmlns:p14="http://schemas.microsoft.com/office/powerpoint/2010/main" val="286167471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BEE35-13C2-3790-AFC6-115B7186566E}"/>
            </a:ext>
          </a:extLst>
        </p:cNvPr>
        <p:cNvGrpSpPr/>
        <p:nvPr/>
      </p:nvGrpSpPr>
      <p:grpSpPr>
        <a:xfrm>
          <a:off x="0" y="0"/>
          <a:ext cx="0" cy="0"/>
          <a:chOff x="0" y="0"/>
          <a:chExt cx="0" cy="0"/>
        </a:xfrm>
      </p:grpSpPr>
      <p:grpSp>
        <p:nvGrpSpPr>
          <p:cNvPr id="151" name="グループ化 150">
            <a:extLst>
              <a:ext uri="{FF2B5EF4-FFF2-40B4-BE49-F238E27FC236}">
                <a16:creationId xmlns:a16="http://schemas.microsoft.com/office/drawing/2014/main" id="{B197AD8F-5498-2267-F811-E9989543FC9D}"/>
              </a:ext>
            </a:extLst>
          </p:cNvPr>
          <p:cNvGrpSpPr/>
          <p:nvPr/>
        </p:nvGrpSpPr>
        <p:grpSpPr>
          <a:xfrm>
            <a:off x="1351985" y="1499479"/>
            <a:ext cx="9488030" cy="3306513"/>
            <a:chOff x="1351985" y="1543024"/>
            <a:chExt cx="9488030" cy="3528000"/>
          </a:xfrm>
        </p:grpSpPr>
        <p:sp>
          <p:nvSpPr>
            <p:cNvPr id="129" name="四角形: 上の 2 つの角を丸める 128">
              <a:extLst>
                <a:ext uri="{FF2B5EF4-FFF2-40B4-BE49-F238E27FC236}">
                  <a16:creationId xmlns:a16="http://schemas.microsoft.com/office/drawing/2014/main" id="{B51B80F0-E1B3-9C41-8B9D-A8C63B15A552}"/>
                </a:ext>
              </a:extLst>
            </p:cNvPr>
            <p:cNvSpPr/>
            <p:nvPr/>
          </p:nvSpPr>
          <p:spPr>
            <a:xfrm flipV="1">
              <a:off x="1351985" y="1543024"/>
              <a:ext cx="9488030" cy="3528000"/>
            </a:xfrm>
            <a:prstGeom prst="round2SameRect">
              <a:avLst>
                <a:gd name="adj1" fmla="val 5646"/>
                <a:gd name="adj2" fmla="val 0"/>
              </a:avLst>
            </a:prstGeom>
            <a:solidFill>
              <a:srgbClr val="FFFCD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8" name="直線コネクタ 137">
              <a:extLst>
                <a:ext uri="{FF2B5EF4-FFF2-40B4-BE49-F238E27FC236}">
                  <a16:creationId xmlns:a16="http://schemas.microsoft.com/office/drawing/2014/main" id="{09F7B5A3-AF8A-7BD5-C6D4-20AF85ED2351}"/>
                </a:ext>
              </a:extLst>
            </p:cNvPr>
            <p:cNvCxnSpPr>
              <a:cxnSpLocks/>
            </p:cNvCxnSpPr>
            <p:nvPr/>
          </p:nvCxnSpPr>
          <p:spPr>
            <a:xfrm>
              <a:off x="7677339" y="1543024"/>
              <a:ext cx="0" cy="352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6E43AD0E-C48E-B9B4-CAE8-E74D66CD129A}"/>
                </a:ext>
              </a:extLst>
            </p:cNvPr>
            <p:cNvCxnSpPr>
              <a:cxnSpLocks/>
            </p:cNvCxnSpPr>
            <p:nvPr/>
          </p:nvCxnSpPr>
          <p:spPr>
            <a:xfrm>
              <a:off x="4514662" y="1543024"/>
              <a:ext cx="0" cy="352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Google Shape;111;p1">
            <a:extLst>
              <a:ext uri="{FF2B5EF4-FFF2-40B4-BE49-F238E27FC236}">
                <a16:creationId xmlns:a16="http://schemas.microsoft.com/office/drawing/2014/main" id="{0F02F46D-B379-DBCB-FA55-4AB11D03518A}"/>
              </a:ext>
            </a:extLst>
          </p:cNvPr>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3.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税金の使われ方</a:t>
            </a:r>
          </a:p>
        </p:txBody>
      </p:sp>
      <p:sp>
        <p:nvSpPr>
          <p:cNvPr id="7" name="Google Shape;111;p1">
            <a:extLst>
              <a:ext uri="{FF2B5EF4-FFF2-40B4-BE49-F238E27FC236}">
                <a16:creationId xmlns:a16="http://schemas.microsoft.com/office/drawing/2014/main" id="{D2426BB2-6773-0C44-701C-C0665F2D6A2A}"/>
              </a:ext>
            </a:extLst>
          </p:cNvPr>
          <p:cNvSpPr txBox="1"/>
          <p:nvPr/>
        </p:nvSpPr>
        <p:spPr>
          <a:xfrm>
            <a:off x="201706" y="613108"/>
            <a:ext cx="457603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a:t>
            </a:r>
            <a:r>
              <a:rPr kumimoji="1" lang="ja-JP" altLang="en-US" sz="18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学校の中での使われ方</a:t>
            </a:r>
            <a:r>
              <a:rPr kumimoji="1" lang="en-US" altLang="ja-JP" sz="18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a:t>
            </a:r>
          </a:p>
        </p:txBody>
      </p:sp>
      <p:pic>
        <p:nvPicPr>
          <p:cNvPr id="26" name="グラフィックス 25">
            <a:extLst>
              <a:ext uri="{FF2B5EF4-FFF2-40B4-BE49-F238E27FC236}">
                <a16:creationId xmlns:a16="http://schemas.microsoft.com/office/drawing/2014/main" id="{E2091925-AA50-CE91-9C15-FCA7A21D70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299" y="1967060"/>
            <a:ext cx="914755" cy="2378363"/>
          </a:xfrm>
          <a:prstGeom prst="rect">
            <a:avLst/>
          </a:prstGeom>
        </p:spPr>
      </p:pic>
      <p:pic>
        <p:nvPicPr>
          <p:cNvPr id="38" name="グラフィックス 37">
            <a:extLst>
              <a:ext uri="{FF2B5EF4-FFF2-40B4-BE49-F238E27FC236}">
                <a16:creationId xmlns:a16="http://schemas.microsoft.com/office/drawing/2014/main" id="{7C3665F0-4555-3812-0F8F-7F39EF09A3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19295" y="2111171"/>
            <a:ext cx="753411" cy="2234252"/>
          </a:xfrm>
          <a:prstGeom prst="rect">
            <a:avLst/>
          </a:prstGeom>
        </p:spPr>
      </p:pic>
      <p:pic>
        <p:nvPicPr>
          <p:cNvPr id="52" name="グラフィックス 51">
            <a:extLst>
              <a:ext uri="{FF2B5EF4-FFF2-40B4-BE49-F238E27FC236}">
                <a16:creationId xmlns:a16="http://schemas.microsoft.com/office/drawing/2014/main" id="{D452C9A0-C200-9A82-7646-C07CF7A35F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6469" y="3036791"/>
            <a:ext cx="1053705" cy="1308632"/>
          </a:xfrm>
          <a:prstGeom prst="rect">
            <a:avLst/>
          </a:prstGeom>
        </p:spPr>
      </p:pic>
      <p:sp>
        <p:nvSpPr>
          <p:cNvPr id="59" name="四角形: 上の 2 つの角を丸める 58">
            <a:extLst>
              <a:ext uri="{FF2B5EF4-FFF2-40B4-BE49-F238E27FC236}">
                <a16:creationId xmlns:a16="http://schemas.microsoft.com/office/drawing/2014/main" id="{619DEBF7-744F-8C23-997D-9AE51A16E410}"/>
              </a:ext>
            </a:extLst>
          </p:cNvPr>
          <p:cNvSpPr/>
          <p:nvPr/>
        </p:nvSpPr>
        <p:spPr>
          <a:xfrm>
            <a:off x="1351985" y="1038849"/>
            <a:ext cx="9488030" cy="460631"/>
          </a:xfrm>
          <a:prstGeom prst="round2SameRect">
            <a:avLst>
              <a:gd name="adj1" fmla="val 31421"/>
              <a:gd name="adj2" fmla="val 0"/>
            </a:avLst>
          </a:prstGeom>
          <a:solidFill>
            <a:srgbClr val="BEDFC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2DD8B0F2-1622-9E04-BDBD-345C9FAA0B9D}"/>
              </a:ext>
            </a:extLst>
          </p:cNvPr>
          <p:cNvSpPr txBox="1"/>
          <p:nvPr/>
        </p:nvSpPr>
        <p:spPr>
          <a:xfrm>
            <a:off x="1837137" y="1052103"/>
            <a:ext cx="8517726" cy="442942"/>
          </a:xfrm>
          <a:prstGeom prst="rect">
            <a:avLst/>
          </a:prstGeom>
          <a:noFill/>
        </p:spPr>
        <p:txBody>
          <a:bodyPr wrap="square" rtlCol="0">
            <a:spAutoFit/>
          </a:bodyPr>
          <a:lstStyle/>
          <a:p>
            <a:pPr algn="ctr">
              <a:lnSpc>
                <a:spcPct val="120000"/>
              </a:lnSpc>
            </a:pPr>
            <a:r>
              <a:rPr lang="ja-JP" altLang="en-US" sz="2000" dirty="0">
                <a:latin typeface="UD デジタル 教科書体 NP-R" panose="02020400000000000000" pitchFamily="18" charset="-128"/>
                <a:ea typeface="UD デジタル 教科書体 NP-R" panose="02020400000000000000" pitchFamily="18" charset="-128"/>
              </a:rPr>
              <a:t>国や県や市町が負担した公立学校の児童・生徒</a:t>
            </a:r>
            <a:r>
              <a:rPr lang="en-US" altLang="ja-JP" sz="2000" dirty="0">
                <a:latin typeface="UD デジタル 教科書体 NP-R" panose="02020400000000000000" pitchFamily="18" charset="-128"/>
                <a:ea typeface="UD デジタル 教科書体 NP-R" panose="02020400000000000000" pitchFamily="18" charset="-128"/>
              </a:rPr>
              <a:t>1</a:t>
            </a:r>
            <a:r>
              <a:rPr lang="ja-JP" altLang="en-US" sz="2000" dirty="0">
                <a:latin typeface="UD デジタル 教科書体 NP-R" panose="02020400000000000000" pitchFamily="18" charset="-128"/>
                <a:ea typeface="UD デジタル 教科書体 NP-R" panose="02020400000000000000" pitchFamily="18" charset="-128"/>
              </a:rPr>
              <a:t>人当たりの年間教育費</a:t>
            </a:r>
          </a:p>
        </p:txBody>
      </p:sp>
      <p:sp>
        <p:nvSpPr>
          <p:cNvPr id="132" name="テキスト ボックス 131">
            <a:extLst>
              <a:ext uri="{FF2B5EF4-FFF2-40B4-BE49-F238E27FC236}">
                <a16:creationId xmlns:a16="http://schemas.microsoft.com/office/drawing/2014/main" id="{6BF0953E-FE7D-EF42-2183-DA60C715FDED}"/>
              </a:ext>
            </a:extLst>
          </p:cNvPr>
          <p:cNvSpPr txBox="1"/>
          <p:nvPr/>
        </p:nvSpPr>
        <p:spPr>
          <a:xfrm>
            <a:off x="1938909" y="4382547"/>
            <a:ext cx="1988824" cy="407932"/>
          </a:xfrm>
          <a:prstGeom prst="rect">
            <a:avLst/>
          </a:prstGeom>
          <a:noFill/>
        </p:spPr>
        <p:txBody>
          <a:bodyPr wrap="square" rtlCol="0">
            <a:spAutoFit/>
          </a:bodyPr>
          <a:lstStyle/>
          <a:p>
            <a:pPr algn="ctr">
              <a:lnSpc>
                <a:spcPct val="120000"/>
              </a:lnSpc>
            </a:pPr>
            <a:r>
              <a:rPr lang="ja-JP" altLang="en-US" dirty="0">
                <a:latin typeface="UD デジタル 教科書体 NP-R" panose="02020400000000000000" pitchFamily="18" charset="-128"/>
                <a:ea typeface="UD デジタル 教科書体 NP-R" panose="02020400000000000000" pitchFamily="18" charset="-128"/>
              </a:rPr>
              <a:t>小学生</a:t>
            </a:r>
          </a:p>
        </p:txBody>
      </p:sp>
      <p:sp>
        <p:nvSpPr>
          <p:cNvPr id="133" name="テキスト ボックス 132">
            <a:extLst>
              <a:ext uri="{FF2B5EF4-FFF2-40B4-BE49-F238E27FC236}">
                <a16:creationId xmlns:a16="http://schemas.microsoft.com/office/drawing/2014/main" id="{E7080C11-3B9A-B01A-69D1-466C13FA6CF4}"/>
              </a:ext>
            </a:extLst>
          </p:cNvPr>
          <p:cNvSpPr txBox="1"/>
          <p:nvPr/>
        </p:nvSpPr>
        <p:spPr>
          <a:xfrm>
            <a:off x="5101588" y="4382547"/>
            <a:ext cx="1988824" cy="407932"/>
          </a:xfrm>
          <a:prstGeom prst="rect">
            <a:avLst/>
          </a:prstGeom>
          <a:noFill/>
        </p:spPr>
        <p:txBody>
          <a:bodyPr wrap="square" rtlCol="0">
            <a:spAutoFit/>
          </a:bodyPr>
          <a:lstStyle/>
          <a:p>
            <a:pPr algn="ctr">
              <a:lnSpc>
                <a:spcPct val="120000"/>
              </a:lnSpc>
            </a:pPr>
            <a:r>
              <a:rPr lang="ja-JP" altLang="en-US" dirty="0">
                <a:latin typeface="UD デジタル 教科書体 NP-R" panose="02020400000000000000" pitchFamily="18" charset="-128"/>
                <a:ea typeface="UD デジタル 教科書体 NP-R" panose="02020400000000000000" pitchFamily="18" charset="-128"/>
              </a:rPr>
              <a:t>中学生</a:t>
            </a:r>
          </a:p>
        </p:txBody>
      </p:sp>
      <p:sp>
        <p:nvSpPr>
          <p:cNvPr id="134" name="テキスト ボックス 133">
            <a:extLst>
              <a:ext uri="{FF2B5EF4-FFF2-40B4-BE49-F238E27FC236}">
                <a16:creationId xmlns:a16="http://schemas.microsoft.com/office/drawing/2014/main" id="{F4FACBD8-0A0C-8F00-B16C-ADE96B356BA8}"/>
              </a:ext>
            </a:extLst>
          </p:cNvPr>
          <p:cNvSpPr txBox="1"/>
          <p:nvPr/>
        </p:nvSpPr>
        <p:spPr>
          <a:xfrm>
            <a:off x="8130744" y="4382547"/>
            <a:ext cx="2255863" cy="407932"/>
          </a:xfrm>
          <a:prstGeom prst="rect">
            <a:avLst/>
          </a:prstGeom>
          <a:noFill/>
        </p:spPr>
        <p:txBody>
          <a:bodyPr wrap="square" rtlCol="0">
            <a:spAutoFit/>
          </a:bodyPr>
          <a:lstStyle/>
          <a:p>
            <a:pPr algn="ctr">
              <a:lnSpc>
                <a:spcPct val="120000"/>
              </a:lnSpc>
            </a:pPr>
            <a:r>
              <a:rPr lang="ja-JP" altLang="en-US" dirty="0">
                <a:latin typeface="UD デジタル 教科書体 NP-R" panose="02020400000000000000" pitchFamily="18" charset="-128"/>
                <a:ea typeface="UD デジタル 教科書体 NP-R" panose="02020400000000000000" pitchFamily="18" charset="-128"/>
              </a:rPr>
              <a:t>高校生（全日制）</a:t>
            </a:r>
          </a:p>
        </p:txBody>
      </p:sp>
      <p:sp>
        <p:nvSpPr>
          <p:cNvPr id="142" name="テキスト ボックス 141">
            <a:extLst>
              <a:ext uri="{FF2B5EF4-FFF2-40B4-BE49-F238E27FC236}">
                <a16:creationId xmlns:a16="http://schemas.microsoft.com/office/drawing/2014/main" id="{24734FB1-6720-0692-F384-BC0B24CEFD8D}"/>
              </a:ext>
            </a:extLst>
          </p:cNvPr>
          <p:cNvSpPr txBox="1"/>
          <p:nvPr/>
        </p:nvSpPr>
        <p:spPr>
          <a:xfrm>
            <a:off x="1938909" y="1519765"/>
            <a:ext cx="1988824" cy="442942"/>
          </a:xfrm>
          <a:prstGeom prst="rect">
            <a:avLst/>
          </a:prstGeom>
          <a:noFill/>
        </p:spPr>
        <p:txBody>
          <a:bodyPr wrap="square" rtlCol="0">
            <a:spAutoFit/>
          </a:bodyPr>
          <a:lstStyle/>
          <a:p>
            <a:pPr algn="ctr">
              <a:lnSpc>
                <a:spcPct val="120000"/>
              </a:lnSpc>
            </a:pPr>
            <a:r>
              <a:rPr lang="ja-JP" altLang="en-US" sz="2000" b="1" dirty="0">
                <a:latin typeface="UD デジタル 教科書体 NP-R" panose="02020400000000000000" pitchFamily="18" charset="-128"/>
                <a:ea typeface="UD デジタル 教科書体 NP-R" panose="02020400000000000000" pitchFamily="18" charset="-128"/>
              </a:rPr>
              <a:t>約</a:t>
            </a:r>
            <a:r>
              <a:rPr lang="en-US" altLang="ja-JP" sz="2000" b="1" dirty="0">
                <a:latin typeface="UD デジタル 教科書体 NP-R" panose="02020400000000000000" pitchFamily="18" charset="-128"/>
                <a:ea typeface="UD デジタル 教科書体 NP-R" panose="02020400000000000000" pitchFamily="18" charset="-128"/>
              </a:rPr>
              <a:t>941,000</a:t>
            </a:r>
            <a:r>
              <a:rPr lang="ja-JP" altLang="en-US" sz="2000" b="1" dirty="0">
                <a:latin typeface="UD デジタル 教科書体 NP-R" panose="02020400000000000000" pitchFamily="18" charset="-128"/>
                <a:ea typeface="UD デジタル 教科書体 NP-R" panose="02020400000000000000" pitchFamily="18" charset="-128"/>
              </a:rPr>
              <a:t>円</a:t>
            </a:r>
          </a:p>
        </p:txBody>
      </p:sp>
      <p:sp>
        <p:nvSpPr>
          <p:cNvPr id="143" name="テキスト ボックス 142">
            <a:extLst>
              <a:ext uri="{FF2B5EF4-FFF2-40B4-BE49-F238E27FC236}">
                <a16:creationId xmlns:a16="http://schemas.microsoft.com/office/drawing/2014/main" id="{223969E9-32AA-C365-1C10-831CE4452771}"/>
              </a:ext>
            </a:extLst>
          </p:cNvPr>
          <p:cNvSpPr txBox="1"/>
          <p:nvPr/>
        </p:nvSpPr>
        <p:spPr>
          <a:xfrm>
            <a:off x="5034831" y="1519765"/>
            <a:ext cx="2122339" cy="442942"/>
          </a:xfrm>
          <a:prstGeom prst="rect">
            <a:avLst/>
          </a:prstGeom>
          <a:noFill/>
        </p:spPr>
        <p:txBody>
          <a:bodyPr wrap="square" rtlCol="0">
            <a:spAutoFit/>
          </a:bodyPr>
          <a:lstStyle/>
          <a:p>
            <a:pPr algn="ctr">
              <a:lnSpc>
                <a:spcPct val="120000"/>
              </a:lnSpc>
            </a:pPr>
            <a:r>
              <a:rPr lang="ja-JP" altLang="en-US" sz="2000" b="1" dirty="0">
                <a:latin typeface="UD デジタル 教科書体 NP-R" panose="02020400000000000000" pitchFamily="18" charset="-128"/>
                <a:ea typeface="UD デジタル 教科書体 NP-R" panose="02020400000000000000" pitchFamily="18" charset="-128"/>
              </a:rPr>
              <a:t>約</a:t>
            </a:r>
            <a:r>
              <a:rPr lang="en-US" altLang="ja-JP" sz="2000" b="1" dirty="0">
                <a:latin typeface="UD デジタル 教科書体 NP-R" panose="02020400000000000000" pitchFamily="18" charset="-128"/>
                <a:ea typeface="UD デジタル 教科書体 NP-R" panose="02020400000000000000" pitchFamily="18" charset="-128"/>
              </a:rPr>
              <a:t>1,086,000</a:t>
            </a:r>
            <a:r>
              <a:rPr lang="ja-JP" altLang="en-US" sz="2000" b="1" dirty="0">
                <a:latin typeface="UD デジタル 教科書体 NP-R" panose="02020400000000000000" pitchFamily="18" charset="-128"/>
                <a:ea typeface="UD デジタル 教科書体 NP-R" panose="02020400000000000000" pitchFamily="18" charset="-128"/>
              </a:rPr>
              <a:t>円</a:t>
            </a:r>
          </a:p>
        </p:txBody>
      </p:sp>
      <p:sp>
        <p:nvSpPr>
          <p:cNvPr id="144" name="テキスト ボックス 143">
            <a:extLst>
              <a:ext uri="{FF2B5EF4-FFF2-40B4-BE49-F238E27FC236}">
                <a16:creationId xmlns:a16="http://schemas.microsoft.com/office/drawing/2014/main" id="{C05CCF91-0F1A-09AC-A0B1-6BE0AF8D225A}"/>
              </a:ext>
            </a:extLst>
          </p:cNvPr>
          <p:cNvSpPr txBox="1"/>
          <p:nvPr/>
        </p:nvSpPr>
        <p:spPr>
          <a:xfrm>
            <a:off x="8197500" y="1519765"/>
            <a:ext cx="2122343" cy="442942"/>
          </a:xfrm>
          <a:prstGeom prst="rect">
            <a:avLst/>
          </a:prstGeom>
          <a:noFill/>
        </p:spPr>
        <p:txBody>
          <a:bodyPr wrap="square" rtlCol="0">
            <a:spAutoFit/>
          </a:bodyPr>
          <a:lstStyle/>
          <a:p>
            <a:pPr algn="ctr">
              <a:lnSpc>
                <a:spcPct val="120000"/>
              </a:lnSpc>
            </a:pPr>
            <a:r>
              <a:rPr lang="ja-JP" altLang="en-US" sz="2000" b="1" dirty="0">
                <a:latin typeface="UD デジタル 教科書体 NP-R" panose="02020400000000000000" pitchFamily="18" charset="-128"/>
                <a:ea typeface="UD デジタル 教科書体 NP-R" panose="02020400000000000000" pitchFamily="18" charset="-128"/>
              </a:rPr>
              <a:t>約</a:t>
            </a:r>
            <a:r>
              <a:rPr lang="en-US" altLang="ja-JP" sz="2000" b="1" dirty="0">
                <a:latin typeface="UD デジタル 教科書体 NP-R" panose="02020400000000000000" pitchFamily="18" charset="-128"/>
                <a:ea typeface="UD デジタル 教科書体 NP-R" panose="02020400000000000000" pitchFamily="18" charset="-128"/>
              </a:rPr>
              <a:t>1,127,000</a:t>
            </a:r>
            <a:r>
              <a:rPr lang="ja-JP" altLang="en-US" sz="2000" b="1" dirty="0">
                <a:latin typeface="UD デジタル 教科書体 NP-R" panose="02020400000000000000" pitchFamily="18" charset="-128"/>
                <a:ea typeface="UD デジタル 教科書体 NP-R" panose="02020400000000000000" pitchFamily="18" charset="-128"/>
              </a:rPr>
              <a:t>円</a:t>
            </a:r>
          </a:p>
        </p:txBody>
      </p:sp>
      <p:sp>
        <p:nvSpPr>
          <p:cNvPr id="145" name="右中かっこ 144">
            <a:extLst>
              <a:ext uri="{FF2B5EF4-FFF2-40B4-BE49-F238E27FC236}">
                <a16:creationId xmlns:a16="http://schemas.microsoft.com/office/drawing/2014/main" id="{3DA9BC50-8368-23D6-2528-C61313C5EC8E}"/>
              </a:ext>
            </a:extLst>
          </p:cNvPr>
          <p:cNvSpPr/>
          <p:nvPr/>
        </p:nvSpPr>
        <p:spPr>
          <a:xfrm rot="5400000">
            <a:off x="4389750" y="1816316"/>
            <a:ext cx="249821" cy="6325354"/>
          </a:xfrm>
          <a:prstGeom prst="rightBrace">
            <a:avLst>
              <a:gd name="adj1" fmla="val 36838"/>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6" name="正方形/長方形 145">
            <a:extLst>
              <a:ext uri="{FF2B5EF4-FFF2-40B4-BE49-F238E27FC236}">
                <a16:creationId xmlns:a16="http://schemas.microsoft.com/office/drawing/2014/main" id="{612928C5-F293-B957-069D-070AC5712691}"/>
              </a:ext>
            </a:extLst>
          </p:cNvPr>
          <p:cNvSpPr/>
          <p:nvPr/>
        </p:nvSpPr>
        <p:spPr>
          <a:xfrm>
            <a:off x="1351983" y="5153907"/>
            <a:ext cx="6325356" cy="411876"/>
          </a:xfrm>
          <a:prstGeom prst="rect">
            <a:avLst/>
          </a:prstGeom>
          <a:solidFill>
            <a:srgbClr val="BEDFC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1EBC761B-DADD-F93D-B825-98EBA6F8574A}"/>
              </a:ext>
            </a:extLst>
          </p:cNvPr>
          <p:cNvSpPr txBox="1"/>
          <p:nvPr/>
        </p:nvSpPr>
        <p:spPr>
          <a:xfrm>
            <a:off x="2121114" y="5199514"/>
            <a:ext cx="4787095" cy="372859"/>
          </a:xfrm>
          <a:prstGeom prst="rect">
            <a:avLst/>
          </a:prstGeom>
          <a:noFill/>
        </p:spPr>
        <p:txBody>
          <a:bodyPr wrap="square" rtlCol="0">
            <a:spAutoFit/>
          </a:bodyPr>
          <a:lstStyle/>
          <a:p>
            <a:pPr algn="ct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義務教育の費用（単純に計算すると）</a:t>
            </a:r>
          </a:p>
        </p:txBody>
      </p:sp>
      <p:sp>
        <p:nvSpPr>
          <p:cNvPr id="149" name="正方形/長方形 148">
            <a:extLst>
              <a:ext uri="{FF2B5EF4-FFF2-40B4-BE49-F238E27FC236}">
                <a16:creationId xmlns:a16="http://schemas.microsoft.com/office/drawing/2014/main" id="{E2D2093F-8E9A-1C68-E9E3-7F1EAE8ED2D7}"/>
              </a:ext>
            </a:extLst>
          </p:cNvPr>
          <p:cNvSpPr/>
          <p:nvPr/>
        </p:nvSpPr>
        <p:spPr>
          <a:xfrm>
            <a:off x="1351985" y="5561349"/>
            <a:ext cx="6325353" cy="82326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テキスト ボックス 149">
            <a:extLst>
              <a:ext uri="{FF2B5EF4-FFF2-40B4-BE49-F238E27FC236}">
                <a16:creationId xmlns:a16="http://schemas.microsoft.com/office/drawing/2014/main" id="{BD74C4B9-4C6A-8E4D-CF46-CBDE628A8975}"/>
              </a:ext>
            </a:extLst>
          </p:cNvPr>
          <p:cNvSpPr txBox="1"/>
          <p:nvPr/>
        </p:nvSpPr>
        <p:spPr>
          <a:xfrm>
            <a:off x="1680960" y="5603518"/>
            <a:ext cx="1273307" cy="372859"/>
          </a:xfrm>
          <a:prstGeom prst="rect">
            <a:avLst/>
          </a:prstGeom>
          <a:noFill/>
        </p:spPr>
        <p:txBody>
          <a:bodyPr wrap="square" rtlCol="0">
            <a:spAutoFit/>
          </a:bodyPr>
          <a:lstStyle/>
          <a:p>
            <a:pPr algn="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小学生</a:t>
            </a:r>
          </a:p>
        </p:txBody>
      </p:sp>
      <p:sp>
        <p:nvSpPr>
          <p:cNvPr id="152" name="テキスト ボックス 151">
            <a:extLst>
              <a:ext uri="{FF2B5EF4-FFF2-40B4-BE49-F238E27FC236}">
                <a16:creationId xmlns:a16="http://schemas.microsoft.com/office/drawing/2014/main" id="{2C6BD458-A7B8-D1C4-283E-B199E9DCE9FC}"/>
              </a:ext>
            </a:extLst>
          </p:cNvPr>
          <p:cNvSpPr txBox="1"/>
          <p:nvPr/>
        </p:nvSpPr>
        <p:spPr>
          <a:xfrm>
            <a:off x="2320024" y="5603518"/>
            <a:ext cx="2870749" cy="372859"/>
          </a:xfrm>
          <a:prstGeom prst="rect">
            <a:avLst/>
          </a:prstGeom>
          <a:noFill/>
        </p:spPr>
        <p:txBody>
          <a:bodyPr wrap="square" rtlCol="0">
            <a:spAutoFit/>
          </a:bodyPr>
          <a:lstStyle/>
          <a:p>
            <a:pPr algn="r">
              <a:lnSpc>
                <a:spcPct val="120000"/>
              </a:lnSpc>
            </a:pPr>
            <a:r>
              <a:rPr lang="en-US" altLang="ja-JP" sz="1600" dirty="0">
                <a:latin typeface="UD デジタル 教科書体 NP-R" panose="02020400000000000000" pitchFamily="18" charset="-128"/>
                <a:ea typeface="UD デジタル 教科書体 NP-R" panose="02020400000000000000" pitchFamily="18" charset="-128"/>
              </a:rPr>
              <a:t>941,000</a:t>
            </a:r>
            <a:r>
              <a:rPr lang="ja-JP" altLang="en-US" sz="1600" dirty="0">
                <a:latin typeface="UD デジタル 教科書体 NP-R" panose="02020400000000000000" pitchFamily="18" charset="-128"/>
                <a:ea typeface="UD デジタル 教科書体 NP-R" panose="02020400000000000000" pitchFamily="18" charset="-128"/>
              </a:rPr>
              <a:t>円</a:t>
            </a:r>
            <a:r>
              <a:rPr lang="en-US" altLang="ja-JP" sz="1600" dirty="0">
                <a:latin typeface="UD デジタル 教科書体 NP-R" panose="02020400000000000000" pitchFamily="18" charset="-128"/>
                <a:ea typeface="UD デジタル 教科書体 NP-R" panose="02020400000000000000" pitchFamily="18" charset="-128"/>
              </a:rPr>
              <a:t>×6</a:t>
            </a:r>
            <a:r>
              <a:rPr lang="ja-JP" altLang="en-US" sz="1600" dirty="0">
                <a:latin typeface="UD デジタル 教科書体 NP-R" panose="02020400000000000000" pitchFamily="18" charset="-128"/>
                <a:ea typeface="UD デジタル 教科書体 NP-R" panose="02020400000000000000" pitchFamily="18" charset="-128"/>
              </a:rPr>
              <a:t>年間</a:t>
            </a:r>
          </a:p>
        </p:txBody>
      </p:sp>
      <p:sp>
        <p:nvSpPr>
          <p:cNvPr id="155" name="テキスト ボックス 154">
            <a:extLst>
              <a:ext uri="{FF2B5EF4-FFF2-40B4-BE49-F238E27FC236}">
                <a16:creationId xmlns:a16="http://schemas.microsoft.com/office/drawing/2014/main" id="{4E363782-D26C-EF1A-A0BB-9FD6DB2DB6E7}"/>
              </a:ext>
            </a:extLst>
          </p:cNvPr>
          <p:cNvSpPr txBox="1"/>
          <p:nvPr/>
        </p:nvSpPr>
        <p:spPr>
          <a:xfrm>
            <a:off x="1680960" y="5979468"/>
            <a:ext cx="1273307" cy="372859"/>
          </a:xfrm>
          <a:prstGeom prst="rect">
            <a:avLst/>
          </a:prstGeom>
          <a:noFill/>
        </p:spPr>
        <p:txBody>
          <a:bodyPr wrap="square" rtlCol="0">
            <a:spAutoFit/>
          </a:bodyPr>
          <a:lstStyle/>
          <a:p>
            <a:pPr algn="r">
              <a:lnSpc>
                <a:spcPct val="120000"/>
              </a:lnSpc>
            </a:pPr>
            <a:r>
              <a:rPr lang="ja-JP" altLang="en-US" sz="1600" dirty="0">
                <a:latin typeface="UD デジタル 教科書体 NP-R" panose="02020400000000000000" pitchFamily="18" charset="-128"/>
                <a:ea typeface="UD デジタル 教科書体 NP-R" panose="02020400000000000000" pitchFamily="18" charset="-128"/>
              </a:rPr>
              <a:t>中学生</a:t>
            </a:r>
          </a:p>
        </p:txBody>
      </p:sp>
      <p:sp>
        <p:nvSpPr>
          <p:cNvPr id="156" name="テキスト ボックス 155">
            <a:extLst>
              <a:ext uri="{FF2B5EF4-FFF2-40B4-BE49-F238E27FC236}">
                <a16:creationId xmlns:a16="http://schemas.microsoft.com/office/drawing/2014/main" id="{E3CCD6C5-C153-0AA4-302C-367287D08950}"/>
              </a:ext>
            </a:extLst>
          </p:cNvPr>
          <p:cNvSpPr txBox="1"/>
          <p:nvPr/>
        </p:nvSpPr>
        <p:spPr>
          <a:xfrm>
            <a:off x="2320024" y="5979468"/>
            <a:ext cx="2870749" cy="372859"/>
          </a:xfrm>
          <a:prstGeom prst="rect">
            <a:avLst/>
          </a:prstGeom>
          <a:noFill/>
        </p:spPr>
        <p:txBody>
          <a:bodyPr wrap="square" rtlCol="0">
            <a:spAutoFit/>
          </a:bodyPr>
          <a:lstStyle/>
          <a:p>
            <a:pPr algn="r">
              <a:lnSpc>
                <a:spcPct val="120000"/>
              </a:lnSpc>
            </a:pPr>
            <a:r>
              <a:rPr lang="en-US" altLang="ja-JP" sz="1600" dirty="0">
                <a:latin typeface="UD デジタル 教科書体 NP-R" panose="02020400000000000000" pitchFamily="18" charset="-128"/>
                <a:ea typeface="UD デジタル 教科書体 NP-R" panose="02020400000000000000" pitchFamily="18" charset="-128"/>
              </a:rPr>
              <a:t>1,086,000</a:t>
            </a:r>
            <a:r>
              <a:rPr lang="ja-JP" altLang="en-US" sz="1600" dirty="0">
                <a:latin typeface="UD デジタル 教科書体 NP-R" panose="02020400000000000000" pitchFamily="18" charset="-128"/>
                <a:ea typeface="UD デジタル 教科書体 NP-R" panose="02020400000000000000" pitchFamily="18" charset="-128"/>
              </a:rPr>
              <a:t>円</a:t>
            </a:r>
            <a:r>
              <a:rPr lang="en-US" altLang="ja-JP" sz="1600" dirty="0">
                <a:latin typeface="UD デジタル 教科書体 NP-R" panose="02020400000000000000" pitchFamily="18" charset="-128"/>
                <a:ea typeface="UD デジタル 教科書体 NP-R" panose="02020400000000000000" pitchFamily="18" charset="-128"/>
              </a:rPr>
              <a:t>×3</a:t>
            </a:r>
            <a:r>
              <a:rPr lang="ja-JP" altLang="en-US" sz="1600" dirty="0">
                <a:latin typeface="UD デジタル 教科書体 NP-R" panose="02020400000000000000" pitchFamily="18" charset="-128"/>
                <a:ea typeface="UD デジタル 教科書体 NP-R" panose="02020400000000000000" pitchFamily="18" charset="-128"/>
              </a:rPr>
              <a:t>年間</a:t>
            </a:r>
          </a:p>
        </p:txBody>
      </p:sp>
      <p:sp>
        <p:nvSpPr>
          <p:cNvPr id="164" name="右中かっこ 163">
            <a:extLst>
              <a:ext uri="{FF2B5EF4-FFF2-40B4-BE49-F238E27FC236}">
                <a16:creationId xmlns:a16="http://schemas.microsoft.com/office/drawing/2014/main" id="{666E6B28-6206-A74C-E3C9-3366BBE6F3CD}"/>
              </a:ext>
            </a:extLst>
          </p:cNvPr>
          <p:cNvSpPr/>
          <p:nvPr/>
        </p:nvSpPr>
        <p:spPr>
          <a:xfrm>
            <a:off x="5195594" y="5646867"/>
            <a:ext cx="176037" cy="652224"/>
          </a:xfrm>
          <a:prstGeom prst="rightBrace">
            <a:avLst>
              <a:gd name="adj1" fmla="val 24083"/>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5" name="テキスト ボックス 164">
            <a:extLst>
              <a:ext uri="{FF2B5EF4-FFF2-40B4-BE49-F238E27FC236}">
                <a16:creationId xmlns:a16="http://schemas.microsoft.com/office/drawing/2014/main" id="{0BF40FE1-B17D-D4AE-DE32-020F986AD341}"/>
              </a:ext>
            </a:extLst>
          </p:cNvPr>
          <p:cNvSpPr txBox="1"/>
          <p:nvPr/>
        </p:nvSpPr>
        <p:spPr>
          <a:xfrm>
            <a:off x="5550378" y="5769013"/>
            <a:ext cx="1988824" cy="407932"/>
          </a:xfrm>
          <a:prstGeom prst="rect">
            <a:avLst/>
          </a:prstGeom>
          <a:noFill/>
        </p:spPr>
        <p:txBody>
          <a:bodyPr wrap="square" rtlCol="0">
            <a:spAutoFit/>
          </a:bodyPr>
          <a:lstStyle/>
          <a:p>
            <a:pPr algn="ctr">
              <a:lnSpc>
                <a:spcPct val="120000"/>
              </a:lnSpc>
            </a:pPr>
            <a:r>
              <a:rPr lang="en-US" altLang="ja-JP" dirty="0">
                <a:latin typeface="UD デジタル 教科書体 NP-R" panose="02020400000000000000" pitchFamily="18" charset="-128"/>
                <a:ea typeface="UD デジタル 教科書体 NP-R" panose="02020400000000000000" pitchFamily="18" charset="-128"/>
              </a:rPr>
              <a:t>8,904,000</a:t>
            </a:r>
            <a:r>
              <a:rPr lang="ja-JP" altLang="en-US" dirty="0">
                <a:latin typeface="UD デジタル 教科書体 NP-R" panose="02020400000000000000" pitchFamily="18" charset="-128"/>
                <a:ea typeface="UD デジタル 教科書体 NP-R" panose="02020400000000000000" pitchFamily="18" charset="-128"/>
              </a:rPr>
              <a:t>円</a:t>
            </a:r>
          </a:p>
        </p:txBody>
      </p:sp>
      <p:sp>
        <p:nvSpPr>
          <p:cNvPr id="166" name="テキスト ボックス 165">
            <a:extLst>
              <a:ext uri="{FF2B5EF4-FFF2-40B4-BE49-F238E27FC236}">
                <a16:creationId xmlns:a16="http://schemas.microsoft.com/office/drawing/2014/main" id="{F098B1D4-0B50-052C-20B4-9819C771E802}"/>
              </a:ext>
            </a:extLst>
          </p:cNvPr>
          <p:cNvSpPr txBox="1"/>
          <p:nvPr/>
        </p:nvSpPr>
        <p:spPr>
          <a:xfrm>
            <a:off x="1351982" y="6434334"/>
            <a:ext cx="6325353" cy="285206"/>
          </a:xfrm>
          <a:prstGeom prst="rect">
            <a:avLst/>
          </a:prstGeom>
          <a:noFill/>
        </p:spPr>
        <p:txBody>
          <a:bodyPr wrap="square" rtlCol="0">
            <a:spAutoFit/>
          </a:bodyPr>
          <a:lstStyle/>
          <a:p>
            <a:pPr>
              <a:lnSpc>
                <a:spcPct val="120000"/>
              </a:lnSpc>
            </a:pPr>
            <a:r>
              <a:rPr lang="en-US" altLang="ja-JP" sz="1100" dirty="0">
                <a:latin typeface="UD デジタル 教科書体 NP-R" panose="02020400000000000000" pitchFamily="18" charset="-128"/>
                <a:ea typeface="UD デジタル 教科書体 NP-R" panose="02020400000000000000" pitchFamily="18" charset="-128"/>
              </a:rPr>
              <a:t>※</a:t>
            </a:r>
            <a:r>
              <a:rPr lang="ja-JP" altLang="en-US" sz="1100" dirty="0">
                <a:latin typeface="UD デジタル 教科書体 NP-R" panose="02020400000000000000" pitchFamily="18" charset="-128"/>
                <a:ea typeface="UD デジタル 教科書体 NP-R" panose="02020400000000000000" pitchFamily="18" charset="-128"/>
              </a:rPr>
              <a:t>私立学校でも、税金により教育に係る費用の一部が補助されています。</a:t>
            </a:r>
          </a:p>
        </p:txBody>
      </p:sp>
      <p:sp>
        <p:nvSpPr>
          <p:cNvPr id="168" name="テキスト ボックス 167">
            <a:extLst>
              <a:ext uri="{FF2B5EF4-FFF2-40B4-BE49-F238E27FC236}">
                <a16:creationId xmlns:a16="http://schemas.microsoft.com/office/drawing/2014/main" id="{37F3532F-6505-9B12-B23C-FBBE616F97F2}"/>
              </a:ext>
            </a:extLst>
          </p:cNvPr>
          <p:cNvSpPr txBox="1"/>
          <p:nvPr/>
        </p:nvSpPr>
        <p:spPr>
          <a:xfrm>
            <a:off x="8264263" y="4847420"/>
            <a:ext cx="2598988" cy="337785"/>
          </a:xfrm>
          <a:prstGeom prst="rect">
            <a:avLst/>
          </a:prstGeom>
          <a:noFill/>
        </p:spPr>
        <p:txBody>
          <a:bodyPr wrap="square" rtlCol="0">
            <a:spAutoFit/>
          </a:bodyPr>
          <a:lstStyle/>
          <a:p>
            <a:pPr algn="r">
              <a:lnSpc>
                <a:spcPct val="120000"/>
              </a:lnSpc>
            </a:pPr>
            <a:r>
              <a:rPr lang="zh-CN" altLang="en-US" sz="1400" dirty="0">
                <a:latin typeface="UD デジタル 教科書体 NP-R" panose="02020400000000000000" pitchFamily="18" charset="-128"/>
                <a:ea typeface="UD デジタル 教科書体 NP-R" panose="02020400000000000000" pitchFamily="18" charset="-128"/>
              </a:rPr>
              <a:t>（令和</a:t>
            </a:r>
            <a:r>
              <a:rPr lang="en-US" altLang="zh-CN" sz="1400" dirty="0">
                <a:latin typeface="UD デジタル 教科書体 NP-R" panose="02020400000000000000" pitchFamily="18" charset="-128"/>
                <a:ea typeface="UD デジタル 教科書体 NP-R" panose="02020400000000000000" pitchFamily="18" charset="-128"/>
              </a:rPr>
              <a:t>4</a:t>
            </a:r>
            <a:r>
              <a:rPr lang="zh-CN" altLang="en-US" sz="1400" dirty="0">
                <a:latin typeface="UD デジタル 教科書体 NP-R" panose="02020400000000000000" pitchFamily="18" charset="-128"/>
                <a:ea typeface="UD デジタル 教科書体 NP-R" panose="02020400000000000000" pitchFamily="18" charset="-128"/>
              </a:rPr>
              <a:t>年度全国平均）</a:t>
            </a:r>
            <a:endParaRPr lang="ja-JP" altLang="en-US" sz="1400" dirty="0">
              <a:latin typeface="UD デジタル 教科書体 NP-R" panose="02020400000000000000" pitchFamily="18" charset="-128"/>
              <a:ea typeface="UD デジタル 教科書体 NP-R" panose="02020400000000000000" pitchFamily="18" charset="-128"/>
            </a:endParaRPr>
          </a:p>
        </p:txBody>
      </p:sp>
      <p:sp>
        <p:nvSpPr>
          <p:cNvPr id="8" name="Google Shape;105;p1">
            <a:extLst>
              <a:ext uri="{FF2B5EF4-FFF2-40B4-BE49-F238E27FC236}">
                <a16:creationId xmlns:a16="http://schemas.microsoft.com/office/drawing/2014/main" id="{738C4579-8B25-FF8A-3EAC-4934C8742263}"/>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Google Shape;107;p1">
            <a:extLst>
              <a:ext uri="{FF2B5EF4-FFF2-40B4-BE49-F238E27FC236}">
                <a16:creationId xmlns:a16="http://schemas.microsoft.com/office/drawing/2014/main" id="{072F0630-0506-9C5B-DEFD-882AA836D849}"/>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10" name="Google Shape;108;p1">
            <a:extLst>
              <a:ext uri="{FF2B5EF4-FFF2-40B4-BE49-F238E27FC236}">
                <a16:creationId xmlns:a16="http://schemas.microsoft.com/office/drawing/2014/main" id="{ED9E163E-E40D-1DA3-F620-9E1B74197E17}"/>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05;p1">
            <a:hlinkClick r:id="rId8" action="ppaction://hlinksldjump"/>
            <a:extLst>
              <a:ext uri="{FF2B5EF4-FFF2-40B4-BE49-F238E27FC236}">
                <a16:creationId xmlns:a16="http://schemas.microsoft.com/office/drawing/2014/main" id="{A775911F-D1E8-A812-CFEB-BE77B428497E}"/>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 name="正方形/長方形 3">
            <a:extLst>
              <a:ext uri="{FF2B5EF4-FFF2-40B4-BE49-F238E27FC236}">
                <a16:creationId xmlns:a16="http://schemas.microsoft.com/office/drawing/2014/main" id="{EDA30423-60CE-1F7E-B848-D0E2F1E6C916}"/>
              </a:ext>
            </a:extLst>
          </p:cNvPr>
          <p:cNvSpPr/>
          <p:nvPr/>
        </p:nvSpPr>
        <p:spPr>
          <a:xfrm>
            <a:off x="2760511" y="5154320"/>
            <a:ext cx="860804"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600" dirty="0">
                <a:latin typeface="UD デジタル 教科書体 NP-R" panose="02020400000000000000" pitchFamily="18" charset="-128"/>
                <a:ea typeface="UD デジタル 教科書体 NP-R" panose="02020400000000000000" pitchFamily="18" charset="-128"/>
              </a:rPr>
              <a:t>ぎむきょういく</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158C4EFB-0BC4-A6B5-B7EE-8A8BD4392179}"/>
              </a:ext>
            </a:extLst>
          </p:cNvPr>
          <p:cNvSpPr/>
          <p:nvPr/>
        </p:nvSpPr>
        <p:spPr>
          <a:xfrm>
            <a:off x="4326908" y="5154320"/>
            <a:ext cx="575599"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latin typeface="UD デジタル 教科書体 NP-R" panose="02020400000000000000" pitchFamily="18" charset="-128"/>
                <a:ea typeface="UD デジタル 教科書体 NP-R" panose="02020400000000000000" pitchFamily="18" charset="-128"/>
              </a:rPr>
              <a:t>たんじゅん</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6" name="正方形/長方形 5">
            <a:extLst>
              <a:ext uri="{FF2B5EF4-FFF2-40B4-BE49-F238E27FC236}">
                <a16:creationId xmlns:a16="http://schemas.microsoft.com/office/drawing/2014/main" id="{E8B90738-F4EE-A156-B422-F44797604C48}"/>
              </a:ext>
            </a:extLst>
          </p:cNvPr>
          <p:cNvSpPr/>
          <p:nvPr/>
        </p:nvSpPr>
        <p:spPr>
          <a:xfrm>
            <a:off x="4650864" y="6371204"/>
            <a:ext cx="575599"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600" dirty="0">
                <a:latin typeface="UD デジタル 教科書体 NP-R" panose="02020400000000000000" pitchFamily="18" charset="-128"/>
                <a:ea typeface="UD デジタル 教科書体 NP-R" panose="02020400000000000000" pitchFamily="18" charset="-128"/>
              </a:rPr>
              <a:t>ほじょ</a:t>
            </a: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577794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2"/>
                                        </p:tgtEl>
                                        <p:attrNameLst>
                                          <p:attrName>style.visibility</p:attrName>
                                        </p:attrNameLst>
                                      </p:cBhvr>
                                      <p:to>
                                        <p:strVal val="visible"/>
                                      </p:to>
                                    </p:set>
                                    <p:animEffect transition="in" filter="fade">
                                      <p:cBhvr>
                                        <p:cTn id="25" dur="500"/>
                                        <p:tgtEl>
                                          <p:spTgt spid="1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3"/>
                                        </p:tgtEl>
                                        <p:attrNameLst>
                                          <p:attrName>style.visibility</p:attrName>
                                        </p:attrNameLst>
                                      </p:cBhvr>
                                      <p:to>
                                        <p:strVal val="visible"/>
                                      </p:to>
                                    </p:set>
                                    <p:animEffect transition="in" filter="fade">
                                      <p:cBhvr>
                                        <p:cTn id="28" dur="500"/>
                                        <p:tgtEl>
                                          <p:spTgt spid="1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fade">
                                      <p:cBhvr>
                                        <p:cTn id="31" dur="500"/>
                                        <p:tgtEl>
                                          <p:spTgt spid="1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fade">
                                      <p:cBhvr>
                                        <p:cTn id="34" dur="500"/>
                                        <p:tgtEl>
                                          <p:spTgt spid="1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fade">
                                      <p:cBhvr>
                                        <p:cTn id="37" dur="500"/>
                                        <p:tgtEl>
                                          <p:spTgt spid="1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4"/>
                                        </p:tgtEl>
                                        <p:attrNameLst>
                                          <p:attrName>style.visibility</p:attrName>
                                        </p:attrNameLst>
                                      </p:cBhvr>
                                      <p:to>
                                        <p:strVal val="visible"/>
                                      </p:to>
                                    </p:set>
                                    <p:animEffect transition="in" filter="fade">
                                      <p:cBhvr>
                                        <p:cTn id="40" dur="500"/>
                                        <p:tgtEl>
                                          <p:spTgt spid="1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animEffect transition="in" filter="fade">
                                      <p:cBhvr>
                                        <p:cTn id="43" dur="500"/>
                                        <p:tgtEl>
                                          <p:spTgt spid="16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5"/>
                                        </p:tgtEl>
                                        <p:attrNameLst>
                                          <p:attrName>style.visibility</p:attrName>
                                        </p:attrNameLst>
                                      </p:cBhvr>
                                      <p:to>
                                        <p:strVal val="visible"/>
                                      </p:to>
                                    </p:set>
                                    <p:animEffect transition="in" filter="fade">
                                      <p:cBhvr>
                                        <p:cTn id="60" dur="500"/>
                                        <p:tgtEl>
                                          <p:spTgt spid="145"/>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46"/>
                                        </p:tgtEl>
                                        <p:attrNameLst>
                                          <p:attrName>style.visibility</p:attrName>
                                        </p:attrNameLst>
                                      </p:cBhvr>
                                      <p:to>
                                        <p:strVal val="visible"/>
                                      </p:to>
                                    </p:set>
                                    <p:animEffect transition="in" filter="fade">
                                      <p:cBhvr>
                                        <p:cTn id="64" dur="500"/>
                                        <p:tgtEl>
                                          <p:spTgt spid="14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48"/>
                                        </p:tgtEl>
                                        <p:attrNameLst>
                                          <p:attrName>style.visibility</p:attrName>
                                        </p:attrNameLst>
                                      </p:cBhvr>
                                      <p:to>
                                        <p:strVal val="visible"/>
                                      </p:to>
                                    </p:set>
                                    <p:animEffect transition="in" filter="fade">
                                      <p:cBhvr>
                                        <p:cTn id="67" dur="500"/>
                                        <p:tgtEl>
                                          <p:spTgt spid="1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49"/>
                                        </p:tgtEl>
                                        <p:attrNameLst>
                                          <p:attrName>style.visibility</p:attrName>
                                        </p:attrNameLst>
                                      </p:cBhvr>
                                      <p:to>
                                        <p:strVal val="visible"/>
                                      </p:to>
                                    </p:set>
                                    <p:animEffect transition="in" filter="fade">
                                      <p:cBhvr>
                                        <p:cTn id="70" dur="500"/>
                                        <p:tgtEl>
                                          <p:spTgt spid="14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0"/>
                                        </p:tgtEl>
                                        <p:attrNameLst>
                                          <p:attrName>style.visibility</p:attrName>
                                        </p:attrNameLst>
                                      </p:cBhvr>
                                      <p:to>
                                        <p:strVal val="visible"/>
                                      </p:to>
                                    </p:set>
                                    <p:animEffect transition="in" filter="fade">
                                      <p:cBhvr>
                                        <p:cTn id="73" dur="500"/>
                                        <p:tgtEl>
                                          <p:spTgt spid="15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52"/>
                                        </p:tgtEl>
                                        <p:attrNameLst>
                                          <p:attrName>style.visibility</p:attrName>
                                        </p:attrNameLst>
                                      </p:cBhvr>
                                      <p:to>
                                        <p:strVal val="visible"/>
                                      </p:to>
                                    </p:set>
                                    <p:animEffect transition="in" filter="fade">
                                      <p:cBhvr>
                                        <p:cTn id="76" dur="500"/>
                                        <p:tgtEl>
                                          <p:spTgt spid="15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5"/>
                                        </p:tgtEl>
                                        <p:attrNameLst>
                                          <p:attrName>style.visibility</p:attrName>
                                        </p:attrNameLst>
                                      </p:cBhvr>
                                      <p:to>
                                        <p:strVal val="visible"/>
                                      </p:to>
                                    </p:set>
                                    <p:animEffect transition="in" filter="fade">
                                      <p:cBhvr>
                                        <p:cTn id="79" dur="500"/>
                                        <p:tgtEl>
                                          <p:spTgt spid="15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56"/>
                                        </p:tgtEl>
                                        <p:attrNameLst>
                                          <p:attrName>style.visibility</p:attrName>
                                        </p:attrNameLst>
                                      </p:cBhvr>
                                      <p:to>
                                        <p:strVal val="visible"/>
                                      </p:to>
                                    </p:set>
                                    <p:animEffect transition="in" filter="fade">
                                      <p:cBhvr>
                                        <p:cTn id="82" dur="500"/>
                                        <p:tgtEl>
                                          <p:spTgt spid="15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4"/>
                                        </p:tgtEl>
                                        <p:attrNameLst>
                                          <p:attrName>style.visibility</p:attrName>
                                        </p:attrNameLst>
                                      </p:cBhvr>
                                      <p:to>
                                        <p:strVal val="visible"/>
                                      </p:to>
                                    </p:set>
                                    <p:animEffect transition="in" filter="fade">
                                      <p:cBhvr>
                                        <p:cTn id="85" dur="500"/>
                                        <p:tgtEl>
                                          <p:spTgt spid="16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65"/>
                                        </p:tgtEl>
                                        <p:attrNameLst>
                                          <p:attrName>style.visibility</p:attrName>
                                        </p:attrNameLst>
                                      </p:cBhvr>
                                      <p:to>
                                        <p:strVal val="visible"/>
                                      </p:to>
                                    </p:set>
                                    <p:animEffect transition="in" filter="fade">
                                      <p:cBhvr>
                                        <p:cTn id="88" dur="500"/>
                                        <p:tgtEl>
                                          <p:spTgt spid="1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66"/>
                                        </p:tgtEl>
                                        <p:attrNameLst>
                                          <p:attrName>style.visibility</p:attrName>
                                        </p:attrNameLst>
                                      </p:cBhvr>
                                      <p:to>
                                        <p:strVal val="visible"/>
                                      </p:to>
                                    </p:set>
                                    <p:animEffect transition="in" filter="fade">
                                      <p:cBhvr>
                                        <p:cTn id="91" dur="500"/>
                                        <p:tgtEl>
                                          <p:spTgt spid="16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500"/>
                                        <p:tgtEl>
                                          <p:spTgt spid="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500"/>
                                        <p:tgtEl>
                                          <p:spTgt spid="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fade">
                                      <p:cBhvr>
                                        <p:cTn id="10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p:bldP spid="132" grpId="0"/>
      <p:bldP spid="133" grpId="0"/>
      <p:bldP spid="134" grpId="0"/>
      <p:bldP spid="142" grpId="0"/>
      <p:bldP spid="143" grpId="0"/>
      <p:bldP spid="144" grpId="0"/>
      <p:bldP spid="145" grpId="0" animBg="1"/>
      <p:bldP spid="146" grpId="0" animBg="1"/>
      <p:bldP spid="148" grpId="0"/>
      <p:bldP spid="149" grpId="0" animBg="1"/>
      <p:bldP spid="150" grpId="0"/>
      <p:bldP spid="152" grpId="0"/>
      <p:bldP spid="155" grpId="0"/>
      <p:bldP spid="156" grpId="0"/>
      <p:bldP spid="164" grpId="0" animBg="1"/>
      <p:bldP spid="165" grpId="0"/>
      <p:bldP spid="166" grpId="0"/>
      <p:bldP spid="168" grpId="0"/>
      <p:bldP spid="8" grpId="0" animBg="1"/>
      <p:bldP spid="9" grpId="0"/>
      <p:bldP spid="10" grpId="0" animBg="1"/>
      <p:bldP spid="11" grpId="0" animBg="1"/>
      <p:bldP spid="4" grpId="0"/>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FE07-CF4A-0AA9-9FEE-AD4E7A493B29}"/>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31794300-9ECE-8C2B-ED12-AD45BD635785}"/>
              </a:ext>
            </a:extLst>
          </p:cNvPr>
          <p:cNvSpPr/>
          <p:nvPr/>
        </p:nvSpPr>
        <p:spPr>
          <a:xfrm>
            <a:off x="264105" y="1285145"/>
            <a:ext cx="11663791" cy="4851410"/>
          </a:xfrm>
          <a:prstGeom prst="roundRect">
            <a:avLst>
              <a:gd name="adj" fmla="val 3239"/>
            </a:avLst>
          </a:prstGeom>
          <a:solidFill>
            <a:srgbClr val="D3ED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グラフィックス 48">
            <a:extLst>
              <a:ext uri="{FF2B5EF4-FFF2-40B4-BE49-F238E27FC236}">
                <a16:creationId xmlns:a16="http://schemas.microsoft.com/office/drawing/2014/main" id="{437D27F5-EA0A-C17A-6E1B-6BF3ADA58BAD}"/>
              </a:ext>
            </a:extLst>
          </p:cNvPr>
          <p:cNvPicPr>
            <a:picLocks noChangeAspect="1"/>
          </p:cNvPicPr>
          <p:nvPr/>
        </p:nvPicPr>
        <p:blipFill>
          <a:blip r:embed="rId2"/>
          <a:srcRect l="9619" r="11524" b="1648"/>
          <a:stretch>
            <a:fillRect/>
          </a:stretch>
        </p:blipFill>
        <p:spPr>
          <a:xfrm>
            <a:off x="7786322" y="2234761"/>
            <a:ext cx="3843919" cy="3257400"/>
          </a:xfrm>
          <a:prstGeom prst="rect">
            <a:avLst/>
          </a:prstGeom>
          <a:ln>
            <a:solidFill>
              <a:srgbClr val="005BAC"/>
            </a:solidFill>
          </a:ln>
        </p:spPr>
      </p:pic>
      <p:sp>
        <p:nvSpPr>
          <p:cNvPr id="2" name="Google Shape;111;p1">
            <a:extLst>
              <a:ext uri="{FF2B5EF4-FFF2-40B4-BE49-F238E27FC236}">
                <a16:creationId xmlns:a16="http://schemas.microsoft.com/office/drawing/2014/main" id="{FD5ED9A6-8364-8BE7-98DD-7EC5FF90F67A}"/>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4.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長崎県内のいろんなところで・・・</a:t>
            </a:r>
          </a:p>
        </p:txBody>
      </p:sp>
      <p:sp>
        <p:nvSpPr>
          <p:cNvPr id="6" name="四角形: 角を丸くする 5">
            <a:extLst>
              <a:ext uri="{FF2B5EF4-FFF2-40B4-BE49-F238E27FC236}">
                <a16:creationId xmlns:a16="http://schemas.microsoft.com/office/drawing/2014/main" id="{115FF28C-3DD9-C211-09AD-256E16C83B21}"/>
              </a:ext>
            </a:extLst>
          </p:cNvPr>
          <p:cNvSpPr/>
          <p:nvPr/>
        </p:nvSpPr>
        <p:spPr>
          <a:xfrm>
            <a:off x="3459480" y="1035817"/>
            <a:ext cx="5273041" cy="503271"/>
          </a:xfrm>
          <a:prstGeom prst="roundRect">
            <a:avLst/>
          </a:prstGeom>
          <a:solidFill>
            <a:srgbClr val="00A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11;p1">
            <a:extLst>
              <a:ext uri="{FF2B5EF4-FFF2-40B4-BE49-F238E27FC236}">
                <a16:creationId xmlns:a16="http://schemas.microsoft.com/office/drawing/2014/main" id="{6B771E18-CAAF-38C4-5E65-75FA8FDCB742}"/>
              </a:ext>
            </a:extLst>
          </p:cNvPr>
          <p:cNvSpPr txBox="1"/>
          <p:nvPr/>
        </p:nvSpPr>
        <p:spPr>
          <a:xfrm>
            <a:off x="3819038" y="1019707"/>
            <a:ext cx="455392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わたしたちの安全を守るために</a:t>
            </a:r>
          </a:p>
        </p:txBody>
      </p:sp>
      <p:sp>
        <p:nvSpPr>
          <p:cNvPr id="11" name="四角形: 角を丸くする 10">
            <a:extLst>
              <a:ext uri="{FF2B5EF4-FFF2-40B4-BE49-F238E27FC236}">
                <a16:creationId xmlns:a16="http://schemas.microsoft.com/office/drawing/2014/main" id="{1DA76F54-4978-0BB6-4DB0-5019247954FB}"/>
              </a:ext>
            </a:extLst>
          </p:cNvPr>
          <p:cNvSpPr/>
          <p:nvPr/>
        </p:nvSpPr>
        <p:spPr>
          <a:xfrm>
            <a:off x="561759" y="2234761"/>
            <a:ext cx="2664822" cy="503271"/>
          </a:xfrm>
          <a:prstGeom prst="roundRect">
            <a:avLst>
              <a:gd name="adj" fmla="val 6284"/>
            </a:avLst>
          </a:prstGeom>
          <a:solidFill>
            <a:srgbClr val="00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4" name="Google Shape;111;p1">
            <a:extLst>
              <a:ext uri="{FF2B5EF4-FFF2-40B4-BE49-F238E27FC236}">
                <a16:creationId xmlns:a16="http://schemas.microsoft.com/office/drawing/2014/main" id="{EC5C2757-2B89-FCFC-3878-83DBCEACE4B1}"/>
              </a:ext>
            </a:extLst>
          </p:cNvPr>
          <p:cNvSpPr txBox="1"/>
          <p:nvPr/>
        </p:nvSpPr>
        <p:spPr>
          <a:xfrm>
            <a:off x="703640" y="2255584"/>
            <a:ext cx="238106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警察・消防</a:t>
            </a:r>
            <a:endParaRPr kumimoji="1" lang="ja-JP" altLang="en-US" sz="20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5" name="四角形: 角を丸くする 14">
            <a:extLst>
              <a:ext uri="{FF2B5EF4-FFF2-40B4-BE49-F238E27FC236}">
                <a16:creationId xmlns:a16="http://schemas.microsoft.com/office/drawing/2014/main" id="{F0D86091-86D6-7CB2-252C-4F3152BD140C}"/>
              </a:ext>
            </a:extLst>
          </p:cNvPr>
          <p:cNvSpPr/>
          <p:nvPr/>
        </p:nvSpPr>
        <p:spPr>
          <a:xfrm>
            <a:off x="561759" y="2802155"/>
            <a:ext cx="2664822" cy="2690006"/>
          </a:xfrm>
          <a:prstGeom prst="roundRect">
            <a:avLst>
              <a:gd name="adj" fmla="val 16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111;p1">
            <a:extLst>
              <a:ext uri="{FF2B5EF4-FFF2-40B4-BE49-F238E27FC236}">
                <a16:creationId xmlns:a16="http://schemas.microsoft.com/office/drawing/2014/main" id="{D05ABA2C-4821-7AB7-CE25-0D48D2F36D2E}"/>
              </a:ext>
            </a:extLst>
          </p:cNvPr>
          <p:cNvSpPr txBox="1"/>
          <p:nvPr/>
        </p:nvSpPr>
        <p:spPr>
          <a:xfrm>
            <a:off x="1031045" y="3029350"/>
            <a:ext cx="1726250"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ja-JP" sz="2000" dirty="0">
                <a:solidFill>
                  <a:srgbClr val="005BAC"/>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000" dirty="0">
                <a:solidFill>
                  <a:srgbClr val="005BAC"/>
                </a:solidFill>
                <a:latin typeface="UD デジタル 教科書体 NP-R" panose="02020400000000000000" pitchFamily="18" charset="-128"/>
                <a:ea typeface="UD デジタル 教科書体 NP-R" panose="02020400000000000000" pitchFamily="18" charset="-128"/>
                <a:cs typeface="Arial"/>
                <a:sym typeface="Arial"/>
              </a:rPr>
              <a:t>人あたりの</a:t>
            </a:r>
            <a:endParaRPr lang="en-US" altLang="ja-JP" sz="2000" dirty="0">
              <a:solidFill>
                <a:srgbClr val="005BAC"/>
              </a:solidFill>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lang="ja-JP" altLang="en-US" sz="2000" dirty="0">
                <a:solidFill>
                  <a:srgbClr val="005BAC"/>
                </a:solidFill>
                <a:latin typeface="UD デジタル 教科書体 NP-R" panose="02020400000000000000" pitchFamily="18" charset="-128"/>
                <a:ea typeface="UD デジタル 教科書体 NP-R" panose="02020400000000000000" pitchFamily="18" charset="-128"/>
                <a:cs typeface="Arial"/>
                <a:sym typeface="Arial"/>
              </a:rPr>
              <a:t>警察・消防費</a:t>
            </a:r>
            <a:endParaRPr kumimoji="1" lang="ja-JP" altLang="en-US" sz="2000" i="0" u="none" strike="noStrike" kern="1200" cap="none" spc="0" normalizeH="0" baseline="0" noProof="0" dirty="0">
              <a:ln>
                <a:noFill/>
              </a:ln>
              <a:solidFill>
                <a:srgbClr val="005BAC"/>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18" name="直線コネクタ 17">
            <a:extLst>
              <a:ext uri="{FF2B5EF4-FFF2-40B4-BE49-F238E27FC236}">
                <a16:creationId xmlns:a16="http://schemas.microsoft.com/office/drawing/2014/main" id="{6E0E9FF2-BFA9-E0FA-A7BA-82654C3DBA35}"/>
              </a:ext>
            </a:extLst>
          </p:cNvPr>
          <p:cNvCxnSpPr>
            <a:cxnSpLocks/>
          </p:cNvCxnSpPr>
          <p:nvPr/>
        </p:nvCxnSpPr>
        <p:spPr>
          <a:xfrm>
            <a:off x="814170" y="3961042"/>
            <a:ext cx="2160000" cy="0"/>
          </a:xfrm>
          <a:prstGeom prst="line">
            <a:avLst/>
          </a:prstGeom>
          <a:ln>
            <a:solidFill>
              <a:srgbClr val="005BAC"/>
            </a:solidFill>
            <a:prstDash val="dash"/>
          </a:ln>
        </p:spPr>
        <p:style>
          <a:lnRef idx="1">
            <a:schemeClr val="accent1"/>
          </a:lnRef>
          <a:fillRef idx="0">
            <a:schemeClr val="accent1"/>
          </a:fillRef>
          <a:effectRef idx="0">
            <a:schemeClr val="accent1"/>
          </a:effectRef>
          <a:fontRef idx="minor">
            <a:schemeClr val="tx1"/>
          </a:fontRef>
        </p:style>
      </p:cxnSp>
      <p:sp>
        <p:nvSpPr>
          <p:cNvPr id="19" name="Google Shape;111;p1">
            <a:extLst>
              <a:ext uri="{FF2B5EF4-FFF2-40B4-BE49-F238E27FC236}">
                <a16:creationId xmlns:a16="http://schemas.microsoft.com/office/drawing/2014/main" id="{661AEFC2-4657-B8AD-38FB-456F07463FAE}"/>
              </a:ext>
            </a:extLst>
          </p:cNvPr>
          <p:cNvSpPr txBox="1"/>
          <p:nvPr/>
        </p:nvSpPr>
        <p:spPr>
          <a:xfrm>
            <a:off x="801927" y="4147158"/>
            <a:ext cx="2184486" cy="609357"/>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約</a:t>
            </a:r>
            <a:r>
              <a:rPr lang="en-US" altLang="ja-JP" sz="28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43,792</a:t>
            </a: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円</a:t>
            </a:r>
            <a:endParaRPr kumimoji="1" lang="ja-JP" altLang="en-US" sz="2800" b="1"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0" name="テキスト ボックス 19">
            <a:extLst>
              <a:ext uri="{FF2B5EF4-FFF2-40B4-BE49-F238E27FC236}">
                <a16:creationId xmlns:a16="http://schemas.microsoft.com/office/drawing/2014/main" id="{6904A0CF-4DC3-9F10-D406-14B371466335}"/>
              </a:ext>
            </a:extLst>
          </p:cNvPr>
          <p:cNvSpPr txBox="1"/>
          <p:nvPr/>
        </p:nvSpPr>
        <p:spPr>
          <a:xfrm>
            <a:off x="993068" y="4715580"/>
            <a:ext cx="1802204" cy="337785"/>
          </a:xfrm>
          <a:prstGeom prst="rect">
            <a:avLst/>
          </a:prstGeom>
          <a:noFill/>
        </p:spPr>
        <p:txBody>
          <a:bodyPr wrap="square" rtlCol="0">
            <a:spAutoFit/>
          </a:bodyPr>
          <a:lstStyle/>
          <a:p>
            <a:pPr algn="ctr">
              <a:lnSpc>
                <a:spcPct val="120000"/>
              </a:lnSpc>
            </a:pPr>
            <a:r>
              <a:rPr lang="zh-CN" altLang="en-US" sz="1400" dirty="0">
                <a:latin typeface="UD デジタル 教科書体 NP-R" panose="02020400000000000000" pitchFamily="18" charset="-128"/>
                <a:ea typeface="UD デジタル 教科書体 NP-R" panose="02020400000000000000" pitchFamily="18" charset="-128"/>
              </a:rPr>
              <a:t>（令和</a:t>
            </a:r>
            <a:r>
              <a:rPr lang="en-US" altLang="zh-CN" sz="1400" dirty="0">
                <a:latin typeface="UD デジタル 教科書体 NP-R" panose="02020400000000000000" pitchFamily="18" charset="-128"/>
                <a:ea typeface="UD デジタル 教科書体 NP-R" panose="02020400000000000000" pitchFamily="18" charset="-128"/>
              </a:rPr>
              <a:t>5</a:t>
            </a:r>
            <a:r>
              <a:rPr lang="zh-CN" altLang="en-US" sz="1400" dirty="0">
                <a:latin typeface="UD デジタル 教科書体 NP-R" panose="02020400000000000000" pitchFamily="18" charset="-128"/>
                <a:ea typeface="UD デジタル 教科書体 NP-R" panose="02020400000000000000" pitchFamily="18" charset="-128"/>
              </a:rPr>
              <a:t>年度）</a:t>
            </a:r>
            <a:endParaRPr lang="ja-JP" altLang="en-US" sz="1400" dirty="0">
              <a:latin typeface="UD デジタル 教科書体 NP-R" panose="02020400000000000000" pitchFamily="18" charset="-128"/>
              <a:ea typeface="UD デジタル 教科書体 NP-R" panose="02020400000000000000" pitchFamily="18" charset="-128"/>
            </a:endParaRPr>
          </a:p>
        </p:txBody>
      </p:sp>
      <p:pic>
        <p:nvPicPr>
          <p:cNvPr id="28" name="グラフィックス 27">
            <a:extLst>
              <a:ext uri="{FF2B5EF4-FFF2-40B4-BE49-F238E27FC236}">
                <a16:creationId xmlns:a16="http://schemas.microsoft.com/office/drawing/2014/main" id="{3C47B637-FFE8-2B85-BA25-0DFC7F9561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1264" y="1525402"/>
            <a:ext cx="1154382" cy="634910"/>
          </a:xfrm>
          <a:prstGeom prst="rect">
            <a:avLst/>
          </a:prstGeom>
          <a:effectLst/>
        </p:spPr>
      </p:pic>
      <p:pic>
        <p:nvPicPr>
          <p:cNvPr id="23" name="グラフィックス 21">
            <a:extLst>
              <a:ext uri="{FF2B5EF4-FFF2-40B4-BE49-F238E27FC236}">
                <a16:creationId xmlns:a16="http://schemas.microsoft.com/office/drawing/2014/main" id="{B67E10CB-9271-1514-243D-DA7149DCBE1B}"/>
              </a:ext>
            </a:extLst>
          </p:cNvPr>
          <p:cNvPicPr>
            <a:picLocks noChangeAspect="1"/>
          </p:cNvPicPr>
          <p:nvPr/>
        </p:nvPicPr>
        <p:blipFill>
          <a:blip r:embed="rId5"/>
          <a:srcRect l="6880" t="-1" r="14988" b="588"/>
          <a:stretch>
            <a:fillRect/>
          </a:stretch>
        </p:blipFill>
        <p:spPr>
          <a:xfrm>
            <a:off x="3620728" y="2234761"/>
            <a:ext cx="3843919" cy="3257400"/>
          </a:xfrm>
          <a:prstGeom prst="rect">
            <a:avLst/>
          </a:prstGeom>
          <a:ln>
            <a:solidFill>
              <a:srgbClr val="005BAC"/>
            </a:solidFill>
          </a:ln>
        </p:spPr>
      </p:pic>
      <p:sp>
        <p:nvSpPr>
          <p:cNvPr id="24" name="四角形: 角を丸くする 23">
            <a:extLst>
              <a:ext uri="{FF2B5EF4-FFF2-40B4-BE49-F238E27FC236}">
                <a16:creationId xmlns:a16="http://schemas.microsoft.com/office/drawing/2014/main" id="{B8C70CA6-B429-3BC3-ED98-1091C7B4D0F9}"/>
              </a:ext>
            </a:extLst>
          </p:cNvPr>
          <p:cNvSpPr/>
          <p:nvPr/>
        </p:nvSpPr>
        <p:spPr>
          <a:xfrm>
            <a:off x="4588687" y="1924855"/>
            <a:ext cx="1908001" cy="482448"/>
          </a:xfrm>
          <a:prstGeom prst="roundRect">
            <a:avLst>
              <a:gd name="adj" fmla="val 50000"/>
            </a:avLst>
          </a:prstGeom>
          <a:solidFill>
            <a:schemeClr val="bg1"/>
          </a:solidFill>
          <a:ln>
            <a:solidFill>
              <a:srgbClr val="005B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Google Shape;111;p1">
            <a:extLst>
              <a:ext uri="{FF2B5EF4-FFF2-40B4-BE49-F238E27FC236}">
                <a16:creationId xmlns:a16="http://schemas.microsoft.com/office/drawing/2014/main" id="{5EC00369-317B-9EC5-E539-30D385E32F47}"/>
              </a:ext>
            </a:extLst>
          </p:cNvPr>
          <p:cNvSpPr txBox="1"/>
          <p:nvPr/>
        </p:nvSpPr>
        <p:spPr>
          <a:xfrm>
            <a:off x="4670422" y="1935267"/>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rgbClr val="005BAC"/>
                </a:solidFill>
                <a:latin typeface="UD デジタル 教科書体 NP-R" panose="02020400000000000000" pitchFamily="18" charset="-128"/>
                <a:ea typeface="UD デジタル 教科書体 NP-R" panose="02020400000000000000" pitchFamily="18" charset="-128"/>
                <a:cs typeface="Arial"/>
                <a:sym typeface="Arial"/>
              </a:rPr>
              <a:t>交　番</a:t>
            </a:r>
            <a:endParaRPr kumimoji="1" lang="ja-JP" altLang="en-US" sz="2000" b="1" i="0" u="none" strike="noStrike" kern="1200" cap="none" spc="0" normalizeH="0" baseline="0" noProof="0" dirty="0">
              <a:ln>
                <a:noFill/>
              </a:ln>
              <a:solidFill>
                <a:srgbClr val="005BAC"/>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9" name="テキスト ボックス 28">
            <a:extLst>
              <a:ext uri="{FF2B5EF4-FFF2-40B4-BE49-F238E27FC236}">
                <a16:creationId xmlns:a16="http://schemas.microsoft.com/office/drawing/2014/main" id="{D1404E82-47BF-D984-DEDF-A149A8CEE0F0}"/>
              </a:ext>
            </a:extLst>
          </p:cNvPr>
          <p:cNvSpPr txBox="1"/>
          <p:nvPr/>
        </p:nvSpPr>
        <p:spPr>
          <a:xfrm>
            <a:off x="3620728" y="5515607"/>
            <a:ext cx="328046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▲市民の生活を守る警察官</a:t>
            </a:r>
          </a:p>
        </p:txBody>
      </p:sp>
      <p:sp>
        <p:nvSpPr>
          <p:cNvPr id="44" name="四角形: 角を丸くする 43">
            <a:extLst>
              <a:ext uri="{FF2B5EF4-FFF2-40B4-BE49-F238E27FC236}">
                <a16:creationId xmlns:a16="http://schemas.microsoft.com/office/drawing/2014/main" id="{85E1A872-2777-1361-BBC3-98ED39369E8D}"/>
              </a:ext>
            </a:extLst>
          </p:cNvPr>
          <p:cNvSpPr/>
          <p:nvPr/>
        </p:nvSpPr>
        <p:spPr>
          <a:xfrm>
            <a:off x="8754281" y="1924855"/>
            <a:ext cx="1908001" cy="482448"/>
          </a:xfrm>
          <a:prstGeom prst="roundRect">
            <a:avLst>
              <a:gd name="adj" fmla="val 50000"/>
            </a:avLst>
          </a:prstGeom>
          <a:solidFill>
            <a:schemeClr val="bg1"/>
          </a:solidFill>
          <a:ln>
            <a:solidFill>
              <a:srgbClr val="005B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Google Shape;111;p1">
            <a:extLst>
              <a:ext uri="{FF2B5EF4-FFF2-40B4-BE49-F238E27FC236}">
                <a16:creationId xmlns:a16="http://schemas.microsoft.com/office/drawing/2014/main" id="{C8E607EA-374A-0BD1-ADD2-AA96D0549FAF}"/>
              </a:ext>
            </a:extLst>
          </p:cNvPr>
          <p:cNvSpPr txBox="1"/>
          <p:nvPr/>
        </p:nvSpPr>
        <p:spPr>
          <a:xfrm>
            <a:off x="8836016" y="1935267"/>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rgbClr val="005BAC"/>
                </a:solidFill>
                <a:latin typeface="UD デジタル 教科書体 NP-R" panose="02020400000000000000" pitchFamily="18" charset="-128"/>
                <a:ea typeface="UD デジタル 教科書体 NP-R" panose="02020400000000000000" pitchFamily="18" charset="-128"/>
                <a:cs typeface="Arial"/>
                <a:sym typeface="Arial"/>
              </a:rPr>
              <a:t>消防署</a:t>
            </a:r>
            <a:endParaRPr kumimoji="1" lang="ja-JP" altLang="en-US" sz="2000" b="1" i="0" u="none" strike="noStrike" kern="1200" cap="none" spc="0" normalizeH="0" baseline="0" noProof="0" dirty="0">
              <a:ln>
                <a:noFill/>
              </a:ln>
              <a:solidFill>
                <a:srgbClr val="005BAC"/>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3" name="テキスト ボックス 42">
            <a:extLst>
              <a:ext uri="{FF2B5EF4-FFF2-40B4-BE49-F238E27FC236}">
                <a16:creationId xmlns:a16="http://schemas.microsoft.com/office/drawing/2014/main" id="{6558BA8A-5736-CB63-BAFC-393DF88FB3FF}"/>
              </a:ext>
            </a:extLst>
          </p:cNvPr>
          <p:cNvSpPr txBox="1"/>
          <p:nvPr/>
        </p:nvSpPr>
        <p:spPr>
          <a:xfrm>
            <a:off x="7786322" y="5515607"/>
            <a:ext cx="372574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▲諫早市：県央消防本部・諫早消防署</a:t>
            </a:r>
          </a:p>
        </p:txBody>
      </p:sp>
    </p:spTree>
    <p:extLst>
      <p:ext uri="{BB962C8B-B14F-4D97-AF65-F5344CB8AC3E}">
        <p14:creationId xmlns:p14="http://schemas.microsoft.com/office/powerpoint/2010/main" val="1464514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10" grpId="0"/>
      <p:bldP spid="11" grpId="0" animBg="1"/>
      <p:bldP spid="14" grpId="0"/>
      <p:bldP spid="15" grpId="0" animBg="1"/>
      <p:bldP spid="16" grpId="0"/>
      <p:bldP spid="19" grpId="0"/>
      <p:bldP spid="20" grpId="0"/>
      <p:bldP spid="24" grpId="0" animBg="1"/>
      <p:bldP spid="25" grpId="0"/>
      <p:bldP spid="29" grpId="0"/>
      <p:bldP spid="44" grpId="0" animBg="1"/>
      <p:bldP spid="45" grpId="0"/>
      <p:bldP spid="4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BB4E-DEBC-F855-FA9E-900DC3270FED}"/>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938065B-4753-BDC2-FFD5-1B4581C2FAF5}"/>
              </a:ext>
            </a:extLst>
          </p:cNvPr>
          <p:cNvSpPr/>
          <p:nvPr/>
        </p:nvSpPr>
        <p:spPr>
          <a:xfrm>
            <a:off x="264105" y="1285145"/>
            <a:ext cx="11663791" cy="4851410"/>
          </a:xfrm>
          <a:prstGeom prst="roundRect">
            <a:avLst>
              <a:gd name="adj" fmla="val 3239"/>
            </a:avLst>
          </a:prstGeom>
          <a:solidFill>
            <a:srgbClr val="E2ED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グラフィックス 25">
            <a:extLst>
              <a:ext uri="{FF2B5EF4-FFF2-40B4-BE49-F238E27FC236}">
                <a16:creationId xmlns:a16="http://schemas.microsoft.com/office/drawing/2014/main" id="{2F1FDEEC-8E7C-A728-14F9-31B6EF537095}"/>
              </a:ext>
            </a:extLst>
          </p:cNvPr>
          <p:cNvPicPr>
            <a:picLocks noChangeAspect="1"/>
          </p:cNvPicPr>
          <p:nvPr/>
        </p:nvPicPr>
        <p:blipFill>
          <a:blip r:embed="rId2"/>
          <a:srcRect l="4375" r="6873"/>
          <a:stretch>
            <a:fillRect/>
          </a:stretch>
        </p:blipFill>
        <p:spPr>
          <a:xfrm>
            <a:off x="7786321" y="2234761"/>
            <a:ext cx="3843919" cy="3257400"/>
          </a:xfrm>
          <a:prstGeom prst="rect">
            <a:avLst/>
          </a:prstGeom>
          <a:ln>
            <a:solidFill>
              <a:srgbClr val="009944"/>
            </a:solidFill>
          </a:ln>
        </p:spPr>
      </p:pic>
      <p:pic>
        <p:nvPicPr>
          <p:cNvPr id="21" name="グラフィックス 16">
            <a:extLst>
              <a:ext uri="{FF2B5EF4-FFF2-40B4-BE49-F238E27FC236}">
                <a16:creationId xmlns:a16="http://schemas.microsoft.com/office/drawing/2014/main" id="{D32DDAD8-FBAB-9900-1A3E-3D8CDC1893FD}"/>
              </a:ext>
            </a:extLst>
          </p:cNvPr>
          <p:cNvPicPr>
            <a:picLocks noChangeAspect="1"/>
          </p:cNvPicPr>
          <p:nvPr/>
        </p:nvPicPr>
        <p:blipFill>
          <a:blip r:embed="rId3"/>
          <a:srcRect t="22848" r="4633" b="23171"/>
          <a:stretch>
            <a:fillRect/>
          </a:stretch>
        </p:blipFill>
        <p:spPr>
          <a:xfrm>
            <a:off x="3620727" y="2234761"/>
            <a:ext cx="3843919" cy="3257400"/>
          </a:xfrm>
          <a:prstGeom prst="rect">
            <a:avLst/>
          </a:prstGeom>
          <a:ln>
            <a:solidFill>
              <a:srgbClr val="009944"/>
            </a:solidFill>
          </a:ln>
        </p:spPr>
      </p:pic>
      <p:sp>
        <p:nvSpPr>
          <p:cNvPr id="2" name="Google Shape;111;p1">
            <a:extLst>
              <a:ext uri="{FF2B5EF4-FFF2-40B4-BE49-F238E27FC236}">
                <a16:creationId xmlns:a16="http://schemas.microsoft.com/office/drawing/2014/main" id="{827E2793-8DF8-971A-2E42-124F2D2EE855}"/>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4.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長崎県内のいろんなところで・・・</a:t>
            </a:r>
          </a:p>
        </p:txBody>
      </p:sp>
      <p:sp>
        <p:nvSpPr>
          <p:cNvPr id="6" name="四角形: 角を丸くする 5">
            <a:extLst>
              <a:ext uri="{FF2B5EF4-FFF2-40B4-BE49-F238E27FC236}">
                <a16:creationId xmlns:a16="http://schemas.microsoft.com/office/drawing/2014/main" id="{DAA0650E-D928-E7CD-96EC-0D1F9C841081}"/>
              </a:ext>
            </a:extLst>
          </p:cNvPr>
          <p:cNvSpPr/>
          <p:nvPr/>
        </p:nvSpPr>
        <p:spPr>
          <a:xfrm>
            <a:off x="3459480" y="1035817"/>
            <a:ext cx="5273041" cy="503271"/>
          </a:xfrm>
          <a:prstGeom prst="roundRect">
            <a:avLst/>
          </a:prstGeom>
          <a:solidFill>
            <a:srgbClr val="5CB5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11;p1">
            <a:extLst>
              <a:ext uri="{FF2B5EF4-FFF2-40B4-BE49-F238E27FC236}">
                <a16:creationId xmlns:a16="http://schemas.microsoft.com/office/drawing/2014/main" id="{51DF55E0-7EA7-DEC4-52BD-2170BF14D2E0}"/>
              </a:ext>
            </a:extLst>
          </p:cNvPr>
          <p:cNvSpPr txBox="1"/>
          <p:nvPr/>
        </p:nvSpPr>
        <p:spPr>
          <a:xfrm>
            <a:off x="3819038" y="1019707"/>
            <a:ext cx="455392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快適なくらしのために</a:t>
            </a:r>
          </a:p>
        </p:txBody>
      </p:sp>
      <p:sp>
        <p:nvSpPr>
          <p:cNvPr id="11" name="四角形: 角を丸くする 10">
            <a:extLst>
              <a:ext uri="{FF2B5EF4-FFF2-40B4-BE49-F238E27FC236}">
                <a16:creationId xmlns:a16="http://schemas.microsoft.com/office/drawing/2014/main" id="{B7DF741F-1002-B067-1E82-155A323A90BF}"/>
              </a:ext>
            </a:extLst>
          </p:cNvPr>
          <p:cNvSpPr/>
          <p:nvPr/>
        </p:nvSpPr>
        <p:spPr>
          <a:xfrm>
            <a:off x="561759" y="2234761"/>
            <a:ext cx="2664822" cy="503271"/>
          </a:xfrm>
          <a:prstGeom prst="roundRect">
            <a:avLst>
              <a:gd name="adj" fmla="val 6284"/>
            </a:avLst>
          </a:prstGeom>
          <a:solidFill>
            <a:srgbClr val="009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4" name="Google Shape;111;p1">
            <a:extLst>
              <a:ext uri="{FF2B5EF4-FFF2-40B4-BE49-F238E27FC236}">
                <a16:creationId xmlns:a16="http://schemas.microsoft.com/office/drawing/2014/main" id="{4802CF21-D0DC-F8E5-6B81-B66CB7646EA5}"/>
              </a:ext>
            </a:extLst>
          </p:cNvPr>
          <p:cNvSpPr txBox="1"/>
          <p:nvPr/>
        </p:nvSpPr>
        <p:spPr>
          <a:xfrm>
            <a:off x="703640" y="2255584"/>
            <a:ext cx="238106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ごみの収集・処理</a:t>
            </a:r>
            <a:endParaRPr kumimoji="1" lang="ja-JP" altLang="en-US" sz="20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5" name="四角形: 角を丸くする 14">
            <a:extLst>
              <a:ext uri="{FF2B5EF4-FFF2-40B4-BE49-F238E27FC236}">
                <a16:creationId xmlns:a16="http://schemas.microsoft.com/office/drawing/2014/main" id="{EA96045F-BFBB-95AE-C427-E1E22D609BD4}"/>
              </a:ext>
            </a:extLst>
          </p:cNvPr>
          <p:cNvSpPr/>
          <p:nvPr/>
        </p:nvSpPr>
        <p:spPr>
          <a:xfrm>
            <a:off x="561759" y="2802155"/>
            <a:ext cx="2664822" cy="2690006"/>
          </a:xfrm>
          <a:prstGeom prst="roundRect">
            <a:avLst>
              <a:gd name="adj" fmla="val 16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111;p1">
            <a:extLst>
              <a:ext uri="{FF2B5EF4-FFF2-40B4-BE49-F238E27FC236}">
                <a16:creationId xmlns:a16="http://schemas.microsoft.com/office/drawing/2014/main" id="{BB073B95-42CA-83C3-D826-DBC84D9331DE}"/>
              </a:ext>
            </a:extLst>
          </p:cNvPr>
          <p:cNvSpPr txBox="1"/>
          <p:nvPr/>
        </p:nvSpPr>
        <p:spPr>
          <a:xfrm>
            <a:off x="1031045" y="3029350"/>
            <a:ext cx="1882088"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ja-JP" sz="2000" dirty="0">
                <a:solidFill>
                  <a:srgbClr val="009944"/>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000" dirty="0">
                <a:solidFill>
                  <a:srgbClr val="009944"/>
                </a:solidFill>
                <a:latin typeface="UD デジタル 教科書体 NP-R" panose="02020400000000000000" pitchFamily="18" charset="-128"/>
                <a:ea typeface="UD デジタル 教科書体 NP-R" panose="02020400000000000000" pitchFamily="18" charset="-128"/>
                <a:cs typeface="Arial"/>
                <a:sym typeface="Arial"/>
              </a:rPr>
              <a:t>人あたりの</a:t>
            </a:r>
            <a:endParaRPr lang="en-US" altLang="ja-JP" sz="2000" dirty="0">
              <a:solidFill>
                <a:srgbClr val="009944"/>
              </a:solidFill>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lang="ja-JP" altLang="en-US" sz="2000" dirty="0">
                <a:solidFill>
                  <a:srgbClr val="009944"/>
                </a:solidFill>
                <a:latin typeface="UD デジタル 教科書体 NP-R" panose="02020400000000000000" pitchFamily="18" charset="-128"/>
                <a:ea typeface="UD デジタル 教科書体 NP-R" panose="02020400000000000000" pitchFamily="18" charset="-128"/>
                <a:cs typeface="Arial"/>
                <a:sym typeface="Arial"/>
              </a:rPr>
              <a:t>ごみ処理費用</a:t>
            </a:r>
            <a:endParaRPr kumimoji="1" lang="ja-JP" altLang="en-US" sz="2000" i="0" u="none" strike="noStrike" kern="1200" cap="none" spc="0" normalizeH="0" baseline="0" noProof="0" dirty="0">
              <a:ln>
                <a:noFill/>
              </a:ln>
              <a:solidFill>
                <a:srgbClr val="009944"/>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18" name="直線コネクタ 17">
            <a:extLst>
              <a:ext uri="{FF2B5EF4-FFF2-40B4-BE49-F238E27FC236}">
                <a16:creationId xmlns:a16="http://schemas.microsoft.com/office/drawing/2014/main" id="{2F612DBE-8871-721D-A0ED-4375254DF51F}"/>
              </a:ext>
            </a:extLst>
          </p:cNvPr>
          <p:cNvCxnSpPr>
            <a:cxnSpLocks/>
          </p:cNvCxnSpPr>
          <p:nvPr/>
        </p:nvCxnSpPr>
        <p:spPr>
          <a:xfrm>
            <a:off x="814170" y="3961042"/>
            <a:ext cx="2160000" cy="0"/>
          </a:xfrm>
          <a:prstGeom prst="line">
            <a:avLst/>
          </a:prstGeom>
          <a:ln>
            <a:solidFill>
              <a:srgbClr val="009944"/>
            </a:solidFill>
            <a:prstDash val="dash"/>
          </a:ln>
        </p:spPr>
        <p:style>
          <a:lnRef idx="1">
            <a:schemeClr val="accent1"/>
          </a:lnRef>
          <a:fillRef idx="0">
            <a:schemeClr val="accent1"/>
          </a:fillRef>
          <a:effectRef idx="0">
            <a:schemeClr val="accent1"/>
          </a:effectRef>
          <a:fontRef idx="minor">
            <a:schemeClr val="tx1"/>
          </a:fontRef>
        </p:style>
      </p:cxnSp>
      <p:sp>
        <p:nvSpPr>
          <p:cNvPr id="19" name="Google Shape;111;p1">
            <a:extLst>
              <a:ext uri="{FF2B5EF4-FFF2-40B4-BE49-F238E27FC236}">
                <a16:creationId xmlns:a16="http://schemas.microsoft.com/office/drawing/2014/main" id="{71B40010-6D7F-5D63-DD15-79587653C673}"/>
              </a:ext>
            </a:extLst>
          </p:cNvPr>
          <p:cNvSpPr txBox="1"/>
          <p:nvPr/>
        </p:nvSpPr>
        <p:spPr>
          <a:xfrm>
            <a:off x="801927" y="4147158"/>
            <a:ext cx="2184486" cy="609357"/>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約</a:t>
            </a:r>
            <a:r>
              <a:rPr lang="en-US" altLang="ja-JP" sz="28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20,910</a:t>
            </a: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円</a:t>
            </a:r>
            <a:endParaRPr kumimoji="1" lang="ja-JP" altLang="en-US" sz="2800" b="1"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0" name="テキスト ボックス 19">
            <a:extLst>
              <a:ext uri="{FF2B5EF4-FFF2-40B4-BE49-F238E27FC236}">
                <a16:creationId xmlns:a16="http://schemas.microsoft.com/office/drawing/2014/main" id="{1BEC3B48-AFB0-A26C-72C8-F39FDD196F7C}"/>
              </a:ext>
            </a:extLst>
          </p:cNvPr>
          <p:cNvSpPr txBox="1"/>
          <p:nvPr/>
        </p:nvSpPr>
        <p:spPr>
          <a:xfrm>
            <a:off x="993068" y="4715580"/>
            <a:ext cx="1802204" cy="337785"/>
          </a:xfrm>
          <a:prstGeom prst="rect">
            <a:avLst/>
          </a:prstGeom>
          <a:noFill/>
        </p:spPr>
        <p:txBody>
          <a:bodyPr wrap="square" rtlCol="0">
            <a:spAutoFit/>
          </a:bodyPr>
          <a:lstStyle/>
          <a:p>
            <a:pPr algn="ctr">
              <a:lnSpc>
                <a:spcPct val="120000"/>
              </a:lnSpc>
            </a:pPr>
            <a:r>
              <a:rPr lang="zh-CN" altLang="en-US" sz="1400" dirty="0">
                <a:latin typeface="UD デジタル 教科書体 NP-R" panose="02020400000000000000" pitchFamily="18" charset="-128"/>
                <a:ea typeface="UD デジタル 教科書体 NP-R" panose="02020400000000000000" pitchFamily="18" charset="-128"/>
              </a:rPr>
              <a:t>（令和</a:t>
            </a:r>
            <a:r>
              <a:rPr lang="en-US" altLang="zh-CN" sz="1400" dirty="0">
                <a:latin typeface="UD デジタル 教科書体 NP-R" panose="02020400000000000000" pitchFamily="18" charset="-128"/>
                <a:ea typeface="UD デジタル 教科書体 NP-R" panose="02020400000000000000" pitchFamily="18" charset="-128"/>
              </a:rPr>
              <a:t>5</a:t>
            </a:r>
            <a:r>
              <a:rPr lang="zh-CN" altLang="en-US" sz="1400" dirty="0">
                <a:latin typeface="UD デジタル 教科書体 NP-R" panose="02020400000000000000" pitchFamily="18" charset="-128"/>
                <a:ea typeface="UD デジタル 教科書体 NP-R" panose="02020400000000000000" pitchFamily="18" charset="-128"/>
              </a:rPr>
              <a:t>年度）</a:t>
            </a:r>
            <a:endParaRPr lang="ja-JP" altLang="en-US" sz="1400" dirty="0">
              <a:latin typeface="UD デジタル 教科書体 NP-R" panose="02020400000000000000" pitchFamily="18" charset="-128"/>
              <a:ea typeface="UD デジタル 教科書体 NP-R" panose="02020400000000000000" pitchFamily="18" charset="-128"/>
            </a:endParaRPr>
          </a:p>
        </p:txBody>
      </p:sp>
      <p:sp>
        <p:nvSpPr>
          <p:cNvPr id="24" name="四角形: 角を丸くする 23">
            <a:extLst>
              <a:ext uri="{FF2B5EF4-FFF2-40B4-BE49-F238E27FC236}">
                <a16:creationId xmlns:a16="http://schemas.microsoft.com/office/drawing/2014/main" id="{91EB5836-1039-04AC-BC63-98FE5629B32C}"/>
              </a:ext>
            </a:extLst>
          </p:cNvPr>
          <p:cNvSpPr/>
          <p:nvPr/>
        </p:nvSpPr>
        <p:spPr>
          <a:xfrm>
            <a:off x="4588687" y="1924855"/>
            <a:ext cx="1908001" cy="482448"/>
          </a:xfrm>
          <a:prstGeom prst="roundRect">
            <a:avLst>
              <a:gd name="adj" fmla="val 50000"/>
            </a:avLst>
          </a:prstGeom>
          <a:solidFill>
            <a:schemeClr val="bg1"/>
          </a:solidFill>
          <a:ln>
            <a:solidFill>
              <a:srgbClr val="0099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Google Shape;111;p1">
            <a:extLst>
              <a:ext uri="{FF2B5EF4-FFF2-40B4-BE49-F238E27FC236}">
                <a16:creationId xmlns:a16="http://schemas.microsoft.com/office/drawing/2014/main" id="{3FF11971-0854-9FA0-508C-957B2EAEF0CC}"/>
              </a:ext>
            </a:extLst>
          </p:cNvPr>
          <p:cNvSpPr txBox="1"/>
          <p:nvPr/>
        </p:nvSpPr>
        <p:spPr>
          <a:xfrm>
            <a:off x="4670422" y="1935267"/>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rgbClr val="009944"/>
                </a:solidFill>
                <a:latin typeface="UD デジタル 教科書体 NP-R" panose="02020400000000000000" pitchFamily="18" charset="-128"/>
                <a:ea typeface="UD デジタル 教科書体 NP-R" panose="02020400000000000000" pitchFamily="18" charset="-128"/>
                <a:cs typeface="Arial"/>
                <a:sym typeface="Arial"/>
              </a:rPr>
              <a:t>ごみ処理場</a:t>
            </a:r>
            <a:endParaRPr kumimoji="1" lang="ja-JP" altLang="en-US" sz="2000" b="1" i="0" u="none" strike="noStrike" kern="1200" cap="none" spc="0" normalizeH="0" baseline="0" noProof="0" dirty="0">
              <a:ln>
                <a:noFill/>
              </a:ln>
              <a:solidFill>
                <a:srgbClr val="009944"/>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9" name="テキスト ボックス 28">
            <a:extLst>
              <a:ext uri="{FF2B5EF4-FFF2-40B4-BE49-F238E27FC236}">
                <a16:creationId xmlns:a16="http://schemas.microsoft.com/office/drawing/2014/main" id="{CD546DDA-8EFD-484E-2E67-680DF822B2CE}"/>
              </a:ext>
            </a:extLst>
          </p:cNvPr>
          <p:cNvSpPr txBox="1"/>
          <p:nvPr/>
        </p:nvSpPr>
        <p:spPr>
          <a:xfrm>
            <a:off x="3620728" y="5515607"/>
            <a:ext cx="374976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▲西彼杵郡長与町：グリーンパーク長与</a:t>
            </a:r>
          </a:p>
        </p:txBody>
      </p:sp>
      <p:sp>
        <p:nvSpPr>
          <p:cNvPr id="43" name="テキスト ボックス 42">
            <a:extLst>
              <a:ext uri="{FF2B5EF4-FFF2-40B4-BE49-F238E27FC236}">
                <a16:creationId xmlns:a16="http://schemas.microsoft.com/office/drawing/2014/main" id="{962194CE-10C7-FDEA-6897-42DB3EA5BCB7}"/>
              </a:ext>
            </a:extLst>
          </p:cNvPr>
          <p:cNvSpPr txBox="1"/>
          <p:nvPr/>
        </p:nvSpPr>
        <p:spPr>
          <a:xfrm>
            <a:off x="7786322" y="5515607"/>
            <a:ext cx="372574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▲ごみの収集</a:t>
            </a:r>
          </a:p>
        </p:txBody>
      </p:sp>
    </p:spTree>
    <p:extLst>
      <p:ext uri="{BB962C8B-B14F-4D97-AF65-F5344CB8AC3E}">
        <p14:creationId xmlns:p14="http://schemas.microsoft.com/office/powerpoint/2010/main" val="3235942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p:bldP spid="11" grpId="0" animBg="1"/>
      <p:bldP spid="14" grpId="0"/>
      <p:bldP spid="15" grpId="0" animBg="1"/>
      <p:bldP spid="16" grpId="0"/>
      <p:bldP spid="19" grpId="0"/>
      <p:bldP spid="20" grpId="0"/>
      <p:bldP spid="24" grpId="0" animBg="1"/>
      <p:bldP spid="25" grpId="0"/>
      <p:bldP spid="29" grpId="0"/>
      <p:bldP spid="4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BCAD1-89AD-279D-803F-6F49D0A2F851}"/>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0A05B631-0D64-9124-6A86-891C61E7DC37}"/>
              </a:ext>
            </a:extLst>
          </p:cNvPr>
          <p:cNvSpPr/>
          <p:nvPr/>
        </p:nvSpPr>
        <p:spPr>
          <a:xfrm>
            <a:off x="264105" y="1285145"/>
            <a:ext cx="11663791" cy="4851410"/>
          </a:xfrm>
          <a:prstGeom prst="roundRect">
            <a:avLst>
              <a:gd name="adj" fmla="val 3239"/>
            </a:avLst>
          </a:prstGeom>
          <a:solidFill>
            <a:srgbClr val="FFE9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グラフィックス 16">
            <a:extLst>
              <a:ext uri="{FF2B5EF4-FFF2-40B4-BE49-F238E27FC236}">
                <a16:creationId xmlns:a16="http://schemas.microsoft.com/office/drawing/2014/main" id="{1DF727AC-0C8A-6A3C-51FC-03F9E8A48848}"/>
              </a:ext>
            </a:extLst>
          </p:cNvPr>
          <p:cNvPicPr>
            <a:picLocks noChangeAspect="1"/>
          </p:cNvPicPr>
          <p:nvPr/>
        </p:nvPicPr>
        <p:blipFill>
          <a:blip r:embed="rId2"/>
          <a:srcRect l="12397" t="8923" r="4298" b="2012"/>
          <a:stretch>
            <a:fillRect/>
          </a:stretch>
        </p:blipFill>
        <p:spPr>
          <a:xfrm>
            <a:off x="4174040" y="2234761"/>
            <a:ext cx="4257861" cy="3257400"/>
          </a:xfrm>
          <a:prstGeom prst="rect">
            <a:avLst/>
          </a:prstGeom>
          <a:ln>
            <a:solidFill>
              <a:srgbClr val="EA5504"/>
            </a:solidFill>
          </a:ln>
        </p:spPr>
      </p:pic>
      <p:sp>
        <p:nvSpPr>
          <p:cNvPr id="2" name="Google Shape;111;p1">
            <a:extLst>
              <a:ext uri="{FF2B5EF4-FFF2-40B4-BE49-F238E27FC236}">
                <a16:creationId xmlns:a16="http://schemas.microsoft.com/office/drawing/2014/main" id="{BAE35378-0EBB-3932-8D0C-7E5992D962CB}"/>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4.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長崎県内のいろんなところで・・・</a:t>
            </a:r>
          </a:p>
        </p:txBody>
      </p:sp>
      <p:sp>
        <p:nvSpPr>
          <p:cNvPr id="6" name="四角形: 角を丸くする 5">
            <a:extLst>
              <a:ext uri="{FF2B5EF4-FFF2-40B4-BE49-F238E27FC236}">
                <a16:creationId xmlns:a16="http://schemas.microsoft.com/office/drawing/2014/main" id="{28214922-F7CA-FF13-05AD-6DD700A935C6}"/>
              </a:ext>
            </a:extLst>
          </p:cNvPr>
          <p:cNvSpPr/>
          <p:nvPr/>
        </p:nvSpPr>
        <p:spPr>
          <a:xfrm>
            <a:off x="3459480" y="1035817"/>
            <a:ext cx="5273041" cy="503271"/>
          </a:xfrm>
          <a:prstGeom prst="roundRect">
            <a:avLst/>
          </a:prstGeom>
          <a:solidFill>
            <a:srgbClr val="F0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11;p1">
            <a:extLst>
              <a:ext uri="{FF2B5EF4-FFF2-40B4-BE49-F238E27FC236}">
                <a16:creationId xmlns:a16="http://schemas.microsoft.com/office/drawing/2014/main" id="{05AF6959-C4A2-2C25-A1C9-F966D87EFCFD}"/>
              </a:ext>
            </a:extLst>
          </p:cNvPr>
          <p:cNvSpPr txBox="1"/>
          <p:nvPr/>
        </p:nvSpPr>
        <p:spPr>
          <a:xfrm>
            <a:off x="3819038" y="1019707"/>
            <a:ext cx="455392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わたしたちの健康のために</a:t>
            </a:r>
          </a:p>
        </p:txBody>
      </p:sp>
      <p:sp>
        <p:nvSpPr>
          <p:cNvPr id="11" name="四角形: 角を丸くする 10">
            <a:extLst>
              <a:ext uri="{FF2B5EF4-FFF2-40B4-BE49-F238E27FC236}">
                <a16:creationId xmlns:a16="http://schemas.microsoft.com/office/drawing/2014/main" id="{76CE9C2E-670F-B511-0231-FF9C419E5560}"/>
              </a:ext>
            </a:extLst>
          </p:cNvPr>
          <p:cNvSpPr/>
          <p:nvPr/>
        </p:nvSpPr>
        <p:spPr>
          <a:xfrm>
            <a:off x="561758" y="2234761"/>
            <a:ext cx="3257278" cy="503271"/>
          </a:xfrm>
          <a:prstGeom prst="roundRect">
            <a:avLst>
              <a:gd name="adj" fmla="val 6284"/>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4" name="Google Shape;111;p1">
            <a:extLst>
              <a:ext uri="{FF2B5EF4-FFF2-40B4-BE49-F238E27FC236}">
                <a16:creationId xmlns:a16="http://schemas.microsoft.com/office/drawing/2014/main" id="{C64FCB77-6F04-1D6B-4E61-06AB6404302A}"/>
              </a:ext>
            </a:extLst>
          </p:cNvPr>
          <p:cNvSpPr txBox="1"/>
          <p:nvPr/>
        </p:nvSpPr>
        <p:spPr>
          <a:xfrm>
            <a:off x="999867" y="2255584"/>
            <a:ext cx="238106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医　療</a:t>
            </a:r>
            <a:endParaRPr kumimoji="1" lang="ja-JP" altLang="en-US" sz="20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5" name="四角形: 角を丸くする 14">
            <a:extLst>
              <a:ext uri="{FF2B5EF4-FFF2-40B4-BE49-F238E27FC236}">
                <a16:creationId xmlns:a16="http://schemas.microsoft.com/office/drawing/2014/main" id="{0B9EACB0-B7E6-CB2A-B4D8-E687395463A0}"/>
              </a:ext>
            </a:extLst>
          </p:cNvPr>
          <p:cNvSpPr/>
          <p:nvPr/>
        </p:nvSpPr>
        <p:spPr>
          <a:xfrm>
            <a:off x="561758" y="2802155"/>
            <a:ext cx="3257279" cy="2690006"/>
          </a:xfrm>
          <a:prstGeom prst="roundRect">
            <a:avLst>
              <a:gd name="adj" fmla="val 16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111;p1">
            <a:extLst>
              <a:ext uri="{FF2B5EF4-FFF2-40B4-BE49-F238E27FC236}">
                <a16:creationId xmlns:a16="http://schemas.microsoft.com/office/drawing/2014/main" id="{F79E4969-44C8-AD0D-5269-F7A3449541E2}"/>
              </a:ext>
            </a:extLst>
          </p:cNvPr>
          <p:cNvSpPr txBox="1"/>
          <p:nvPr/>
        </p:nvSpPr>
        <p:spPr>
          <a:xfrm>
            <a:off x="731476" y="3029350"/>
            <a:ext cx="2982768"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altLang="ja-JP" sz="2000" dirty="0">
                <a:solidFill>
                  <a:srgbClr val="EA5504"/>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000" dirty="0">
                <a:solidFill>
                  <a:srgbClr val="EA5504"/>
                </a:solidFill>
                <a:latin typeface="UD デジタル 教科書体 NP-R" panose="02020400000000000000" pitchFamily="18" charset="-128"/>
                <a:ea typeface="UD デジタル 教科書体 NP-R" panose="02020400000000000000" pitchFamily="18" charset="-128"/>
                <a:cs typeface="Arial"/>
                <a:sym typeface="Arial"/>
              </a:rPr>
              <a:t>人あたりの国民医療費</a:t>
            </a:r>
            <a:endParaRPr lang="en-US" altLang="ja-JP" sz="2000" dirty="0">
              <a:solidFill>
                <a:srgbClr val="EA5504"/>
              </a:solidFill>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lang="ja-JP" altLang="en-US" sz="2000" dirty="0">
                <a:solidFill>
                  <a:srgbClr val="EA5504"/>
                </a:solidFill>
                <a:latin typeface="UD デジタル 教科書体 NP-R" panose="02020400000000000000" pitchFamily="18" charset="-128"/>
                <a:ea typeface="UD デジタル 教科書体 NP-R" panose="02020400000000000000" pitchFamily="18" charset="-128"/>
                <a:cs typeface="Arial"/>
                <a:sym typeface="Arial"/>
              </a:rPr>
              <a:t>公費負担額</a:t>
            </a:r>
            <a:endParaRPr kumimoji="1" lang="ja-JP" altLang="en-US" sz="2000" i="0" u="none" strike="noStrike" kern="1200" cap="none" spc="0" normalizeH="0" baseline="0" noProof="0" dirty="0">
              <a:ln>
                <a:noFill/>
              </a:ln>
              <a:solidFill>
                <a:srgbClr val="EA5504"/>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18" name="直線コネクタ 17">
            <a:extLst>
              <a:ext uri="{FF2B5EF4-FFF2-40B4-BE49-F238E27FC236}">
                <a16:creationId xmlns:a16="http://schemas.microsoft.com/office/drawing/2014/main" id="{7A6A02AE-8B9A-6127-B015-2A2605AB02CB}"/>
              </a:ext>
            </a:extLst>
          </p:cNvPr>
          <p:cNvCxnSpPr>
            <a:cxnSpLocks/>
          </p:cNvCxnSpPr>
          <p:nvPr/>
        </p:nvCxnSpPr>
        <p:spPr>
          <a:xfrm>
            <a:off x="876397" y="3961042"/>
            <a:ext cx="2628000" cy="0"/>
          </a:xfrm>
          <a:prstGeom prst="line">
            <a:avLst/>
          </a:prstGeom>
          <a:ln>
            <a:solidFill>
              <a:srgbClr val="EA5504"/>
            </a:solidFill>
            <a:prstDash val="dash"/>
          </a:ln>
        </p:spPr>
        <p:style>
          <a:lnRef idx="1">
            <a:schemeClr val="accent1"/>
          </a:lnRef>
          <a:fillRef idx="0">
            <a:schemeClr val="accent1"/>
          </a:fillRef>
          <a:effectRef idx="0">
            <a:schemeClr val="accent1"/>
          </a:effectRef>
          <a:fontRef idx="minor">
            <a:schemeClr val="tx1"/>
          </a:fontRef>
        </p:style>
      </p:cxnSp>
      <p:sp>
        <p:nvSpPr>
          <p:cNvPr id="19" name="Google Shape;111;p1">
            <a:extLst>
              <a:ext uri="{FF2B5EF4-FFF2-40B4-BE49-F238E27FC236}">
                <a16:creationId xmlns:a16="http://schemas.microsoft.com/office/drawing/2014/main" id="{8121CD04-DD8C-E2DE-0EBA-A85A38E322EB}"/>
              </a:ext>
            </a:extLst>
          </p:cNvPr>
          <p:cNvSpPr txBox="1"/>
          <p:nvPr/>
        </p:nvSpPr>
        <p:spPr>
          <a:xfrm>
            <a:off x="987276" y="4147158"/>
            <a:ext cx="2406243" cy="609357"/>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約</a:t>
            </a:r>
            <a:r>
              <a:rPr lang="en-US" altLang="ja-JP" sz="28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141,530</a:t>
            </a: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円</a:t>
            </a:r>
            <a:endParaRPr kumimoji="1" lang="ja-JP" altLang="en-US" sz="2800" b="1"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0" name="テキスト ボックス 19">
            <a:extLst>
              <a:ext uri="{FF2B5EF4-FFF2-40B4-BE49-F238E27FC236}">
                <a16:creationId xmlns:a16="http://schemas.microsoft.com/office/drawing/2014/main" id="{9608ACD7-5DDE-83AC-28DC-116CABE4EA70}"/>
              </a:ext>
            </a:extLst>
          </p:cNvPr>
          <p:cNvSpPr txBox="1"/>
          <p:nvPr/>
        </p:nvSpPr>
        <p:spPr>
          <a:xfrm>
            <a:off x="1289295" y="4715580"/>
            <a:ext cx="1802204" cy="337785"/>
          </a:xfrm>
          <a:prstGeom prst="rect">
            <a:avLst/>
          </a:prstGeom>
          <a:noFill/>
        </p:spPr>
        <p:txBody>
          <a:bodyPr wrap="square" rtlCol="0">
            <a:spAutoFit/>
          </a:bodyPr>
          <a:lstStyle/>
          <a:p>
            <a:pPr algn="ctr">
              <a:lnSpc>
                <a:spcPct val="120000"/>
              </a:lnSpc>
            </a:pPr>
            <a:r>
              <a:rPr lang="zh-CN" altLang="en-US" sz="1400" dirty="0">
                <a:latin typeface="UD デジタル 教科書体 NP-R" panose="02020400000000000000" pitchFamily="18" charset="-128"/>
                <a:ea typeface="UD デジタル 教科書体 NP-R" panose="02020400000000000000" pitchFamily="18" charset="-128"/>
              </a:rPr>
              <a:t>（令和</a:t>
            </a:r>
            <a:r>
              <a:rPr lang="en-US" altLang="zh-CN" sz="1400" dirty="0">
                <a:latin typeface="UD デジタル 教科書体 NP-R" panose="02020400000000000000" pitchFamily="18" charset="-128"/>
                <a:ea typeface="UD デジタル 教科書体 NP-R" panose="02020400000000000000" pitchFamily="18" charset="-128"/>
              </a:rPr>
              <a:t>4</a:t>
            </a:r>
            <a:r>
              <a:rPr lang="zh-CN" altLang="en-US" sz="1400" dirty="0">
                <a:latin typeface="UD デジタル 教科書体 NP-R" panose="02020400000000000000" pitchFamily="18" charset="-128"/>
                <a:ea typeface="UD デジタル 教科書体 NP-R" panose="02020400000000000000" pitchFamily="18" charset="-128"/>
              </a:rPr>
              <a:t>年度）</a:t>
            </a:r>
            <a:endParaRPr lang="ja-JP" altLang="en-US" sz="1400" dirty="0">
              <a:latin typeface="UD デジタル 教科書体 NP-R" panose="02020400000000000000" pitchFamily="18" charset="-128"/>
              <a:ea typeface="UD デジタル 教科書体 NP-R" panose="02020400000000000000" pitchFamily="18" charset="-128"/>
            </a:endParaRPr>
          </a:p>
        </p:txBody>
      </p:sp>
      <p:sp>
        <p:nvSpPr>
          <p:cNvPr id="29" name="テキスト ボックス 28">
            <a:extLst>
              <a:ext uri="{FF2B5EF4-FFF2-40B4-BE49-F238E27FC236}">
                <a16:creationId xmlns:a16="http://schemas.microsoft.com/office/drawing/2014/main" id="{B25CBC2A-5E19-3F67-1321-7FE957F23DDD}"/>
              </a:ext>
            </a:extLst>
          </p:cNvPr>
          <p:cNvSpPr txBox="1"/>
          <p:nvPr/>
        </p:nvSpPr>
        <p:spPr>
          <a:xfrm>
            <a:off x="4174041" y="5515607"/>
            <a:ext cx="374976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▲対馬市：長崎県対馬病院</a:t>
            </a:r>
          </a:p>
        </p:txBody>
      </p:sp>
      <p:sp>
        <p:nvSpPr>
          <p:cNvPr id="24" name="四角形: 角を丸くする 23">
            <a:extLst>
              <a:ext uri="{FF2B5EF4-FFF2-40B4-BE49-F238E27FC236}">
                <a16:creationId xmlns:a16="http://schemas.microsoft.com/office/drawing/2014/main" id="{145E13B9-6471-9240-68C3-BAC5DC467FFC}"/>
              </a:ext>
            </a:extLst>
          </p:cNvPr>
          <p:cNvSpPr/>
          <p:nvPr/>
        </p:nvSpPr>
        <p:spPr>
          <a:xfrm>
            <a:off x="5348970" y="1924855"/>
            <a:ext cx="1908001" cy="482448"/>
          </a:xfrm>
          <a:prstGeom prst="roundRect">
            <a:avLst>
              <a:gd name="adj" fmla="val 50000"/>
            </a:avLst>
          </a:prstGeom>
          <a:solidFill>
            <a:schemeClr val="bg1"/>
          </a:solidFill>
          <a:ln>
            <a:solidFill>
              <a:srgbClr val="EA55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Google Shape;111;p1">
            <a:extLst>
              <a:ext uri="{FF2B5EF4-FFF2-40B4-BE49-F238E27FC236}">
                <a16:creationId xmlns:a16="http://schemas.microsoft.com/office/drawing/2014/main" id="{EAF99BDB-B982-A90A-3551-766D884E960B}"/>
              </a:ext>
            </a:extLst>
          </p:cNvPr>
          <p:cNvSpPr txBox="1"/>
          <p:nvPr/>
        </p:nvSpPr>
        <p:spPr>
          <a:xfrm>
            <a:off x="5430705" y="1935267"/>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A5504"/>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病　院</a:t>
            </a:r>
          </a:p>
        </p:txBody>
      </p:sp>
      <p:pic>
        <p:nvPicPr>
          <p:cNvPr id="26" name="グラフィックス 25">
            <a:extLst>
              <a:ext uri="{FF2B5EF4-FFF2-40B4-BE49-F238E27FC236}">
                <a16:creationId xmlns:a16="http://schemas.microsoft.com/office/drawing/2014/main" id="{67628988-5AAD-4136-EF82-C43E0BF11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6904" y="2802155"/>
            <a:ext cx="2777558" cy="2310535"/>
          </a:xfrm>
          <a:prstGeom prst="rect">
            <a:avLst/>
          </a:prstGeom>
        </p:spPr>
      </p:pic>
    </p:spTree>
    <p:extLst>
      <p:ext uri="{BB962C8B-B14F-4D97-AF65-F5344CB8AC3E}">
        <p14:creationId xmlns:p14="http://schemas.microsoft.com/office/powerpoint/2010/main" val="2807252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p:bldP spid="11" grpId="0" animBg="1"/>
      <p:bldP spid="14" grpId="0"/>
      <p:bldP spid="15" grpId="0" animBg="1"/>
      <p:bldP spid="16" grpId="0"/>
      <p:bldP spid="19" grpId="0"/>
      <p:bldP spid="20" grpId="0"/>
      <p:bldP spid="29" grpId="0"/>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5F90-1198-8F23-A54B-9C52B47350AF}"/>
            </a:ext>
          </a:extLst>
        </p:cNvPr>
        <p:cNvGrpSpPr/>
        <p:nvPr/>
      </p:nvGrpSpPr>
      <p:grpSpPr>
        <a:xfrm>
          <a:off x="0" y="0"/>
          <a:ext cx="0" cy="0"/>
          <a:chOff x="0" y="0"/>
          <a:chExt cx="0" cy="0"/>
        </a:xfrm>
      </p:grpSpPr>
      <p:pic>
        <p:nvPicPr>
          <p:cNvPr id="3" name="図 2" descr="マップ&#10;&#10;AI 生成コンテンツは誤りを含む可能性があります。">
            <a:extLst>
              <a:ext uri="{FF2B5EF4-FFF2-40B4-BE49-F238E27FC236}">
                <a16:creationId xmlns:a16="http://schemas.microsoft.com/office/drawing/2014/main" id="{C15F233A-EEA2-07D9-EC60-96A0B757FA2B}"/>
              </a:ext>
            </a:extLst>
          </p:cNvPr>
          <p:cNvPicPr>
            <a:picLocks noChangeAspect="1"/>
          </p:cNvPicPr>
          <p:nvPr/>
        </p:nvPicPr>
        <p:blipFill>
          <a:blip r:embed="rId3" cstate="print">
            <a:extLst>
              <a:ext uri="{28A0092B-C50C-407E-A947-70E740481C1C}">
                <a14:useLocalDpi xmlns:a14="http://schemas.microsoft.com/office/drawing/2010/main"/>
              </a:ext>
            </a:extLst>
          </a:blip>
          <a:srcRect t="179" b="1"/>
          <a:stretch>
            <a:fillRect/>
          </a:stretch>
        </p:blipFill>
        <p:spPr>
          <a:xfrm>
            <a:off x="765027" y="739874"/>
            <a:ext cx="10661946" cy="6026686"/>
          </a:xfrm>
          <a:prstGeom prst="rect">
            <a:avLst/>
          </a:prstGeom>
          <a:ln>
            <a:solidFill>
              <a:schemeClr val="tx1"/>
            </a:solidFill>
          </a:ln>
        </p:spPr>
      </p:pic>
      <p:sp>
        <p:nvSpPr>
          <p:cNvPr id="4" name="Google Shape;111;p1">
            <a:extLst>
              <a:ext uri="{FF2B5EF4-FFF2-40B4-BE49-F238E27FC236}">
                <a16:creationId xmlns:a16="http://schemas.microsoft.com/office/drawing/2014/main" id="{0B40AB9A-A2F5-CAD1-636B-656F5D642BF4}"/>
              </a:ext>
            </a:extLst>
          </p:cNvPr>
          <p:cNvSpPr txBox="1"/>
          <p:nvPr/>
        </p:nvSpPr>
        <p:spPr>
          <a:xfrm>
            <a:off x="201706" y="199493"/>
            <a:ext cx="4576034"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2</a:t>
            </a:r>
            <a:r>
              <a:rPr lang="en-US" altLang="ja-JP" sz="2400" b="1" i="0" u="none" strike="noStrike" cap="none"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 </a:t>
            </a:r>
            <a:r>
              <a:rPr lang="ja-JP" altLang="en-US" sz="2400" b="1" dirty="0">
                <a:solidFill>
                  <a:srgbClr val="2AAC8D"/>
                </a:solidFill>
                <a:latin typeface="UD デジタル 教科書体 NP-R" panose="02020400000000000000" pitchFamily="18" charset="-128"/>
                <a:ea typeface="UD デジタル 教科書体 NP-R" panose="02020400000000000000" pitchFamily="18" charset="-128"/>
                <a:cs typeface="Arial"/>
                <a:sym typeface="Arial"/>
              </a:rPr>
              <a:t>公共施設をたずねて</a:t>
            </a:r>
          </a:p>
        </p:txBody>
      </p:sp>
      <p:pic>
        <p:nvPicPr>
          <p:cNvPr id="7" name="グラフィックス 6">
            <a:extLst>
              <a:ext uri="{FF2B5EF4-FFF2-40B4-BE49-F238E27FC236}">
                <a16:creationId xmlns:a16="http://schemas.microsoft.com/office/drawing/2014/main" id="{47BD6C0C-54F1-7C4E-06CB-6623A72FB3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590" y="914400"/>
            <a:ext cx="1416485" cy="1682612"/>
          </a:xfrm>
          <a:prstGeom prst="rect">
            <a:avLst/>
          </a:prstGeom>
        </p:spPr>
      </p:pic>
      <p:pic>
        <p:nvPicPr>
          <p:cNvPr id="9" name="グラフィックス 8">
            <a:extLst>
              <a:ext uri="{FF2B5EF4-FFF2-40B4-BE49-F238E27FC236}">
                <a16:creationId xmlns:a16="http://schemas.microsoft.com/office/drawing/2014/main" id="{8CD6B728-66EA-A6DE-820E-A2B211EC70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078" y="5253212"/>
            <a:ext cx="1534674" cy="1581180"/>
          </a:xfrm>
          <a:prstGeom prst="rect">
            <a:avLst/>
          </a:prstGeom>
        </p:spPr>
      </p:pic>
      <p:sp>
        <p:nvSpPr>
          <p:cNvPr id="14" name="フリーフォーム: 図形 13">
            <a:extLst>
              <a:ext uri="{FF2B5EF4-FFF2-40B4-BE49-F238E27FC236}">
                <a16:creationId xmlns:a16="http://schemas.microsoft.com/office/drawing/2014/main" id="{DCDC0126-C4D5-BB8C-85C9-01F188B441C9}"/>
              </a:ext>
            </a:extLst>
          </p:cNvPr>
          <p:cNvSpPr/>
          <p:nvPr/>
        </p:nvSpPr>
        <p:spPr>
          <a:xfrm>
            <a:off x="974427" y="1993271"/>
            <a:ext cx="1690964" cy="447818"/>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D2CB42EB-A9AC-C2AA-C505-6A7CAD238E2A}"/>
              </a:ext>
            </a:extLst>
          </p:cNvPr>
          <p:cNvSpPr txBox="1"/>
          <p:nvPr/>
        </p:nvSpPr>
        <p:spPr>
          <a:xfrm>
            <a:off x="1126608" y="1973010"/>
            <a:ext cx="1608363" cy="488339"/>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どんなものがあるか、まちを探検しようよ。</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5" name="フリーフォーム: 図形 14">
            <a:extLst>
              <a:ext uri="{FF2B5EF4-FFF2-40B4-BE49-F238E27FC236}">
                <a16:creationId xmlns:a16="http://schemas.microsoft.com/office/drawing/2014/main" id="{14F16DA2-E440-C138-1B22-3C41D3EEE27C}"/>
              </a:ext>
            </a:extLst>
          </p:cNvPr>
          <p:cNvSpPr/>
          <p:nvPr/>
        </p:nvSpPr>
        <p:spPr>
          <a:xfrm>
            <a:off x="1126608" y="6065075"/>
            <a:ext cx="1977566" cy="652904"/>
          </a:xfrm>
          <a:custGeom>
            <a:avLst/>
            <a:gdLst>
              <a:gd name="csX0" fmla="*/ 226817 w 1690964"/>
              <a:gd name="csY0" fmla="*/ 0 h 447818"/>
              <a:gd name="csX1" fmla="*/ 1616326 w 1690964"/>
              <a:gd name="csY1" fmla="*/ 0 h 447818"/>
              <a:gd name="csX2" fmla="*/ 1690964 w 1690964"/>
              <a:gd name="csY2" fmla="*/ 74638 h 447818"/>
              <a:gd name="csX3" fmla="*/ 1690964 w 1690964"/>
              <a:gd name="csY3" fmla="*/ 373180 h 447818"/>
              <a:gd name="csX4" fmla="*/ 1616326 w 1690964"/>
              <a:gd name="csY4" fmla="*/ 447818 h 447818"/>
              <a:gd name="csX5" fmla="*/ 226817 w 1690964"/>
              <a:gd name="csY5" fmla="*/ 447818 h 447818"/>
              <a:gd name="csX6" fmla="*/ 152179 w 1690964"/>
              <a:gd name="csY6" fmla="*/ 373180 h 447818"/>
              <a:gd name="csX7" fmla="*/ 152179 w 1690964"/>
              <a:gd name="csY7" fmla="*/ 247239 h 447818"/>
              <a:gd name="csX8" fmla="*/ 0 w 1690964"/>
              <a:gd name="csY8" fmla="*/ 70711 h 447818"/>
              <a:gd name="csX9" fmla="*/ 152972 w 1690964"/>
              <a:gd name="csY9" fmla="*/ 70711 h 447818"/>
              <a:gd name="csX10" fmla="*/ 158045 w 1690964"/>
              <a:gd name="csY10" fmla="*/ 45586 h 447818"/>
              <a:gd name="csX11" fmla="*/ 226817 w 1690964"/>
              <a:gd name="csY11" fmla="*/ 0 h 447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0964" h="447818">
                <a:moveTo>
                  <a:pt x="226817" y="0"/>
                </a:moveTo>
                <a:lnTo>
                  <a:pt x="1616326" y="0"/>
                </a:lnTo>
                <a:cubicBezTo>
                  <a:pt x="1657547" y="0"/>
                  <a:pt x="1690964" y="33417"/>
                  <a:pt x="1690964" y="74638"/>
                </a:cubicBezTo>
                <a:lnTo>
                  <a:pt x="1690964" y="373180"/>
                </a:lnTo>
                <a:cubicBezTo>
                  <a:pt x="1690964" y="414401"/>
                  <a:pt x="1657547" y="447818"/>
                  <a:pt x="1616326" y="447818"/>
                </a:cubicBezTo>
                <a:lnTo>
                  <a:pt x="226817" y="447818"/>
                </a:lnTo>
                <a:cubicBezTo>
                  <a:pt x="185596" y="447818"/>
                  <a:pt x="152179" y="414401"/>
                  <a:pt x="152179" y="373180"/>
                </a:cubicBezTo>
                <a:lnTo>
                  <a:pt x="152179" y="247239"/>
                </a:lnTo>
                <a:lnTo>
                  <a:pt x="0" y="70711"/>
                </a:lnTo>
                <a:lnTo>
                  <a:pt x="152972" y="70711"/>
                </a:lnTo>
                <a:lnTo>
                  <a:pt x="158045" y="45586"/>
                </a:lnTo>
                <a:cubicBezTo>
                  <a:pt x="169375" y="18797"/>
                  <a:pt x="195901" y="0"/>
                  <a:pt x="226817" y="0"/>
                </a:cubicBezTo>
                <a:close/>
              </a:path>
            </a:pathLst>
          </a:cu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a:extLst>
              <a:ext uri="{FF2B5EF4-FFF2-40B4-BE49-F238E27FC236}">
                <a16:creationId xmlns:a16="http://schemas.microsoft.com/office/drawing/2014/main" id="{87341D2F-0AC2-CD8B-3D86-CE574470E5E7}"/>
              </a:ext>
            </a:extLst>
          </p:cNvPr>
          <p:cNvSpPr txBox="1"/>
          <p:nvPr/>
        </p:nvSpPr>
        <p:spPr>
          <a:xfrm>
            <a:off x="1340405" y="6045792"/>
            <a:ext cx="1763768" cy="691471"/>
          </a:xfrm>
          <a:prstGeom prst="rect">
            <a:avLst/>
          </a:prstGeom>
          <a:noFill/>
        </p:spPr>
        <p:txBody>
          <a:bodyPr wrap="square" rtlCol="0">
            <a:spAutoFit/>
          </a:bodyPr>
          <a:lstStyle/>
          <a:p>
            <a:pPr>
              <a:lnSpc>
                <a:spcPct val="120000"/>
              </a:lnSpc>
            </a:pPr>
            <a:r>
              <a:rPr lang="ja-JP" altLang="en-US" sz="1100" dirty="0">
                <a:latin typeface="UD デジタル 教科書体 NP-R" panose="02020400000000000000" pitchFamily="18" charset="-128"/>
                <a:ea typeface="UD デジタル 教科書体 NP-R" panose="02020400000000000000" pitchFamily="18" charset="-128"/>
              </a:rPr>
              <a:t>わたしたちの住んでいるまちには、どんな公共施設があるかしら？</a:t>
            </a:r>
            <a:endParaRPr lang="en-US" altLang="ja-JP" sz="1100" dirty="0">
              <a:latin typeface="UD デジタル 教科書体 NP-R" panose="02020400000000000000" pitchFamily="18" charset="-128"/>
              <a:ea typeface="UD デジタル 教科書体 NP-R" panose="02020400000000000000" pitchFamily="18" charset="-128"/>
            </a:endParaRPr>
          </a:p>
        </p:txBody>
      </p:sp>
      <p:sp>
        <p:nvSpPr>
          <p:cNvPr id="17" name="四角形: 角を丸くする 16">
            <a:extLst>
              <a:ext uri="{FF2B5EF4-FFF2-40B4-BE49-F238E27FC236}">
                <a16:creationId xmlns:a16="http://schemas.microsoft.com/office/drawing/2014/main" id="{3C7DBCE0-E7CB-4E20-1254-808053367244}"/>
              </a:ext>
            </a:extLst>
          </p:cNvPr>
          <p:cNvSpPr/>
          <p:nvPr/>
        </p:nvSpPr>
        <p:spPr>
          <a:xfrm>
            <a:off x="828832" y="4907046"/>
            <a:ext cx="1900800"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D833B4D-66C9-D39F-D66A-E3611115BF7E}"/>
              </a:ext>
            </a:extLst>
          </p:cNvPr>
          <p:cNvSpPr txBox="1"/>
          <p:nvPr/>
        </p:nvSpPr>
        <p:spPr>
          <a:xfrm>
            <a:off x="829394" y="4877386"/>
            <a:ext cx="190023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コンビニエンスストア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7" name="四角形: 角を丸くする 26">
            <a:extLst>
              <a:ext uri="{FF2B5EF4-FFF2-40B4-BE49-F238E27FC236}">
                <a16:creationId xmlns:a16="http://schemas.microsoft.com/office/drawing/2014/main" id="{BDEFB146-E911-41E4-72B9-62EC6235C22A}"/>
              </a:ext>
            </a:extLst>
          </p:cNvPr>
          <p:cNvSpPr/>
          <p:nvPr/>
        </p:nvSpPr>
        <p:spPr>
          <a:xfrm>
            <a:off x="3317970" y="6362519"/>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F5E0F3CD-23ED-0E01-8446-B76F1B570D82}"/>
              </a:ext>
            </a:extLst>
          </p:cNvPr>
          <p:cNvSpPr txBox="1"/>
          <p:nvPr/>
        </p:nvSpPr>
        <p:spPr>
          <a:xfrm>
            <a:off x="3318261" y="6332859"/>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公立病院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0" name="四角形: 角を丸くする 29">
            <a:extLst>
              <a:ext uri="{FF2B5EF4-FFF2-40B4-BE49-F238E27FC236}">
                <a16:creationId xmlns:a16="http://schemas.microsoft.com/office/drawing/2014/main" id="{A0EDB703-823B-013B-7E75-2A9D94B3E710}"/>
              </a:ext>
            </a:extLst>
          </p:cNvPr>
          <p:cNvSpPr/>
          <p:nvPr/>
        </p:nvSpPr>
        <p:spPr>
          <a:xfrm>
            <a:off x="4729708" y="6362519"/>
            <a:ext cx="158039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03B2A695-4A16-7F98-291F-8346AC3C910E}"/>
              </a:ext>
            </a:extLst>
          </p:cNvPr>
          <p:cNvSpPr txBox="1"/>
          <p:nvPr/>
        </p:nvSpPr>
        <p:spPr>
          <a:xfrm>
            <a:off x="4730175" y="6332859"/>
            <a:ext cx="157992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ガソリンスタンド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3" name="四角形: 角を丸くする 32">
            <a:extLst>
              <a:ext uri="{FF2B5EF4-FFF2-40B4-BE49-F238E27FC236}">
                <a16:creationId xmlns:a16="http://schemas.microsoft.com/office/drawing/2014/main" id="{3A0A23A8-84D2-95A3-7BD5-53DD4D086F3A}"/>
              </a:ext>
            </a:extLst>
          </p:cNvPr>
          <p:cNvSpPr/>
          <p:nvPr/>
        </p:nvSpPr>
        <p:spPr>
          <a:xfrm>
            <a:off x="840806" y="3716531"/>
            <a:ext cx="60008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B967985C-7B50-5EC9-10BE-00CB5F99E77A}"/>
              </a:ext>
            </a:extLst>
          </p:cNvPr>
          <p:cNvSpPr txBox="1"/>
          <p:nvPr/>
        </p:nvSpPr>
        <p:spPr>
          <a:xfrm>
            <a:off x="840983" y="3686871"/>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港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39" name="四角形: 角を丸くする 38">
            <a:extLst>
              <a:ext uri="{FF2B5EF4-FFF2-40B4-BE49-F238E27FC236}">
                <a16:creationId xmlns:a16="http://schemas.microsoft.com/office/drawing/2014/main" id="{8F30BB76-AA58-7E2E-AC70-3A0365D7834D}"/>
              </a:ext>
            </a:extLst>
          </p:cNvPr>
          <p:cNvSpPr/>
          <p:nvPr/>
        </p:nvSpPr>
        <p:spPr>
          <a:xfrm>
            <a:off x="1819909" y="3559921"/>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3CF23E80-CF92-1889-9CC1-0E84B2C673C3}"/>
              </a:ext>
            </a:extLst>
          </p:cNvPr>
          <p:cNvSpPr txBox="1"/>
          <p:nvPr/>
        </p:nvSpPr>
        <p:spPr>
          <a:xfrm>
            <a:off x="1820108" y="3530261"/>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灯台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2" name="四角形: 角を丸くする 41">
            <a:extLst>
              <a:ext uri="{FF2B5EF4-FFF2-40B4-BE49-F238E27FC236}">
                <a16:creationId xmlns:a16="http://schemas.microsoft.com/office/drawing/2014/main" id="{800B272E-4888-7BF2-2083-189CD451DE81}"/>
              </a:ext>
            </a:extLst>
          </p:cNvPr>
          <p:cNvSpPr/>
          <p:nvPr/>
        </p:nvSpPr>
        <p:spPr>
          <a:xfrm>
            <a:off x="1548575" y="2626672"/>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26B54D87-B427-9016-AF22-3FD9A454FA48}"/>
              </a:ext>
            </a:extLst>
          </p:cNvPr>
          <p:cNvSpPr txBox="1"/>
          <p:nvPr/>
        </p:nvSpPr>
        <p:spPr>
          <a:xfrm>
            <a:off x="1548774" y="2597012"/>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教会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5" name="四角形: 角を丸くする 44">
            <a:extLst>
              <a:ext uri="{FF2B5EF4-FFF2-40B4-BE49-F238E27FC236}">
                <a16:creationId xmlns:a16="http://schemas.microsoft.com/office/drawing/2014/main" id="{5BC3EDC5-C197-836E-3BBB-453D1AB611C0}"/>
              </a:ext>
            </a:extLst>
          </p:cNvPr>
          <p:cNvSpPr/>
          <p:nvPr/>
        </p:nvSpPr>
        <p:spPr>
          <a:xfrm>
            <a:off x="1959817" y="948784"/>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DAB8F868-D450-A5AB-BC6F-AD55C1B3195B}"/>
              </a:ext>
            </a:extLst>
          </p:cNvPr>
          <p:cNvSpPr txBox="1"/>
          <p:nvPr/>
        </p:nvSpPr>
        <p:spPr>
          <a:xfrm>
            <a:off x="1960061" y="919124"/>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旅客機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48" name="四角形: 角を丸くする 47">
            <a:extLst>
              <a:ext uri="{FF2B5EF4-FFF2-40B4-BE49-F238E27FC236}">
                <a16:creationId xmlns:a16="http://schemas.microsoft.com/office/drawing/2014/main" id="{BB4EF070-5CA0-4AEB-98FA-BC0ABF4E4BD9}"/>
              </a:ext>
            </a:extLst>
          </p:cNvPr>
          <p:cNvSpPr/>
          <p:nvPr/>
        </p:nvSpPr>
        <p:spPr>
          <a:xfrm>
            <a:off x="3704524" y="1069420"/>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E12F2F84-E07F-0316-861C-83DBF689F530}"/>
              </a:ext>
            </a:extLst>
          </p:cNvPr>
          <p:cNvSpPr txBox="1"/>
          <p:nvPr/>
        </p:nvSpPr>
        <p:spPr>
          <a:xfrm>
            <a:off x="3704815" y="1039760"/>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テレビ塔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1" name="四角形: 角を丸くする 50">
            <a:extLst>
              <a:ext uri="{FF2B5EF4-FFF2-40B4-BE49-F238E27FC236}">
                <a16:creationId xmlns:a16="http://schemas.microsoft.com/office/drawing/2014/main" id="{39A4AABB-206E-4A8D-F1C8-847159DB0E81}"/>
              </a:ext>
            </a:extLst>
          </p:cNvPr>
          <p:cNvSpPr/>
          <p:nvPr/>
        </p:nvSpPr>
        <p:spPr>
          <a:xfrm>
            <a:off x="3017927" y="3974625"/>
            <a:ext cx="60008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604F58E6-D5F7-6FB7-79B8-424A25D614E9}"/>
              </a:ext>
            </a:extLst>
          </p:cNvPr>
          <p:cNvSpPr txBox="1"/>
          <p:nvPr/>
        </p:nvSpPr>
        <p:spPr>
          <a:xfrm>
            <a:off x="3018104" y="3944965"/>
            <a:ext cx="599908"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橋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4" name="四角形: 角を丸くする 53">
            <a:extLst>
              <a:ext uri="{FF2B5EF4-FFF2-40B4-BE49-F238E27FC236}">
                <a16:creationId xmlns:a16="http://schemas.microsoft.com/office/drawing/2014/main" id="{18F8A5FD-B2F2-75FB-48BF-AE2277472EAB}"/>
              </a:ext>
            </a:extLst>
          </p:cNvPr>
          <p:cNvSpPr/>
          <p:nvPr/>
        </p:nvSpPr>
        <p:spPr>
          <a:xfrm>
            <a:off x="3704524" y="2866520"/>
            <a:ext cx="1471747"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BF3C10DB-1A14-530F-BE1D-42BE780FE08B}"/>
              </a:ext>
            </a:extLst>
          </p:cNvPr>
          <p:cNvSpPr txBox="1"/>
          <p:nvPr/>
        </p:nvSpPr>
        <p:spPr>
          <a:xfrm>
            <a:off x="3704959" y="2836860"/>
            <a:ext cx="147131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市役所・町役場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7" name="四角形: 角を丸くする 56">
            <a:extLst>
              <a:ext uri="{FF2B5EF4-FFF2-40B4-BE49-F238E27FC236}">
                <a16:creationId xmlns:a16="http://schemas.microsoft.com/office/drawing/2014/main" id="{B2EFF1DA-38BE-FF26-9C1D-D4708A40598F}"/>
              </a:ext>
            </a:extLst>
          </p:cNvPr>
          <p:cNvSpPr/>
          <p:nvPr/>
        </p:nvSpPr>
        <p:spPr>
          <a:xfrm>
            <a:off x="4872505" y="2400798"/>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15466D97-5A8D-800F-C64B-C9585C33BDB5}"/>
              </a:ext>
            </a:extLst>
          </p:cNvPr>
          <p:cNvSpPr txBox="1"/>
          <p:nvPr/>
        </p:nvSpPr>
        <p:spPr>
          <a:xfrm>
            <a:off x="4872704" y="2371138"/>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交番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0" name="四角形: 角を丸くする 59">
            <a:extLst>
              <a:ext uri="{FF2B5EF4-FFF2-40B4-BE49-F238E27FC236}">
                <a16:creationId xmlns:a16="http://schemas.microsoft.com/office/drawing/2014/main" id="{4D6349F8-F436-50D9-D6E8-913A2FE72284}"/>
              </a:ext>
            </a:extLst>
          </p:cNvPr>
          <p:cNvSpPr/>
          <p:nvPr/>
        </p:nvSpPr>
        <p:spPr>
          <a:xfrm>
            <a:off x="3809889" y="4907046"/>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4F0AE183-9FCE-59F2-D300-33CDEC1249D2}"/>
              </a:ext>
            </a:extLst>
          </p:cNvPr>
          <p:cNvSpPr txBox="1"/>
          <p:nvPr/>
        </p:nvSpPr>
        <p:spPr>
          <a:xfrm>
            <a:off x="3810133" y="4877386"/>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警察署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3" name="四角形: 角を丸くする 62">
            <a:extLst>
              <a:ext uri="{FF2B5EF4-FFF2-40B4-BE49-F238E27FC236}">
                <a16:creationId xmlns:a16="http://schemas.microsoft.com/office/drawing/2014/main" id="{DB03BAC9-312C-742C-63D3-C306CB46878B}"/>
              </a:ext>
            </a:extLst>
          </p:cNvPr>
          <p:cNvSpPr/>
          <p:nvPr/>
        </p:nvSpPr>
        <p:spPr>
          <a:xfrm>
            <a:off x="5973247" y="3259326"/>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B4F6DC9E-8AA2-1294-D339-8BFA7509F644}"/>
              </a:ext>
            </a:extLst>
          </p:cNvPr>
          <p:cNvSpPr txBox="1"/>
          <p:nvPr/>
        </p:nvSpPr>
        <p:spPr>
          <a:xfrm>
            <a:off x="5973446" y="3229666"/>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銀行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69" name="四角形: 角を丸くする 68">
            <a:extLst>
              <a:ext uri="{FF2B5EF4-FFF2-40B4-BE49-F238E27FC236}">
                <a16:creationId xmlns:a16="http://schemas.microsoft.com/office/drawing/2014/main" id="{BA3133B7-ECFA-D532-26BF-BEB69A906EEA}"/>
              </a:ext>
            </a:extLst>
          </p:cNvPr>
          <p:cNvSpPr/>
          <p:nvPr/>
        </p:nvSpPr>
        <p:spPr>
          <a:xfrm>
            <a:off x="5917521" y="2619326"/>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9F87EF38-D323-E006-760D-7035C8FEAFD8}"/>
              </a:ext>
            </a:extLst>
          </p:cNvPr>
          <p:cNvSpPr txBox="1"/>
          <p:nvPr/>
        </p:nvSpPr>
        <p:spPr>
          <a:xfrm>
            <a:off x="5917855" y="2589666"/>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公立小学校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2" name="四角形: 角を丸くする 71">
            <a:extLst>
              <a:ext uri="{FF2B5EF4-FFF2-40B4-BE49-F238E27FC236}">
                <a16:creationId xmlns:a16="http://schemas.microsoft.com/office/drawing/2014/main" id="{1092FCBB-69CA-EA57-8264-AD83D9C74BF5}"/>
              </a:ext>
            </a:extLst>
          </p:cNvPr>
          <p:cNvSpPr/>
          <p:nvPr/>
        </p:nvSpPr>
        <p:spPr>
          <a:xfrm>
            <a:off x="6193323" y="1128168"/>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A99D0DCD-6B02-1B95-29A2-792417A672C3}"/>
              </a:ext>
            </a:extLst>
          </p:cNvPr>
          <p:cNvSpPr txBox="1"/>
          <p:nvPr/>
        </p:nvSpPr>
        <p:spPr>
          <a:xfrm>
            <a:off x="6193567" y="1098508"/>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田・畑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75" name="四角形: 角を丸くする 74">
            <a:extLst>
              <a:ext uri="{FF2B5EF4-FFF2-40B4-BE49-F238E27FC236}">
                <a16:creationId xmlns:a16="http://schemas.microsoft.com/office/drawing/2014/main" id="{F80B7814-E1DB-0769-D8B1-5FC340341366}"/>
              </a:ext>
            </a:extLst>
          </p:cNvPr>
          <p:cNvSpPr/>
          <p:nvPr/>
        </p:nvSpPr>
        <p:spPr>
          <a:xfrm>
            <a:off x="7398544" y="1340354"/>
            <a:ext cx="1145879"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DE4E0D4B-B331-C497-75A2-911D1419AE9E}"/>
              </a:ext>
            </a:extLst>
          </p:cNvPr>
          <p:cNvSpPr txBox="1"/>
          <p:nvPr/>
        </p:nvSpPr>
        <p:spPr>
          <a:xfrm>
            <a:off x="7398544" y="1310694"/>
            <a:ext cx="114587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県営庭球場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1" name="四角形: 角を丸くする 80">
            <a:extLst>
              <a:ext uri="{FF2B5EF4-FFF2-40B4-BE49-F238E27FC236}">
                <a16:creationId xmlns:a16="http://schemas.microsoft.com/office/drawing/2014/main" id="{7483AE35-9067-1075-3B4C-F688ECBB958C}"/>
              </a:ext>
            </a:extLst>
          </p:cNvPr>
          <p:cNvSpPr/>
          <p:nvPr/>
        </p:nvSpPr>
        <p:spPr>
          <a:xfrm>
            <a:off x="8763694" y="2002670"/>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68D17D36-7289-DE20-0B9A-A399CE03E68F}"/>
              </a:ext>
            </a:extLst>
          </p:cNvPr>
          <p:cNvSpPr txBox="1"/>
          <p:nvPr/>
        </p:nvSpPr>
        <p:spPr>
          <a:xfrm>
            <a:off x="8764028" y="1973010"/>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県営野球場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4" name="四角形: 角を丸くする 83">
            <a:extLst>
              <a:ext uri="{FF2B5EF4-FFF2-40B4-BE49-F238E27FC236}">
                <a16:creationId xmlns:a16="http://schemas.microsoft.com/office/drawing/2014/main" id="{1BDBE314-0458-80E5-78BE-7F00EA00667D}"/>
              </a:ext>
            </a:extLst>
          </p:cNvPr>
          <p:cNvSpPr/>
          <p:nvPr/>
        </p:nvSpPr>
        <p:spPr>
          <a:xfrm>
            <a:off x="10231939" y="919122"/>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8210E337-4D8A-11F9-E186-949FE975CE89}"/>
              </a:ext>
            </a:extLst>
          </p:cNvPr>
          <p:cNvSpPr txBox="1"/>
          <p:nvPr/>
        </p:nvSpPr>
        <p:spPr>
          <a:xfrm>
            <a:off x="10232273" y="889462"/>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ごみ処理場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87" name="四角形: 角を丸くする 86">
            <a:extLst>
              <a:ext uri="{FF2B5EF4-FFF2-40B4-BE49-F238E27FC236}">
                <a16:creationId xmlns:a16="http://schemas.microsoft.com/office/drawing/2014/main" id="{4AC379E5-80DC-0A89-DBBD-6ED89D3EBBD6}"/>
              </a:ext>
            </a:extLst>
          </p:cNvPr>
          <p:cNvSpPr/>
          <p:nvPr/>
        </p:nvSpPr>
        <p:spPr>
          <a:xfrm>
            <a:off x="10177256" y="2597011"/>
            <a:ext cx="1129006"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6D19ABC3-9937-9B75-48B6-2930D20A993D}"/>
              </a:ext>
            </a:extLst>
          </p:cNvPr>
          <p:cNvSpPr txBox="1"/>
          <p:nvPr/>
        </p:nvSpPr>
        <p:spPr>
          <a:xfrm>
            <a:off x="10177590" y="2567351"/>
            <a:ext cx="1128672"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マンション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0" name="四角形: 角を丸くする 89">
            <a:extLst>
              <a:ext uri="{FF2B5EF4-FFF2-40B4-BE49-F238E27FC236}">
                <a16:creationId xmlns:a16="http://schemas.microsoft.com/office/drawing/2014/main" id="{EAF710BC-6D6E-025A-1C17-FFC97FC9E78B}"/>
              </a:ext>
            </a:extLst>
          </p:cNvPr>
          <p:cNvSpPr/>
          <p:nvPr/>
        </p:nvSpPr>
        <p:spPr>
          <a:xfrm>
            <a:off x="7578905" y="2619325"/>
            <a:ext cx="673714"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68F801D8-37F9-FB14-82F8-9B1484E6E566}"/>
              </a:ext>
            </a:extLst>
          </p:cNvPr>
          <p:cNvSpPr txBox="1"/>
          <p:nvPr/>
        </p:nvSpPr>
        <p:spPr>
          <a:xfrm>
            <a:off x="7579104" y="2589665"/>
            <a:ext cx="673515"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公園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3" name="四角形: 角を丸くする 92">
            <a:extLst>
              <a:ext uri="{FF2B5EF4-FFF2-40B4-BE49-F238E27FC236}">
                <a16:creationId xmlns:a16="http://schemas.microsoft.com/office/drawing/2014/main" id="{8A25B4FE-62FD-05D1-9175-BA0E82FF2743}"/>
              </a:ext>
            </a:extLst>
          </p:cNvPr>
          <p:cNvSpPr/>
          <p:nvPr/>
        </p:nvSpPr>
        <p:spPr>
          <a:xfrm>
            <a:off x="9079876" y="3259325"/>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EFF98AEE-38D5-AE06-37FD-C983CB025F27}"/>
              </a:ext>
            </a:extLst>
          </p:cNvPr>
          <p:cNvSpPr txBox="1"/>
          <p:nvPr/>
        </p:nvSpPr>
        <p:spPr>
          <a:xfrm>
            <a:off x="9080120" y="3229665"/>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公民館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6" name="四角形: 角を丸くする 95">
            <a:extLst>
              <a:ext uri="{FF2B5EF4-FFF2-40B4-BE49-F238E27FC236}">
                <a16:creationId xmlns:a16="http://schemas.microsoft.com/office/drawing/2014/main" id="{594F1CEB-2263-A03A-8AC2-A89CE903DB72}"/>
              </a:ext>
            </a:extLst>
          </p:cNvPr>
          <p:cNvSpPr/>
          <p:nvPr/>
        </p:nvSpPr>
        <p:spPr>
          <a:xfrm>
            <a:off x="9531991" y="3748781"/>
            <a:ext cx="1741255"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2554051B-5385-64F2-4C9D-78F8D32DE833}"/>
              </a:ext>
            </a:extLst>
          </p:cNvPr>
          <p:cNvSpPr txBox="1"/>
          <p:nvPr/>
        </p:nvSpPr>
        <p:spPr>
          <a:xfrm>
            <a:off x="9532506" y="3719121"/>
            <a:ext cx="1740740"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スーパーマーケット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9" name="四角形: 角を丸くする 98">
            <a:extLst>
              <a:ext uri="{FF2B5EF4-FFF2-40B4-BE49-F238E27FC236}">
                <a16:creationId xmlns:a16="http://schemas.microsoft.com/office/drawing/2014/main" id="{F9806F36-EDE8-0687-5E41-5E3BE89F8EAC}"/>
              </a:ext>
            </a:extLst>
          </p:cNvPr>
          <p:cNvSpPr/>
          <p:nvPr/>
        </p:nvSpPr>
        <p:spPr>
          <a:xfrm>
            <a:off x="9843253" y="4769530"/>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5A084C6B-8ADF-A49E-7BF4-C1707BB77C60}"/>
              </a:ext>
            </a:extLst>
          </p:cNvPr>
          <p:cNvSpPr txBox="1"/>
          <p:nvPr/>
        </p:nvSpPr>
        <p:spPr>
          <a:xfrm>
            <a:off x="9843497" y="473987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消防署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2" name="四角形: 角を丸くする 101">
            <a:extLst>
              <a:ext uri="{FF2B5EF4-FFF2-40B4-BE49-F238E27FC236}">
                <a16:creationId xmlns:a16="http://schemas.microsoft.com/office/drawing/2014/main" id="{7C053DCD-4ABD-D5B8-58F6-8D5082BE062A}"/>
              </a:ext>
            </a:extLst>
          </p:cNvPr>
          <p:cNvSpPr/>
          <p:nvPr/>
        </p:nvSpPr>
        <p:spPr>
          <a:xfrm>
            <a:off x="6310104" y="4907046"/>
            <a:ext cx="983838"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a:extLst>
              <a:ext uri="{FF2B5EF4-FFF2-40B4-BE49-F238E27FC236}">
                <a16:creationId xmlns:a16="http://schemas.microsoft.com/office/drawing/2014/main" id="{6DF32903-29DB-E3E6-6D37-DA63302A3AE3}"/>
              </a:ext>
            </a:extLst>
          </p:cNvPr>
          <p:cNvSpPr txBox="1"/>
          <p:nvPr/>
        </p:nvSpPr>
        <p:spPr>
          <a:xfrm>
            <a:off x="6310395" y="4877386"/>
            <a:ext cx="983547"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デパート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5" name="四角形: 角を丸くする 104">
            <a:extLst>
              <a:ext uri="{FF2B5EF4-FFF2-40B4-BE49-F238E27FC236}">
                <a16:creationId xmlns:a16="http://schemas.microsoft.com/office/drawing/2014/main" id="{BDB76A6C-0221-29AC-7B8E-F2B72CCE8F05}"/>
              </a:ext>
            </a:extLst>
          </p:cNvPr>
          <p:cNvSpPr/>
          <p:nvPr/>
        </p:nvSpPr>
        <p:spPr>
          <a:xfrm>
            <a:off x="7046527" y="3725950"/>
            <a:ext cx="824083" cy="241274"/>
          </a:xfrm>
          <a:prstGeom prst="roundRect">
            <a:avLst>
              <a:gd name="adj" fmla="val 50000"/>
            </a:avLst>
          </a:prstGeom>
          <a:solidFill>
            <a:srgbClr val="C80000">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a:extLst>
              <a:ext uri="{FF2B5EF4-FFF2-40B4-BE49-F238E27FC236}">
                <a16:creationId xmlns:a16="http://schemas.microsoft.com/office/drawing/2014/main" id="{05DEFA4A-4A30-1AF8-2774-A775BDA5CD76}"/>
              </a:ext>
            </a:extLst>
          </p:cNvPr>
          <p:cNvSpPr txBox="1"/>
          <p:nvPr/>
        </p:nvSpPr>
        <p:spPr>
          <a:xfrm>
            <a:off x="7046771" y="3696290"/>
            <a:ext cx="823839" cy="300595"/>
          </a:xfrm>
          <a:prstGeom prst="rect">
            <a:avLst/>
          </a:prstGeom>
          <a:noFill/>
        </p:spPr>
        <p:txBody>
          <a:bodyPr wrap="square" rtlCol="0">
            <a:spAutoFit/>
          </a:bodyPr>
          <a:lstStyle/>
          <a:p>
            <a:pPr algn="ctr">
              <a:lnSpc>
                <a:spcPct val="120000"/>
              </a:lnSpc>
            </a:pPr>
            <a:r>
              <a:rPr lang="ja-JP" altLang="en-US" sz="1200" b="1" dirty="0">
                <a:solidFill>
                  <a:schemeClr val="bg1"/>
                </a:solidFill>
                <a:latin typeface="UD デジタル 教科書体 NP-R" panose="02020400000000000000" pitchFamily="18" charset="-128"/>
                <a:ea typeface="UD デジタル 教科書体 NP-R" panose="02020400000000000000" pitchFamily="18" charset="-128"/>
              </a:rPr>
              <a:t>図書館 ▶</a:t>
            </a:r>
            <a:endParaRPr lang="en-US" altLang="ja-JP" sz="1200" b="1"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08" name="正方形/長方形 107">
            <a:extLst>
              <a:ext uri="{FF2B5EF4-FFF2-40B4-BE49-F238E27FC236}">
                <a16:creationId xmlns:a16="http://schemas.microsoft.com/office/drawing/2014/main" id="{6496A33B-C0E1-F6CE-3002-DF5E924F9400}"/>
              </a:ext>
            </a:extLst>
          </p:cNvPr>
          <p:cNvSpPr/>
          <p:nvPr/>
        </p:nvSpPr>
        <p:spPr>
          <a:xfrm>
            <a:off x="3740315" y="255273"/>
            <a:ext cx="5491898" cy="596317"/>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a:extLst>
              <a:ext uri="{FF2B5EF4-FFF2-40B4-BE49-F238E27FC236}">
                <a16:creationId xmlns:a16="http://schemas.microsoft.com/office/drawing/2014/main" id="{7C86EE5C-A56F-F80D-9EFE-D6C8CE090D29}"/>
              </a:ext>
            </a:extLst>
          </p:cNvPr>
          <p:cNvSpPr txBox="1"/>
          <p:nvPr/>
        </p:nvSpPr>
        <p:spPr>
          <a:xfrm>
            <a:off x="3809888" y="255273"/>
            <a:ext cx="5577951" cy="596317"/>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税金で整備されていると思った施設をタッチしてみましょう。</a:t>
            </a:r>
          </a:p>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正しい場合は「〇」、間違っている場合は「</a:t>
            </a:r>
            <a:r>
              <a:rPr lang="en-US" altLang="ja-JP" sz="1400" dirty="0">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」が表示されます。</a:t>
            </a:r>
          </a:p>
        </p:txBody>
      </p:sp>
      <p:sp>
        <p:nvSpPr>
          <p:cNvPr id="2" name="Google Shape;105;p1">
            <a:extLst>
              <a:ext uri="{FF2B5EF4-FFF2-40B4-BE49-F238E27FC236}">
                <a16:creationId xmlns:a16="http://schemas.microsoft.com/office/drawing/2014/main" id="{BDA38ECF-A9FE-7923-612F-52592F491A48}"/>
              </a:ext>
            </a:extLst>
          </p:cNvPr>
          <p:cNvSpPr/>
          <p:nvPr/>
        </p:nvSpPr>
        <p:spPr>
          <a:xfrm>
            <a:off x="10267057" y="198968"/>
            <a:ext cx="1159916" cy="405807"/>
          </a:xfrm>
          <a:prstGeom prst="roundRect">
            <a:avLst>
              <a:gd name="adj" fmla="val 0"/>
            </a:avLst>
          </a:prstGeom>
          <a:solidFill>
            <a:schemeClr val="tx1">
              <a:alpha val="10000"/>
            </a:schemeClr>
          </a:solidFill>
          <a:ln>
            <a:solidFill>
              <a:schemeClr val="tx1"/>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 name="Google Shape;107;p1">
            <a:extLst>
              <a:ext uri="{FF2B5EF4-FFF2-40B4-BE49-F238E27FC236}">
                <a16:creationId xmlns:a16="http://schemas.microsoft.com/office/drawing/2014/main" id="{3694C230-0479-E2CF-A3A5-728D0A7A3DF6}"/>
              </a:ext>
            </a:extLst>
          </p:cNvPr>
          <p:cNvSpPr txBox="1"/>
          <p:nvPr/>
        </p:nvSpPr>
        <p:spPr>
          <a:xfrm>
            <a:off x="10304493" y="257057"/>
            <a:ext cx="92839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400" dirty="0">
                <a:latin typeface="UD デジタル 教科書体 NP-R" panose="02020400000000000000" pitchFamily="18" charset="-128"/>
                <a:ea typeface="UD デジタル 教科書体 NP-R" panose="02020400000000000000" pitchFamily="18" charset="-128"/>
                <a:cs typeface="Arial"/>
                <a:sym typeface="Arial"/>
              </a:rPr>
              <a:t>答え一覧</a:t>
            </a:r>
            <a:endParaRPr sz="2400" dirty="0">
              <a:latin typeface="UD デジタル 教科書体 NP-R" panose="02020400000000000000" pitchFamily="18" charset="-128"/>
              <a:ea typeface="UD デジタル 教科書体 NP-R" panose="02020400000000000000" pitchFamily="18" charset="-128"/>
            </a:endParaRPr>
          </a:p>
        </p:txBody>
      </p:sp>
      <p:sp>
        <p:nvSpPr>
          <p:cNvPr id="6" name="Google Shape;108;p1">
            <a:extLst>
              <a:ext uri="{FF2B5EF4-FFF2-40B4-BE49-F238E27FC236}">
                <a16:creationId xmlns:a16="http://schemas.microsoft.com/office/drawing/2014/main" id="{BF185BD8-9085-D588-73AC-EC955503ACA8}"/>
              </a:ext>
            </a:extLst>
          </p:cNvPr>
          <p:cNvSpPr/>
          <p:nvPr/>
        </p:nvSpPr>
        <p:spPr>
          <a:xfrm rot="5400000">
            <a:off x="11137720" y="312505"/>
            <a:ext cx="207329" cy="178732"/>
          </a:xfrm>
          <a:prstGeom prst="triangle">
            <a:avLst>
              <a:gd name="adj" fmla="val 50000"/>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bg1"/>
              </a:solidFill>
              <a:latin typeface="Arial"/>
              <a:ea typeface="Arial"/>
              <a:cs typeface="Arial"/>
              <a:sym typeface="Arial"/>
            </a:endParaRPr>
          </a:p>
        </p:txBody>
      </p:sp>
      <p:sp>
        <p:nvSpPr>
          <p:cNvPr id="10" name="Google Shape;105;p1">
            <a:hlinkClick r:id="rId8" action="ppaction://hlinksldjump"/>
            <a:extLst>
              <a:ext uri="{FF2B5EF4-FFF2-40B4-BE49-F238E27FC236}">
                <a16:creationId xmlns:a16="http://schemas.microsoft.com/office/drawing/2014/main" id="{2FB54112-F4E3-6FB6-48FF-311B0FA7227E}"/>
              </a:ext>
            </a:extLst>
          </p:cNvPr>
          <p:cNvSpPr/>
          <p:nvPr/>
        </p:nvSpPr>
        <p:spPr>
          <a:xfrm>
            <a:off x="10267057" y="198968"/>
            <a:ext cx="1159916" cy="405807"/>
          </a:xfrm>
          <a:prstGeom prst="roundRect">
            <a:avLst>
              <a:gd name="adj" fmla="val 0"/>
            </a:avLst>
          </a:prstGeom>
          <a:solidFill>
            <a:schemeClr val="bg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 name="四角形: 角を丸くする 7">
            <a:hlinkClick r:id="rId9" action="ppaction://hlinksldjump"/>
            <a:extLst>
              <a:ext uri="{FF2B5EF4-FFF2-40B4-BE49-F238E27FC236}">
                <a16:creationId xmlns:a16="http://schemas.microsoft.com/office/drawing/2014/main" id="{E190785B-11D4-EFB7-C06B-938FEB4E4C97}"/>
              </a:ext>
            </a:extLst>
          </p:cNvPr>
          <p:cNvSpPr/>
          <p:nvPr/>
        </p:nvSpPr>
        <p:spPr>
          <a:xfrm>
            <a:off x="828832" y="4907046"/>
            <a:ext cx="1900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hlinkClick r:id="rId10" action="ppaction://hlinksldjump"/>
            <a:extLst>
              <a:ext uri="{FF2B5EF4-FFF2-40B4-BE49-F238E27FC236}">
                <a16:creationId xmlns:a16="http://schemas.microsoft.com/office/drawing/2014/main" id="{16574553-E091-4010-1A19-DE65F2E952C3}"/>
              </a:ext>
            </a:extLst>
          </p:cNvPr>
          <p:cNvSpPr/>
          <p:nvPr/>
        </p:nvSpPr>
        <p:spPr>
          <a:xfrm>
            <a:off x="3317970" y="6362519"/>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hlinkClick r:id="rId11" action="ppaction://hlinksldjump"/>
            <a:extLst>
              <a:ext uri="{FF2B5EF4-FFF2-40B4-BE49-F238E27FC236}">
                <a16:creationId xmlns:a16="http://schemas.microsoft.com/office/drawing/2014/main" id="{D5E726C6-71DD-D228-0BC2-1D04DF3793C9}"/>
              </a:ext>
            </a:extLst>
          </p:cNvPr>
          <p:cNvSpPr/>
          <p:nvPr/>
        </p:nvSpPr>
        <p:spPr>
          <a:xfrm>
            <a:off x="4729708" y="6362519"/>
            <a:ext cx="158039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hlinkClick r:id="rId12" action="ppaction://hlinksldjump"/>
            <a:extLst>
              <a:ext uri="{FF2B5EF4-FFF2-40B4-BE49-F238E27FC236}">
                <a16:creationId xmlns:a16="http://schemas.microsoft.com/office/drawing/2014/main" id="{5ADAF48C-6E3B-5272-35A7-A10E0EE09692}"/>
              </a:ext>
            </a:extLst>
          </p:cNvPr>
          <p:cNvSpPr/>
          <p:nvPr/>
        </p:nvSpPr>
        <p:spPr>
          <a:xfrm>
            <a:off x="840806" y="3716531"/>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hlinkClick r:id="rId13" action="ppaction://hlinksldjump"/>
            <a:extLst>
              <a:ext uri="{FF2B5EF4-FFF2-40B4-BE49-F238E27FC236}">
                <a16:creationId xmlns:a16="http://schemas.microsoft.com/office/drawing/2014/main" id="{679F6C83-3F76-1C27-CE36-6320CB51E1F2}"/>
              </a:ext>
            </a:extLst>
          </p:cNvPr>
          <p:cNvSpPr/>
          <p:nvPr/>
        </p:nvSpPr>
        <p:spPr>
          <a:xfrm>
            <a:off x="1819909" y="3559921"/>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hlinkClick r:id="rId14" action="ppaction://hlinksldjump"/>
            <a:extLst>
              <a:ext uri="{FF2B5EF4-FFF2-40B4-BE49-F238E27FC236}">
                <a16:creationId xmlns:a16="http://schemas.microsoft.com/office/drawing/2014/main" id="{BF3A0CA3-3D3E-ACAF-81D2-184F1C22FA9C}"/>
              </a:ext>
            </a:extLst>
          </p:cNvPr>
          <p:cNvSpPr/>
          <p:nvPr/>
        </p:nvSpPr>
        <p:spPr>
          <a:xfrm>
            <a:off x="1548575" y="2626672"/>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hlinkClick r:id="rId15" action="ppaction://hlinksldjump"/>
            <a:extLst>
              <a:ext uri="{FF2B5EF4-FFF2-40B4-BE49-F238E27FC236}">
                <a16:creationId xmlns:a16="http://schemas.microsoft.com/office/drawing/2014/main" id="{812695CB-CF8B-7875-0862-96408F20A26A}"/>
              </a:ext>
            </a:extLst>
          </p:cNvPr>
          <p:cNvSpPr/>
          <p:nvPr/>
        </p:nvSpPr>
        <p:spPr>
          <a:xfrm>
            <a:off x="1959817" y="948784"/>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hlinkClick r:id="rId16" action="ppaction://hlinksldjump"/>
            <a:extLst>
              <a:ext uri="{FF2B5EF4-FFF2-40B4-BE49-F238E27FC236}">
                <a16:creationId xmlns:a16="http://schemas.microsoft.com/office/drawing/2014/main" id="{3F5608D2-F618-B5FD-E349-650A29FC22D1}"/>
              </a:ext>
            </a:extLst>
          </p:cNvPr>
          <p:cNvSpPr/>
          <p:nvPr/>
        </p:nvSpPr>
        <p:spPr>
          <a:xfrm>
            <a:off x="3704524" y="1069420"/>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hlinkClick r:id="rId17" action="ppaction://hlinksldjump"/>
            <a:extLst>
              <a:ext uri="{FF2B5EF4-FFF2-40B4-BE49-F238E27FC236}">
                <a16:creationId xmlns:a16="http://schemas.microsoft.com/office/drawing/2014/main" id="{0DC03271-35B3-C4C1-628B-E211216BFD9B}"/>
              </a:ext>
            </a:extLst>
          </p:cNvPr>
          <p:cNvSpPr/>
          <p:nvPr/>
        </p:nvSpPr>
        <p:spPr>
          <a:xfrm>
            <a:off x="3017927" y="3974625"/>
            <a:ext cx="60008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hlinkClick r:id="rId18" action="ppaction://hlinksldjump"/>
            <a:extLst>
              <a:ext uri="{FF2B5EF4-FFF2-40B4-BE49-F238E27FC236}">
                <a16:creationId xmlns:a16="http://schemas.microsoft.com/office/drawing/2014/main" id="{A783D655-9296-DC79-CD14-F215A0406A22}"/>
              </a:ext>
            </a:extLst>
          </p:cNvPr>
          <p:cNvSpPr/>
          <p:nvPr/>
        </p:nvSpPr>
        <p:spPr>
          <a:xfrm>
            <a:off x="3704524" y="2866520"/>
            <a:ext cx="1471747"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hlinkClick r:id="rId19" action="ppaction://hlinksldjump"/>
            <a:extLst>
              <a:ext uri="{FF2B5EF4-FFF2-40B4-BE49-F238E27FC236}">
                <a16:creationId xmlns:a16="http://schemas.microsoft.com/office/drawing/2014/main" id="{B6ED8D69-5B83-FAB8-AF2F-DA131EB2845E}"/>
              </a:ext>
            </a:extLst>
          </p:cNvPr>
          <p:cNvSpPr/>
          <p:nvPr/>
        </p:nvSpPr>
        <p:spPr>
          <a:xfrm>
            <a:off x="4872505" y="2400798"/>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hlinkClick r:id="rId20" action="ppaction://hlinksldjump"/>
            <a:extLst>
              <a:ext uri="{FF2B5EF4-FFF2-40B4-BE49-F238E27FC236}">
                <a16:creationId xmlns:a16="http://schemas.microsoft.com/office/drawing/2014/main" id="{CEC56A6A-2C96-9A6F-E822-6B8D87436F56}"/>
              </a:ext>
            </a:extLst>
          </p:cNvPr>
          <p:cNvSpPr/>
          <p:nvPr/>
        </p:nvSpPr>
        <p:spPr>
          <a:xfrm>
            <a:off x="3809889" y="4907046"/>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hlinkClick r:id="rId21" action="ppaction://hlinksldjump"/>
            <a:extLst>
              <a:ext uri="{FF2B5EF4-FFF2-40B4-BE49-F238E27FC236}">
                <a16:creationId xmlns:a16="http://schemas.microsoft.com/office/drawing/2014/main" id="{8E773B05-F4DB-7B34-09AB-4C706741C071}"/>
              </a:ext>
            </a:extLst>
          </p:cNvPr>
          <p:cNvSpPr/>
          <p:nvPr/>
        </p:nvSpPr>
        <p:spPr>
          <a:xfrm>
            <a:off x="5973247" y="3259326"/>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hlinkClick r:id="rId22" action="ppaction://hlinksldjump"/>
            <a:extLst>
              <a:ext uri="{FF2B5EF4-FFF2-40B4-BE49-F238E27FC236}">
                <a16:creationId xmlns:a16="http://schemas.microsoft.com/office/drawing/2014/main" id="{08C6C609-26A5-8B73-119F-E419DBA98060}"/>
              </a:ext>
            </a:extLst>
          </p:cNvPr>
          <p:cNvSpPr/>
          <p:nvPr/>
        </p:nvSpPr>
        <p:spPr>
          <a:xfrm>
            <a:off x="5917521" y="2619326"/>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hlinkClick r:id="rId23" action="ppaction://hlinksldjump"/>
            <a:extLst>
              <a:ext uri="{FF2B5EF4-FFF2-40B4-BE49-F238E27FC236}">
                <a16:creationId xmlns:a16="http://schemas.microsoft.com/office/drawing/2014/main" id="{F08D8726-0FBC-7B8B-6E4C-24805FC3FEFC}"/>
              </a:ext>
            </a:extLst>
          </p:cNvPr>
          <p:cNvSpPr/>
          <p:nvPr/>
        </p:nvSpPr>
        <p:spPr>
          <a:xfrm>
            <a:off x="6193323" y="1128168"/>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36">
            <a:hlinkClick r:id="rId24" action="ppaction://hlinksldjump"/>
            <a:extLst>
              <a:ext uri="{FF2B5EF4-FFF2-40B4-BE49-F238E27FC236}">
                <a16:creationId xmlns:a16="http://schemas.microsoft.com/office/drawing/2014/main" id="{171E752C-ABA6-F2C5-98FC-3C451EDCFCD2}"/>
              </a:ext>
            </a:extLst>
          </p:cNvPr>
          <p:cNvSpPr/>
          <p:nvPr/>
        </p:nvSpPr>
        <p:spPr>
          <a:xfrm>
            <a:off x="7398544" y="1340354"/>
            <a:ext cx="1144800"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四角形: 角を丸くする 37">
            <a:hlinkClick r:id="rId25" action="ppaction://hlinksldjump"/>
            <a:extLst>
              <a:ext uri="{FF2B5EF4-FFF2-40B4-BE49-F238E27FC236}">
                <a16:creationId xmlns:a16="http://schemas.microsoft.com/office/drawing/2014/main" id="{8A686858-E622-AE00-669C-B122ED449088}"/>
              </a:ext>
            </a:extLst>
          </p:cNvPr>
          <p:cNvSpPr/>
          <p:nvPr/>
        </p:nvSpPr>
        <p:spPr>
          <a:xfrm>
            <a:off x="8763694" y="2002670"/>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hlinkClick r:id="rId26" action="ppaction://hlinksldjump"/>
            <a:extLst>
              <a:ext uri="{FF2B5EF4-FFF2-40B4-BE49-F238E27FC236}">
                <a16:creationId xmlns:a16="http://schemas.microsoft.com/office/drawing/2014/main" id="{1C4BEAAF-9D61-DEF5-4E36-8E8A5EE26D86}"/>
              </a:ext>
            </a:extLst>
          </p:cNvPr>
          <p:cNvSpPr/>
          <p:nvPr/>
        </p:nvSpPr>
        <p:spPr>
          <a:xfrm>
            <a:off x="10231939" y="919122"/>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hlinkClick r:id="rId27" action="ppaction://hlinksldjump"/>
            <a:extLst>
              <a:ext uri="{FF2B5EF4-FFF2-40B4-BE49-F238E27FC236}">
                <a16:creationId xmlns:a16="http://schemas.microsoft.com/office/drawing/2014/main" id="{6F934605-8FD1-5A2D-1FA2-873D39826949}"/>
              </a:ext>
            </a:extLst>
          </p:cNvPr>
          <p:cNvSpPr/>
          <p:nvPr/>
        </p:nvSpPr>
        <p:spPr>
          <a:xfrm>
            <a:off x="10177256" y="2597011"/>
            <a:ext cx="1129006"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hlinkClick r:id="rId28" action="ppaction://hlinksldjump"/>
            <a:extLst>
              <a:ext uri="{FF2B5EF4-FFF2-40B4-BE49-F238E27FC236}">
                <a16:creationId xmlns:a16="http://schemas.microsoft.com/office/drawing/2014/main" id="{62695CFE-7386-2468-4DAB-5E275D58416C}"/>
              </a:ext>
            </a:extLst>
          </p:cNvPr>
          <p:cNvSpPr/>
          <p:nvPr/>
        </p:nvSpPr>
        <p:spPr>
          <a:xfrm>
            <a:off x="7578905" y="2619325"/>
            <a:ext cx="673714"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hlinkClick r:id="rId29" action="ppaction://hlinksldjump"/>
            <a:extLst>
              <a:ext uri="{FF2B5EF4-FFF2-40B4-BE49-F238E27FC236}">
                <a16:creationId xmlns:a16="http://schemas.microsoft.com/office/drawing/2014/main" id="{78DBE370-2A07-C0DE-1585-DA1ECA0CF270}"/>
              </a:ext>
            </a:extLst>
          </p:cNvPr>
          <p:cNvSpPr/>
          <p:nvPr/>
        </p:nvSpPr>
        <p:spPr>
          <a:xfrm>
            <a:off x="9079876" y="3259325"/>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hlinkClick r:id="rId30" action="ppaction://hlinksldjump"/>
            <a:extLst>
              <a:ext uri="{FF2B5EF4-FFF2-40B4-BE49-F238E27FC236}">
                <a16:creationId xmlns:a16="http://schemas.microsoft.com/office/drawing/2014/main" id="{DEC4B6D3-07D0-E586-6C71-AA466BC74B7B}"/>
              </a:ext>
            </a:extLst>
          </p:cNvPr>
          <p:cNvSpPr/>
          <p:nvPr/>
        </p:nvSpPr>
        <p:spPr>
          <a:xfrm>
            <a:off x="9531991" y="3748781"/>
            <a:ext cx="1741255"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55">
            <a:hlinkClick r:id="rId31" action="ppaction://hlinksldjump"/>
            <a:extLst>
              <a:ext uri="{FF2B5EF4-FFF2-40B4-BE49-F238E27FC236}">
                <a16:creationId xmlns:a16="http://schemas.microsoft.com/office/drawing/2014/main" id="{E011AFA8-CEC9-332D-9B01-6BF275FF30F5}"/>
              </a:ext>
            </a:extLst>
          </p:cNvPr>
          <p:cNvSpPr/>
          <p:nvPr/>
        </p:nvSpPr>
        <p:spPr>
          <a:xfrm>
            <a:off x="9843253" y="476953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a:hlinkClick r:id="rId32" action="ppaction://hlinksldjump"/>
            <a:extLst>
              <a:ext uri="{FF2B5EF4-FFF2-40B4-BE49-F238E27FC236}">
                <a16:creationId xmlns:a16="http://schemas.microsoft.com/office/drawing/2014/main" id="{AE6358EB-1B3C-F33D-D69D-BF457D97B04C}"/>
              </a:ext>
            </a:extLst>
          </p:cNvPr>
          <p:cNvSpPr/>
          <p:nvPr/>
        </p:nvSpPr>
        <p:spPr>
          <a:xfrm>
            <a:off x="6310104" y="4907046"/>
            <a:ext cx="983838"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四角形: 角を丸くする 61">
            <a:hlinkClick r:id="rId33" action="ppaction://hlinksldjump"/>
            <a:extLst>
              <a:ext uri="{FF2B5EF4-FFF2-40B4-BE49-F238E27FC236}">
                <a16:creationId xmlns:a16="http://schemas.microsoft.com/office/drawing/2014/main" id="{1945CD25-7433-B481-C940-878115DB9AED}"/>
              </a:ext>
            </a:extLst>
          </p:cNvPr>
          <p:cNvSpPr/>
          <p:nvPr/>
        </p:nvSpPr>
        <p:spPr>
          <a:xfrm>
            <a:off x="7046527" y="3725950"/>
            <a:ext cx="824083" cy="241274"/>
          </a:xfrm>
          <a:prstGeom prst="roundRect">
            <a:avLst>
              <a:gd name="adj" fmla="val 50000"/>
            </a:avLst>
          </a:prstGeom>
          <a:solidFill>
            <a:schemeClr val="accent4">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92174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500"/>
                                        <p:tgtEl>
                                          <p:spTgt spid="5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500"/>
                                        <p:tgtEl>
                                          <p:spTgt spid="5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fade">
                                      <p:cBhvr>
                                        <p:cTn id="99" dur="500"/>
                                        <p:tgtEl>
                                          <p:spTgt spid="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fade">
                                      <p:cBhvr>
                                        <p:cTn id="108" dur="500"/>
                                        <p:tgtEl>
                                          <p:spTgt spid="6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9"/>
                                        </p:tgtEl>
                                        <p:attrNameLst>
                                          <p:attrName>style.visibility</p:attrName>
                                        </p:attrNameLst>
                                      </p:cBhvr>
                                      <p:to>
                                        <p:strVal val="visible"/>
                                      </p:to>
                                    </p:set>
                                    <p:animEffect transition="in" filter="fade">
                                      <p:cBhvr>
                                        <p:cTn id="111" dur="500"/>
                                        <p:tgtEl>
                                          <p:spTgt spid="6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500"/>
                                        <p:tgtEl>
                                          <p:spTgt spid="7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fade">
                                      <p:cBhvr>
                                        <p:cTn id="117" dur="500"/>
                                        <p:tgtEl>
                                          <p:spTgt spid="7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500"/>
                                        <p:tgtEl>
                                          <p:spTgt spid="7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75"/>
                                        </p:tgtEl>
                                        <p:attrNameLst>
                                          <p:attrName>style.visibility</p:attrName>
                                        </p:attrNameLst>
                                      </p:cBhvr>
                                      <p:to>
                                        <p:strVal val="visible"/>
                                      </p:to>
                                    </p:set>
                                    <p:animEffect transition="in" filter="fade">
                                      <p:cBhvr>
                                        <p:cTn id="123" dur="500"/>
                                        <p:tgtEl>
                                          <p:spTgt spid="7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76"/>
                                        </p:tgtEl>
                                        <p:attrNameLst>
                                          <p:attrName>style.visibility</p:attrName>
                                        </p:attrNameLst>
                                      </p:cBhvr>
                                      <p:to>
                                        <p:strVal val="visible"/>
                                      </p:to>
                                    </p:set>
                                    <p:animEffect transition="in" filter="fade">
                                      <p:cBhvr>
                                        <p:cTn id="126" dur="500"/>
                                        <p:tgtEl>
                                          <p:spTgt spid="7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1"/>
                                        </p:tgtEl>
                                        <p:attrNameLst>
                                          <p:attrName>style.visibility</p:attrName>
                                        </p:attrNameLst>
                                      </p:cBhvr>
                                      <p:to>
                                        <p:strVal val="visible"/>
                                      </p:to>
                                    </p:set>
                                    <p:animEffect transition="in" filter="fade">
                                      <p:cBhvr>
                                        <p:cTn id="129" dur="500"/>
                                        <p:tgtEl>
                                          <p:spTgt spid="81"/>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2"/>
                                        </p:tgtEl>
                                        <p:attrNameLst>
                                          <p:attrName>style.visibility</p:attrName>
                                        </p:attrNameLst>
                                      </p:cBhvr>
                                      <p:to>
                                        <p:strVal val="visible"/>
                                      </p:to>
                                    </p:set>
                                    <p:animEffect transition="in" filter="fade">
                                      <p:cBhvr>
                                        <p:cTn id="132" dur="500"/>
                                        <p:tgtEl>
                                          <p:spTgt spid="82"/>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4"/>
                                        </p:tgtEl>
                                        <p:attrNameLst>
                                          <p:attrName>style.visibility</p:attrName>
                                        </p:attrNameLst>
                                      </p:cBhvr>
                                      <p:to>
                                        <p:strVal val="visible"/>
                                      </p:to>
                                    </p:set>
                                    <p:animEffect transition="in" filter="fade">
                                      <p:cBhvr>
                                        <p:cTn id="135" dur="500"/>
                                        <p:tgtEl>
                                          <p:spTgt spid="8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500"/>
                                        <p:tgtEl>
                                          <p:spTgt spid="8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90"/>
                                        </p:tgtEl>
                                        <p:attrNameLst>
                                          <p:attrName>style.visibility</p:attrName>
                                        </p:attrNameLst>
                                      </p:cBhvr>
                                      <p:to>
                                        <p:strVal val="visible"/>
                                      </p:to>
                                    </p:set>
                                    <p:animEffect transition="in" filter="fade">
                                      <p:cBhvr>
                                        <p:cTn id="147" dur="500"/>
                                        <p:tgtEl>
                                          <p:spTgt spid="9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91"/>
                                        </p:tgtEl>
                                        <p:attrNameLst>
                                          <p:attrName>style.visibility</p:attrName>
                                        </p:attrNameLst>
                                      </p:cBhvr>
                                      <p:to>
                                        <p:strVal val="visible"/>
                                      </p:to>
                                    </p:set>
                                    <p:animEffect transition="in" filter="fade">
                                      <p:cBhvr>
                                        <p:cTn id="150" dur="500"/>
                                        <p:tgtEl>
                                          <p:spTgt spid="9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93"/>
                                        </p:tgtEl>
                                        <p:attrNameLst>
                                          <p:attrName>style.visibility</p:attrName>
                                        </p:attrNameLst>
                                      </p:cBhvr>
                                      <p:to>
                                        <p:strVal val="visible"/>
                                      </p:to>
                                    </p:set>
                                    <p:animEffect transition="in" filter="fade">
                                      <p:cBhvr>
                                        <p:cTn id="153" dur="500"/>
                                        <p:tgtEl>
                                          <p:spTgt spid="9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94"/>
                                        </p:tgtEl>
                                        <p:attrNameLst>
                                          <p:attrName>style.visibility</p:attrName>
                                        </p:attrNameLst>
                                      </p:cBhvr>
                                      <p:to>
                                        <p:strVal val="visible"/>
                                      </p:to>
                                    </p:set>
                                    <p:animEffect transition="in" filter="fade">
                                      <p:cBhvr>
                                        <p:cTn id="156" dur="500"/>
                                        <p:tgtEl>
                                          <p:spTgt spid="94"/>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96"/>
                                        </p:tgtEl>
                                        <p:attrNameLst>
                                          <p:attrName>style.visibility</p:attrName>
                                        </p:attrNameLst>
                                      </p:cBhvr>
                                      <p:to>
                                        <p:strVal val="visible"/>
                                      </p:to>
                                    </p:set>
                                    <p:animEffect transition="in" filter="fade">
                                      <p:cBhvr>
                                        <p:cTn id="159" dur="500"/>
                                        <p:tgtEl>
                                          <p:spTgt spid="96"/>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7"/>
                                        </p:tgtEl>
                                        <p:attrNameLst>
                                          <p:attrName>style.visibility</p:attrName>
                                        </p:attrNameLst>
                                      </p:cBhvr>
                                      <p:to>
                                        <p:strVal val="visible"/>
                                      </p:to>
                                    </p:set>
                                    <p:animEffect transition="in" filter="fade">
                                      <p:cBhvr>
                                        <p:cTn id="162" dur="500"/>
                                        <p:tgtEl>
                                          <p:spTgt spid="97"/>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99"/>
                                        </p:tgtEl>
                                        <p:attrNameLst>
                                          <p:attrName>style.visibility</p:attrName>
                                        </p:attrNameLst>
                                      </p:cBhvr>
                                      <p:to>
                                        <p:strVal val="visible"/>
                                      </p:to>
                                    </p:set>
                                    <p:animEffect transition="in" filter="fade">
                                      <p:cBhvr>
                                        <p:cTn id="165" dur="500"/>
                                        <p:tgtEl>
                                          <p:spTgt spid="99"/>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00"/>
                                        </p:tgtEl>
                                        <p:attrNameLst>
                                          <p:attrName>style.visibility</p:attrName>
                                        </p:attrNameLst>
                                      </p:cBhvr>
                                      <p:to>
                                        <p:strVal val="visible"/>
                                      </p:to>
                                    </p:set>
                                    <p:animEffect transition="in" filter="fade">
                                      <p:cBhvr>
                                        <p:cTn id="168" dur="500"/>
                                        <p:tgtEl>
                                          <p:spTgt spid="100"/>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02"/>
                                        </p:tgtEl>
                                        <p:attrNameLst>
                                          <p:attrName>style.visibility</p:attrName>
                                        </p:attrNameLst>
                                      </p:cBhvr>
                                      <p:to>
                                        <p:strVal val="visible"/>
                                      </p:to>
                                    </p:set>
                                    <p:animEffect transition="in" filter="fade">
                                      <p:cBhvr>
                                        <p:cTn id="171" dur="500"/>
                                        <p:tgtEl>
                                          <p:spTgt spid="102"/>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03"/>
                                        </p:tgtEl>
                                        <p:attrNameLst>
                                          <p:attrName>style.visibility</p:attrName>
                                        </p:attrNameLst>
                                      </p:cBhvr>
                                      <p:to>
                                        <p:strVal val="visible"/>
                                      </p:to>
                                    </p:set>
                                    <p:animEffect transition="in" filter="fade">
                                      <p:cBhvr>
                                        <p:cTn id="174" dur="500"/>
                                        <p:tgtEl>
                                          <p:spTgt spid="103"/>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05"/>
                                        </p:tgtEl>
                                        <p:attrNameLst>
                                          <p:attrName>style.visibility</p:attrName>
                                        </p:attrNameLst>
                                      </p:cBhvr>
                                      <p:to>
                                        <p:strVal val="visible"/>
                                      </p:to>
                                    </p:set>
                                    <p:animEffect transition="in" filter="fade">
                                      <p:cBhvr>
                                        <p:cTn id="177" dur="500"/>
                                        <p:tgtEl>
                                          <p:spTgt spid="105"/>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06"/>
                                        </p:tgtEl>
                                        <p:attrNameLst>
                                          <p:attrName>style.visibility</p:attrName>
                                        </p:attrNameLst>
                                      </p:cBhvr>
                                      <p:to>
                                        <p:strVal val="visible"/>
                                      </p:to>
                                    </p:set>
                                    <p:animEffect transition="in" filter="fade">
                                      <p:cBhvr>
                                        <p:cTn id="180" dur="500"/>
                                        <p:tgtEl>
                                          <p:spTgt spid="106"/>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08"/>
                                        </p:tgtEl>
                                        <p:attrNameLst>
                                          <p:attrName>style.visibility</p:attrName>
                                        </p:attrNameLst>
                                      </p:cBhvr>
                                      <p:to>
                                        <p:strVal val="visible"/>
                                      </p:to>
                                    </p:set>
                                    <p:animEffect transition="in" filter="fade">
                                      <p:cBhvr>
                                        <p:cTn id="183" dur="500"/>
                                        <p:tgtEl>
                                          <p:spTgt spid="108"/>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07"/>
                                        </p:tgtEl>
                                        <p:attrNameLst>
                                          <p:attrName>style.visibility</p:attrName>
                                        </p:attrNameLst>
                                      </p:cBhvr>
                                      <p:to>
                                        <p:strVal val="visible"/>
                                      </p:to>
                                    </p:set>
                                    <p:animEffect transition="in" filter="fade">
                                      <p:cBhvr>
                                        <p:cTn id="186" dur="500"/>
                                        <p:tgtEl>
                                          <p:spTgt spid="107"/>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2"/>
                                        </p:tgtEl>
                                        <p:attrNameLst>
                                          <p:attrName>style.visibility</p:attrName>
                                        </p:attrNameLst>
                                      </p:cBhvr>
                                      <p:to>
                                        <p:strVal val="visible"/>
                                      </p:to>
                                    </p:set>
                                    <p:animEffect transition="in" filter="fade">
                                      <p:cBhvr>
                                        <p:cTn id="189" dur="500"/>
                                        <p:tgtEl>
                                          <p:spTgt spid="2"/>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5"/>
                                        </p:tgtEl>
                                        <p:attrNameLst>
                                          <p:attrName>style.visibility</p:attrName>
                                        </p:attrNameLst>
                                      </p:cBhvr>
                                      <p:to>
                                        <p:strVal val="visible"/>
                                      </p:to>
                                    </p:set>
                                    <p:animEffect transition="in" filter="fade">
                                      <p:cBhvr>
                                        <p:cTn id="192" dur="500"/>
                                        <p:tgtEl>
                                          <p:spTgt spid="5"/>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6"/>
                                        </p:tgtEl>
                                        <p:attrNameLst>
                                          <p:attrName>style.visibility</p:attrName>
                                        </p:attrNameLst>
                                      </p:cBhvr>
                                      <p:to>
                                        <p:strVal val="visible"/>
                                      </p:to>
                                    </p:set>
                                    <p:animEffect transition="in" filter="fade">
                                      <p:cBhvr>
                                        <p:cTn id="195" dur="500"/>
                                        <p:tgtEl>
                                          <p:spTgt spid="6"/>
                                        </p:tgtEl>
                                      </p:cBhvr>
                                    </p:animEffect>
                                  </p:childTnLst>
                                </p:cTn>
                              </p:par>
                            </p:childTnLst>
                          </p:cTn>
                        </p:par>
                        <p:par>
                          <p:cTn id="196" fill="hold">
                            <p:stCondLst>
                              <p:cond delay="1500"/>
                            </p:stCondLst>
                            <p:childTnLst>
                              <p:par>
                                <p:cTn id="197" presetID="1" presetClass="entr" presetSubtype="0" fill="hold" grpId="0" nodeType="afterEffect">
                                  <p:stCondLst>
                                    <p:cond delay="0"/>
                                  </p:stCondLst>
                                  <p:childTnLst>
                                    <p:set>
                                      <p:cBhvr>
                                        <p:cTn id="198" dur="1" fill="hold">
                                          <p:stCondLst>
                                            <p:cond delay="0"/>
                                          </p:stCondLst>
                                        </p:cTn>
                                        <p:tgtEl>
                                          <p:spTgt spid="10"/>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8"/>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2"/>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3"/>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9"/>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20"/>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21"/>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22"/>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23"/>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24"/>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25"/>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26"/>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29"/>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32"/>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35"/>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36"/>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37"/>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38"/>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41"/>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44"/>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47"/>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50"/>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53"/>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56"/>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59"/>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1" grpId="0"/>
      <p:bldP spid="15" grpId="0" animBg="1"/>
      <p:bldP spid="16" grpId="0"/>
      <p:bldP spid="17" grpId="0" animBg="1"/>
      <p:bldP spid="18" grpId="0"/>
      <p:bldP spid="27" grpId="0" animBg="1"/>
      <p:bldP spid="28" grpId="0"/>
      <p:bldP spid="30" grpId="0" animBg="1"/>
      <p:bldP spid="31" grpId="0"/>
      <p:bldP spid="33" grpId="0" animBg="1"/>
      <p:bldP spid="34" grpId="0"/>
      <p:bldP spid="39" grpId="0" animBg="1"/>
      <p:bldP spid="40" grpId="0"/>
      <p:bldP spid="42" grpId="0" animBg="1"/>
      <p:bldP spid="43" grpId="0"/>
      <p:bldP spid="45" grpId="0" animBg="1"/>
      <p:bldP spid="46" grpId="0"/>
      <p:bldP spid="48" grpId="0" animBg="1"/>
      <p:bldP spid="49" grpId="0"/>
      <p:bldP spid="51" grpId="0" animBg="1"/>
      <p:bldP spid="52" grpId="0"/>
      <p:bldP spid="54" grpId="0" animBg="1"/>
      <p:bldP spid="55" grpId="0"/>
      <p:bldP spid="57" grpId="0" animBg="1"/>
      <p:bldP spid="58" grpId="0"/>
      <p:bldP spid="60" grpId="0" animBg="1"/>
      <p:bldP spid="61" grpId="0"/>
      <p:bldP spid="63" grpId="0" animBg="1"/>
      <p:bldP spid="64" grpId="0"/>
      <p:bldP spid="69" grpId="0" animBg="1"/>
      <p:bldP spid="70" grpId="0"/>
      <p:bldP spid="72" grpId="0" animBg="1"/>
      <p:bldP spid="73" grpId="0"/>
      <p:bldP spid="75" grpId="0" animBg="1"/>
      <p:bldP spid="76" grpId="0"/>
      <p:bldP spid="81" grpId="0" animBg="1"/>
      <p:bldP spid="82" grpId="0"/>
      <p:bldP spid="84" grpId="0" animBg="1"/>
      <p:bldP spid="85" grpId="0"/>
      <p:bldP spid="87" grpId="0" animBg="1"/>
      <p:bldP spid="88" grpId="0"/>
      <p:bldP spid="90" grpId="0" animBg="1"/>
      <p:bldP spid="91" grpId="0"/>
      <p:bldP spid="93" grpId="0" animBg="1"/>
      <p:bldP spid="94" grpId="0"/>
      <p:bldP spid="96" grpId="0" animBg="1"/>
      <p:bldP spid="97" grpId="0"/>
      <p:bldP spid="99" grpId="0" animBg="1"/>
      <p:bldP spid="100" grpId="0"/>
      <p:bldP spid="102" grpId="0" animBg="1"/>
      <p:bldP spid="103" grpId="0"/>
      <p:bldP spid="105" grpId="0" animBg="1"/>
      <p:bldP spid="106" grpId="0"/>
      <p:bldP spid="108" grpId="0" animBg="1"/>
      <p:bldP spid="107" grpId="0"/>
      <p:bldP spid="2" grpId="0" animBg="1"/>
      <p:bldP spid="5" grpId="0"/>
      <p:bldP spid="6" grpId="0" animBg="1"/>
      <p:bldP spid="10" grpId="0" animBg="1"/>
      <p:bldP spid="8" grpId="0" animBg="1"/>
      <p:bldP spid="12" grpId="0" animBg="1"/>
      <p:bldP spid="13" grpId="0" animBg="1"/>
      <p:bldP spid="19" grpId="0" animBg="1"/>
      <p:bldP spid="20" grpId="0" animBg="1"/>
      <p:bldP spid="21" grpId="0" animBg="1"/>
      <p:bldP spid="22" grpId="0" animBg="1"/>
      <p:bldP spid="23" grpId="0" animBg="1"/>
      <p:bldP spid="24" grpId="0" animBg="1"/>
      <p:bldP spid="25" grpId="0" animBg="1"/>
      <p:bldP spid="26" grpId="0" animBg="1"/>
      <p:bldP spid="29" grpId="0" animBg="1"/>
      <p:bldP spid="32" grpId="0" animBg="1"/>
      <p:bldP spid="35" grpId="0" animBg="1"/>
      <p:bldP spid="36" grpId="0" animBg="1"/>
      <p:bldP spid="37" grpId="0" animBg="1"/>
      <p:bldP spid="38" grpId="0" animBg="1"/>
      <p:bldP spid="41" grpId="0" animBg="1"/>
      <p:bldP spid="44" grpId="0" animBg="1"/>
      <p:bldP spid="47" grpId="0" animBg="1"/>
      <p:bldP spid="50" grpId="0" animBg="1"/>
      <p:bldP spid="53" grpId="0" animBg="1"/>
      <p:bldP spid="56" grpId="0" animBg="1"/>
      <p:bldP spid="59" grpId="0" animBg="1"/>
      <p:bldP spid="6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948C-4255-B7BE-8D84-F5409D9F95D1}"/>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E3BA462B-0917-5F2A-33DF-6309AB0778C1}"/>
              </a:ext>
            </a:extLst>
          </p:cNvPr>
          <p:cNvSpPr/>
          <p:nvPr/>
        </p:nvSpPr>
        <p:spPr>
          <a:xfrm>
            <a:off x="264105" y="1285145"/>
            <a:ext cx="11663791" cy="4851410"/>
          </a:xfrm>
          <a:prstGeom prst="roundRect">
            <a:avLst>
              <a:gd name="adj" fmla="val 3239"/>
            </a:avLst>
          </a:prstGeom>
          <a:solidFill>
            <a:srgbClr val="DEE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グラフィックス 21">
            <a:extLst>
              <a:ext uri="{FF2B5EF4-FFF2-40B4-BE49-F238E27FC236}">
                <a16:creationId xmlns:a16="http://schemas.microsoft.com/office/drawing/2014/main" id="{4B326DC4-653D-915A-A068-5D0B3DA34945}"/>
              </a:ext>
            </a:extLst>
          </p:cNvPr>
          <p:cNvPicPr>
            <a:picLocks noChangeAspect="1"/>
          </p:cNvPicPr>
          <p:nvPr/>
        </p:nvPicPr>
        <p:blipFill>
          <a:blip r:embed="rId2"/>
          <a:srcRect r="13634" b="2418"/>
          <a:stretch>
            <a:fillRect/>
          </a:stretch>
        </p:blipFill>
        <p:spPr>
          <a:xfrm>
            <a:off x="7786321" y="2234761"/>
            <a:ext cx="3843919" cy="3257400"/>
          </a:xfrm>
          <a:prstGeom prst="rect">
            <a:avLst/>
          </a:prstGeom>
          <a:ln>
            <a:solidFill>
              <a:srgbClr val="4653A2"/>
            </a:solidFill>
          </a:ln>
        </p:spPr>
      </p:pic>
      <p:pic>
        <p:nvPicPr>
          <p:cNvPr id="13" name="グラフィックス 11">
            <a:extLst>
              <a:ext uri="{FF2B5EF4-FFF2-40B4-BE49-F238E27FC236}">
                <a16:creationId xmlns:a16="http://schemas.microsoft.com/office/drawing/2014/main" id="{D87B962E-6B2F-D61D-50E3-25454258400D}"/>
              </a:ext>
            </a:extLst>
          </p:cNvPr>
          <p:cNvPicPr>
            <a:picLocks noChangeAspect="1"/>
          </p:cNvPicPr>
          <p:nvPr/>
        </p:nvPicPr>
        <p:blipFill>
          <a:blip r:embed="rId3"/>
          <a:srcRect l="10772" t="1" r="14737" b="1008"/>
          <a:stretch>
            <a:fillRect/>
          </a:stretch>
        </p:blipFill>
        <p:spPr>
          <a:xfrm>
            <a:off x="3620727" y="2234761"/>
            <a:ext cx="3843919" cy="3257400"/>
          </a:xfrm>
          <a:prstGeom prst="rect">
            <a:avLst/>
          </a:prstGeom>
          <a:ln>
            <a:solidFill>
              <a:srgbClr val="4653A2"/>
            </a:solidFill>
          </a:ln>
        </p:spPr>
      </p:pic>
      <p:sp>
        <p:nvSpPr>
          <p:cNvPr id="2" name="Google Shape;111;p1">
            <a:extLst>
              <a:ext uri="{FF2B5EF4-FFF2-40B4-BE49-F238E27FC236}">
                <a16:creationId xmlns:a16="http://schemas.microsoft.com/office/drawing/2014/main" id="{E53DB90D-13D8-A67C-452F-F0BDF75442CD}"/>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4.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長崎県内のいろんなところで・・・</a:t>
            </a:r>
          </a:p>
        </p:txBody>
      </p:sp>
      <p:sp>
        <p:nvSpPr>
          <p:cNvPr id="6" name="四角形: 角を丸くする 5">
            <a:extLst>
              <a:ext uri="{FF2B5EF4-FFF2-40B4-BE49-F238E27FC236}">
                <a16:creationId xmlns:a16="http://schemas.microsoft.com/office/drawing/2014/main" id="{283FE1BC-60CC-8616-CA36-6A58579238B6}"/>
              </a:ext>
            </a:extLst>
          </p:cNvPr>
          <p:cNvSpPr/>
          <p:nvPr/>
        </p:nvSpPr>
        <p:spPr>
          <a:xfrm>
            <a:off x="3459480" y="1035817"/>
            <a:ext cx="5273041" cy="503271"/>
          </a:xfrm>
          <a:prstGeom prst="roundRect">
            <a:avLst/>
          </a:prstGeom>
          <a:solidFill>
            <a:srgbClr val="757C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11;p1">
            <a:extLst>
              <a:ext uri="{FF2B5EF4-FFF2-40B4-BE49-F238E27FC236}">
                <a16:creationId xmlns:a16="http://schemas.microsoft.com/office/drawing/2014/main" id="{6642BAF0-211B-DD91-5C06-E5585987495D}"/>
              </a:ext>
            </a:extLst>
          </p:cNvPr>
          <p:cNvSpPr txBox="1"/>
          <p:nvPr/>
        </p:nvSpPr>
        <p:spPr>
          <a:xfrm>
            <a:off x="3819038" y="1019707"/>
            <a:ext cx="455392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便利な交通のために</a:t>
            </a:r>
          </a:p>
        </p:txBody>
      </p:sp>
      <p:sp>
        <p:nvSpPr>
          <p:cNvPr id="11" name="四角形: 角を丸くする 10">
            <a:extLst>
              <a:ext uri="{FF2B5EF4-FFF2-40B4-BE49-F238E27FC236}">
                <a16:creationId xmlns:a16="http://schemas.microsoft.com/office/drawing/2014/main" id="{24241706-5560-C30E-EAD4-67816C1FECBB}"/>
              </a:ext>
            </a:extLst>
          </p:cNvPr>
          <p:cNvSpPr/>
          <p:nvPr/>
        </p:nvSpPr>
        <p:spPr>
          <a:xfrm>
            <a:off x="561759" y="2234761"/>
            <a:ext cx="2664822" cy="503271"/>
          </a:xfrm>
          <a:prstGeom prst="roundRect">
            <a:avLst>
              <a:gd name="adj" fmla="val 6284"/>
            </a:avLst>
          </a:prstGeom>
          <a:solidFill>
            <a:srgbClr val="4653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4" name="Google Shape;111;p1">
            <a:extLst>
              <a:ext uri="{FF2B5EF4-FFF2-40B4-BE49-F238E27FC236}">
                <a16:creationId xmlns:a16="http://schemas.microsoft.com/office/drawing/2014/main" id="{8C265E3D-A942-BD93-4FB3-59EC0C971233}"/>
              </a:ext>
            </a:extLst>
          </p:cNvPr>
          <p:cNvSpPr txBox="1"/>
          <p:nvPr/>
        </p:nvSpPr>
        <p:spPr>
          <a:xfrm>
            <a:off x="703640" y="2255584"/>
            <a:ext cx="2381060"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交　通</a:t>
            </a:r>
            <a:endParaRPr kumimoji="1" lang="ja-JP" altLang="en-US" sz="20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5" name="四角形: 角を丸くする 14">
            <a:extLst>
              <a:ext uri="{FF2B5EF4-FFF2-40B4-BE49-F238E27FC236}">
                <a16:creationId xmlns:a16="http://schemas.microsoft.com/office/drawing/2014/main" id="{03F667FC-3FC1-821A-FC7E-ECF5F99081EE}"/>
              </a:ext>
            </a:extLst>
          </p:cNvPr>
          <p:cNvSpPr/>
          <p:nvPr/>
        </p:nvSpPr>
        <p:spPr>
          <a:xfrm>
            <a:off x="561759" y="2802155"/>
            <a:ext cx="2664822" cy="2690006"/>
          </a:xfrm>
          <a:prstGeom prst="roundRect">
            <a:avLst>
              <a:gd name="adj" fmla="val 16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111;p1">
            <a:extLst>
              <a:ext uri="{FF2B5EF4-FFF2-40B4-BE49-F238E27FC236}">
                <a16:creationId xmlns:a16="http://schemas.microsoft.com/office/drawing/2014/main" id="{421732A4-320C-BC64-B661-61AE5B3157EB}"/>
              </a:ext>
            </a:extLst>
          </p:cNvPr>
          <p:cNvSpPr txBox="1"/>
          <p:nvPr/>
        </p:nvSpPr>
        <p:spPr>
          <a:xfrm>
            <a:off x="1191840" y="3029350"/>
            <a:ext cx="1603431"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ja-JP" altLang="en-US" sz="2000" dirty="0">
                <a:solidFill>
                  <a:srgbClr val="4653A2"/>
                </a:solidFill>
                <a:latin typeface="UD デジタル 教科書体 NP-R" panose="02020400000000000000" pitchFamily="18" charset="-128"/>
                <a:ea typeface="UD デジタル 教科書体 NP-R" panose="02020400000000000000" pitchFamily="18" charset="-128"/>
                <a:cs typeface="Arial"/>
                <a:sym typeface="Arial"/>
              </a:rPr>
              <a:t>信号機</a:t>
            </a:r>
            <a:endParaRPr lang="en-US" altLang="ja-JP" sz="2000" dirty="0">
              <a:solidFill>
                <a:srgbClr val="4653A2"/>
              </a:solidFill>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lang="en-US" altLang="ja-JP" sz="2000" dirty="0">
                <a:solidFill>
                  <a:srgbClr val="4653A2"/>
                </a:solidFill>
                <a:latin typeface="UD デジタル 教科書体 NP-R" panose="02020400000000000000" pitchFamily="18" charset="-128"/>
                <a:ea typeface="UD デジタル 教科書体 NP-R" panose="02020400000000000000" pitchFamily="18" charset="-128"/>
                <a:cs typeface="Arial"/>
                <a:sym typeface="Arial"/>
              </a:rPr>
              <a:t>1</a:t>
            </a:r>
            <a:r>
              <a:rPr lang="ja-JP" altLang="en-US" sz="2000" dirty="0">
                <a:solidFill>
                  <a:srgbClr val="4653A2"/>
                </a:solidFill>
                <a:latin typeface="UD デジタル 教科書体 NP-R" panose="02020400000000000000" pitchFamily="18" charset="-128"/>
                <a:ea typeface="UD デジタル 教科書体 NP-R" panose="02020400000000000000" pitchFamily="18" charset="-128"/>
                <a:cs typeface="Arial"/>
                <a:sym typeface="Arial"/>
              </a:rPr>
              <a:t>基あたり</a:t>
            </a:r>
            <a:endParaRPr kumimoji="1" lang="ja-JP" altLang="en-US" sz="2000" i="0" u="none" strike="noStrike" kern="1200" cap="none" spc="0" normalizeH="0" baseline="0" noProof="0" dirty="0">
              <a:ln>
                <a:noFill/>
              </a:ln>
              <a:solidFill>
                <a:srgbClr val="4653A2"/>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cxnSp>
        <p:nvCxnSpPr>
          <p:cNvPr id="18" name="直線コネクタ 17">
            <a:extLst>
              <a:ext uri="{FF2B5EF4-FFF2-40B4-BE49-F238E27FC236}">
                <a16:creationId xmlns:a16="http://schemas.microsoft.com/office/drawing/2014/main" id="{9D5F6043-481A-A4BE-965C-6A64E6E91CFB}"/>
              </a:ext>
            </a:extLst>
          </p:cNvPr>
          <p:cNvCxnSpPr>
            <a:cxnSpLocks/>
          </p:cNvCxnSpPr>
          <p:nvPr/>
        </p:nvCxnSpPr>
        <p:spPr>
          <a:xfrm>
            <a:off x="814170" y="3961042"/>
            <a:ext cx="2160000" cy="0"/>
          </a:xfrm>
          <a:prstGeom prst="line">
            <a:avLst/>
          </a:prstGeom>
          <a:ln>
            <a:solidFill>
              <a:srgbClr val="4653A2"/>
            </a:solidFill>
            <a:prstDash val="dash"/>
          </a:ln>
        </p:spPr>
        <p:style>
          <a:lnRef idx="1">
            <a:schemeClr val="accent1"/>
          </a:lnRef>
          <a:fillRef idx="0">
            <a:schemeClr val="accent1"/>
          </a:fillRef>
          <a:effectRef idx="0">
            <a:schemeClr val="accent1"/>
          </a:effectRef>
          <a:fontRef idx="minor">
            <a:schemeClr val="tx1"/>
          </a:fontRef>
        </p:style>
      </p:cxnSp>
      <p:sp>
        <p:nvSpPr>
          <p:cNvPr id="19" name="Google Shape;111;p1">
            <a:extLst>
              <a:ext uri="{FF2B5EF4-FFF2-40B4-BE49-F238E27FC236}">
                <a16:creationId xmlns:a16="http://schemas.microsoft.com/office/drawing/2014/main" id="{48F8BE5D-7BD0-1CDE-6561-EC1D795AE35B}"/>
              </a:ext>
            </a:extLst>
          </p:cNvPr>
          <p:cNvSpPr txBox="1"/>
          <p:nvPr/>
        </p:nvSpPr>
        <p:spPr>
          <a:xfrm>
            <a:off x="632700" y="4147158"/>
            <a:ext cx="2522941" cy="535491"/>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en-US" altLang="ja-JP"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100</a:t>
            </a:r>
            <a:r>
              <a:rPr lang="ja-JP"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a:t>
            </a:r>
            <a:r>
              <a:rPr lang="en-US" altLang="ja-JP"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470</a:t>
            </a:r>
            <a:r>
              <a:rPr lang="ja-JP" altLang="en-US" sz="20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万円</a:t>
            </a:r>
            <a:endParaRPr kumimoji="1" lang="ja-JP" altLang="en-US" sz="2400" b="1"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0" name="テキスト ボックス 19">
            <a:extLst>
              <a:ext uri="{FF2B5EF4-FFF2-40B4-BE49-F238E27FC236}">
                <a16:creationId xmlns:a16="http://schemas.microsoft.com/office/drawing/2014/main" id="{B40A8614-8427-95E9-3691-4D1B51FF9D1C}"/>
              </a:ext>
            </a:extLst>
          </p:cNvPr>
          <p:cNvSpPr txBox="1"/>
          <p:nvPr/>
        </p:nvSpPr>
        <p:spPr>
          <a:xfrm>
            <a:off x="937550" y="4715580"/>
            <a:ext cx="1913240" cy="337785"/>
          </a:xfrm>
          <a:prstGeom prst="rect">
            <a:avLst/>
          </a:prstGeom>
          <a:noFill/>
        </p:spPr>
        <p:txBody>
          <a:bodyPr wrap="square" rtlCol="0">
            <a:spAutoFit/>
          </a:bodyPr>
          <a:lstStyle/>
          <a:p>
            <a:pPr algn="ctr">
              <a:lnSpc>
                <a:spcPct val="120000"/>
              </a:lnSpc>
            </a:pPr>
            <a:r>
              <a:rPr lang="zh-CN" altLang="en-US" sz="1400" dirty="0">
                <a:latin typeface="UD デジタル 教科書体 NP-R" panose="02020400000000000000" pitchFamily="18" charset="-128"/>
                <a:ea typeface="UD デジタル 教科書体 NP-R" panose="02020400000000000000" pitchFamily="18" charset="-128"/>
              </a:rPr>
              <a:t>（</a:t>
            </a:r>
            <a:r>
              <a:rPr lang="ja-JP" altLang="en-US" sz="1400" dirty="0">
                <a:latin typeface="UD デジタル 教科書体 NP-R" panose="02020400000000000000" pitchFamily="18" charset="-128"/>
                <a:ea typeface="UD デジタル 教科書体 NP-R" panose="02020400000000000000" pitchFamily="18" charset="-128"/>
              </a:rPr>
              <a:t>全国に約</a:t>
            </a:r>
            <a:r>
              <a:rPr lang="en-US" altLang="ja-JP" sz="1400" dirty="0">
                <a:latin typeface="UD デジタル 教科書体 NP-R" panose="02020400000000000000" pitchFamily="18" charset="-128"/>
                <a:ea typeface="UD デジタル 教科書体 NP-R" panose="02020400000000000000" pitchFamily="18" charset="-128"/>
              </a:rPr>
              <a:t>21</a:t>
            </a:r>
            <a:r>
              <a:rPr lang="ja-JP" altLang="en-US" sz="1400" dirty="0">
                <a:latin typeface="UD デジタル 教科書体 NP-R" panose="02020400000000000000" pitchFamily="18" charset="-128"/>
                <a:ea typeface="UD デジタル 教科書体 NP-R" panose="02020400000000000000" pitchFamily="18" charset="-128"/>
              </a:rPr>
              <a:t>万基）</a:t>
            </a:r>
          </a:p>
        </p:txBody>
      </p:sp>
      <p:sp>
        <p:nvSpPr>
          <p:cNvPr id="24" name="四角形: 角を丸くする 23">
            <a:extLst>
              <a:ext uri="{FF2B5EF4-FFF2-40B4-BE49-F238E27FC236}">
                <a16:creationId xmlns:a16="http://schemas.microsoft.com/office/drawing/2014/main" id="{6988D70C-0D14-0832-76E6-C9F15358F040}"/>
              </a:ext>
            </a:extLst>
          </p:cNvPr>
          <p:cNvSpPr/>
          <p:nvPr/>
        </p:nvSpPr>
        <p:spPr>
          <a:xfrm>
            <a:off x="4588687" y="1924855"/>
            <a:ext cx="1908001" cy="482448"/>
          </a:xfrm>
          <a:prstGeom prst="roundRect">
            <a:avLst>
              <a:gd name="adj" fmla="val 50000"/>
            </a:avLst>
          </a:prstGeom>
          <a:solidFill>
            <a:schemeClr val="bg1"/>
          </a:solidFill>
          <a:ln>
            <a:solidFill>
              <a:srgbClr val="465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Google Shape;111;p1">
            <a:extLst>
              <a:ext uri="{FF2B5EF4-FFF2-40B4-BE49-F238E27FC236}">
                <a16:creationId xmlns:a16="http://schemas.microsoft.com/office/drawing/2014/main" id="{A1C35FE1-F712-3E4F-6105-199DA9901BBF}"/>
              </a:ext>
            </a:extLst>
          </p:cNvPr>
          <p:cNvSpPr txBox="1"/>
          <p:nvPr/>
        </p:nvSpPr>
        <p:spPr>
          <a:xfrm>
            <a:off x="4670422" y="1935267"/>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rgbClr val="4653A2"/>
                </a:solidFill>
                <a:latin typeface="UD デジタル 教科書体 NP-R" panose="02020400000000000000" pitchFamily="18" charset="-128"/>
                <a:ea typeface="UD デジタル 教科書体 NP-R" panose="02020400000000000000" pitchFamily="18" charset="-128"/>
                <a:cs typeface="Arial"/>
                <a:sym typeface="Arial"/>
              </a:rPr>
              <a:t>道　路</a:t>
            </a:r>
            <a:endParaRPr kumimoji="1" lang="ja-JP" altLang="en-US" sz="2000" b="1" i="0" u="none" strike="noStrike" kern="1200" cap="none" spc="0" normalizeH="0" baseline="0" noProof="0" dirty="0">
              <a:ln>
                <a:noFill/>
              </a:ln>
              <a:solidFill>
                <a:srgbClr val="4653A2"/>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9" name="テキスト ボックス 28">
            <a:extLst>
              <a:ext uri="{FF2B5EF4-FFF2-40B4-BE49-F238E27FC236}">
                <a16:creationId xmlns:a16="http://schemas.microsoft.com/office/drawing/2014/main" id="{8C522D6D-5695-7BC1-FBF8-3EAD1FEA9F63}"/>
              </a:ext>
            </a:extLst>
          </p:cNvPr>
          <p:cNvSpPr txBox="1"/>
          <p:nvPr/>
        </p:nvSpPr>
        <p:spPr>
          <a:xfrm>
            <a:off x="3620728" y="5537641"/>
            <a:ext cx="374976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▲佐世保市：</a:t>
            </a:r>
            <a:r>
              <a:rPr lang="zh-TW" altLang="en-US" sz="1400" dirty="0">
                <a:latin typeface="UD デジタル 教科書体 NP-R" panose="02020400000000000000" pitchFamily="18" charset="-128"/>
                <a:ea typeface="UD デジタル 教科書体 NP-R" panose="02020400000000000000" pitchFamily="18" charset="-128"/>
              </a:rPr>
              <a:t>西九州自動車道</a:t>
            </a:r>
            <a:r>
              <a:rPr lang="ja-JP" altLang="en-US" sz="1400" dirty="0">
                <a:latin typeface="UD デジタル 教科書体 NP-R" panose="02020400000000000000" pitchFamily="18" charset="-128"/>
                <a:ea typeface="UD デジタル 教科書体 NP-R" panose="02020400000000000000" pitchFamily="18" charset="-128"/>
              </a:rPr>
              <a:t>（佐世保道路）</a:t>
            </a:r>
          </a:p>
        </p:txBody>
      </p:sp>
      <p:sp>
        <p:nvSpPr>
          <p:cNvPr id="43" name="テキスト ボックス 42">
            <a:extLst>
              <a:ext uri="{FF2B5EF4-FFF2-40B4-BE49-F238E27FC236}">
                <a16:creationId xmlns:a16="http://schemas.microsoft.com/office/drawing/2014/main" id="{C49F59A9-8F80-C545-2E2E-1DC6CF611D3C}"/>
              </a:ext>
            </a:extLst>
          </p:cNvPr>
          <p:cNvSpPr txBox="1"/>
          <p:nvPr/>
        </p:nvSpPr>
        <p:spPr>
          <a:xfrm>
            <a:off x="7786322" y="5537641"/>
            <a:ext cx="372574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▲松浦市：鷹島肥前大橋</a:t>
            </a:r>
          </a:p>
        </p:txBody>
      </p:sp>
      <p:pic>
        <p:nvPicPr>
          <p:cNvPr id="8" name="グラフィックス 7">
            <a:extLst>
              <a:ext uri="{FF2B5EF4-FFF2-40B4-BE49-F238E27FC236}">
                <a16:creationId xmlns:a16="http://schemas.microsoft.com/office/drawing/2014/main" id="{D995CBE4-C1AB-C83D-6659-1950441D01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117" y="2882202"/>
            <a:ext cx="505808" cy="1045909"/>
          </a:xfrm>
          <a:prstGeom prst="rect">
            <a:avLst/>
          </a:prstGeom>
        </p:spPr>
      </p:pic>
      <p:sp>
        <p:nvSpPr>
          <p:cNvPr id="28" name="四角形: 角を丸くする 27">
            <a:extLst>
              <a:ext uri="{FF2B5EF4-FFF2-40B4-BE49-F238E27FC236}">
                <a16:creationId xmlns:a16="http://schemas.microsoft.com/office/drawing/2014/main" id="{39577150-B3B9-9F91-87F8-5A6C018A0EF6}"/>
              </a:ext>
            </a:extLst>
          </p:cNvPr>
          <p:cNvSpPr/>
          <p:nvPr/>
        </p:nvSpPr>
        <p:spPr>
          <a:xfrm>
            <a:off x="8754280" y="1924855"/>
            <a:ext cx="1908001" cy="482448"/>
          </a:xfrm>
          <a:prstGeom prst="roundRect">
            <a:avLst>
              <a:gd name="adj" fmla="val 50000"/>
            </a:avLst>
          </a:prstGeom>
          <a:solidFill>
            <a:schemeClr val="bg1"/>
          </a:solidFill>
          <a:ln>
            <a:solidFill>
              <a:srgbClr val="465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Google Shape;111;p1">
            <a:extLst>
              <a:ext uri="{FF2B5EF4-FFF2-40B4-BE49-F238E27FC236}">
                <a16:creationId xmlns:a16="http://schemas.microsoft.com/office/drawing/2014/main" id="{FA03ED4D-D01C-5E0E-DF4F-CE346BC7F07E}"/>
              </a:ext>
            </a:extLst>
          </p:cNvPr>
          <p:cNvSpPr txBox="1"/>
          <p:nvPr/>
        </p:nvSpPr>
        <p:spPr>
          <a:xfrm>
            <a:off x="8836015" y="1935267"/>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rgbClr val="4653A2"/>
                </a:solidFill>
                <a:latin typeface="UD デジタル 教科書体 NP-R" panose="02020400000000000000" pitchFamily="18" charset="-128"/>
                <a:ea typeface="UD デジタル 教科書体 NP-R" panose="02020400000000000000" pitchFamily="18" charset="-128"/>
                <a:cs typeface="Arial"/>
                <a:sym typeface="Arial"/>
              </a:rPr>
              <a:t>橋</a:t>
            </a:r>
            <a:endParaRPr kumimoji="1" lang="ja-JP" altLang="en-US" sz="2000" b="1" i="0" u="none" strike="noStrike" kern="1200" cap="none" spc="0" normalizeH="0" baseline="0" noProof="0" dirty="0">
              <a:ln>
                <a:noFill/>
              </a:ln>
              <a:solidFill>
                <a:srgbClr val="4653A2"/>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4" name="正方形/長方形 3">
            <a:extLst>
              <a:ext uri="{FF2B5EF4-FFF2-40B4-BE49-F238E27FC236}">
                <a16:creationId xmlns:a16="http://schemas.microsoft.com/office/drawing/2014/main" id="{D986EDD9-C8FA-8F14-ED4A-1DED62EEAF26}"/>
              </a:ext>
            </a:extLst>
          </p:cNvPr>
          <p:cNvSpPr/>
          <p:nvPr/>
        </p:nvSpPr>
        <p:spPr>
          <a:xfrm>
            <a:off x="8692864" y="5477577"/>
            <a:ext cx="1216808"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600" dirty="0">
                <a:latin typeface="UD デジタル 教科書体 NP-R" panose="02020400000000000000" pitchFamily="18" charset="-128"/>
                <a:ea typeface="UD デジタル 教科書体 NP-R" panose="02020400000000000000" pitchFamily="18" charset="-128"/>
              </a:rPr>
              <a:t>たかしまひぜんおおはし</a:t>
            </a:r>
          </a:p>
        </p:txBody>
      </p:sp>
    </p:spTree>
    <p:extLst>
      <p:ext uri="{BB962C8B-B14F-4D97-AF65-F5344CB8AC3E}">
        <p14:creationId xmlns:p14="http://schemas.microsoft.com/office/powerpoint/2010/main" val="1484433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p:bldP spid="11" grpId="0" animBg="1"/>
      <p:bldP spid="14" grpId="0"/>
      <p:bldP spid="15" grpId="0" animBg="1"/>
      <p:bldP spid="16" grpId="0"/>
      <p:bldP spid="19" grpId="0"/>
      <p:bldP spid="20" grpId="0"/>
      <p:bldP spid="24" grpId="0" animBg="1"/>
      <p:bldP spid="25" grpId="0"/>
      <p:bldP spid="29" grpId="0"/>
      <p:bldP spid="43" grpId="0"/>
      <p:bldP spid="28" grpId="0" animBg="1"/>
      <p:bldP spid="30" grpId="0"/>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2C4F7-A85C-C281-9E59-361266FF16E4}"/>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B735B8D0-84B5-6672-9EE6-C7957F7B39E5}"/>
              </a:ext>
            </a:extLst>
          </p:cNvPr>
          <p:cNvSpPr/>
          <p:nvPr/>
        </p:nvSpPr>
        <p:spPr>
          <a:xfrm>
            <a:off x="264105" y="1285145"/>
            <a:ext cx="11663791" cy="4851410"/>
          </a:xfrm>
          <a:prstGeom prst="roundRect">
            <a:avLst>
              <a:gd name="adj" fmla="val 3239"/>
            </a:avLst>
          </a:prstGeom>
          <a:solidFill>
            <a:srgbClr val="FADB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グラフィックス 31">
            <a:extLst>
              <a:ext uri="{FF2B5EF4-FFF2-40B4-BE49-F238E27FC236}">
                <a16:creationId xmlns:a16="http://schemas.microsoft.com/office/drawing/2014/main" id="{4AFF44F5-FA43-FED6-132D-AEB84FAD89DA}"/>
              </a:ext>
            </a:extLst>
          </p:cNvPr>
          <p:cNvPicPr>
            <a:picLocks noChangeAspect="1"/>
          </p:cNvPicPr>
          <p:nvPr/>
        </p:nvPicPr>
        <p:blipFill>
          <a:blip r:embed="rId2"/>
          <a:srcRect l="1064" t="1903" r="1064" b="7880"/>
          <a:stretch>
            <a:fillRect/>
          </a:stretch>
        </p:blipFill>
        <p:spPr>
          <a:xfrm>
            <a:off x="6351619" y="2431329"/>
            <a:ext cx="5273039" cy="3257400"/>
          </a:xfrm>
          <a:prstGeom prst="rect">
            <a:avLst/>
          </a:prstGeom>
          <a:ln>
            <a:solidFill>
              <a:srgbClr val="E60044"/>
            </a:solidFill>
          </a:ln>
        </p:spPr>
      </p:pic>
      <p:sp>
        <p:nvSpPr>
          <p:cNvPr id="2" name="Google Shape;111;p1">
            <a:extLst>
              <a:ext uri="{FF2B5EF4-FFF2-40B4-BE49-F238E27FC236}">
                <a16:creationId xmlns:a16="http://schemas.microsoft.com/office/drawing/2014/main" id="{3C8AA2BD-6A62-6D1A-3A1B-694882041581}"/>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4.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長崎県内のいろんなところで・・・</a:t>
            </a:r>
          </a:p>
        </p:txBody>
      </p:sp>
      <p:sp>
        <p:nvSpPr>
          <p:cNvPr id="6" name="四角形: 角を丸くする 5">
            <a:extLst>
              <a:ext uri="{FF2B5EF4-FFF2-40B4-BE49-F238E27FC236}">
                <a16:creationId xmlns:a16="http://schemas.microsoft.com/office/drawing/2014/main" id="{A48E5873-D1BA-F172-68E1-12BB8BF3F76A}"/>
              </a:ext>
            </a:extLst>
          </p:cNvPr>
          <p:cNvSpPr/>
          <p:nvPr/>
        </p:nvSpPr>
        <p:spPr>
          <a:xfrm>
            <a:off x="3459480" y="1035817"/>
            <a:ext cx="5273041" cy="503271"/>
          </a:xfrm>
          <a:prstGeom prst="roundRect">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111;p1">
            <a:extLst>
              <a:ext uri="{FF2B5EF4-FFF2-40B4-BE49-F238E27FC236}">
                <a16:creationId xmlns:a16="http://schemas.microsoft.com/office/drawing/2014/main" id="{B70837BE-5890-DE5F-F69C-D8972662C7F7}"/>
              </a:ext>
            </a:extLst>
          </p:cNvPr>
          <p:cNvSpPr txBox="1"/>
          <p:nvPr/>
        </p:nvSpPr>
        <p:spPr>
          <a:xfrm>
            <a:off x="3819038" y="1019707"/>
            <a:ext cx="455392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豊かなこころのために</a:t>
            </a:r>
          </a:p>
        </p:txBody>
      </p:sp>
      <p:sp>
        <p:nvSpPr>
          <p:cNvPr id="11" name="四角形: 角を丸くする 10">
            <a:extLst>
              <a:ext uri="{FF2B5EF4-FFF2-40B4-BE49-F238E27FC236}">
                <a16:creationId xmlns:a16="http://schemas.microsoft.com/office/drawing/2014/main" id="{4A93D05B-8C31-E989-77F9-CEB593425C10}"/>
              </a:ext>
            </a:extLst>
          </p:cNvPr>
          <p:cNvSpPr/>
          <p:nvPr/>
        </p:nvSpPr>
        <p:spPr>
          <a:xfrm>
            <a:off x="567341" y="1450872"/>
            <a:ext cx="2588903" cy="503271"/>
          </a:xfrm>
          <a:prstGeom prst="roundRect">
            <a:avLst>
              <a:gd name="adj" fmla="val 6284"/>
            </a:avLst>
          </a:prstGeom>
          <a:solidFill>
            <a:srgbClr val="E600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14" name="Google Shape;111;p1">
            <a:extLst>
              <a:ext uri="{FF2B5EF4-FFF2-40B4-BE49-F238E27FC236}">
                <a16:creationId xmlns:a16="http://schemas.microsoft.com/office/drawing/2014/main" id="{A8873997-6E35-EC12-B557-A4F5B32F739A}"/>
              </a:ext>
            </a:extLst>
          </p:cNvPr>
          <p:cNvSpPr txBox="1"/>
          <p:nvPr/>
        </p:nvSpPr>
        <p:spPr>
          <a:xfrm>
            <a:off x="907792" y="1471695"/>
            <a:ext cx="190800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文化の振興</a:t>
            </a:r>
            <a:endParaRPr kumimoji="1" lang="ja-JP" altLang="en-US" sz="20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pic>
        <p:nvPicPr>
          <p:cNvPr id="9" name="グラフィックス 7">
            <a:extLst>
              <a:ext uri="{FF2B5EF4-FFF2-40B4-BE49-F238E27FC236}">
                <a16:creationId xmlns:a16="http://schemas.microsoft.com/office/drawing/2014/main" id="{0606A4B0-94F7-CA47-2655-BC063911B086}"/>
              </a:ext>
            </a:extLst>
          </p:cNvPr>
          <p:cNvPicPr>
            <a:picLocks noChangeAspect="1"/>
          </p:cNvPicPr>
          <p:nvPr/>
        </p:nvPicPr>
        <p:blipFill>
          <a:blip r:embed="rId3"/>
          <a:srcRect t="16649" b="1042"/>
          <a:stretch>
            <a:fillRect/>
          </a:stretch>
        </p:blipFill>
        <p:spPr>
          <a:xfrm>
            <a:off x="567340" y="2431328"/>
            <a:ext cx="5273040" cy="3257400"/>
          </a:xfrm>
          <a:prstGeom prst="rect">
            <a:avLst/>
          </a:prstGeom>
          <a:ln>
            <a:solidFill>
              <a:srgbClr val="E60044"/>
            </a:solidFill>
          </a:ln>
        </p:spPr>
      </p:pic>
      <p:sp>
        <p:nvSpPr>
          <p:cNvPr id="29" name="テキスト ボックス 28">
            <a:extLst>
              <a:ext uri="{FF2B5EF4-FFF2-40B4-BE49-F238E27FC236}">
                <a16:creationId xmlns:a16="http://schemas.microsoft.com/office/drawing/2014/main" id="{72C4439E-D6F2-6854-387E-233C6A0630C3}"/>
              </a:ext>
            </a:extLst>
          </p:cNvPr>
          <p:cNvSpPr txBox="1"/>
          <p:nvPr/>
        </p:nvSpPr>
        <p:spPr>
          <a:xfrm>
            <a:off x="567341" y="5734208"/>
            <a:ext cx="374976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▲壱岐市：一支国博物館</a:t>
            </a:r>
          </a:p>
        </p:txBody>
      </p:sp>
      <p:sp>
        <p:nvSpPr>
          <p:cNvPr id="24" name="四角形: 角を丸くする 23">
            <a:extLst>
              <a:ext uri="{FF2B5EF4-FFF2-40B4-BE49-F238E27FC236}">
                <a16:creationId xmlns:a16="http://schemas.microsoft.com/office/drawing/2014/main" id="{883B2444-FE47-0002-40C1-7DAD8FAADFBC}"/>
              </a:ext>
            </a:extLst>
          </p:cNvPr>
          <p:cNvSpPr/>
          <p:nvPr/>
        </p:nvSpPr>
        <p:spPr>
          <a:xfrm>
            <a:off x="2249860" y="2121421"/>
            <a:ext cx="1908001" cy="482448"/>
          </a:xfrm>
          <a:prstGeom prst="roundRect">
            <a:avLst>
              <a:gd name="adj" fmla="val 50000"/>
            </a:avLst>
          </a:prstGeom>
          <a:solidFill>
            <a:schemeClr val="bg1"/>
          </a:solidFill>
          <a:ln>
            <a:solidFill>
              <a:srgbClr val="E600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Google Shape;111;p1">
            <a:extLst>
              <a:ext uri="{FF2B5EF4-FFF2-40B4-BE49-F238E27FC236}">
                <a16:creationId xmlns:a16="http://schemas.microsoft.com/office/drawing/2014/main" id="{1D7EC4C0-61F1-870F-21FF-2A35A2D388EB}"/>
              </a:ext>
            </a:extLst>
          </p:cNvPr>
          <p:cNvSpPr txBox="1"/>
          <p:nvPr/>
        </p:nvSpPr>
        <p:spPr>
          <a:xfrm>
            <a:off x="2331595" y="2131833"/>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60044"/>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博物館</a:t>
            </a:r>
          </a:p>
        </p:txBody>
      </p:sp>
      <p:sp>
        <p:nvSpPr>
          <p:cNvPr id="21" name="テキスト ボックス 20">
            <a:extLst>
              <a:ext uri="{FF2B5EF4-FFF2-40B4-BE49-F238E27FC236}">
                <a16:creationId xmlns:a16="http://schemas.microsoft.com/office/drawing/2014/main" id="{5B985ED3-55CF-F9AF-C46A-81D765B758EC}"/>
              </a:ext>
            </a:extLst>
          </p:cNvPr>
          <p:cNvSpPr txBox="1"/>
          <p:nvPr/>
        </p:nvSpPr>
        <p:spPr>
          <a:xfrm>
            <a:off x="6351621" y="5734208"/>
            <a:ext cx="3749760" cy="337785"/>
          </a:xfrm>
          <a:prstGeom prst="rect">
            <a:avLst/>
          </a:prstGeom>
          <a:noFill/>
        </p:spPr>
        <p:txBody>
          <a:bodyPr wrap="square" rtlCol="0">
            <a:spAutoFit/>
          </a:bodyPr>
          <a:lstStyle/>
          <a:p>
            <a:pPr>
              <a:lnSpc>
                <a:spcPct val="120000"/>
              </a:lnSpc>
            </a:pPr>
            <a:r>
              <a:rPr lang="ja-JP" altLang="en-US" sz="1400" dirty="0">
                <a:latin typeface="UD デジタル 教科書体 NP-R" panose="02020400000000000000" pitchFamily="18" charset="-128"/>
                <a:ea typeface="UD デジタル 教科書体 NP-R" panose="02020400000000000000" pitchFamily="18" charset="-128"/>
              </a:rPr>
              <a:t>▲長崎市：長崎県美術館</a:t>
            </a:r>
          </a:p>
        </p:txBody>
      </p:sp>
      <p:sp>
        <p:nvSpPr>
          <p:cNvPr id="27" name="四角形: 角を丸くする 26">
            <a:extLst>
              <a:ext uri="{FF2B5EF4-FFF2-40B4-BE49-F238E27FC236}">
                <a16:creationId xmlns:a16="http://schemas.microsoft.com/office/drawing/2014/main" id="{8CDB4636-938D-D257-277C-30CDCE495923}"/>
              </a:ext>
            </a:extLst>
          </p:cNvPr>
          <p:cNvSpPr/>
          <p:nvPr/>
        </p:nvSpPr>
        <p:spPr>
          <a:xfrm>
            <a:off x="8034140" y="2121421"/>
            <a:ext cx="1908001" cy="482448"/>
          </a:xfrm>
          <a:prstGeom prst="roundRect">
            <a:avLst>
              <a:gd name="adj" fmla="val 50000"/>
            </a:avLst>
          </a:prstGeom>
          <a:solidFill>
            <a:schemeClr val="bg1"/>
          </a:solidFill>
          <a:ln>
            <a:solidFill>
              <a:srgbClr val="E600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Google Shape;111;p1">
            <a:extLst>
              <a:ext uri="{FF2B5EF4-FFF2-40B4-BE49-F238E27FC236}">
                <a16:creationId xmlns:a16="http://schemas.microsoft.com/office/drawing/2014/main" id="{9ECEF19B-FB77-C854-6505-A302EE7611D8}"/>
              </a:ext>
            </a:extLst>
          </p:cNvPr>
          <p:cNvSpPr txBox="1"/>
          <p:nvPr/>
        </p:nvSpPr>
        <p:spPr>
          <a:xfrm>
            <a:off x="8115875" y="2131833"/>
            <a:ext cx="17445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60044"/>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美術館</a:t>
            </a:r>
          </a:p>
        </p:txBody>
      </p:sp>
      <p:sp>
        <p:nvSpPr>
          <p:cNvPr id="4" name="Google Shape;105;p1">
            <a:extLst>
              <a:ext uri="{FF2B5EF4-FFF2-40B4-BE49-F238E27FC236}">
                <a16:creationId xmlns:a16="http://schemas.microsoft.com/office/drawing/2014/main" id="{8FA4F468-35FA-9D44-2DC0-80B312715818}"/>
              </a:ext>
            </a:extLst>
          </p:cNvPr>
          <p:cNvSpPr/>
          <p:nvPr/>
        </p:nvSpPr>
        <p:spPr>
          <a:xfrm>
            <a:off x="10813775" y="251189"/>
            <a:ext cx="1084631" cy="358231"/>
          </a:xfrm>
          <a:prstGeom prst="rect">
            <a:avLst/>
          </a:prstGeom>
          <a:solidFill>
            <a:srgbClr val="C80000">
              <a:alpha val="1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 name="Google Shape;107;p1">
            <a:extLst>
              <a:ext uri="{FF2B5EF4-FFF2-40B4-BE49-F238E27FC236}">
                <a16:creationId xmlns:a16="http://schemas.microsoft.com/office/drawing/2014/main" id="{051EB93A-CC2D-130C-301A-C7BC8219DB9A}"/>
              </a:ext>
            </a:extLst>
          </p:cNvPr>
          <p:cNvSpPr txBox="1"/>
          <p:nvPr/>
        </p:nvSpPr>
        <p:spPr>
          <a:xfrm>
            <a:off x="11009589" y="299499"/>
            <a:ext cx="604653" cy="2616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1100" b="0" i="0" u="none" strike="noStrike" cap="none" dirty="0">
                <a:solidFill>
                  <a:srgbClr val="3F3F3F"/>
                </a:solidFill>
                <a:latin typeface="UD デジタル 教科書体 NP-R" panose="02020400000000000000" pitchFamily="18" charset="-128"/>
                <a:ea typeface="UD デジタル 教科書体 NP-R" panose="02020400000000000000" pitchFamily="18" charset="-128"/>
                <a:cs typeface="Arial"/>
                <a:sym typeface="Arial"/>
              </a:rPr>
              <a:t>目次へ</a:t>
            </a:r>
            <a:endParaRPr dirty="0">
              <a:latin typeface="UD デジタル 教科書体 NP-R" panose="02020400000000000000" pitchFamily="18" charset="-128"/>
              <a:ea typeface="UD デジタル 教科書体 NP-R" panose="02020400000000000000" pitchFamily="18" charset="-128"/>
            </a:endParaRPr>
          </a:p>
        </p:txBody>
      </p:sp>
      <p:sp>
        <p:nvSpPr>
          <p:cNvPr id="7" name="Google Shape;108;p1">
            <a:extLst>
              <a:ext uri="{FF2B5EF4-FFF2-40B4-BE49-F238E27FC236}">
                <a16:creationId xmlns:a16="http://schemas.microsoft.com/office/drawing/2014/main" id="{2AA2A88C-2D71-7C4B-074E-2C6E12B6F2F5}"/>
              </a:ext>
            </a:extLst>
          </p:cNvPr>
          <p:cNvSpPr/>
          <p:nvPr/>
        </p:nvSpPr>
        <p:spPr>
          <a:xfrm rot="5400000">
            <a:off x="11580577" y="373816"/>
            <a:ext cx="131053" cy="112977"/>
          </a:xfrm>
          <a:prstGeom prst="triangle">
            <a:avLst>
              <a:gd name="adj" fmla="val 50000"/>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 name="Google Shape;105;p1">
            <a:hlinkClick r:id="rId4" action="ppaction://hlinksldjump"/>
            <a:extLst>
              <a:ext uri="{FF2B5EF4-FFF2-40B4-BE49-F238E27FC236}">
                <a16:creationId xmlns:a16="http://schemas.microsoft.com/office/drawing/2014/main" id="{AFF1F0B5-9130-CCB0-A1CF-729347FD6BEA}"/>
              </a:ext>
            </a:extLst>
          </p:cNvPr>
          <p:cNvSpPr/>
          <p:nvPr/>
        </p:nvSpPr>
        <p:spPr>
          <a:xfrm>
            <a:off x="10813775" y="251189"/>
            <a:ext cx="1084631" cy="358231"/>
          </a:xfrm>
          <a:prstGeom prst="rect">
            <a:avLst/>
          </a:prstGeom>
          <a:solidFill>
            <a:schemeClr val="tx1">
              <a:alpha val="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7" name="正方形/長方形 16">
            <a:extLst>
              <a:ext uri="{FF2B5EF4-FFF2-40B4-BE49-F238E27FC236}">
                <a16:creationId xmlns:a16="http://schemas.microsoft.com/office/drawing/2014/main" id="{7BFBF0EB-1658-177C-3B9E-2A01FFBBD26A}"/>
              </a:ext>
            </a:extLst>
          </p:cNvPr>
          <p:cNvSpPr/>
          <p:nvPr/>
        </p:nvSpPr>
        <p:spPr>
          <a:xfrm>
            <a:off x="1520937" y="5674144"/>
            <a:ext cx="1171938"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600" dirty="0">
                <a:latin typeface="UD デジタル 教科書体 NP-R" panose="02020400000000000000" pitchFamily="18" charset="-128"/>
                <a:ea typeface="UD デジタル 教科書体 NP-R" panose="02020400000000000000" pitchFamily="18" charset="-128"/>
              </a:rPr>
              <a:t>いきこくはくぶつかん</a:t>
            </a:r>
          </a:p>
        </p:txBody>
      </p:sp>
    </p:spTree>
    <p:extLst>
      <p:ext uri="{BB962C8B-B14F-4D97-AF65-F5344CB8AC3E}">
        <p14:creationId xmlns:p14="http://schemas.microsoft.com/office/powerpoint/2010/main" val="3561978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p:bldP spid="11" grpId="0" animBg="1"/>
      <p:bldP spid="14" grpId="0"/>
      <p:bldP spid="29" grpId="0"/>
      <p:bldP spid="24" grpId="0" animBg="1"/>
      <p:bldP spid="25" grpId="0"/>
      <p:bldP spid="21" grpId="0"/>
      <p:bldP spid="27" grpId="0" animBg="1"/>
      <p:bldP spid="28" grpId="0"/>
      <p:bldP spid="4" grpId="0" animBg="1"/>
      <p:bldP spid="5" grpId="0"/>
      <p:bldP spid="7" grpId="0" animBg="1"/>
      <p:bldP spid="8" grpId="0" animBg="1"/>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56DCB-53C3-5E35-E095-EB9798B82856}"/>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1E2B144E-8028-EF71-0546-6F03B0801536}"/>
              </a:ext>
            </a:extLst>
          </p:cNvPr>
          <p:cNvSpPr/>
          <p:nvPr/>
        </p:nvSpPr>
        <p:spPr>
          <a:xfrm>
            <a:off x="174876" y="923110"/>
            <a:ext cx="11842249" cy="5495108"/>
          </a:xfrm>
          <a:prstGeom prst="rect">
            <a:avLst/>
          </a:prstGeom>
          <a:noFill/>
          <a:ln w="38100">
            <a:solidFill>
              <a:srgbClr val="6744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B8F7AE5C-FC00-CD46-8D45-2AFB12D5C3BC}"/>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四角形: 角を丸くする 3">
            <a:extLst>
              <a:ext uri="{FF2B5EF4-FFF2-40B4-BE49-F238E27FC236}">
                <a16:creationId xmlns:a16="http://schemas.microsoft.com/office/drawing/2014/main" id="{3B3ABC3D-EAC6-BEA1-1B9F-AE9B9157F4F6}"/>
              </a:ext>
            </a:extLst>
          </p:cNvPr>
          <p:cNvSpPr/>
          <p:nvPr/>
        </p:nvSpPr>
        <p:spPr>
          <a:xfrm>
            <a:off x="3459480" y="661343"/>
            <a:ext cx="5273041" cy="503271"/>
          </a:xfrm>
          <a:prstGeom prst="roundRect">
            <a:avLst>
              <a:gd name="adj" fmla="val 50000"/>
            </a:avLst>
          </a:prstGeom>
          <a:solidFill>
            <a:srgbClr val="6744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11;p1">
            <a:extLst>
              <a:ext uri="{FF2B5EF4-FFF2-40B4-BE49-F238E27FC236}">
                <a16:creationId xmlns:a16="http://schemas.microsoft.com/office/drawing/2014/main" id="{E0F3DD3B-BFCE-E7AA-5EFD-295D62E65EAD}"/>
              </a:ext>
            </a:extLst>
          </p:cNvPr>
          <p:cNvSpPr txBox="1"/>
          <p:nvPr/>
        </p:nvSpPr>
        <p:spPr>
          <a:xfrm>
            <a:off x="3819038" y="645233"/>
            <a:ext cx="455392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税金にはどんなものがあるの？</a:t>
            </a:r>
          </a:p>
        </p:txBody>
      </p:sp>
      <p:sp>
        <p:nvSpPr>
          <p:cNvPr id="3" name="フリーフォーム: 図形 2">
            <a:extLst>
              <a:ext uri="{FF2B5EF4-FFF2-40B4-BE49-F238E27FC236}">
                <a16:creationId xmlns:a16="http://schemas.microsoft.com/office/drawing/2014/main" id="{72023FD3-0BB0-5294-7703-5269482E4B0E}"/>
              </a:ext>
            </a:extLst>
          </p:cNvPr>
          <p:cNvSpPr/>
          <p:nvPr/>
        </p:nvSpPr>
        <p:spPr>
          <a:xfrm flipV="1">
            <a:off x="417659" y="1470800"/>
            <a:ext cx="2591894" cy="692436"/>
          </a:xfrm>
          <a:custGeom>
            <a:avLst/>
            <a:gdLst>
              <a:gd name="csX0" fmla="*/ 76939 w 2591894"/>
              <a:gd name="csY0" fmla="*/ 692436 h 692436"/>
              <a:gd name="csX1" fmla="*/ 2514955 w 2591894"/>
              <a:gd name="csY1" fmla="*/ 692436 h 692436"/>
              <a:gd name="csX2" fmla="*/ 2591894 w 2591894"/>
              <a:gd name="csY2" fmla="*/ 615497 h 692436"/>
              <a:gd name="csX3" fmla="*/ 2591894 w 2591894"/>
              <a:gd name="csY3" fmla="*/ 307751 h 692436"/>
              <a:gd name="csX4" fmla="*/ 2514955 w 2591894"/>
              <a:gd name="csY4" fmla="*/ 230812 h 692436"/>
              <a:gd name="csX5" fmla="*/ 1385742 w 2591894"/>
              <a:gd name="csY5" fmla="*/ 230812 h 692436"/>
              <a:gd name="csX6" fmla="*/ 1295947 w 2591894"/>
              <a:gd name="csY6" fmla="*/ 0 h 692436"/>
              <a:gd name="csX7" fmla="*/ 1206152 w 2591894"/>
              <a:gd name="csY7" fmla="*/ 230812 h 692436"/>
              <a:gd name="csX8" fmla="*/ 76939 w 2591894"/>
              <a:gd name="csY8" fmla="*/ 230812 h 692436"/>
              <a:gd name="csX9" fmla="*/ 0 w 2591894"/>
              <a:gd name="csY9" fmla="*/ 307751 h 692436"/>
              <a:gd name="csX10" fmla="*/ 0 w 2591894"/>
              <a:gd name="csY10" fmla="*/ 615497 h 692436"/>
              <a:gd name="csX11" fmla="*/ 76939 w 2591894"/>
              <a:gd name="csY11" fmla="*/ 692436 h 6924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591894" h="692436">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2"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pic>
        <p:nvPicPr>
          <p:cNvPr id="18" name="図 17" descr="グラフィカル ユーザー インターフェイス が含まれている画像&#10;&#10;AI 生成コンテンツは誤りを含む可能性があります。">
            <a:extLst>
              <a:ext uri="{FF2B5EF4-FFF2-40B4-BE49-F238E27FC236}">
                <a16:creationId xmlns:a16="http://schemas.microsoft.com/office/drawing/2014/main" id="{81A19FC4-25C5-8E2E-20C1-19FA675BC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73" y="2480116"/>
            <a:ext cx="2193019" cy="1786524"/>
          </a:xfrm>
          <a:prstGeom prst="rect">
            <a:avLst/>
          </a:prstGeom>
        </p:spPr>
      </p:pic>
      <p:sp>
        <p:nvSpPr>
          <p:cNvPr id="22" name="Google Shape;111;p1">
            <a:extLst>
              <a:ext uri="{FF2B5EF4-FFF2-40B4-BE49-F238E27FC236}">
                <a16:creationId xmlns:a16="http://schemas.microsoft.com/office/drawing/2014/main" id="{E2E49B17-41FA-54FA-37FB-EEEE21FAA003}"/>
              </a:ext>
            </a:extLst>
          </p:cNvPr>
          <p:cNvSpPr txBox="1"/>
          <p:nvPr/>
        </p:nvSpPr>
        <p:spPr>
          <a:xfrm>
            <a:off x="655844" y="1489268"/>
            <a:ext cx="2115524"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買い物をすると</a:t>
            </a:r>
          </a:p>
        </p:txBody>
      </p:sp>
      <p:sp>
        <p:nvSpPr>
          <p:cNvPr id="37" name="Google Shape;111;p1">
            <a:extLst>
              <a:ext uri="{FF2B5EF4-FFF2-40B4-BE49-F238E27FC236}">
                <a16:creationId xmlns:a16="http://schemas.microsoft.com/office/drawing/2014/main" id="{7C29C8B4-D9A6-AD3E-F41A-E987D0220E23}"/>
              </a:ext>
            </a:extLst>
          </p:cNvPr>
          <p:cNvSpPr txBox="1"/>
          <p:nvPr/>
        </p:nvSpPr>
        <p:spPr>
          <a:xfrm>
            <a:off x="401780" y="4537109"/>
            <a:ext cx="2623651" cy="978689"/>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買い物をしたときに支払っ</a:t>
            </a:r>
            <a:endParaRPr kumimoji="1" lang="en-US" altLang="ja-JP"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た消費税は、お店などがま</a:t>
            </a:r>
            <a:endParaRPr kumimoji="1" lang="en-US" altLang="ja-JP"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とめて税務署に納めます。</a:t>
            </a:r>
          </a:p>
        </p:txBody>
      </p:sp>
      <p:sp>
        <p:nvSpPr>
          <p:cNvPr id="60" name="四角形: 角を丸くする 59">
            <a:extLst>
              <a:ext uri="{FF2B5EF4-FFF2-40B4-BE49-F238E27FC236}">
                <a16:creationId xmlns:a16="http://schemas.microsoft.com/office/drawing/2014/main" id="{AF8FF28F-C939-1E28-6089-F59A57B947D0}"/>
              </a:ext>
            </a:extLst>
          </p:cNvPr>
          <p:cNvSpPr/>
          <p:nvPr/>
        </p:nvSpPr>
        <p:spPr>
          <a:xfrm>
            <a:off x="417660" y="5654789"/>
            <a:ext cx="2591893" cy="489839"/>
          </a:xfrm>
          <a:prstGeom prst="roundRect">
            <a:avLst>
              <a:gd name="adj" fmla="val 50000"/>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Google Shape;111;p1">
            <a:extLst>
              <a:ext uri="{FF2B5EF4-FFF2-40B4-BE49-F238E27FC236}">
                <a16:creationId xmlns:a16="http://schemas.microsoft.com/office/drawing/2014/main" id="{3C0937AB-87BB-15A9-5610-EDC4B1402A5D}"/>
              </a:ext>
            </a:extLst>
          </p:cNvPr>
          <p:cNvSpPr txBox="1"/>
          <p:nvPr/>
        </p:nvSpPr>
        <p:spPr>
          <a:xfrm>
            <a:off x="535450" y="5687363"/>
            <a:ext cx="2356312"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消費税・地方消費税</a:t>
            </a:r>
          </a:p>
        </p:txBody>
      </p:sp>
      <p:sp>
        <p:nvSpPr>
          <p:cNvPr id="6" name="フリーフォーム: 図形 5">
            <a:extLst>
              <a:ext uri="{FF2B5EF4-FFF2-40B4-BE49-F238E27FC236}">
                <a16:creationId xmlns:a16="http://schemas.microsoft.com/office/drawing/2014/main" id="{53488367-289D-554F-D8F4-0E0D0B5B8579}"/>
              </a:ext>
            </a:extLst>
          </p:cNvPr>
          <p:cNvSpPr/>
          <p:nvPr/>
        </p:nvSpPr>
        <p:spPr>
          <a:xfrm flipV="1">
            <a:off x="3339255" y="1470800"/>
            <a:ext cx="2591894" cy="692436"/>
          </a:xfrm>
          <a:custGeom>
            <a:avLst/>
            <a:gdLst>
              <a:gd name="csX0" fmla="*/ 76939 w 2591894"/>
              <a:gd name="csY0" fmla="*/ 692436 h 692436"/>
              <a:gd name="csX1" fmla="*/ 2514955 w 2591894"/>
              <a:gd name="csY1" fmla="*/ 692436 h 692436"/>
              <a:gd name="csX2" fmla="*/ 2591894 w 2591894"/>
              <a:gd name="csY2" fmla="*/ 615497 h 692436"/>
              <a:gd name="csX3" fmla="*/ 2591894 w 2591894"/>
              <a:gd name="csY3" fmla="*/ 307751 h 692436"/>
              <a:gd name="csX4" fmla="*/ 2514955 w 2591894"/>
              <a:gd name="csY4" fmla="*/ 230812 h 692436"/>
              <a:gd name="csX5" fmla="*/ 1385742 w 2591894"/>
              <a:gd name="csY5" fmla="*/ 230812 h 692436"/>
              <a:gd name="csX6" fmla="*/ 1295947 w 2591894"/>
              <a:gd name="csY6" fmla="*/ 0 h 692436"/>
              <a:gd name="csX7" fmla="*/ 1206153 w 2591894"/>
              <a:gd name="csY7" fmla="*/ 230812 h 692436"/>
              <a:gd name="csX8" fmla="*/ 76939 w 2591894"/>
              <a:gd name="csY8" fmla="*/ 230812 h 692436"/>
              <a:gd name="csX9" fmla="*/ 0 w 2591894"/>
              <a:gd name="csY9" fmla="*/ 307751 h 692436"/>
              <a:gd name="csX10" fmla="*/ 0 w 2591894"/>
              <a:gd name="csY10" fmla="*/ 615497 h 692436"/>
              <a:gd name="csX11" fmla="*/ 76939 w 2591894"/>
              <a:gd name="csY11" fmla="*/ 692436 h 6924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591894" h="692436">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3"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9" name="Google Shape;111;p1">
            <a:extLst>
              <a:ext uri="{FF2B5EF4-FFF2-40B4-BE49-F238E27FC236}">
                <a16:creationId xmlns:a16="http://schemas.microsoft.com/office/drawing/2014/main" id="{5A2F3CA5-2FB2-D587-9252-AE80BC70073F}"/>
              </a:ext>
            </a:extLst>
          </p:cNvPr>
          <p:cNvSpPr txBox="1"/>
          <p:nvPr/>
        </p:nvSpPr>
        <p:spPr>
          <a:xfrm>
            <a:off x="3385875" y="1489268"/>
            <a:ext cx="2498655"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会社で働いている人は</a:t>
            </a:r>
          </a:p>
        </p:txBody>
      </p:sp>
      <p:sp>
        <p:nvSpPr>
          <p:cNvPr id="70" name="Google Shape;111;p1">
            <a:extLst>
              <a:ext uri="{FF2B5EF4-FFF2-40B4-BE49-F238E27FC236}">
                <a16:creationId xmlns:a16="http://schemas.microsoft.com/office/drawing/2014/main" id="{0A9B253E-2DAC-597C-91DB-16E62273D243}"/>
              </a:ext>
            </a:extLst>
          </p:cNvPr>
          <p:cNvSpPr txBox="1"/>
          <p:nvPr/>
        </p:nvSpPr>
        <p:spPr>
          <a:xfrm>
            <a:off x="3323002" y="4537109"/>
            <a:ext cx="2624400" cy="6832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給料から税金などが差し引</a:t>
            </a:r>
            <a:endParaRPr lang="en-US" altLang="ja-JP" sz="1600" dirty="0">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lang="ja-JP" altLang="en-US" sz="1600" dirty="0">
                <a:latin typeface="UD デジタル 教科書体 NP-R" panose="02020400000000000000" pitchFamily="18" charset="-128"/>
                <a:ea typeface="UD デジタル 教科書体 NP-R" panose="02020400000000000000" pitchFamily="18" charset="-128"/>
                <a:cs typeface="Arial"/>
                <a:sym typeface="Arial"/>
              </a:rPr>
              <a:t>かれます。</a:t>
            </a:r>
            <a:endPar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72" name="四角形: 角を丸くする 71">
            <a:extLst>
              <a:ext uri="{FF2B5EF4-FFF2-40B4-BE49-F238E27FC236}">
                <a16:creationId xmlns:a16="http://schemas.microsoft.com/office/drawing/2014/main" id="{E86D2F21-3323-0F83-6186-3C16242CE1D5}"/>
              </a:ext>
            </a:extLst>
          </p:cNvPr>
          <p:cNvSpPr/>
          <p:nvPr/>
        </p:nvSpPr>
        <p:spPr>
          <a:xfrm>
            <a:off x="3339256" y="5654789"/>
            <a:ext cx="2591893" cy="489839"/>
          </a:xfrm>
          <a:prstGeom prst="roundRect">
            <a:avLst>
              <a:gd name="adj" fmla="val 50000"/>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Google Shape;111;p1">
            <a:extLst>
              <a:ext uri="{FF2B5EF4-FFF2-40B4-BE49-F238E27FC236}">
                <a16:creationId xmlns:a16="http://schemas.microsoft.com/office/drawing/2014/main" id="{A04FC305-E590-2DE7-3E25-A42AD1921975}"/>
              </a:ext>
            </a:extLst>
          </p:cNvPr>
          <p:cNvSpPr txBox="1"/>
          <p:nvPr/>
        </p:nvSpPr>
        <p:spPr>
          <a:xfrm>
            <a:off x="3457046" y="5687363"/>
            <a:ext cx="2356312"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所得</a:t>
            </a: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税・県市町民税</a:t>
            </a:r>
          </a:p>
        </p:txBody>
      </p:sp>
      <p:sp>
        <p:nvSpPr>
          <p:cNvPr id="7" name="フリーフォーム: 図形 6">
            <a:extLst>
              <a:ext uri="{FF2B5EF4-FFF2-40B4-BE49-F238E27FC236}">
                <a16:creationId xmlns:a16="http://schemas.microsoft.com/office/drawing/2014/main" id="{076F5BF9-0036-F925-8E6A-344EE6539EA5}"/>
              </a:ext>
            </a:extLst>
          </p:cNvPr>
          <p:cNvSpPr/>
          <p:nvPr/>
        </p:nvSpPr>
        <p:spPr>
          <a:xfrm flipV="1">
            <a:off x="6260851" y="1470800"/>
            <a:ext cx="2591894" cy="692436"/>
          </a:xfrm>
          <a:custGeom>
            <a:avLst/>
            <a:gdLst>
              <a:gd name="csX0" fmla="*/ 76939 w 2591894"/>
              <a:gd name="csY0" fmla="*/ 692436 h 692436"/>
              <a:gd name="csX1" fmla="*/ 2514955 w 2591894"/>
              <a:gd name="csY1" fmla="*/ 692436 h 692436"/>
              <a:gd name="csX2" fmla="*/ 2591894 w 2591894"/>
              <a:gd name="csY2" fmla="*/ 615497 h 692436"/>
              <a:gd name="csX3" fmla="*/ 2591894 w 2591894"/>
              <a:gd name="csY3" fmla="*/ 307751 h 692436"/>
              <a:gd name="csX4" fmla="*/ 2514955 w 2591894"/>
              <a:gd name="csY4" fmla="*/ 230812 h 692436"/>
              <a:gd name="csX5" fmla="*/ 1385742 w 2591894"/>
              <a:gd name="csY5" fmla="*/ 230812 h 692436"/>
              <a:gd name="csX6" fmla="*/ 1295947 w 2591894"/>
              <a:gd name="csY6" fmla="*/ 0 h 692436"/>
              <a:gd name="csX7" fmla="*/ 1206153 w 2591894"/>
              <a:gd name="csY7" fmla="*/ 230812 h 692436"/>
              <a:gd name="csX8" fmla="*/ 76939 w 2591894"/>
              <a:gd name="csY8" fmla="*/ 230812 h 692436"/>
              <a:gd name="csX9" fmla="*/ 0 w 2591894"/>
              <a:gd name="csY9" fmla="*/ 307751 h 692436"/>
              <a:gd name="csX10" fmla="*/ 0 w 2591894"/>
              <a:gd name="csY10" fmla="*/ 615497 h 692436"/>
              <a:gd name="csX11" fmla="*/ 76939 w 2591894"/>
              <a:gd name="csY11" fmla="*/ 692436 h 6924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591894" h="692436">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3"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9" name="Google Shape;111;p1">
            <a:extLst>
              <a:ext uri="{FF2B5EF4-FFF2-40B4-BE49-F238E27FC236}">
                <a16:creationId xmlns:a16="http://schemas.microsoft.com/office/drawing/2014/main" id="{FCC47586-6AB0-0917-47F3-10ECB34CD830}"/>
              </a:ext>
            </a:extLst>
          </p:cNvPr>
          <p:cNvSpPr txBox="1"/>
          <p:nvPr/>
        </p:nvSpPr>
        <p:spPr>
          <a:xfrm>
            <a:off x="6424998" y="1489268"/>
            <a:ext cx="2263601"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商売をしている人は</a:t>
            </a:r>
          </a:p>
        </p:txBody>
      </p:sp>
      <p:sp>
        <p:nvSpPr>
          <p:cNvPr id="80" name="Google Shape;111;p1">
            <a:extLst>
              <a:ext uri="{FF2B5EF4-FFF2-40B4-BE49-F238E27FC236}">
                <a16:creationId xmlns:a16="http://schemas.microsoft.com/office/drawing/2014/main" id="{2CF5961A-50EB-9508-9B89-469B94ACE892}"/>
              </a:ext>
            </a:extLst>
          </p:cNvPr>
          <p:cNvSpPr txBox="1"/>
          <p:nvPr/>
        </p:nvSpPr>
        <p:spPr>
          <a:xfrm>
            <a:off x="6244600" y="4537109"/>
            <a:ext cx="2624400" cy="6832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1" lang="en-US" altLang="ja-JP"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1</a:t>
            </a: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年に</a:t>
            </a:r>
            <a:r>
              <a:rPr kumimoji="1" lang="en-US" altLang="ja-JP"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1</a:t>
            </a: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度、自分の税金の</a:t>
            </a:r>
            <a:endParaRPr kumimoji="1" lang="en-US" altLang="ja-JP"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額を計算して納めます。</a:t>
            </a:r>
            <a:endParaRPr kumimoji="1" lang="en-US" altLang="ja-JP"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82" name="四角形: 角を丸くする 81">
            <a:extLst>
              <a:ext uri="{FF2B5EF4-FFF2-40B4-BE49-F238E27FC236}">
                <a16:creationId xmlns:a16="http://schemas.microsoft.com/office/drawing/2014/main" id="{4FDC53D1-701A-3BF8-4D00-5F65824EDC75}"/>
              </a:ext>
            </a:extLst>
          </p:cNvPr>
          <p:cNvSpPr/>
          <p:nvPr/>
        </p:nvSpPr>
        <p:spPr>
          <a:xfrm>
            <a:off x="6260852" y="5654789"/>
            <a:ext cx="2591893" cy="489839"/>
          </a:xfrm>
          <a:prstGeom prst="roundRect">
            <a:avLst>
              <a:gd name="adj" fmla="val 50000"/>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Google Shape;111;p1">
            <a:extLst>
              <a:ext uri="{FF2B5EF4-FFF2-40B4-BE49-F238E27FC236}">
                <a16:creationId xmlns:a16="http://schemas.microsoft.com/office/drawing/2014/main" id="{07F52D89-ED89-135A-CF70-EC03315F8F09}"/>
              </a:ext>
            </a:extLst>
          </p:cNvPr>
          <p:cNvSpPr txBox="1"/>
          <p:nvPr/>
        </p:nvSpPr>
        <p:spPr>
          <a:xfrm>
            <a:off x="6378642" y="5687363"/>
            <a:ext cx="2356312"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所得税・事業税</a:t>
            </a:r>
          </a:p>
        </p:txBody>
      </p:sp>
      <p:sp>
        <p:nvSpPr>
          <p:cNvPr id="8" name="フリーフォーム: 図形 7">
            <a:extLst>
              <a:ext uri="{FF2B5EF4-FFF2-40B4-BE49-F238E27FC236}">
                <a16:creationId xmlns:a16="http://schemas.microsoft.com/office/drawing/2014/main" id="{BD5EA206-6921-4274-8B8D-464C5B50F828}"/>
              </a:ext>
            </a:extLst>
          </p:cNvPr>
          <p:cNvSpPr/>
          <p:nvPr/>
        </p:nvSpPr>
        <p:spPr>
          <a:xfrm flipV="1">
            <a:off x="9182447" y="1470800"/>
            <a:ext cx="2591894" cy="692436"/>
          </a:xfrm>
          <a:custGeom>
            <a:avLst/>
            <a:gdLst>
              <a:gd name="csX0" fmla="*/ 76939 w 2591894"/>
              <a:gd name="csY0" fmla="*/ 692436 h 692436"/>
              <a:gd name="csX1" fmla="*/ 2514955 w 2591894"/>
              <a:gd name="csY1" fmla="*/ 692436 h 692436"/>
              <a:gd name="csX2" fmla="*/ 2591894 w 2591894"/>
              <a:gd name="csY2" fmla="*/ 615497 h 692436"/>
              <a:gd name="csX3" fmla="*/ 2591894 w 2591894"/>
              <a:gd name="csY3" fmla="*/ 307751 h 692436"/>
              <a:gd name="csX4" fmla="*/ 2514955 w 2591894"/>
              <a:gd name="csY4" fmla="*/ 230812 h 692436"/>
              <a:gd name="csX5" fmla="*/ 1385742 w 2591894"/>
              <a:gd name="csY5" fmla="*/ 230812 h 692436"/>
              <a:gd name="csX6" fmla="*/ 1295947 w 2591894"/>
              <a:gd name="csY6" fmla="*/ 0 h 692436"/>
              <a:gd name="csX7" fmla="*/ 1206152 w 2591894"/>
              <a:gd name="csY7" fmla="*/ 230812 h 692436"/>
              <a:gd name="csX8" fmla="*/ 76939 w 2591894"/>
              <a:gd name="csY8" fmla="*/ 230812 h 692436"/>
              <a:gd name="csX9" fmla="*/ 0 w 2591894"/>
              <a:gd name="csY9" fmla="*/ 307751 h 692436"/>
              <a:gd name="csX10" fmla="*/ 0 w 2591894"/>
              <a:gd name="csY10" fmla="*/ 615497 h 692436"/>
              <a:gd name="csX11" fmla="*/ 76939 w 2591894"/>
              <a:gd name="csY11" fmla="*/ 692436 h 6924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591894" h="692436">
                <a:moveTo>
                  <a:pt x="76939" y="692436"/>
                </a:moveTo>
                <a:lnTo>
                  <a:pt x="2514955" y="692436"/>
                </a:lnTo>
                <a:cubicBezTo>
                  <a:pt x="2557447" y="692436"/>
                  <a:pt x="2591894" y="657989"/>
                  <a:pt x="2591894" y="615497"/>
                </a:cubicBezTo>
                <a:lnTo>
                  <a:pt x="2591894" y="307751"/>
                </a:lnTo>
                <a:cubicBezTo>
                  <a:pt x="2591894" y="265259"/>
                  <a:pt x="2557447" y="230812"/>
                  <a:pt x="2514955" y="230812"/>
                </a:cubicBezTo>
                <a:lnTo>
                  <a:pt x="1385742" y="230812"/>
                </a:lnTo>
                <a:lnTo>
                  <a:pt x="1295947" y="0"/>
                </a:lnTo>
                <a:lnTo>
                  <a:pt x="1206152" y="230812"/>
                </a:lnTo>
                <a:lnTo>
                  <a:pt x="76939" y="230812"/>
                </a:lnTo>
                <a:cubicBezTo>
                  <a:pt x="34447" y="230812"/>
                  <a:pt x="0" y="265259"/>
                  <a:pt x="0" y="307751"/>
                </a:cubicBezTo>
                <a:lnTo>
                  <a:pt x="0" y="615497"/>
                </a:lnTo>
                <a:cubicBezTo>
                  <a:pt x="0" y="657989"/>
                  <a:pt x="34447" y="692436"/>
                  <a:pt x="76939" y="692436"/>
                </a:cubicBezTo>
                <a:close/>
              </a:path>
            </a:pathLst>
          </a:custGeom>
          <a:solidFill>
            <a:srgbClr val="DD6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9" name="Google Shape;111;p1">
            <a:extLst>
              <a:ext uri="{FF2B5EF4-FFF2-40B4-BE49-F238E27FC236}">
                <a16:creationId xmlns:a16="http://schemas.microsoft.com/office/drawing/2014/main" id="{93830742-0B82-79ED-C959-6F69962A37BC}"/>
              </a:ext>
            </a:extLst>
          </p:cNvPr>
          <p:cNvSpPr txBox="1"/>
          <p:nvPr/>
        </p:nvSpPr>
        <p:spPr>
          <a:xfrm>
            <a:off x="9420632" y="1489268"/>
            <a:ext cx="2115524"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会社も</a:t>
            </a:r>
          </a:p>
        </p:txBody>
      </p:sp>
      <p:sp>
        <p:nvSpPr>
          <p:cNvPr id="90" name="Google Shape;111;p1">
            <a:extLst>
              <a:ext uri="{FF2B5EF4-FFF2-40B4-BE49-F238E27FC236}">
                <a16:creationId xmlns:a16="http://schemas.microsoft.com/office/drawing/2014/main" id="{A5C5F2D7-C0CD-A0D3-24FC-AE69E03A6C1F}"/>
              </a:ext>
            </a:extLst>
          </p:cNvPr>
          <p:cNvSpPr txBox="1"/>
          <p:nvPr/>
        </p:nvSpPr>
        <p:spPr>
          <a:xfrm>
            <a:off x="9060582" y="4537109"/>
            <a:ext cx="2624400" cy="6832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会社も税金の額を計算して</a:t>
            </a:r>
            <a:endParaRPr kumimoji="1" lang="en-US" altLang="ja-JP"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納めます。</a:t>
            </a:r>
          </a:p>
        </p:txBody>
      </p:sp>
      <p:sp>
        <p:nvSpPr>
          <p:cNvPr id="92" name="四角形: 角を丸くする 91">
            <a:extLst>
              <a:ext uri="{FF2B5EF4-FFF2-40B4-BE49-F238E27FC236}">
                <a16:creationId xmlns:a16="http://schemas.microsoft.com/office/drawing/2014/main" id="{EC123F53-59A6-5EE1-9FDE-DA5B5EA92513}"/>
              </a:ext>
            </a:extLst>
          </p:cNvPr>
          <p:cNvSpPr/>
          <p:nvPr/>
        </p:nvSpPr>
        <p:spPr>
          <a:xfrm>
            <a:off x="9182448" y="5654789"/>
            <a:ext cx="2591893" cy="489839"/>
          </a:xfrm>
          <a:prstGeom prst="roundRect">
            <a:avLst>
              <a:gd name="adj" fmla="val 50000"/>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Google Shape;111;p1">
            <a:extLst>
              <a:ext uri="{FF2B5EF4-FFF2-40B4-BE49-F238E27FC236}">
                <a16:creationId xmlns:a16="http://schemas.microsoft.com/office/drawing/2014/main" id="{839059C0-1632-2314-9968-5BCAE13FE38A}"/>
              </a:ext>
            </a:extLst>
          </p:cNvPr>
          <p:cNvSpPr txBox="1"/>
          <p:nvPr/>
        </p:nvSpPr>
        <p:spPr>
          <a:xfrm>
            <a:off x="9300238" y="5687363"/>
            <a:ext cx="2356312" cy="4246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法人税</a:t>
            </a:r>
          </a:p>
        </p:txBody>
      </p:sp>
      <p:pic>
        <p:nvPicPr>
          <p:cNvPr id="98" name="図 97" descr="アイコン が含まれている画像&#10;&#10;AI 生成コンテンツは誤りを含む可能性があります。">
            <a:extLst>
              <a:ext uri="{FF2B5EF4-FFF2-40B4-BE49-F238E27FC236}">
                <a16:creationId xmlns:a16="http://schemas.microsoft.com/office/drawing/2014/main" id="{1EDE44AE-7FF6-A1A3-4965-49EBFB8C2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191" y="2301513"/>
            <a:ext cx="2154844" cy="2096605"/>
          </a:xfrm>
          <a:prstGeom prst="rect">
            <a:avLst/>
          </a:prstGeom>
        </p:spPr>
      </p:pic>
      <p:pic>
        <p:nvPicPr>
          <p:cNvPr id="100" name="図 99" descr="レゴのキャラクター&#10;&#10;AI 生成コンテンツは誤りを含む可能性があります。">
            <a:extLst>
              <a:ext uri="{FF2B5EF4-FFF2-40B4-BE49-F238E27FC236}">
                <a16:creationId xmlns:a16="http://schemas.microsoft.com/office/drawing/2014/main" id="{A6685B3E-5CFC-0292-3791-BE99AC82D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798" y="2458668"/>
            <a:ext cx="2412000" cy="1862839"/>
          </a:xfrm>
          <a:prstGeom prst="rect">
            <a:avLst/>
          </a:prstGeom>
        </p:spPr>
      </p:pic>
      <p:pic>
        <p:nvPicPr>
          <p:cNvPr id="102" name="図 101" descr="部屋 が含まれている画像&#10;&#10;AI 生成コンテンツは誤りを含む可能性があります。">
            <a:extLst>
              <a:ext uri="{FF2B5EF4-FFF2-40B4-BE49-F238E27FC236}">
                <a16:creationId xmlns:a16="http://schemas.microsoft.com/office/drawing/2014/main" id="{2F757B8A-38C8-A4B3-AB14-E91F9CBC5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3001" y="2290921"/>
            <a:ext cx="1508920" cy="2096605"/>
          </a:xfrm>
          <a:prstGeom prst="rect">
            <a:avLst/>
          </a:prstGeom>
        </p:spPr>
      </p:pic>
      <p:sp>
        <p:nvSpPr>
          <p:cNvPr id="9" name="四角形: 角を丸くする 8">
            <a:extLst>
              <a:ext uri="{FF2B5EF4-FFF2-40B4-BE49-F238E27FC236}">
                <a16:creationId xmlns:a16="http://schemas.microsoft.com/office/drawing/2014/main" id="{5E80B5C2-0775-EA3D-0C5D-40522C8E0B07}"/>
              </a:ext>
            </a:extLst>
          </p:cNvPr>
          <p:cNvSpPr/>
          <p:nvPr/>
        </p:nvSpPr>
        <p:spPr>
          <a:xfrm>
            <a:off x="414485" y="6494298"/>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47A40F5D-655F-B573-B72A-57B7F29A9BC3}"/>
              </a:ext>
            </a:extLst>
          </p:cNvPr>
          <p:cNvSpPr txBox="1"/>
          <p:nvPr/>
        </p:nvSpPr>
        <p:spPr>
          <a:xfrm>
            <a:off x="389145" y="6505877"/>
            <a:ext cx="1265576" cy="307777"/>
          </a:xfrm>
          <a:prstGeom prst="rect">
            <a:avLst/>
          </a:prstGeom>
          <a:noFill/>
          <a:ln>
            <a:noFill/>
          </a:ln>
        </p:spPr>
        <p:txBody>
          <a:bodyPr wrap="square">
            <a:spAutoFit/>
          </a:bodyPr>
          <a:lstStyle/>
          <a:p>
            <a:pPr algn="ctr"/>
            <a:r>
              <a:rPr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詳しく学ぼう</a:t>
            </a:r>
          </a:p>
        </p:txBody>
      </p:sp>
      <p:sp>
        <p:nvSpPr>
          <p:cNvPr id="11" name="テキスト ボックス 10">
            <a:extLst>
              <a:ext uri="{FF2B5EF4-FFF2-40B4-BE49-F238E27FC236}">
                <a16:creationId xmlns:a16="http://schemas.microsoft.com/office/drawing/2014/main" id="{5D43F641-6AD8-34A9-BE1C-C46C63FE3DF8}"/>
              </a:ext>
            </a:extLst>
          </p:cNvPr>
          <p:cNvSpPr txBox="1"/>
          <p:nvPr/>
        </p:nvSpPr>
        <p:spPr>
          <a:xfrm>
            <a:off x="1667944" y="6517162"/>
            <a:ext cx="3417011" cy="285206"/>
          </a:xfrm>
          <a:prstGeom prst="rect">
            <a:avLst/>
          </a:prstGeom>
          <a:noFill/>
        </p:spPr>
        <p:txBody>
          <a:bodyPr wrap="square" rtlCol="0">
            <a:spAutoFit/>
          </a:bodyPr>
          <a:lstStyle/>
          <a:p>
            <a:pP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もっと知りたい税のこと（財務省ホームページ）　</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p:txBody>
      </p:sp>
      <p:sp>
        <p:nvSpPr>
          <p:cNvPr id="12" name="テキスト ボックス 11">
            <a:hlinkClick r:id="rId6"/>
            <a:extLst>
              <a:ext uri="{FF2B5EF4-FFF2-40B4-BE49-F238E27FC236}">
                <a16:creationId xmlns:a16="http://schemas.microsoft.com/office/drawing/2014/main" id="{9CF8319A-E46A-A4F2-9A96-5F7F48CCB175}"/>
              </a:ext>
            </a:extLst>
          </p:cNvPr>
          <p:cNvSpPr txBox="1"/>
          <p:nvPr/>
        </p:nvSpPr>
        <p:spPr>
          <a:xfrm>
            <a:off x="4773655" y="6517162"/>
            <a:ext cx="6398265" cy="285206"/>
          </a:xfrm>
          <a:prstGeom prst="rect">
            <a:avLst/>
          </a:prstGeom>
          <a:noFill/>
        </p:spPr>
        <p:txBody>
          <a:bodyPr wrap="square">
            <a:spAutoFit/>
          </a:bodyPr>
          <a:lstStyle/>
          <a:p>
            <a:pPr>
              <a:lnSpc>
                <a:spcPct val="120000"/>
              </a:lnSpc>
            </a:pPr>
            <a:r>
              <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6"/>
              </a:rPr>
              <a:t>https://www.mof.go.jp/tax_policy/publication/brochure/zeisei0707_pdf/index.html</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052874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par>
                                <p:cTn id="47" presetID="10"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fade">
                                      <p:cBhvr>
                                        <p:cTn id="49" dur="500"/>
                                        <p:tgtEl>
                                          <p:spTgt spid="98"/>
                                        </p:tgtEl>
                                      </p:cBhvr>
                                    </p:animEffect>
                                  </p:childTnLst>
                                </p:cTn>
                              </p:par>
                              <p:par>
                                <p:cTn id="50" presetID="10" presetClass="entr" presetSubtype="0" fill="hold" nodeType="with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cTn>
                              </p:par>
                              <p:par>
                                <p:cTn id="53" presetID="10" presetClass="entr" presetSubtype="0"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500"/>
                                        <p:tgtEl>
                                          <p:spTgt spid="10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fade">
                                      <p:cBhvr>
                                        <p:cTn id="73" dur="500"/>
                                        <p:tgtEl>
                                          <p:spTgt spid="7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fade">
                                      <p:cBhvr>
                                        <p:cTn id="86" dur="500"/>
                                        <p:tgtEl>
                                          <p:spTgt spid="8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fade">
                                      <p:cBhvr>
                                        <p:cTn id="91" dur="500"/>
                                        <p:tgtEl>
                                          <p:spTgt spid="8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3"/>
                                        </p:tgtEl>
                                        <p:attrNameLst>
                                          <p:attrName>style.visibility</p:attrName>
                                        </p:attrNameLst>
                                      </p:cBhvr>
                                      <p:to>
                                        <p:strVal val="visible"/>
                                      </p:to>
                                    </p:set>
                                    <p:animEffect transition="in" filter="fade">
                                      <p:cBhvr>
                                        <p:cTn id="94" dur="500"/>
                                        <p:tgtEl>
                                          <p:spTgt spid="8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fade">
                                      <p:cBhvr>
                                        <p:cTn id="99" dur="500"/>
                                        <p:tgtEl>
                                          <p:spTgt spid="90"/>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92"/>
                                        </p:tgtEl>
                                        <p:attrNameLst>
                                          <p:attrName>style.visibility</p:attrName>
                                        </p:attrNameLst>
                                      </p:cBhvr>
                                      <p:to>
                                        <p:strVal val="visible"/>
                                      </p:to>
                                    </p:set>
                                    <p:animEffect transition="in" filter="fade">
                                      <p:cBhvr>
                                        <p:cTn id="104" dur="500"/>
                                        <p:tgtEl>
                                          <p:spTgt spid="9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fade">
                                      <p:cBhvr>
                                        <p:cTn id="107" dur="500"/>
                                        <p:tgtEl>
                                          <p:spTgt spid="93"/>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fade">
                                      <p:cBhvr>
                                        <p:cTn id="110" dur="500"/>
                                        <p:tgtEl>
                                          <p:spTgt spid="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500"/>
                                        <p:tgtEl>
                                          <p:spTgt spid="10"/>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500"/>
                                        <p:tgtEl>
                                          <p:spTgt spid="1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animBg="1"/>
      <p:bldP spid="5" grpId="0"/>
      <p:bldP spid="3" grpId="0" animBg="1"/>
      <p:bldP spid="22" grpId="0"/>
      <p:bldP spid="37" grpId="0"/>
      <p:bldP spid="60" grpId="0" animBg="1"/>
      <p:bldP spid="63" grpId="0"/>
      <p:bldP spid="6" grpId="0" animBg="1"/>
      <p:bldP spid="69" grpId="0"/>
      <p:bldP spid="70" grpId="0"/>
      <p:bldP spid="72" grpId="0" animBg="1"/>
      <p:bldP spid="73" grpId="0"/>
      <p:bldP spid="7" grpId="0" animBg="1"/>
      <p:bldP spid="79" grpId="0"/>
      <p:bldP spid="80" grpId="0"/>
      <p:bldP spid="82" grpId="0" animBg="1"/>
      <p:bldP spid="83" grpId="0"/>
      <p:bldP spid="8" grpId="0" animBg="1"/>
      <p:bldP spid="89" grpId="0"/>
      <p:bldP spid="90" grpId="0"/>
      <p:bldP spid="92" grpId="0" animBg="1"/>
      <p:bldP spid="93" grpId="0"/>
      <p:bldP spid="9" grpId="0" animBg="1"/>
      <p:bldP spid="10" grpId="0"/>
      <p:bldP spid="11"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4618-350C-2DB1-E062-59C5375A84E0}"/>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76B5E071-BC8F-F249-CCCF-A4C1FB0B5BC5}"/>
              </a:ext>
            </a:extLst>
          </p:cNvPr>
          <p:cNvSpPr/>
          <p:nvPr/>
        </p:nvSpPr>
        <p:spPr>
          <a:xfrm>
            <a:off x="174876" y="923110"/>
            <a:ext cx="11842249" cy="5495108"/>
          </a:xfrm>
          <a:prstGeom prst="rect">
            <a:avLst/>
          </a:prstGeom>
          <a:noFill/>
          <a:ln w="38100">
            <a:solidFill>
              <a:srgbClr val="009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7CCAEB3B-76C3-BE96-00A4-22A190158AC6}"/>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四角形: 角を丸くする 3">
            <a:extLst>
              <a:ext uri="{FF2B5EF4-FFF2-40B4-BE49-F238E27FC236}">
                <a16:creationId xmlns:a16="http://schemas.microsoft.com/office/drawing/2014/main" id="{8C3332D7-3AB4-E0F1-527F-96EE7C3DB495}"/>
              </a:ext>
            </a:extLst>
          </p:cNvPr>
          <p:cNvSpPr/>
          <p:nvPr/>
        </p:nvSpPr>
        <p:spPr>
          <a:xfrm>
            <a:off x="3459480" y="661343"/>
            <a:ext cx="5273041" cy="503271"/>
          </a:xfrm>
          <a:prstGeom prst="roundRect">
            <a:avLst>
              <a:gd name="adj" fmla="val 50000"/>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11;p1">
            <a:extLst>
              <a:ext uri="{FF2B5EF4-FFF2-40B4-BE49-F238E27FC236}">
                <a16:creationId xmlns:a16="http://schemas.microsoft.com/office/drawing/2014/main" id="{1FE0342B-C171-C077-6D82-BEF305803157}"/>
              </a:ext>
            </a:extLst>
          </p:cNvPr>
          <p:cNvSpPr txBox="1"/>
          <p:nvPr/>
        </p:nvSpPr>
        <p:spPr>
          <a:xfrm>
            <a:off x="3624089" y="645233"/>
            <a:ext cx="4943822" cy="535491"/>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ja-JP" altLang="en-US" sz="2400"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納められた税金はどこにいくの？</a:t>
            </a:r>
          </a:p>
        </p:txBody>
      </p:sp>
      <p:sp>
        <p:nvSpPr>
          <p:cNvPr id="28" name="Google Shape;111;p1">
            <a:extLst>
              <a:ext uri="{FF2B5EF4-FFF2-40B4-BE49-F238E27FC236}">
                <a16:creationId xmlns:a16="http://schemas.microsoft.com/office/drawing/2014/main" id="{0DA1745D-A41B-DACE-6676-A077C39F4FB2}"/>
              </a:ext>
            </a:extLst>
          </p:cNvPr>
          <p:cNvSpPr txBox="1"/>
          <p:nvPr/>
        </p:nvSpPr>
        <p:spPr>
          <a:xfrm>
            <a:off x="8405998" y="5202505"/>
            <a:ext cx="3253075" cy="7570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1</a:t>
            </a:r>
            <a:r>
              <a:rPr kumimoji="1" lang="ja-JP" altLang="en-US"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年間に県内の</a:t>
            </a:r>
            <a:r>
              <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21</a:t>
            </a:r>
            <a:r>
              <a:rPr kumimoji="1" lang="ja-JP" altLang="en-US"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市町に</a:t>
            </a:r>
            <a:endPar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納められる税金</a:t>
            </a:r>
            <a:endPar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31" name="楕円 30">
            <a:extLst>
              <a:ext uri="{FF2B5EF4-FFF2-40B4-BE49-F238E27FC236}">
                <a16:creationId xmlns:a16="http://schemas.microsoft.com/office/drawing/2014/main" id="{E6C72B1C-3DE7-CAA1-B470-32786CF323FE}"/>
              </a:ext>
            </a:extLst>
          </p:cNvPr>
          <p:cNvSpPr/>
          <p:nvPr/>
        </p:nvSpPr>
        <p:spPr>
          <a:xfrm>
            <a:off x="9520649" y="1277539"/>
            <a:ext cx="1023773" cy="1023773"/>
          </a:xfrm>
          <a:prstGeom prst="ellipse">
            <a:avLst/>
          </a:prstGeom>
          <a:solidFill>
            <a:srgbClr val="BEDFC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Google Shape;111;p1">
            <a:extLst>
              <a:ext uri="{FF2B5EF4-FFF2-40B4-BE49-F238E27FC236}">
                <a16:creationId xmlns:a16="http://schemas.microsoft.com/office/drawing/2014/main" id="{3948F0F0-8D67-F7C1-0FEC-605440DF35B0}"/>
              </a:ext>
            </a:extLst>
          </p:cNvPr>
          <p:cNvSpPr txBox="1"/>
          <p:nvPr/>
        </p:nvSpPr>
        <p:spPr>
          <a:xfrm>
            <a:off x="9550988" y="1558613"/>
            <a:ext cx="96309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市 町</a:t>
            </a:r>
          </a:p>
        </p:txBody>
      </p:sp>
      <p:sp>
        <p:nvSpPr>
          <p:cNvPr id="30" name="Google Shape;111;p1">
            <a:extLst>
              <a:ext uri="{FF2B5EF4-FFF2-40B4-BE49-F238E27FC236}">
                <a16:creationId xmlns:a16="http://schemas.microsoft.com/office/drawing/2014/main" id="{F35DD538-A05C-0D24-7525-F0A9F43428F1}"/>
              </a:ext>
            </a:extLst>
          </p:cNvPr>
          <p:cNvSpPr txBox="1"/>
          <p:nvPr/>
        </p:nvSpPr>
        <p:spPr>
          <a:xfrm>
            <a:off x="8632241" y="5869326"/>
            <a:ext cx="2800589" cy="535491"/>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zh-TW"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約</a:t>
            </a:r>
            <a:r>
              <a:rPr lang="en-US" altLang="zh-TW"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1,689</a:t>
            </a:r>
            <a:r>
              <a:rPr lang="zh-TW"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億円</a:t>
            </a:r>
            <a:endParaRPr kumimoji="1" lang="ja-JP" altLang="en-US" sz="2800" b="1"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pic>
        <p:nvPicPr>
          <p:cNvPr id="48" name="図 47" descr="黒い背景と男性の絵&#10;&#10;AI 生成コンテンツは誤りを含む可能性があります。">
            <a:extLst>
              <a:ext uri="{FF2B5EF4-FFF2-40B4-BE49-F238E27FC236}">
                <a16:creationId xmlns:a16="http://schemas.microsoft.com/office/drawing/2014/main" id="{47A57E43-E579-A8CC-4EED-291493E70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754" y="2665934"/>
            <a:ext cx="3705563" cy="2085278"/>
          </a:xfrm>
          <a:prstGeom prst="rect">
            <a:avLst/>
          </a:prstGeom>
        </p:spPr>
      </p:pic>
      <p:sp>
        <p:nvSpPr>
          <p:cNvPr id="20" name="Google Shape;111;p1">
            <a:extLst>
              <a:ext uri="{FF2B5EF4-FFF2-40B4-BE49-F238E27FC236}">
                <a16:creationId xmlns:a16="http://schemas.microsoft.com/office/drawing/2014/main" id="{67E120E3-3676-E608-5C1A-1E1B976C58C3}"/>
              </a:ext>
            </a:extLst>
          </p:cNvPr>
          <p:cNvSpPr txBox="1"/>
          <p:nvPr/>
        </p:nvSpPr>
        <p:spPr>
          <a:xfrm>
            <a:off x="4849214" y="5202505"/>
            <a:ext cx="2493572" cy="7570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1</a:t>
            </a:r>
            <a:r>
              <a:rPr kumimoji="1" lang="ja-JP" altLang="en-US"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年間に長崎県に</a:t>
            </a:r>
            <a:endPar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納められる税金</a:t>
            </a:r>
            <a:endPar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4" name="楕円 23">
            <a:extLst>
              <a:ext uri="{FF2B5EF4-FFF2-40B4-BE49-F238E27FC236}">
                <a16:creationId xmlns:a16="http://schemas.microsoft.com/office/drawing/2014/main" id="{ACC9F03D-27EC-A301-D3EC-A9A81F6D8ECE}"/>
              </a:ext>
            </a:extLst>
          </p:cNvPr>
          <p:cNvSpPr/>
          <p:nvPr/>
        </p:nvSpPr>
        <p:spPr>
          <a:xfrm>
            <a:off x="5584114" y="1277539"/>
            <a:ext cx="1023773" cy="1023773"/>
          </a:xfrm>
          <a:prstGeom prst="ellipse">
            <a:avLst/>
          </a:prstGeom>
          <a:solidFill>
            <a:srgbClr val="FCE2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Google Shape;111;p1">
            <a:extLst>
              <a:ext uri="{FF2B5EF4-FFF2-40B4-BE49-F238E27FC236}">
                <a16:creationId xmlns:a16="http://schemas.microsoft.com/office/drawing/2014/main" id="{7190A2BB-82D3-29D7-0653-9504CC9AD349}"/>
              </a:ext>
            </a:extLst>
          </p:cNvPr>
          <p:cNvSpPr txBox="1"/>
          <p:nvPr/>
        </p:nvSpPr>
        <p:spPr>
          <a:xfrm>
            <a:off x="5614453" y="1558613"/>
            <a:ext cx="96309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latin typeface="UD デジタル 教科書体 NP-R" panose="02020400000000000000" pitchFamily="18" charset="-128"/>
                <a:ea typeface="UD デジタル 教科書体 NP-R" panose="02020400000000000000" pitchFamily="18" charset="-128"/>
                <a:cs typeface="Arial"/>
                <a:sym typeface="Arial"/>
              </a:rPr>
              <a:t>長崎県</a:t>
            </a:r>
            <a:endParaRPr kumimoji="1" lang="ja-JP" altLang="en-US" sz="2000" b="1"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3" name="Google Shape;111;p1">
            <a:extLst>
              <a:ext uri="{FF2B5EF4-FFF2-40B4-BE49-F238E27FC236}">
                <a16:creationId xmlns:a16="http://schemas.microsoft.com/office/drawing/2014/main" id="{0B2C70AE-82E6-E0C3-1414-5DA267C0D3CD}"/>
              </a:ext>
            </a:extLst>
          </p:cNvPr>
          <p:cNvSpPr txBox="1"/>
          <p:nvPr/>
        </p:nvSpPr>
        <p:spPr>
          <a:xfrm>
            <a:off x="4695706" y="5869326"/>
            <a:ext cx="2800589" cy="535491"/>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zh-TW"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約</a:t>
            </a:r>
            <a:r>
              <a:rPr lang="en-US" altLang="zh-TW"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1,326</a:t>
            </a:r>
            <a:r>
              <a:rPr lang="zh-TW"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億円</a:t>
            </a:r>
            <a:endParaRPr kumimoji="1" lang="ja-JP" altLang="en-US" sz="2800" b="1"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pic>
        <p:nvPicPr>
          <p:cNvPr id="40" name="図 39" descr="グラフィカル ユーザー インターフェイス が含まれている画像&#10;&#10;AI 生成コンテンツは誤りを含む可能性があります。">
            <a:extLst>
              <a:ext uri="{FF2B5EF4-FFF2-40B4-BE49-F238E27FC236}">
                <a16:creationId xmlns:a16="http://schemas.microsoft.com/office/drawing/2014/main" id="{FE8DC4A9-B6D9-6A73-1496-DA20CC8FC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532" y="2436627"/>
            <a:ext cx="2728936" cy="2580163"/>
          </a:xfrm>
          <a:prstGeom prst="rect">
            <a:avLst/>
          </a:prstGeom>
        </p:spPr>
      </p:pic>
      <p:pic>
        <p:nvPicPr>
          <p:cNvPr id="8" name="図 7" descr="グラフ が含まれている画像&#10;&#10;AI 生成コンテンツは誤りを含む可能性があります。">
            <a:extLst>
              <a:ext uri="{FF2B5EF4-FFF2-40B4-BE49-F238E27FC236}">
                <a16:creationId xmlns:a16="http://schemas.microsoft.com/office/drawing/2014/main" id="{F89FC011-759B-DE28-84EC-1B0CBE369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76" y="2428914"/>
            <a:ext cx="3185379" cy="2642961"/>
          </a:xfrm>
          <a:prstGeom prst="rect">
            <a:avLst/>
          </a:prstGeom>
        </p:spPr>
      </p:pic>
      <p:sp>
        <p:nvSpPr>
          <p:cNvPr id="37" name="Google Shape;111;p1">
            <a:extLst>
              <a:ext uri="{FF2B5EF4-FFF2-40B4-BE49-F238E27FC236}">
                <a16:creationId xmlns:a16="http://schemas.microsoft.com/office/drawing/2014/main" id="{F27192E0-13DF-5257-FFE2-86C5902CF6A4}"/>
              </a:ext>
            </a:extLst>
          </p:cNvPr>
          <p:cNvSpPr txBox="1"/>
          <p:nvPr/>
        </p:nvSpPr>
        <p:spPr>
          <a:xfrm>
            <a:off x="973282" y="5202505"/>
            <a:ext cx="2372367" cy="7570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1</a:t>
            </a:r>
            <a:r>
              <a:rPr kumimoji="1" lang="ja-JP" altLang="en-US"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年間に国に</a:t>
            </a:r>
            <a:endPar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納められる税金</a:t>
            </a:r>
            <a:endParaRPr kumimoji="1" lang="en-US" altLang="ja-JP"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9" name="楕円 8">
            <a:extLst>
              <a:ext uri="{FF2B5EF4-FFF2-40B4-BE49-F238E27FC236}">
                <a16:creationId xmlns:a16="http://schemas.microsoft.com/office/drawing/2014/main" id="{0A2965CB-E59E-497B-0E20-E2E8F7CCD32A}"/>
              </a:ext>
            </a:extLst>
          </p:cNvPr>
          <p:cNvSpPr/>
          <p:nvPr/>
        </p:nvSpPr>
        <p:spPr>
          <a:xfrm>
            <a:off x="1647579" y="1277539"/>
            <a:ext cx="1023773" cy="1023773"/>
          </a:xfrm>
          <a:prstGeom prst="ellipse">
            <a:avLst/>
          </a:prstGeom>
          <a:solidFill>
            <a:srgbClr val="FFF7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111;p1">
            <a:extLst>
              <a:ext uri="{FF2B5EF4-FFF2-40B4-BE49-F238E27FC236}">
                <a16:creationId xmlns:a16="http://schemas.microsoft.com/office/drawing/2014/main" id="{70CED2D6-D972-A1AA-5017-348B2031DF43}"/>
              </a:ext>
            </a:extLst>
          </p:cNvPr>
          <p:cNvSpPr txBox="1"/>
          <p:nvPr/>
        </p:nvSpPr>
        <p:spPr>
          <a:xfrm>
            <a:off x="1677918" y="1558613"/>
            <a:ext cx="963094"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latin typeface="UD デジタル 教科書体 NP-R" panose="02020400000000000000" pitchFamily="18" charset="-128"/>
                <a:ea typeface="UD デジタル 教科書体 NP-R" panose="02020400000000000000" pitchFamily="18" charset="-128"/>
                <a:cs typeface="Arial"/>
                <a:sym typeface="Arial"/>
              </a:rPr>
              <a:t>国</a:t>
            </a:r>
            <a:endParaRPr kumimoji="1" lang="ja-JP" altLang="en-US" sz="2000" b="1"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5" name="Google Shape;111;p1">
            <a:extLst>
              <a:ext uri="{FF2B5EF4-FFF2-40B4-BE49-F238E27FC236}">
                <a16:creationId xmlns:a16="http://schemas.microsoft.com/office/drawing/2014/main" id="{6F04BDFB-A1E9-E8E0-3DE5-4CCEA607B477}"/>
              </a:ext>
            </a:extLst>
          </p:cNvPr>
          <p:cNvSpPr txBox="1"/>
          <p:nvPr/>
        </p:nvSpPr>
        <p:spPr>
          <a:xfrm>
            <a:off x="759171" y="5869326"/>
            <a:ext cx="2800589" cy="535491"/>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zh-TW"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約</a:t>
            </a:r>
            <a:r>
              <a:rPr lang="en-US" altLang="zh-TW"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77</a:t>
            </a:r>
            <a:r>
              <a:rPr lang="zh-TW"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兆</a:t>
            </a:r>
            <a:r>
              <a:rPr lang="en-US" altLang="zh-TW"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8,190</a:t>
            </a:r>
            <a:r>
              <a:rPr lang="zh-TW" altLang="en-US" sz="2400" b="1" dirty="0">
                <a:solidFill>
                  <a:srgbClr val="FF0000"/>
                </a:solidFill>
                <a:latin typeface="UD デジタル 教科書体 NP-R" panose="02020400000000000000" pitchFamily="18" charset="-128"/>
                <a:ea typeface="UD デジタル 教科書体 NP-R" panose="02020400000000000000" pitchFamily="18" charset="-128"/>
                <a:cs typeface="Arial"/>
                <a:sym typeface="Arial"/>
              </a:rPr>
              <a:t>億円</a:t>
            </a:r>
            <a:endParaRPr kumimoji="1" lang="ja-JP" altLang="en-US" sz="2800" b="1" i="0" u="none" strike="noStrike" kern="1200" cap="none" spc="0" normalizeH="0" baseline="0" noProof="0" dirty="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56" name="テキスト ボックス 55">
            <a:extLst>
              <a:ext uri="{FF2B5EF4-FFF2-40B4-BE49-F238E27FC236}">
                <a16:creationId xmlns:a16="http://schemas.microsoft.com/office/drawing/2014/main" id="{45D5B8BD-C512-E731-0D30-C6C04F9DDD7D}"/>
              </a:ext>
            </a:extLst>
          </p:cNvPr>
          <p:cNvSpPr txBox="1"/>
          <p:nvPr/>
        </p:nvSpPr>
        <p:spPr>
          <a:xfrm>
            <a:off x="9418137" y="545215"/>
            <a:ext cx="2598988" cy="337785"/>
          </a:xfrm>
          <a:prstGeom prst="rect">
            <a:avLst/>
          </a:prstGeom>
          <a:noFill/>
        </p:spPr>
        <p:txBody>
          <a:bodyPr wrap="square" rtlCol="0">
            <a:spAutoFit/>
          </a:bodyPr>
          <a:lstStyle/>
          <a:p>
            <a:pPr algn="r">
              <a:lnSpc>
                <a:spcPct val="120000"/>
              </a:lnSpc>
            </a:pPr>
            <a:r>
              <a:rPr lang="zh-CN" altLang="en-US" sz="1400" dirty="0">
                <a:latin typeface="UD デジタル 教科書体 NP-R" panose="02020400000000000000" pitchFamily="18" charset="-128"/>
                <a:ea typeface="UD デジタル 教科書体 NP-R" panose="02020400000000000000" pitchFamily="18" charset="-128"/>
              </a:rPr>
              <a:t>（令和</a:t>
            </a:r>
            <a:r>
              <a:rPr lang="en-US" altLang="zh-CN" sz="1400" dirty="0">
                <a:latin typeface="UD デジタル 教科書体 NP-R" panose="02020400000000000000" pitchFamily="18" charset="-128"/>
                <a:ea typeface="UD デジタル 教科書体 NP-R" panose="02020400000000000000" pitchFamily="18" charset="-128"/>
              </a:rPr>
              <a:t>7</a:t>
            </a:r>
            <a:r>
              <a:rPr lang="zh-CN" altLang="en-US" sz="1400" dirty="0">
                <a:latin typeface="UD デジタル 教科書体 NP-R" panose="02020400000000000000" pitchFamily="18" charset="-128"/>
                <a:ea typeface="UD デジタル 教科書体 NP-R" panose="02020400000000000000" pitchFamily="18" charset="-128"/>
              </a:rPr>
              <a:t>年度</a:t>
            </a:r>
            <a:r>
              <a:rPr lang="ja-JP" altLang="en-US" sz="1400" dirty="0">
                <a:latin typeface="UD デジタル 教科書体 NP-R" panose="02020400000000000000" pitchFamily="18" charset="-128"/>
                <a:ea typeface="UD デジタル 教科書体 NP-R" panose="02020400000000000000" pitchFamily="18" charset="-128"/>
              </a:rPr>
              <a:t>見込み</a:t>
            </a:r>
            <a:r>
              <a:rPr lang="zh-CN" altLang="en-US" sz="1400" dirty="0">
                <a:latin typeface="UD デジタル 教科書体 NP-R" panose="02020400000000000000" pitchFamily="18" charset="-128"/>
                <a:ea typeface="UD デジタル 教科書体 NP-R" panose="02020400000000000000" pitchFamily="18" charset="-128"/>
              </a:rPr>
              <a:t>）</a:t>
            </a:r>
            <a:endParaRPr lang="ja-JP" altLang="en-US" sz="14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96224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p:bldP spid="28" grpId="0"/>
      <p:bldP spid="31" grpId="0" animBg="1"/>
      <p:bldP spid="33" grpId="0"/>
      <p:bldP spid="30" grpId="0"/>
      <p:bldP spid="20" grpId="0"/>
      <p:bldP spid="24" grpId="0" animBg="1"/>
      <p:bldP spid="25" grpId="0"/>
      <p:bldP spid="23" grpId="0"/>
      <p:bldP spid="37" grpId="0"/>
      <p:bldP spid="9" grpId="0" animBg="1"/>
      <p:bldP spid="12" grpId="0"/>
      <p:bldP spid="15" grpId="0"/>
      <p:bldP spid="5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5CFF8-DEE9-E1EA-BFC4-641E4ED2BABD}"/>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C2AB12B4-CD76-E306-4789-095433FAFAD3}"/>
              </a:ext>
            </a:extLst>
          </p:cNvPr>
          <p:cNvSpPr/>
          <p:nvPr/>
        </p:nvSpPr>
        <p:spPr>
          <a:xfrm>
            <a:off x="174876" y="923110"/>
            <a:ext cx="11842249" cy="5495108"/>
          </a:xfrm>
          <a:prstGeom prst="rect">
            <a:avLst/>
          </a:prstGeom>
          <a:noFill/>
          <a:ln w="38100">
            <a:solidFill>
              <a:srgbClr val="0068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2171071F-AF85-6915-F110-252D8D0AEC69}"/>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四角形: 角を丸くする 3">
            <a:extLst>
              <a:ext uri="{FF2B5EF4-FFF2-40B4-BE49-F238E27FC236}">
                <a16:creationId xmlns:a16="http://schemas.microsoft.com/office/drawing/2014/main" id="{A4235D4D-AEE7-38DF-674E-04E025D5E41F}"/>
              </a:ext>
            </a:extLst>
          </p:cNvPr>
          <p:cNvSpPr/>
          <p:nvPr/>
        </p:nvSpPr>
        <p:spPr>
          <a:xfrm>
            <a:off x="2319746" y="661343"/>
            <a:ext cx="7552509" cy="503271"/>
          </a:xfrm>
          <a:prstGeom prst="roundRect">
            <a:avLst>
              <a:gd name="adj" fmla="val 50000"/>
            </a:avLst>
          </a:prstGeom>
          <a:solidFill>
            <a:srgbClr val="0068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Google Shape;111;p1">
            <a:extLst>
              <a:ext uri="{FF2B5EF4-FFF2-40B4-BE49-F238E27FC236}">
                <a16:creationId xmlns:a16="http://schemas.microsoft.com/office/drawing/2014/main" id="{86D0B728-DF9A-396D-F204-D440AA553FF2}"/>
              </a:ext>
            </a:extLst>
          </p:cNvPr>
          <p:cNvSpPr txBox="1"/>
          <p:nvPr/>
        </p:nvSpPr>
        <p:spPr>
          <a:xfrm>
            <a:off x="2610559" y="645233"/>
            <a:ext cx="6970882"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納められた税金はどんなことに使われているの？</a:t>
            </a:r>
          </a:p>
        </p:txBody>
      </p:sp>
      <p:sp>
        <p:nvSpPr>
          <p:cNvPr id="27" name="Google Shape;111;p1">
            <a:extLst>
              <a:ext uri="{FF2B5EF4-FFF2-40B4-BE49-F238E27FC236}">
                <a16:creationId xmlns:a16="http://schemas.microsoft.com/office/drawing/2014/main" id="{0A988BA0-AC44-CE34-18F1-1288929A6F6F}"/>
              </a:ext>
            </a:extLst>
          </p:cNvPr>
          <p:cNvSpPr txBox="1"/>
          <p:nvPr/>
        </p:nvSpPr>
        <p:spPr>
          <a:xfrm>
            <a:off x="2221698" y="5931407"/>
            <a:ext cx="7748604" cy="461624"/>
          </a:xfrm>
          <a:prstGeom prst="rect">
            <a:avLst/>
          </a:prstGeom>
          <a:noFill/>
          <a:ln>
            <a:noFill/>
          </a:ln>
        </p:spPr>
        <p:txBody>
          <a:bodyPr spcFirstLastPara="1" wrap="square" lIns="91425" tIns="45700" rIns="91425" bIns="45700" anchor="t" anchorCtr="0">
            <a:spAutoFit/>
          </a:bodyPr>
          <a:lstStyle/>
          <a:p>
            <a:pPr lvl="0" algn="ctr">
              <a:lnSpc>
                <a:spcPct val="120000"/>
              </a:lnSpc>
              <a:defRPr/>
            </a:pPr>
            <a:r>
              <a:rPr lang="ja-JP" altLang="en-US" sz="2000" dirty="0">
                <a:latin typeface="UD デジタル 教科書体 NP-R" panose="02020400000000000000" pitchFamily="18" charset="-128"/>
                <a:ea typeface="UD デジタル 教科書体 NP-R" panose="02020400000000000000" pitchFamily="18" charset="-128"/>
                <a:cs typeface="Arial"/>
                <a:sym typeface="Arial"/>
              </a:rPr>
              <a:t>みんなが納めた税金が、わたしたちの暮らしを支えています。</a:t>
            </a:r>
          </a:p>
        </p:txBody>
      </p:sp>
      <p:sp>
        <p:nvSpPr>
          <p:cNvPr id="8" name="楕円 7">
            <a:extLst>
              <a:ext uri="{FF2B5EF4-FFF2-40B4-BE49-F238E27FC236}">
                <a16:creationId xmlns:a16="http://schemas.microsoft.com/office/drawing/2014/main" id="{0F0F23AC-4C64-7CB3-10F3-EE1795171CFC}"/>
              </a:ext>
            </a:extLst>
          </p:cNvPr>
          <p:cNvSpPr/>
          <p:nvPr/>
        </p:nvSpPr>
        <p:spPr>
          <a:xfrm>
            <a:off x="811530" y="2497657"/>
            <a:ext cx="5116488" cy="2140683"/>
          </a:xfrm>
          <a:prstGeom prst="ellipse">
            <a:avLst/>
          </a:prstGeom>
          <a:solidFill>
            <a:schemeClr val="accent4">
              <a:lumMod val="20000"/>
              <a:lumOff val="80000"/>
              <a:alpha val="85000"/>
            </a:schemeClr>
          </a:soli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U ターン 27">
            <a:extLst>
              <a:ext uri="{FF2B5EF4-FFF2-40B4-BE49-F238E27FC236}">
                <a16:creationId xmlns:a16="http://schemas.microsoft.com/office/drawing/2014/main" id="{BEF7015D-E262-8130-3CC3-08A3EF1A7EAA}"/>
              </a:ext>
            </a:extLst>
          </p:cNvPr>
          <p:cNvSpPr/>
          <p:nvPr/>
        </p:nvSpPr>
        <p:spPr>
          <a:xfrm rot="16200000">
            <a:off x="429392" y="1294381"/>
            <a:ext cx="4257817" cy="4263161"/>
          </a:xfrm>
          <a:prstGeom prst="uturnArrow">
            <a:avLst>
              <a:gd name="adj1" fmla="val 9375"/>
              <a:gd name="adj2" fmla="val 15234"/>
              <a:gd name="adj3" fmla="val 23290"/>
              <a:gd name="adj4" fmla="val 51775"/>
              <a:gd name="adj5" fmla="val 100000"/>
            </a:avLst>
          </a:prstGeom>
          <a:solidFill>
            <a:srgbClr val="F7C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 name="図 9" descr="レゴ, コンピュータ, 時計 が含まれている画像&#10;&#10;AI 生成コンテンツは誤りを含む可能性があります。">
            <a:extLst>
              <a:ext uri="{FF2B5EF4-FFF2-40B4-BE49-F238E27FC236}">
                <a16:creationId xmlns:a16="http://schemas.microsoft.com/office/drawing/2014/main" id="{730D2E7A-0DC4-E048-5183-93EC7DC8D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578" y="3150740"/>
            <a:ext cx="1393602" cy="858378"/>
          </a:xfrm>
          <a:prstGeom prst="rect">
            <a:avLst/>
          </a:prstGeom>
        </p:spPr>
      </p:pic>
      <p:pic>
        <p:nvPicPr>
          <p:cNvPr id="17" name="図 16" descr="ケーキ, 小さい, テーブル, 座る が含まれている画像&#10;&#10;AI 生成コンテンツは誤りを含む可能性があります。">
            <a:extLst>
              <a:ext uri="{FF2B5EF4-FFF2-40B4-BE49-F238E27FC236}">
                <a16:creationId xmlns:a16="http://schemas.microsoft.com/office/drawing/2014/main" id="{5544AB1C-5813-4537-83EA-88895AA18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527" y="3088848"/>
            <a:ext cx="1473244" cy="982163"/>
          </a:xfrm>
          <a:prstGeom prst="rect">
            <a:avLst/>
          </a:prstGeom>
        </p:spPr>
      </p:pic>
      <p:pic>
        <p:nvPicPr>
          <p:cNvPr id="14" name="図 13" descr="おもちゃ, レゴ, テーブル が含まれている画像&#10;&#10;AI 生成コンテンツは誤りを含む可能性があります。">
            <a:extLst>
              <a:ext uri="{FF2B5EF4-FFF2-40B4-BE49-F238E27FC236}">
                <a16:creationId xmlns:a16="http://schemas.microsoft.com/office/drawing/2014/main" id="{87BECF59-1712-920B-CE24-A3F2C3EBD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858" y="3028583"/>
            <a:ext cx="1236861" cy="1102693"/>
          </a:xfrm>
          <a:prstGeom prst="rect">
            <a:avLst/>
          </a:prstGeom>
        </p:spPr>
      </p:pic>
      <p:sp>
        <p:nvSpPr>
          <p:cNvPr id="20" name="四角形: 角を丸くする 19">
            <a:extLst>
              <a:ext uri="{FF2B5EF4-FFF2-40B4-BE49-F238E27FC236}">
                <a16:creationId xmlns:a16="http://schemas.microsoft.com/office/drawing/2014/main" id="{860C8910-F8D2-E3CF-FC0C-D931E51D6DBB}"/>
              </a:ext>
            </a:extLst>
          </p:cNvPr>
          <p:cNvSpPr/>
          <p:nvPr/>
        </p:nvSpPr>
        <p:spPr>
          <a:xfrm>
            <a:off x="2244269" y="4184157"/>
            <a:ext cx="2251011" cy="535491"/>
          </a:xfrm>
          <a:prstGeom prst="roundRect">
            <a:avLst>
              <a:gd name="adj" fmla="val 12596"/>
            </a:avLst>
          </a:prstGeom>
          <a:solidFill>
            <a:srgbClr val="0068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Google Shape;111;p1">
            <a:extLst>
              <a:ext uri="{FF2B5EF4-FFF2-40B4-BE49-F238E27FC236}">
                <a16:creationId xmlns:a16="http://schemas.microsoft.com/office/drawing/2014/main" id="{75EAFDCA-A4A8-7560-D3CD-203BBDD5EC47}"/>
              </a:ext>
            </a:extLst>
          </p:cNvPr>
          <p:cNvSpPr txBox="1"/>
          <p:nvPr/>
        </p:nvSpPr>
        <p:spPr>
          <a:xfrm>
            <a:off x="2294853" y="4221090"/>
            <a:ext cx="214984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公共のサービス</a:t>
            </a:r>
          </a:p>
        </p:txBody>
      </p:sp>
      <p:sp>
        <p:nvSpPr>
          <p:cNvPr id="24" name="楕円 23">
            <a:extLst>
              <a:ext uri="{FF2B5EF4-FFF2-40B4-BE49-F238E27FC236}">
                <a16:creationId xmlns:a16="http://schemas.microsoft.com/office/drawing/2014/main" id="{4005B640-876F-0FB6-ACCC-6C02CBF313AE}"/>
              </a:ext>
            </a:extLst>
          </p:cNvPr>
          <p:cNvSpPr/>
          <p:nvPr/>
        </p:nvSpPr>
        <p:spPr>
          <a:xfrm>
            <a:off x="2660558" y="4937846"/>
            <a:ext cx="1418433" cy="811007"/>
          </a:xfrm>
          <a:prstGeom prst="ellipse">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Google Shape;111;p1">
            <a:extLst>
              <a:ext uri="{FF2B5EF4-FFF2-40B4-BE49-F238E27FC236}">
                <a16:creationId xmlns:a16="http://schemas.microsoft.com/office/drawing/2014/main" id="{7846219E-B388-5154-C290-422CEAB00C69}"/>
              </a:ext>
            </a:extLst>
          </p:cNvPr>
          <p:cNvSpPr txBox="1"/>
          <p:nvPr/>
        </p:nvSpPr>
        <p:spPr>
          <a:xfrm>
            <a:off x="2836747" y="5075604"/>
            <a:ext cx="1066055"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家 計</a:t>
            </a:r>
            <a:endPar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pic>
        <p:nvPicPr>
          <p:cNvPr id="23" name="図 22" descr="レゴ, おもちゃ が含まれている画像&#10;&#10;AI 生成コンテンツは誤りを含む可能性があります。">
            <a:extLst>
              <a:ext uri="{FF2B5EF4-FFF2-40B4-BE49-F238E27FC236}">
                <a16:creationId xmlns:a16="http://schemas.microsoft.com/office/drawing/2014/main" id="{37C3DD6B-50B1-B10A-E356-3652E4D28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9880" y="4753220"/>
            <a:ext cx="2051615" cy="1024042"/>
          </a:xfrm>
          <a:prstGeom prst="rect">
            <a:avLst/>
          </a:prstGeom>
        </p:spPr>
      </p:pic>
      <p:sp>
        <p:nvSpPr>
          <p:cNvPr id="30" name="四角形: 角を丸くする 29">
            <a:extLst>
              <a:ext uri="{FF2B5EF4-FFF2-40B4-BE49-F238E27FC236}">
                <a16:creationId xmlns:a16="http://schemas.microsoft.com/office/drawing/2014/main" id="{C16B21A3-98C8-DA70-227A-929ABC11D801}"/>
              </a:ext>
            </a:extLst>
          </p:cNvPr>
          <p:cNvSpPr/>
          <p:nvPr/>
        </p:nvSpPr>
        <p:spPr>
          <a:xfrm>
            <a:off x="4741817" y="1682073"/>
            <a:ext cx="2708366" cy="535491"/>
          </a:xfrm>
          <a:prstGeom prst="roundRect">
            <a:avLst>
              <a:gd name="adj" fmla="val 12596"/>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Google Shape;111;p1">
            <a:extLst>
              <a:ext uri="{FF2B5EF4-FFF2-40B4-BE49-F238E27FC236}">
                <a16:creationId xmlns:a16="http://schemas.microsoft.com/office/drawing/2014/main" id="{F545623F-230B-F9C4-2401-3C4671466BC5}"/>
              </a:ext>
            </a:extLst>
          </p:cNvPr>
          <p:cNvSpPr txBox="1"/>
          <p:nvPr/>
        </p:nvSpPr>
        <p:spPr>
          <a:xfrm>
            <a:off x="4845688" y="1684170"/>
            <a:ext cx="250062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国・県・市町</a:t>
            </a:r>
          </a:p>
        </p:txBody>
      </p:sp>
      <p:sp>
        <p:nvSpPr>
          <p:cNvPr id="33" name="Google Shape;111;p1">
            <a:extLst>
              <a:ext uri="{FF2B5EF4-FFF2-40B4-BE49-F238E27FC236}">
                <a16:creationId xmlns:a16="http://schemas.microsoft.com/office/drawing/2014/main" id="{5E954A9E-B493-8D61-8A10-4FB8B6282949}"/>
              </a:ext>
            </a:extLst>
          </p:cNvPr>
          <p:cNvSpPr txBox="1"/>
          <p:nvPr/>
        </p:nvSpPr>
        <p:spPr>
          <a:xfrm>
            <a:off x="3412580" y="1735868"/>
            <a:ext cx="125133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歳入</a:t>
            </a:r>
          </a:p>
        </p:txBody>
      </p:sp>
      <p:sp>
        <p:nvSpPr>
          <p:cNvPr id="36" name="楕円 35">
            <a:extLst>
              <a:ext uri="{FF2B5EF4-FFF2-40B4-BE49-F238E27FC236}">
                <a16:creationId xmlns:a16="http://schemas.microsoft.com/office/drawing/2014/main" id="{6D50E7F0-BCC7-154F-0FA4-B52DABA61B45}"/>
              </a:ext>
            </a:extLst>
          </p:cNvPr>
          <p:cNvSpPr/>
          <p:nvPr/>
        </p:nvSpPr>
        <p:spPr>
          <a:xfrm>
            <a:off x="999392" y="1239928"/>
            <a:ext cx="1418433" cy="811007"/>
          </a:xfrm>
          <a:prstGeom prst="ellipse">
            <a:avLst/>
          </a:prstGeom>
          <a:solidFill>
            <a:srgbClr val="EA7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Google Shape;111;p1">
            <a:extLst>
              <a:ext uri="{FF2B5EF4-FFF2-40B4-BE49-F238E27FC236}">
                <a16:creationId xmlns:a16="http://schemas.microsoft.com/office/drawing/2014/main" id="{CCB23AE4-20A9-62EC-06D5-9CF978CDB7AB}"/>
              </a:ext>
            </a:extLst>
          </p:cNvPr>
          <p:cNvSpPr txBox="1"/>
          <p:nvPr/>
        </p:nvSpPr>
        <p:spPr>
          <a:xfrm>
            <a:off x="1175581" y="1377686"/>
            <a:ext cx="1066055"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税 金</a:t>
            </a:r>
          </a:p>
        </p:txBody>
      </p:sp>
      <p:sp>
        <p:nvSpPr>
          <p:cNvPr id="38" name="正方形/長方形 37">
            <a:extLst>
              <a:ext uri="{FF2B5EF4-FFF2-40B4-BE49-F238E27FC236}">
                <a16:creationId xmlns:a16="http://schemas.microsoft.com/office/drawing/2014/main" id="{49E222CF-C034-A632-0E54-AB9420ACB792}"/>
              </a:ext>
            </a:extLst>
          </p:cNvPr>
          <p:cNvSpPr/>
          <p:nvPr/>
        </p:nvSpPr>
        <p:spPr>
          <a:xfrm>
            <a:off x="3653913" y="1690099"/>
            <a:ext cx="768668"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800" dirty="0">
                <a:latin typeface="UD デジタル 教科書体 NP-R" panose="02020400000000000000" pitchFamily="18" charset="-128"/>
                <a:ea typeface="UD デジタル 教科書体 NP-R" panose="02020400000000000000" pitchFamily="18" charset="-128"/>
              </a:rPr>
              <a:t>さいにゅう</a:t>
            </a:r>
          </a:p>
        </p:txBody>
      </p:sp>
      <p:sp>
        <p:nvSpPr>
          <p:cNvPr id="41" name="楕円 40">
            <a:extLst>
              <a:ext uri="{FF2B5EF4-FFF2-40B4-BE49-F238E27FC236}">
                <a16:creationId xmlns:a16="http://schemas.microsoft.com/office/drawing/2014/main" id="{A6DE3048-B6A9-8B98-1525-93EBD74C84A7}"/>
              </a:ext>
            </a:extLst>
          </p:cNvPr>
          <p:cNvSpPr/>
          <p:nvPr/>
        </p:nvSpPr>
        <p:spPr>
          <a:xfrm flipH="1">
            <a:off x="6263983" y="2497657"/>
            <a:ext cx="5116488" cy="2140683"/>
          </a:xfrm>
          <a:prstGeom prst="ellipse">
            <a:avLst/>
          </a:prstGeom>
          <a:solidFill>
            <a:schemeClr val="accent4">
              <a:lumMod val="20000"/>
              <a:lumOff val="80000"/>
              <a:alpha val="85000"/>
            </a:schemeClr>
          </a:soli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U ターン 41">
            <a:extLst>
              <a:ext uri="{FF2B5EF4-FFF2-40B4-BE49-F238E27FC236}">
                <a16:creationId xmlns:a16="http://schemas.microsoft.com/office/drawing/2014/main" id="{D53CDFA7-78FA-A437-F66B-6EE0B8DFC509}"/>
              </a:ext>
            </a:extLst>
          </p:cNvPr>
          <p:cNvSpPr/>
          <p:nvPr/>
        </p:nvSpPr>
        <p:spPr>
          <a:xfrm rot="5400000" flipH="1">
            <a:off x="7504792" y="1294381"/>
            <a:ext cx="4257817" cy="4263161"/>
          </a:xfrm>
          <a:prstGeom prst="uturnArrow">
            <a:avLst>
              <a:gd name="adj1" fmla="val 9375"/>
              <a:gd name="adj2" fmla="val 15234"/>
              <a:gd name="adj3" fmla="val 23290"/>
              <a:gd name="adj4" fmla="val 51775"/>
              <a:gd name="adj5" fmla="val 100000"/>
            </a:avLst>
          </a:prstGeom>
          <a:solidFill>
            <a:srgbClr val="F7C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四角形: 角を丸くする 58">
            <a:extLst>
              <a:ext uri="{FF2B5EF4-FFF2-40B4-BE49-F238E27FC236}">
                <a16:creationId xmlns:a16="http://schemas.microsoft.com/office/drawing/2014/main" id="{1095E2A9-430E-C467-0D1E-B216514705A3}"/>
              </a:ext>
            </a:extLst>
          </p:cNvPr>
          <p:cNvSpPr/>
          <p:nvPr/>
        </p:nvSpPr>
        <p:spPr>
          <a:xfrm flipH="1">
            <a:off x="7696721" y="4184157"/>
            <a:ext cx="2251011" cy="535491"/>
          </a:xfrm>
          <a:prstGeom prst="roundRect">
            <a:avLst>
              <a:gd name="adj" fmla="val 12596"/>
            </a:avLst>
          </a:prstGeom>
          <a:solidFill>
            <a:srgbClr val="0068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Google Shape;111;p1">
            <a:extLst>
              <a:ext uri="{FF2B5EF4-FFF2-40B4-BE49-F238E27FC236}">
                <a16:creationId xmlns:a16="http://schemas.microsoft.com/office/drawing/2014/main" id="{CCF25F98-C16E-EC6E-A927-F22109C75F91}"/>
              </a:ext>
            </a:extLst>
          </p:cNvPr>
          <p:cNvSpPr txBox="1"/>
          <p:nvPr/>
        </p:nvSpPr>
        <p:spPr>
          <a:xfrm flipH="1">
            <a:off x="7747306" y="4221090"/>
            <a:ext cx="214984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公共施設</a:t>
            </a:r>
          </a:p>
        </p:txBody>
      </p:sp>
      <p:sp>
        <p:nvSpPr>
          <p:cNvPr id="57" name="楕円 56">
            <a:extLst>
              <a:ext uri="{FF2B5EF4-FFF2-40B4-BE49-F238E27FC236}">
                <a16:creationId xmlns:a16="http://schemas.microsoft.com/office/drawing/2014/main" id="{383B2579-99E2-0274-C256-A683A5C921AE}"/>
              </a:ext>
            </a:extLst>
          </p:cNvPr>
          <p:cNvSpPr/>
          <p:nvPr/>
        </p:nvSpPr>
        <p:spPr>
          <a:xfrm flipH="1">
            <a:off x="8113010" y="4937846"/>
            <a:ext cx="1418433" cy="811007"/>
          </a:xfrm>
          <a:prstGeom prst="ellipse">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Google Shape;111;p1">
            <a:extLst>
              <a:ext uri="{FF2B5EF4-FFF2-40B4-BE49-F238E27FC236}">
                <a16:creationId xmlns:a16="http://schemas.microsoft.com/office/drawing/2014/main" id="{FAC116B2-CF7A-83CD-2607-D7E753B28525}"/>
              </a:ext>
            </a:extLst>
          </p:cNvPr>
          <p:cNvSpPr txBox="1"/>
          <p:nvPr/>
        </p:nvSpPr>
        <p:spPr>
          <a:xfrm flipH="1">
            <a:off x="8289199" y="5075604"/>
            <a:ext cx="1066055"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企 業</a:t>
            </a:r>
            <a:endPar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53" name="楕円 52">
            <a:extLst>
              <a:ext uri="{FF2B5EF4-FFF2-40B4-BE49-F238E27FC236}">
                <a16:creationId xmlns:a16="http://schemas.microsoft.com/office/drawing/2014/main" id="{38C9090D-12CD-83F0-ADE5-5BAC5B98DFA9}"/>
              </a:ext>
            </a:extLst>
          </p:cNvPr>
          <p:cNvSpPr/>
          <p:nvPr/>
        </p:nvSpPr>
        <p:spPr>
          <a:xfrm flipH="1">
            <a:off x="9774176" y="1239928"/>
            <a:ext cx="1418433" cy="811007"/>
          </a:xfrm>
          <a:prstGeom prst="ellipse">
            <a:avLst/>
          </a:prstGeom>
          <a:solidFill>
            <a:srgbClr val="EA7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Google Shape;111;p1">
            <a:extLst>
              <a:ext uri="{FF2B5EF4-FFF2-40B4-BE49-F238E27FC236}">
                <a16:creationId xmlns:a16="http://schemas.microsoft.com/office/drawing/2014/main" id="{4DC27861-2509-BBBB-B400-B57661DA8AA8}"/>
              </a:ext>
            </a:extLst>
          </p:cNvPr>
          <p:cNvSpPr txBox="1"/>
          <p:nvPr/>
        </p:nvSpPr>
        <p:spPr>
          <a:xfrm flipH="1">
            <a:off x="9950365" y="1377686"/>
            <a:ext cx="1066055"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税 金</a:t>
            </a:r>
          </a:p>
        </p:txBody>
      </p:sp>
      <p:sp>
        <p:nvSpPr>
          <p:cNvPr id="50" name="Google Shape;111;p1">
            <a:extLst>
              <a:ext uri="{FF2B5EF4-FFF2-40B4-BE49-F238E27FC236}">
                <a16:creationId xmlns:a16="http://schemas.microsoft.com/office/drawing/2014/main" id="{C5A26F8F-72A1-5C94-86BD-F5C6AC66C976}"/>
              </a:ext>
            </a:extLst>
          </p:cNvPr>
          <p:cNvSpPr txBox="1"/>
          <p:nvPr/>
        </p:nvSpPr>
        <p:spPr>
          <a:xfrm flipH="1">
            <a:off x="7528087" y="1735868"/>
            <a:ext cx="125133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歳入</a:t>
            </a:r>
          </a:p>
        </p:txBody>
      </p:sp>
      <p:sp>
        <p:nvSpPr>
          <p:cNvPr id="52" name="正方形/長方形 51">
            <a:extLst>
              <a:ext uri="{FF2B5EF4-FFF2-40B4-BE49-F238E27FC236}">
                <a16:creationId xmlns:a16="http://schemas.microsoft.com/office/drawing/2014/main" id="{7EC934C3-1F5A-E704-C025-E3EDAD7814CB}"/>
              </a:ext>
            </a:extLst>
          </p:cNvPr>
          <p:cNvSpPr/>
          <p:nvPr/>
        </p:nvSpPr>
        <p:spPr>
          <a:xfrm flipH="1">
            <a:off x="7769420" y="1690099"/>
            <a:ext cx="768668"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800" dirty="0">
                <a:latin typeface="UD デジタル 教科書体 NP-R" panose="02020400000000000000" pitchFamily="18" charset="-128"/>
                <a:ea typeface="UD デジタル 教科書体 NP-R" panose="02020400000000000000" pitchFamily="18" charset="-128"/>
              </a:rPr>
              <a:t>さいにゅう</a:t>
            </a:r>
          </a:p>
        </p:txBody>
      </p:sp>
      <p:pic>
        <p:nvPicPr>
          <p:cNvPr id="61" name="図 60" descr="アイコン が含まれている画像&#10;&#10;AI 生成コンテンツは誤りを含む可能性があります。">
            <a:extLst>
              <a:ext uri="{FF2B5EF4-FFF2-40B4-BE49-F238E27FC236}">
                <a16:creationId xmlns:a16="http://schemas.microsoft.com/office/drawing/2014/main" id="{3EBB392B-6BC6-C003-295F-260226DB2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152" y="4901569"/>
            <a:ext cx="939238" cy="913853"/>
          </a:xfrm>
          <a:prstGeom prst="rect">
            <a:avLst/>
          </a:prstGeom>
        </p:spPr>
      </p:pic>
      <p:pic>
        <p:nvPicPr>
          <p:cNvPr id="62" name="図 61" descr="部屋 が含まれている画像&#10;&#10;AI 生成コンテンツは誤りを含む可能性があります。">
            <a:extLst>
              <a:ext uri="{FF2B5EF4-FFF2-40B4-BE49-F238E27FC236}">
                <a16:creationId xmlns:a16="http://schemas.microsoft.com/office/drawing/2014/main" id="{9DD623BD-E3D0-B6BC-BEAB-CD2A35092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201" y="4862795"/>
            <a:ext cx="685603" cy="952627"/>
          </a:xfrm>
          <a:prstGeom prst="rect">
            <a:avLst/>
          </a:prstGeom>
        </p:spPr>
      </p:pic>
      <p:pic>
        <p:nvPicPr>
          <p:cNvPr id="64" name="グラフィックス 63">
            <a:extLst>
              <a:ext uri="{FF2B5EF4-FFF2-40B4-BE49-F238E27FC236}">
                <a16:creationId xmlns:a16="http://schemas.microsoft.com/office/drawing/2014/main" id="{F74779DF-FAD8-C2DC-136B-1A3F9177EA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2459" y="3207583"/>
            <a:ext cx="1307705" cy="687520"/>
          </a:xfrm>
          <a:prstGeom prst="rect">
            <a:avLst/>
          </a:prstGeom>
        </p:spPr>
      </p:pic>
      <p:pic>
        <p:nvPicPr>
          <p:cNvPr id="66" name="グラフィックス 65">
            <a:extLst>
              <a:ext uri="{FF2B5EF4-FFF2-40B4-BE49-F238E27FC236}">
                <a16:creationId xmlns:a16="http://schemas.microsoft.com/office/drawing/2014/main" id="{EE1CE2AC-E153-7765-4459-4B7D91EB06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4787" y="3257208"/>
            <a:ext cx="352004" cy="610831"/>
          </a:xfrm>
          <a:prstGeom prst="rect">
            <a:avLst/>
          </a:prstGeom>
        </p:spPr>
      </p:pic>
      <p:pic>
        <p:nvPicPr>
          <p:cNvPr id="68" name="グラフィックス 67">
            <a:extLst>
              <a:ext uri="{FF2B5EF4-FFF2-40B4-BE49-F238E27FC236}">
                <a16:creationId xmlns:a16="http://schemas.microsoft.com/office/drawing/2014/main" id="{2AB0480B-D9F7-4FBC-9B5E-CA86EE9008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92842" y="3257209"/>
            <a:ext cx="1045459" cy="610830"/>
          </a:xfrm>
          <a:prstGeom prst="rect">
            <a:avLst/>
          </a:prstGeom>
        </p:spPr>
      </p:pic>
      <p:pic>
        <p:nvPicPr>
          <p:cNvPr id="72" name="グラフィックス 71">
            <a:extLst>
              <a:ext uri="{FF2B5EF4-FFF2-40B4-BE49-F238E27FC236}">
                <a16:creationId xmlns:a16="http://schemas.microsoft.com/office/drawing/2014/main" id="{428DBC50-33EE-965C-9773-052229AA940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64603" y="3110926"/>
            <a:ext cx="990539" cy="784177"/>
          </a:xfrm>
          <a:prstGeom prst="rect">
            <a:avLst/>
          </a:prstGeom>
        </p:spPr>
      </p:pic>
      <p:sp>
        <p:nvSpPr>
          <p:cNvPr id="73" name="矢印: 下 72">
            <a:extLst>
              <a:ext uri="{FF2B5EF4-FFF2-40B4-BE49-F238E27FC236}">
                <a16:creationId xmlns:a16="http://schemas.microsoft.com/office/drawing/2014/main" id="{C9452C79-B693-F3A2-81D5-842C1883DD1B}"/>
              </a:ext>
            </a:extLst>
          </p:cNvPr>
          <p:cNvSpPr/>
          <p:nvPr/>
        </p:nvSpPr>
        <p:spPr>
          <a:xfrm>
            <a:off x="5399199" y="2305652"/>
            <a:ext cx="1393602" cy="826522"/>
          </a:xfrm>
          <a:prstGeom prst="downArrow">
            <a:avLst>
              <a:gd name="adj1" fmla="val 59095"/>
              <a:gd name="adj2" fmla="val 50000"/>
            </a:avLst>
          </a:prstGeom>
          <a:solidFill>
            <a:srgbClr val="F7C5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Google Shape;111;p1">
            <a:extLst>
              <a:ext uri="{FF2B5EF4-FFF2-40B4-BE49-F238E27FC236}">
                <a16:creationId xmlns:a16="http://schemas.microsoft.com/office/drawing/2014/main" id="{ECB20BFB-8088-0374-C8B8-0D2AF57C9A95}"/>
              </a:ext>
            </a:extLst>
          </p:cNvPr>
          <p:cNvSpPr txBox="1"/>
          <p:nvPr/>
        </p:nvSpPr>
        <p:spPr>
          <a:xfrm flipH="1">
            <a:off x="5470333" y="2458727"/>
            <a:ext cx="1251334"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4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rPr>
              <a:t>歳出</a:t>
            </a:r>
          </a:p>
        </p:txBody>
      </p:sp>
      <p:sp>
        <p:nvSpPr>
          <p:cNvPr id="77" name="正方形/長方形 76">
            <a:extLst>
              <a:ext uri="{FF2B5EF4-FFF2-40B4-BE49-F238E27FC236}">
                <a16:creationId xmlns:a16="http://schemas.microsoft.com/office/drawing/2014/main" id="{6148D0CF-CBAC-5E68-547D-87A51F24974B}"/>
              </a:ext>
            </a:extLst>
          </p:cNvPr>
          <p:cNvSpPr/>
          <p:nvPr/>
        </p:nvSpPr>
        <p:spPr>
          <a:xfrm flipH="1">
            <a:off x="5711666" y="2412958"/>
            <a:ext cx="768668"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800" dirty="0">
                <a:latin typeface="UD デジタル 教科書体 NP-R" panose="02020400000000000000" pitchFamily="18" charset="-128"/>
                <a:ea typeface="UD デジタル 教科書体 NP-R" panose="02020400000000000000" pitchFamily="18" charset="-128"/>
              </a:rPr>
              <a:t>さいしゅつ</a:t>
            </a:r>
          </a:p>
        </p:txBody>
      </p:sp>
      <p:sp>
        <p:nvSpPr>
          <p:cNvPr id="3" name="正方形/長方形 2">
            <a:extLst>
              <a:ext uri="{FF2B5EF4-FFF2-40B4-BE49-F238E27FC236}">
                <a16:creationId xmlns:a16="http://schemas.microsoft.com/office/drawing/2014/main" id="{AE263DB8-DA26-4D33-231D-A360D45087A6}"/>
              </a:ext>
            </a:extLst>
          </p:cNvPr>
          <p:cNvSpPr/>
          <p:nvPr/>
        </p:nvSpPr>
        <p:spPr>
          <a:xfrm flipH="1">
            <a:off x="8472252" y="5008702"/>
            <a:ext cx="711754"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lang="ja-JP" altLang="en-US" sz="800" dirty="0">
                <a:solidFill>
                  <a:schemeClr val="bg1"/>
                </a:solidFill>
                <a:latin typeface="UD デジタル 教科書体 NP-R" panose="02020400000000000000" pitchFamily="18" charset="-128"/>
                <a:ea typeface="UD デジタル 教科書体 NP-R" panose="02020400000000000000" pitchFamily="18" charset="-128"/>
              </a:rPr>
              <a:t>きぎょう</a:t>
            </a:r>
          </a:p>
        </p:txBody>
      </p:sp>
    </p:spTree>
    <p:extLst>
      <p:ext uri="{BB962C8B-B14F-4D97-AF65-F5344CB8AC3E}">
        <p14:creationId xmlns:p14="http://schemas.microsoft.com/office/powerpoint/2010/main" val="768659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par>
                                <p:cTn id="18" presetID="10"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500"/>
                                        <p:tgtEl>
                                          <p:spTgt spid="5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par>
                          <p:cTn id="45" fill="hold">
                            <p:stCondLst>
                              <p:cond delay="1000"/>
                            </p:stCondLst>
                            <p:childTnLst>
                              <p:par>
                                <p:cTn id="46" presetID="22" presetClass="entr" presetSubtype="4"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fade">
                                      <p:cBhvr>
                                        <p:cTn id="73" dur="500"/>
                                        <p:tgtEl>
                                          <p:spTgt spid="5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wipe(up)">
                                      <p:cBhvr>
                                        <p:cTn id="81" dur="500"/>
                                        <p:tgtEl>
                                          <p:spTgt spid="73"/>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fade">
                                      <p:cBhvr>
                                        <p:cTn id="88" dur="500"/>
                                        <p:tgtEl>
                                          <p:spTgt spid="77"/>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fade">
                                      <p:cBhvr>
                                        <p:cTn id="92" dur="500"/>
                                        <p:tgtEl>
                                          <p:spTgt spid="72"/>
                                        </p:tgtEl>
                                      </p:cBhvr>
                                    </p:animEffect>
                                  </p:childTnLst>
                                </p:cTn>
                              </p:par>
                              <p:par>
                                <p:cTn id="93" presetID="10" presetClass="entr" presetSubtype="0"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fade">
                                      <p:cBhvr>
                                        <p:cTn id="95" dur="500"/>
                                        <p:tgtEl>
                                          <p:spTgt spid="66"/>
                                        </p:tgtEl>
                                      </p:cBhvr>
                                    </p:animEffect>
                                  </p:childTnLst>
                                </p:cTn>
                              </p:par>
                              <p:par>
                                <p:cTn id="96" presetID="10" presetClass="entr" presetSubtype="0" fill="hold" nodeType="with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500"/>
                                        <p:tgtEl>
                                          <p:spTgt spid="68"/>
                                        </p:tgtEl>
                                      </p:cBhvr>
                                    </p:animEffect>
                                  </p:childTnLst>
                                </p:cTn>
                              </p:par>
                              <p:par>
                                <p:cTn id="99" presetID="10" presetClass="entr" presetSubtype="0" fill="hold" nodeType="withEffect">
                                  <p:stCondLst>
                                    <p:cond delay="0"/>
                                  </p:stCondLst>
                                  <p:childTnLst>
                                    <p:set>
                                      <p:cBhvr>
                                        <p:cTn id="100" dur="1" fill="hold">
                                          <p:stCondLst>
                                            <p:cond delay="0"/>
                                          </p:stCondLst>
                                        </p:cTn>
                                        <p:tgtEl>
                                          <p:spTgt spid="64"/>
                                        </p:tgtEl>
                                        <p:attrNameLst>
                                          <p:attrName>style.visibility</p:attrName>
                                        </p:attrNameLst>
                                      </p:cBhvr>
                                      <p:to>
                                        <p:strVal val="visible"/>
                                      </p:to>
                                    </p:set>
                                    <p:animEffect transition="in" filter="fade">
                                      <p:cBhvr>
                                        <p:cTn id="101" dur="500"/>
                                        <p:tgtEl>
                                          <p:spTgt spid="64"/>
                                        </p:tgtEl>
                                      </p:cBhvr>
                                    </p:animEffect>
                                  </p:childTnLst>
                                </p:cTn>
                              </p:par>
                              <p:par>
                                <p:cTn id="102" presetID="10" presetClass="entr" presetSubtype="0" fill="hold"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500"/>
                                        <p:tgtEl>
                                          <p:spTgt spid="10"/>
                                        </p:tgtEl>
                                      </p:cBhvr>
                                    </p:animEffect>
                                  </p:childTnLst>
                                </p:cTn>
                              </p:par>
                              <p:par>
                                <p:cTn id="105" presetID="10" presetClass="entr" presetSubtype="0" fill="hold"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par>
                                <p:cTn id="108" presetID="10" presetClass="entr" presetSubtype="0" fill="hold"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500"/>
                                        <p:tgtEl>
                                          <p:spTgt spid="4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
                                        </p:tgtEl>
                                        <p:attrNameLst>
                                          <p:attrName>style.visibility</p:attrName>
                                        </p:attrNameLst>
                                      </p:cBhvr>
                                      <p:to>
                                        <p:strVal val="visible"/>
                                      </p:to>
                                    </p:set>
                                    <p:animEffect transition="in" filter="fade">
                                      <p:cBhvr>
                                        <p:cTn id="116" dur="500"/>
                                        <p:tgtEl>
                                          <p:spTgt spid="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0"/>
                                        </p:tgtEl>
                                        <p:attrNameLst>
                                          <p:attrName>style.visibility</p:attrName>
                                        </p:attrNameLst>
                                      </p:cBhvr>
                                      <p:to>
                                        <p:strVal val="visible"/>
                                      </p:to>
                                    </p:set>
                                    <p:animEffect transition="in" filter="fade">
                                      <p:cBhvr>
                                        <p:cTn id="119" dur="500"/>
                                        <p:tgtEl>
                                          <p:spTgt spid="6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500"/>
                                        <p:tgtEl>
                                          <p:spTgt spid="2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500"/>
                                        <p:tgtEl>
                                          <p:spTgt spid="2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fade">
                                      <p:cBhvr>
                                        <p:cTn id="128" dur="500"/>
                                        <p:tgtEl>
                                          <p:spTgt spid="59"/>
                                        </p:tgtEl>
                                      </p:cBhvr>
                                    </p:animEffect>
                                  </p:childTnLst>
                                </p:cTn>
                              </p:par>
                            </p:childTnLst>
                          </p:cTn>
                        </p:par>
                        <p:par>
                          <p:cTn id="129" fill="hold">
                            <p:stCondLst>
                              <p:cond delay="1500"/>
                            </p:stCondLst>
                            <p:childTnLst>
                              <p:par>
                                <p:cTn id="130" presetID="10" presetClass="entr" presetSubtype="0" fill="hold" grpId="0" nodeType="after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fade">
                                      <p:cBhvr>
                                        <p:cTn id="1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p:bldP spid="27" grpId="0"/>
      <p:bldP spid="8" grpId="0" animBg="1"/>
      <p:bldP spid="28" grpId="0" animBg="1"/>
      <p:bldP spid="20" grpId="0" animBg="1"/>
      <p:bldP spid="21" grpId="0"/>
      <p:bldP spid="24" grpId="0" animBg="1"/>
      <p:bldP spid="25" grpId="0"/>
      <p:bldP spid="30" grpId="0" animBg="1"/>
      <p:bldP spid="31" grpId="0"/>
      <p:bldP spid="33" grpId="0"/>
      <p:bldP spid="36" grpId="0" animBg="1"/>
      <p:bldP spid="37" grpId="0"/>
      <p:bldP spid="38" grpId="0"/>
      <p:bldP spid="41" grpId="0" animBg="1"/>
      <p:bldP spid="42" grpId="0" animBg="1"/>
      <p:bldP spid="59" grpId="0" animBg="1"/>
      <p:bldP spid="60" grpId="0"/>
      <p:bldP spid="57" grpId="0" animBg="1"/>
      <p:bldP spid="58" grpId="0"/>
      <p:bldP spid="53" grpId="0" animBg="1"/>
      <p:bldP spid="54" grpId="0"/>
      <p:bldP spid="50" grpId="0"/>
      <p:bldP spid="52" grpId="0"/>
      <p:bldP spid="73" grpId="0" animBg="1"/>
      <p:bldP spid="76" grpId="0"/>
      <p:bldP spid="77" grpId="0"/>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445AB-6004-AA42-A272-29B5FB11CCEA}"/>
            </a:ext>
          </a:extLst>
        </p:cNvPr>
        <p:cNvGrpSpPr/>
        <p:nvPr/>
      </p:nvGrpSpPr>
      <p:grpSpPr>
        <a:xfrm>
          <a:off x="0" y="0"/>
          <a:ext cx="0" cy="0"/>
          <a:chOff x="0" y="0"/>
          <a:chExt cx="0" cy="0"/>
        </a:xfrm>
      </p:grpSpPr>
      <p:sp>
        <p:nvSpPr>
          <p:cNvPr id="345" name="正方形/長方形 344">
            <a:extLst>
              <a:ext uri="{FF2B5EF4-FFF2-40B4-BE49-F238E27FC236}">
                <a16:creationId xmlns:a16="http://schemas.microsoft.com/office/drawing/2014/main" id="{E5BD7097-DFD0-3AB4-F50A-28398F0997C8}"/>
              </a:ext>
            </a:extLst>
          </p:cNvPr>
          <p:cNvSpPr/>
          <p:nvPr/>
        </p:nvSpPr>
        <p:spPr>
          <a:xfrm>
            <a:off x="0" y="811251"/>
            <a:ext cx="12192000" cy="5531005"/>
          </a:xfrm>
          <a:prstGeom prst="rect">
            <a:avLst/>
          </a:prstGeom>
          <a:solidFill>
            <a:srgbClr val="FEE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496564CB-7605-26FE-DBAF-C89825EC3E5E}"/>
              </a:ext>
            </a:extLst>
          </p:cNvPr>
          <p:cNvSpPr/>
          <p:nvPr/>
        </p:nvSpPr>
        <p:spPr>
          <a:xfrm>
            <a:off x="1434829" y="1887166"/>
            <a:ext cx="982694" cy="414845"/>
          </a:xfrm>
          <a:prstGeom prst="roundRect">
            <a:avLst>
              <a:gd name="adj" fmla="val 50000"/>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B27AE8A4-0780-FD05-C7D7-458947FA678F}"/>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340" name="四角形: 角を丸くする 339">
            <a:extLst>
              <a:ext uri="{FF2B5EF4-FFF2-40B4-BE49-F238E27FC236}">
                <a16:creationId xmlns:a16="http://schemas.microsoft.com/office/drawing/2014/main" id="{D27A784A-2FC1-F048-22C2-ADC1490CDDE0}"/>
              </a:ext>
            </a:extLst>
          </p:cNvPr>
          <p:cNvSpPr/>
          <p:nvPr/>
        </p:nvSpPr>
        <p:spPr>
          <a:xfrm>
            <a:off x="4459076" y="532087"/>
            <a:ext cx="3273849" cy="557706"/>
          </a:xfrm>
          <a:prstGeom prst="roundRect">
            <a:avLst>
              <a:gd name="adj" fmla="val 50000"/>
            </a:avLst>
          </a:prstGeom>
          <a:solidFill>
            <a:srgbClr val="F0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Google Shape;111;p1">
            <a:extLst>
              <a:ext uri="{FF2B5EF4-FFF2-40B4-BE49-F238E27FC236}">
                <a16:creationId xmlns:a16="http://schemas.microsoft.com/office/drawing/2014/main" id="{E71BA6E8-BA30-74B3-4ADF-BB55D8F6E155}"/>
              </a:ext>
            </a:extLst>
          </p:cNvPr>
          <p:cNvSpPr txBox="1"/>
          <p:nvPr/>
        </p:nvSpPr>
        <p:spPr>
          <a:xfrm>
            <a:off x="4668010" y="580128"/>
            <a:ext cx="285598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国の予算の決め方</a:t>
            </a:r>
          </a:p>
        </p:txBody>
      </p:sp>
      <p:sp>
        <p:nvSpPr>
          <p:cNvPr id="348" name="Google Shape;111;p1">
            <a:extLst>
              <a:ext uri="{FF2B5EF4-FFF2-40B4-BE49-F238E27FC236}">
                <a16:creationId xmlns:a16="http://schemas.microsoft.com/office/drawing/2014/main" id="{E292A68B-1BEB-FE9F-3F4C-4BC7C0454DF7}"/>
              </a:ext>
            </a:extLst>
          </p:cNvPr>
          <p:cNvSpPr txBox="1"/>
          <p:nvPr/>
        </p:nvSpPr>
        <p:spPr>
          <a:xfrm>
            <a:off x="579983" y="1210371"/>
            <a:ext cx="11032034" cy="1126422"/>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わたしたちが国に納めた税金は、国の収入となり、国民のくらしを豊かにするために色々な公共サービスや公共施設などに使われていますが、内閣で１年間の収入と支出について計画を立て、国会で認められたものを </a:t>
            </a: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「予算」 </a:t>
            </a: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といいます。</a:t>
            </a:r>
          </a:p>
        </p:txBody>
      </p:sp>
      <p:sp>
        <p:nvSpPr>
          <p:cNvPr id="20" name="Google Shape;111;p1">
            <a:extLst>
              <a:ext uri="{FF2B5EF4-FFF2-40B4-BE49-F238E27FC236}">
                <a16:creationId xmlns:a16="http://schemas.microsoft.com/office/drawing/2014/main" id="{2EE87661-F6D8-1E66-4CCA-0AFCE1B423A3}"/>
              </a:ext>
            </a:extLst>
          </p:cNvPr>
          <p:cNvSpPr txBox="1"/>
          <p:nvPr/>
        </p:nvSpPr>
        <p:spPr>
          <a:xfrm>
            <a:off x="323492" y="5694561"/>
            <a:ext cx="11868508"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ja-JP" altLang="en-US" sz="2000" dirty="0">
                <a:latin typeface="UD デジタル 教科書体 NP-R" panose="02020400000000000000" pitchFamily="18" charset="-128"/>
                <a:ea typeface="UD デジタル 教科書体 NP-R" panose="02020400000000000000" pitchFamily="18" charset="-128"/>
                <a:cs typeface="Arial"/>
                <a:sym typeface="Arial"/>
              </a:rPr>
              <a:t>政治への参加と国を支える税金を国民が負担することが対になっているのが、民主主義の基本です。</a:t>
            </a:r>
            <a:endParaRPr kumimoji="1" lang="ja-JP" altLang="en-US" sz="20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5" name="四角形: 角を丸くする 4">
            <a:extLst>
              <a:ext uri="{FF2B5EF4-FFF2-40B4-BE49-F238E27FC236}">
                <a16:creationId xmlns:a16="http://schemas.microsoft.com/office/drawing/2014/main" id="{020BEF67-848D-220F-6D73-6EBD08482964}"/>
              </a:ext>
            </a:extLst>
          </p:cNvPr>
          <p:cNvSpPr/>
          <p:nvPr/>
        </p:nvSpPr>
        <p:spPr>
          <a:xfrm>
            <a:off x="812363" y="2574331"/>
            <a:ext cx="3194638" cy="2821577"/>
          </a:xfrm>
          <a:prstGeom prst="roundRect">
            <a:avLst>
              <a:gd name="adj" fmla="val 4325"/>
            </a:avLst>
          </a:prstGeom>
          <a:solidFill>
            <a:schemeClr val="bg1"/>
          </a:solidFill>
          <a:ln w="25400">
            <a:solidFill>
              <a:srgbClr val="E954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D6BCB8D9-B6C7-E231-B623-A558C55C508E}"/>
              </a:ext>
            </a:extLst>
          </p:cNvPr>
          <p:cNvPicPr>
            <a:picLocks noChangeAspect="1"/>
          </p:cNvPicPr>
          <p:nvPr/>
        </p:nvPicPr>
        <p:blipFill>
          <a:blip r:embed="rId2" cstate="print">
            <a:extLst>
              <a:ext uri="{28A0092B-C50C-407E-A947-70E740481C1C}">
                <a14:useLocalDpi xmlns:a14="http://schemas.microsoft.com/office/drawing/2010/main"/>
              </a:ext>
            </a:extLst>
          </a:blip>
          <a:srcRect b="40599"/>
          <a:stretch>
            <a:fillRect/>
          </a:stretch>
        </p:blipFill>
        <p:spPr>
          <a:xfrm>
            <a:off x="1008012" y="2721353"/>
            <a:ext cx="2803341" cy="1722145"/>
          </a:xfrm>
          <a:prstGeom prst="rect">
            <a:avLst/>
          </a:prstGeom>
        </p:spPr>
      </p:pic>
      <p:sp>
        <p:nvSpPr>
          <p:cNvPr id="6" name="Google Shape;111;p1">
            <a:extLst>
              <a:ext uri="{FF2B5EF4-FFF2-40B4-BE49-F238E27FC236}">
                <a16:creationId xmlns:a16="http://schemas.microsoft.com/office/drawing/2014/main" id="{B5EC0702-E000-42D5-A87C-82316A8E25F0}"/>
              </a:ext>
            </a:extLst>
          </p:cNvPr>
          <p:cNvSpPr txBox="1"/>
          <p:nvPr/>
        </p:nvSpPr>
        <p:spPr>
          <a:xfrm>
            <a:off x="1778240" y="4650600"/>
            <a:ext cx="1262885" cy="6093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800" b="1" dirty="0">
                <a:latin typeface="UD デジタル 教科書体 NP-R" panose="02020400000000000000" pitchFamily="18" charset="-128"/>
                <a:ea typeface="UD デジタル 教科書体 NP-R" panose="02020400000000000000" pitchFamily="18" charset="-128"/>
                <a:cs typeface="Arial"/>
                <a:sym typeface="Arial"/>
              </a:rPr>
              <a:t>国 民</a:t>
            </a:r>
            <a:endParaRPr kumimoji="1" lang="ja-JP" altLang="en-US" sz="2800" b="1"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4" name="矢印: 右 13">
            <a:extLst>
              <a:ext uri="{FF2B5EF4-FFF2-40B4-BE49-F238E27FC236}">
                <a16:creationId xmlns:a16="http://schemas.microsoft.com/office/drawing/2014/main" id="{FF6464F8-AD5A-C24B-CB9F-D0EC6151367A}"/>
              </a:ext>
            </a:extLst>
          </p:cNvPr>
          <p:cNvSpPr/>
          <p:nvPr/>
        </p:nvSpPr>
        <p:spPr>
          <a:xfrm>
            <a:off x="4202649" y="4033247"/>
            <a:ext cx="3783600" cy="566120"/>
          </a:xfrm>
          <a:prstGeom prst="rightArrow">
            <a:avLst>
              <a:gd name="adj1" fmla="val 57833"/>
              <a:gd name="adj2" fmla="val 46084"/>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E668238-A54F-5BCC-2A9A-BCF5030FE504}"/>
              </a:ext>
            </a:extLst>
          </p:cNvPr>
          <p:cNvSpPr txBox="1"/>
          <p:nvPr/>
        </p:nvSpPr>
        <p:spPr>
          <a:xfrm>
            <a:off x="5747239" y="4161653"/>
            <a:ext cx="694421" cy="338554"/>
          </a:xfrm>
          <a:prstGeom prst="rect">
            <a:avLst/>
          </a:prstGeom>
          <a:noFill/>
        </p:spPr>
        <p:txBody>
          <a:bodyPr wrap="none" rtlCol="0">
            <a:spAutoFit/>
          </a:bodyPr>
          <a:lstStyle/>
          <a:p>
            <a:pPr algn="ctr"/>
            <a:r>
              <a:rPr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rPr>
              <a:t>税 金</a:t>
            </a:r>
            <a:endParaRPr kumimoji="1"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7" name="矢印: 右 16">
            <a:extLst>
              <a:ext uri="{FF2B5EF4-FFF2-40B4-BE49-F238E27FC236}">
                <a16:creationId xmlns:a16="http://schemas.microsoft.com/office/drawing/2014/main" id="{917BB52E-6D9A-E284-14EA-8A18F373B1F8}"/>
              </a:ext>
            </a:extLst>
          </p:cNvPr>
          <p:cNvSpPr/>
          <p:nvPr/>
        </p:nvSpPr>
        <p:spPr>
          <a:xfrm>
            <a:off x="4202649" y="2640666"/>
            <a:ext cx="3771602" cy="695884"/>
          </a:xfrm>
          <a:prstGeom prst="rightArrow">
            <a:avLst>
              <a:gd name="adj1" fmla="val 60108"/>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1C22BC6F-717D-F93D-ECA9-B4BD72D96063}"/>
              </a:ext>
            </a:extLst>
          </p:cNvPr>
          <p:cNvSpPr txBox="1"/>
          <p:nvPr/>
        </p:nvSpPr>
        <p:spPr>
          <a:xfrm>
            <a:off x="5711583" y="2817390"/>
            <a:ext cx="753733"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選 挙</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四角形: 角を丸くする 20">
            <a:extLst>
              <a:ext uri="{FF2B5EF4-FFF2-40B4-BE49-F238E27FC236}">
                <a16:creationId xmlns:a16="http://schemas.microsoft.com/office/drawing/2014/main" id="{A1E5EDDF-0785-89C3-9EAA-ABFF77C8D5A6}"/>
              </a:ext>
            </a:extLst>
          </p:cNvPr>
          <p:cNvSpPr/>
          <p:nvPr/>
        </p:nvSpPr>
        <p:spPr>
          <a:xfrm>
            <a:off x="8184999" y="2574331"/>
            <a:ext cx="3194638" cy="834055"/>
          </a:xfrm>
          <a:prstGeom prst="roundRect">
            <a:avLst>
              <a:gd name="adj" fmla="val 15509"/>
            </a:avLst>
          </a:prstGeom>
          <a:solidFill>
            <a:schemeClr val="bg1"/>
          </a:solidFill>
          <a:ln w="25400">
            <a:solidFill>
              <a:srgbClr val="009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F284681D-E310-D1D1-8A78-2F2471786F18}"/>
              </a:ext>
            </a:extLst>
          </p:cNvPr>
          <p:cNvSpPr/>
          <p:nvPr/>
        </p:nvSpPr>
        <p:spPr>
          <a:xfrm>
            <a:off x="8184999" y="4561853"/>
            <a:ext cx="3194638" cy="834055"/>
          </a:xfrm>
          <a:prstGeom prst="roundRect">
            <a:avLst>
              <a:gd name="adj" fmla="val 15509"/>
            </a:avLst>
          </a:prstGeom>
          <a:solidFill>
            <a:schemeClr val="bg1"/>
          </a:solidFill>
          <a:ln w="25400">
            <a:solidFill>
              <a:srgbClr val="EA7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6EA0A100-D47D-3547-CD58-AED75B22817A}"/>
              </a:ext>
            </a:extLst>
          </p:cNvPr>
          <p:cNvSpPr/>
          <p:nvPr/>
        </p:nvSpPr>
        <p:spPr>
          <a:xfrm rot="16200000">
            <a:off x="8673335" y="3695562"/>
            <a:ext cx="1090369" cy="566120"/>
          </a:xfrm>
          <a:prstGeom prst="rightArrow">
            <a:avLst>
              <a:gd name="adj1" fmla="val 48983"/>
              <a:gd name="adj2" fmla="val 46084"/>
            </a:avLst>
          </a:prstGeom>
          <a:solidFill>
            <a:srgbClr val="EA7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61043381-96B8-3D2A-D156-79D1CF131176}"/>
              </a:ext>
            </a:extLst>
          </p:cNvPr>
          <p:cNvSpPr/>
          <p:nvPr/>
        </p:nvSpPr>
        <p:spPr>
          <a:xfrm>
            <a:off x="8340214" y="3772696"/>
            <a:ext cx="1756611" cy="621089"/>
          </a:xfrm>
          <a:prstGeom prst="roundRect">
            <a:avLst>
              <a:gd name="adj" fmla="val 15509"/>
            </a:avLst>
          </a:prstGeom>
          <a:solidFill>
            <a:schemeClr val="bg1"/>
          </a:solidFill>
          <a:ln w="12700">
            <a:solidFill>
              <a:srgbClr val="EA7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Google Shape;111;p1">
            <a:extLst>
              <a:ext uri="{FF2B5EF4-FFF2-40B4-BE49-F238E27FC236}">
                <a16:creationId xmlns:a16="http://schemas.microsoft.com/office/drawing/2014/main" id="{283156D3-5457-7502-943E-7563CD85465F}"/>
              </a:ext>
            </a:extLst>
          </p:cNvPr>
          <p:cNvSpPr txBox="1"/>
          <p:nvPr/>
        </p:nvSpPr>
        <p:spPr>
          <a:xfrm>
            <a:off x="8340214" y="3791088"/>
            <a:ext cx="1756611" cy="6093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予算案・</a:t>
            </a:r>
          </a:p>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税に関する法律案</a:t>
            </a:r>
          </a:p>
        </p:txBody>
      </p:sp>
      <p:sp>
        <p:nvSpPr>
          <p:cNvPr id="34" name="矢印: 右 33">
            <a:extLst>
              <a:ext uri="{FF2B5EF4-FFF2-40B4-BE49-F238E27FC236}">
                <a16:creationId xmlns:a16="http://schemas.microsoft.com/office/drawing/2014/main" id="{72846E02-DC2E-F65E-659B-713325FC2D89}"/>
              </a:ext>
            </a:extLst>
          </p:cNvPr>
          <p:cNvSpPr/>
          <p:nvPr/>
        </p:nvSpPr>
        <p:spPr>
          <a:xfrm rot="16200000" flipH="1" flipV="1">
            <a:off x="10182314" y="3695564"/>
            <a:ext cx="1090369" cy="566120"/>
          </a:xfrm>
          <a:prstGeom prst="rightArrow">
            <a:avLst>
              <a:gd name="adj1" fmla="val 48983"/>
              <a:gd name="adj2" fmla="val 46084"/>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F076297C-2558-4F51-039D-F9AA976758D9}"/>
              </a:ext>
            </a:extLst>
          </p:cNvPr>
          <p:cNvSpPr/>
          <p:nvPr/>
        </p:nvSpPr>
        <p:spPr>
          <a:xfrm>
            <a:off x="10230573" y="3772929"/>
            <a:ext cx="993850" cy="350358"/>
          </a:xfrm>
          <a:prstGeom prst="roundRect">
            <a:avLst>
              <a:gd name="adj" fmla="val 15509"/>
            </a:avLst>
          </a:prstGeom>
          <a:solidFill>
            <a:schemeClr val="bg1"/>
          </a:solidFill>
          <a:ln w="12700">
            <a:solidFill>
              <a:srgbClr val="009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Google Shape;111;p1">
            <a:extLst>
              <a:ext uri="{FF2B5EF4-FFF2-40B4-BE49-F238E27FC236}">
                <a16:creationId xmlns:a16="http://schemas.microsoft.com/office/drawing/2014/main" id="{C848850A-ABEC-C660-455E-B8814397AF6D}"/>
              </a:ext>
            </a:extLst>
          </p:cNvPr>
          <p:cNvSpPr txBox="1"/>
          <p:nvPr/>
        </p:nvSpPr>
        <p:spPr>
          <a:xfrm>
            <a:off x="10313259" y="3797748"/>
            <a:ext cx="828478" cy="3508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議　決</a:t>
            </a:r>
          </a:p>
        </p:txBody>
      </p:sp>
      <p:sp>
        <p:nvSpPr>
          <p:cNvPr id="45" name="矢印: 右 44">
            <a:extLst>
              <a:ext uri="{FF2B5EF4-FFF2-40B4-BE49-F238E27FC236}">
                <a16:creationId xmlns:a16="http://schemas.microsoft.com/office/drawing/2014/main" id="{7C20245C-69CB-25A9-367B-62125AD2E387}"/>
              </a:ext>
            </a:extLst>
          </p:cNvPr>
          <p:cNvSpPr/>
          <p:nvPr/>
        </p:nvSpPr>
        <p:spPr>
          <a:xfrm flipH="1">
            <a:off x="4202649" y="4693837"/>
            <a:ext cx="3783600" cy="566120"/>
          </a:xfrm>
          <a:prstGeom prst="rightArrow">
            <a:avLst>
              <a:gd name="adj1" fmla="val 57833"/>
              <a:gd name="adj2" fmla="val 4608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C77F91D-FC5F-2858-1E5D-CF41754FF218}"/>
              </a:ext>
            </a:extLst>
          </p:cNvPr>
          <p:cNvSpPr txBox="1"/>
          <p:nvPr/>
        </p:nvSpPr>
        <p:spPr>
          <a:xfrm>
            <a:off x="4518377" y="4822243"/>
            <a:ext cx="3152144" cy="338554"/>
          </a:xfrm>
          <a:prstGeom prst="rect">
            <a:avLst/>
          </a:prstGeom>
          <a:noFill/>
        </p:spPr>
        <p:txBody>
          <a:bodyPr wrap="square" rtlCol="0">
            <a:spAutoFit/>
          </a:bodyPr>
          <a:lstStyle/>
          <a:p>
            <a:pPr algn="ctr"/>
            <a:r>
              <a:rPr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rPr>
              <a:t>公共のサービス・公共施設</a:t>
            </a:r>
          </a:p>
        </p:txBody>
      </p:sp>
      <p:sp>
        <p:nvSpPr>
          <p:cNvPr id="3" name="テキスト ボックス 2">
            <a:extLst>
              <a:ext uri="{FF2B5EF4-FFF2-40B4-BE49-F238E27FC236}">
                <a16:creationId xmlns:a16="http://schemas.microsoft.com/office/drawing/2014/main" id="{3596EB50-C0AA-AE7B-A981-A0FAB22C7DC6}"/>
              </a:ext>
            </a:extLst>
          </p:cNvPr>
          <p:cNvSpPr txBox="1"/>
          <p:nvPr/>
        </p:nvSpPr>
        <p:spPr>
          <a:xfrm>
            <a:off x="1557272" y="6386521"/>
            <a:ext cx="1531490" cy="484043"/>
          </a:xfrm>
          <a:prstGeom prst="rect">
            <a:avLst/>
          </a:prstGeom>
          <a:noFill/>
        </p:spPr>
        <p:txBody>
          <a:bodyPr wrap="square" rtlCol="0">
            <a:spAutoFit/>
          </a:bodyPr>
          <a:lstStyle/>
          <a:p>
            <a:pPr algn="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参議院キッズページ　</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a:p>
            <a:pPr algn="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首相官邸きっず </a:t>
            </a:r>
            <a:endPar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C455A316-0C83-9419-43BE-55EDFF121E53}"/>
              </a:ext>
            </a:extLst>
          </p:cNvPr>
          <p:cNvSpPr/>
          <p:nvPr/>
        </p:nvSpPr>
        <p:spPr>
          <a:xfrm>
            <a:off x="414485" y="6439213"/>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EE45F216-F01F-BF1C-14DD-74FB0C34FABB}"/>
              </a:ext>
            </a:extLst>
          </p:cNvPr>
          <p:cNvSpPr txBox="1"/>
          <p:nvPr/>
        </p:nvSpPr>
        <p:spPr>
          <a:xfrm>
            <a:off x="389145" y="6450792"/>
            <a:ext cx="1265576" cy="307777"/>
          </a:xfrm>
          <a:prstGeom prst="rect">
            <a:avLst/>
          </a:prstGeom>
          <a:noFill/>
          <a:ln>
            <a:noFill/>
          </a:ln>
        </p:spPr>
        <p:txBody>
          <a:bodyPr wrap="square">
            <a:spAutoFit/>
          </a:bodyPr>
          <a:lstStyle/>
          <a:p>
            <a:pPr algn="ctr"/>
            <a:r>
              <a:rPr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詳しく学ぼう</a:t>
            </a:r>
          </a:p>
        </p:txBody>
      </p:sp>
      <p:sp>
        <p:nvSpPr>
          <p:cNvPr id="9" name="テキスト ボックス 8">
            <a:extLst>
              <a:ext uri="{FF2B5EF4-FFF2-40B4-BE49-F238E27FC236}">
                <a16:creationId xmlns:a16="http://schemas.microsoft.com/office/drawing/2014/main" id="{AE49FC67-AB90-A427-C81E-E75949FE335E}"/>
              </a:ext>
            </a:extLst>
          </p:cNvPr>
          <p:cNvSpPr txBox="1"/>
          <p:nvPr/>
        </p:nvSpPr>
        <p:spPr>
          <a:xfrm>
            <a:off x="3033883" y="6386521"/>
            <a:ext cx="5658641" cy="488339"/>
          </a:xfrm>
          <a:prstGeom prst="rect">
            <a:avLst/>
          </a:prstGeom>
          <a:noFill/>
        </p:spPr>
        <p:txBody>
          <a:bodyPr wrap="square">
            <a:spAutoFit/>
          </a:bodyPr>
          <a:lstStyle/>
          <a:p>
            <a:pPr>
              <a:lnSpc>
                <a:spcPct val="120000"/>
              </a:lnSpc>
            </a:pPr>
            <a:r>
              <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3"/>
              </a:rPr>
              <a:t>https://www.sangiin.go.jp/japanese/kids/main/side_a/index.html</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a:p>
            <a:pPr>
              <a:lnSpc>
                <a:spcPct val="120000"/>
              </a:lnSpc>
            </a:pPr>
            <a:r>
              <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4"/>
              </a:rPr>
              <a:t>https://www.kantei.go.jp/jp/kids/naikaku_yosan.html</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p:txBody>
      </p:sp>
      <p:sp>
        <p:nvSpPr>
          <p:cNvPr id="19" name="四角形: 角を丸くする 18">
            <a:extLst>
              <a:ext uri="{FF2B5EF4-FFF2-40B4-BE49-F238E27FC236}">
                <a16:creationId xmlns:a16="http://schemas.microsoft.com/office/drawing/2014/main" id="{66E2E65D-72C3-9E92-1DE2-666F404B5F31}"/>
              </a:ext>
            </a:extLst>
          </p:cNvPr>
          <p:cNvSpPr/>
          <p:nvPr/>
        </p:nvSpPr>
        <p:spPr>
          <a:xfrm>
            <a:off x="9140394" y="2761334"/>
            <a:ext cx="1283848" cy="460049"/>
          </a:xfrm>
          <a:prstGeom prst="roundRect">
            <a:avLst>
              <a:gd name="adj" fmla="val 50000"/>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111;p1">
            <a:extLst>
              <a:ext uri="{FF2B5EF4-FFF2-40B4-BE49-F238E27FC236}">
                <a16:creationId xmlns:a16="http://schemas.microsoft.com/office/drawing/2014/main" id="{E0150D10-B216-D1DA-508B-7437E65BBE58}"/>
              </a:ext>
            </a:extLst>
          </p:cNvPr>
          <p:cNvSpPr txBox="1"/>
          <p:nvPr/>
        </p:nvSpPr>
        <p:spPr>
          <a:xfrm>
            <a:off x="9126007" y="2723613"/>
            <a:ext cx="1312622"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国 会 </a:t>
            </a:r>
            <a:endPar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7" name="四角形: 角を丸くする 26">
            <a:extLst>
              <a:ext uri="{FF2B5EF4-FFF2-40B4-BE49-F238E27FC236}">
                <a16:creationId xmlns:a16="http://schemas.microsoft.com/office/drawing/2014/main" id="{D06C5B14-F983-2588-299C-9CCB67F0F4D9}"/>
              </a:ext>
            </a:extLst>
          </p:cNvPr>
          <p:cNvSpPr/>
          <p:nvPr/>
        </p:nvSpPr>
        <p:spPr>
          <a:xfrm>
            <a:off x="9140394" y="4748856"/>
            <a:ext cx="1283848" cy="46004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Google Shape;111;p1">
            <a:extLst>
              <a:ext uri="{FF2B5EF4-FFF2-40B4-BE49-F238E27FC236}">
                <a16:creationId xmlns:a16="http://schemas.microsoft.com/office/drawing/2014/main" id="{F6BCF117-6E9F-FEF9-A92E-F25DBB6BF316}"/>
              </a:ext>
            </a:extLst>
          </p:cNvPr>
          <p:cNvSpPr txBox="1"/>
          <p:nvPr/>
        </p:nvSpPr>
        <p:spPr>
          <a:xfrm>
            <a:off x="9126007" y="4711135"/>
            <a:ext cx="1312622"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内 閣 </a:t>
            </a:r>
            <a:endPar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Tree>
    <p:extLst>
      <p:ext uri="{BB962C8B-B14F-4D97-AF65-F5344CB8AC3E}">
        <p14:creationId xmlns:p14="http://schemas.microsoft.com/office/powerpoint/2010/main" val="154090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0"/>
                                        </p:tgtEl>
                                        <p:attrNameLst>
                                          <p:attrName>style.visibility</p:attrName>
                                        </p:attrNameLst>
                                      </p:cBhvr>
                                      <p:to>
                                        <p:strVal val="visible"/>
                                      </p:to>
                                    </p:set>
                                    <p:animEffect transition="in" filter="fade">
                                      <p:cBhvr>
                                        <p:cTn id="10" dur="500"/>
                                        <p:tgtEl>
                                          <p:spTgt spid="3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5"/>
                                        </p:tgtEl>
                                        <p:attrNameLst>
                                          <p:attrName>style.visibility</p:attrName>
                                        </p:attrNameLst>
                                      </p:cBhvr>
                                      <p:to>
                                        <p:strVal val="visible"/>
                                      </p:to>
                                    </p:set>
                                    <p:animEffect transition="in" filter="fade">
                                      <p:cBhvr>
                                        <p:cTn id="13" dur="500"/>
                                        <p:tgtEl>
                                          <p:spTgt spid="34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8"/>
                                        </p:tgtEl>
                                        <p:attrNameLst>
                                          <p:attrName>style.visibility</p:attrName>
                                        </p:attrNameLst>
                                      </p:cBhvr>
                                      <p:to>
                                        <p:strVal val="visible"/>
                                      </p:to>
                                    </p:set>
                                    <p:animEffect transition="in" filter="fade">
                                      <p:cBhvr>
                                        <p:cTn id="17" dur="500"/>
                                        <p:tgtEl>
                                          <p:spTgt spid="348"/>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1500"/>
                            </p:stCondLst>
                            <p:childTnLst>
                              <p:par>
                                <p:cTn id="62" presetID="22" presetClass="entr" presetSubtype="4"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down)">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up)">
                                      <p:cBhvr>
                                        <p:cTn id="73" dur="500"/>
                                        <p:tgtEl>
                                          <p:spTgt spid="3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right)">
                                      <p:cBhvr>
                                        <p:cTn id="86" dur="500"/>
                                        <p:tgtEl>
                                          <p:spTgt spid="45"/>
                                        </p:tgtEl>
                                      </p:cBhvr>
                                    </p:animEffect>
                                  </p:childTnLst>
                                </p:cTn>
                              </p:par>
                            </p:childTnLst>
                          </p:cTn>
                        </p:par>
                        <p:par>
                          <p:cTn id="87" fill="hold">
                            <p:stCondLst>
                              <p:cond delay="2500"/>
                            </p:stCondLst>
                            <p:childTnLst>
                              <p:par>
                                <p:cTn id="88" presetID="10" presetClass="entr" presetSubtype="0" fill="hold" grpId="0" nodeType="after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500"/>
                                        <p:tgtEl>
                                          <p:spTgt spid="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500"/>
                                        <p:tgtEl>
                                          <p:spTgt spid="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500"/>
                                        <p:tgtEl>
                                          <p:spTgt spid="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P spid="11" grpId="0" animBg="1"/>
      <p:bldP spid="340" grpId="0" animBg="1"/>
      <p:bldP spid="342" grpId="0"/>
      <p:bldP spid="348" grpId="0"/>
      <p:bldP spid="20" grpId="0"/>
      <p:bldP spid="5" grpId="0" animBg="1"/>
      <p:bldP spid="6" grpId="0"/>
      <p:bldP spid="14" grpId="0" animBg="1"/>
      <p:bldP spid="15" grpId="0"/>
      <p:bldP spid="17" grpId="0" animBg="1"/>
      <p:bldP spid="18" grpId="0"/>
      <p:bldP spid="21" grpId="0" animBg="1"/>
      <p:bldP spid="25" grpId="0" animBg="1"/>
      <p:bldP spid="29" grpId="0" animBg="1"/>
      <p:bldP spid="32" grpId="0" animBg="1"/>
      <p:bldP spid="33" grpId="0"/>
      <p:bldP spid="34" grpId="0" animBg="1"/>
      <p:bldP spid="36" grpId="0" animBg="1"/>
      <p:bldP spid="37" grpId="0"/>
      <p:bldP spid="45" grpId="0" animBg="1"/>
      <p:bldP spid="46" grpId="0"/>
      <p:bldP spid="3" grpId="0"/>
      <p:bldP spid="7" grpId="0" animBg="1"/>
      <p:bldP spid="8" grpId="0"/>
      <p:bldP spid="9" grpId="0"/>
      <p:bldP spid="19" grpId="0" animBg="1"/>
      <p:bldP spid="22" grpId="0"/>
      <p:bldP spid="27" grpId="0" animBg="1"/>
      <p:bldP spid="2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A83F8-A0D7-E797-4EBF-9A5B7F36B469}"/>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AABC6875-83E1-4635-17F1-B361E9A15255}"/>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Google Shape;111;p1">
            <a:extLst>
              <a:ext uri="{FF2B5EF4-FFF2-40B4-BE49-F238E27FC236}">
                <a16:creationId xmlns:a16="http://schemas.microsoft.com/office/drawing/2014/main" id="{ADABAAA7-8F46-B7A1-B04C-5B9350F42E6D}"/>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四角形: 角を丸くする 3">
            <a:extLst>
              <a:ext uri="{FF2B5EF4-FFF2-40B4-BE49-F238E27FC236}">
                <a16:creationId xmlns:a16="http://schemas.microsoft.com/office/drawing/2014/main" id="{706F10B2-0F93-7DC8-28B5-F85F967DC503}"/>
              </a:ext>
            </a:extLst>
          </p:cNvPr>
          <p:cNvSpPr/>
          <p:nvPr/>
        </p:nvSpPr>
        <p:spPr>
          <a:xfrm>
            <a:off x="2918580" y="1406546"/>
            <a:ext cx="6372681" cy="4970807"/>
          </a:xfrm>
          <a:prstGeom prst="roundRect">
            <a:avLst>
              <a:gd name="adj" fmla="val 4267"/>
            </a:avLst>
          </a:prstGeom>
          <a:solidFill>
            <a:srgbClr val="FFFBD6"/>
          </a:solidFill>
          <a:ln w="1905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61AF453-881F-16D2-5DD5-FB666E4FD335}"/>
              </a:ext>
            </a:extLst>
          </p:cNvPr>
          <p:cNvSpPr/>
          <p:nvPr/>
        </p:nvSpPr>
        <p:spPr>
          <a:xfrm rot="21360000">
            <a:off x="2355425" y="1169579"/>
            <a:ext cx="2941500" cy="592584"/>
          </a:xfrm>
          <a:prstGeom prst="rect">
            <a:avLst/>
          </a:prstGeom>
          <a:solidFill>
            <a:srgbClr val="FF7F7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2EAC372-C2CE-B333-557D-834B257FC5AC}"/>
              </a:ext>
            </a:extLst>
          </p:cNvPr>
          <p:cNvSpPr txBox="1"/>
          <p:nvPr/>
        </p:nvSpPr>
        <p:spPr>
          <a:xfrm rot="21360000">
            <a:off x="2477088" y="1235989"/>
            <a:ext cx="2698175" cy="523220"/>
          </a:xfrm>
          <a:prstGeom prst="rect">
            <a:avLst/>
          </a:prstGeom>
          <a:noFill/>
        </p:spPr>
        <p:txBody>
          <a:bodyPr wrap="non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予算ってなに？</a:t>
            </a:r>
            <a:endParaRPr kumimoji="1" lang="ja-JP" altLang="en-US" sz="2800" b="1" dirty="0">
              <a:latin typeface="UD デジタル 教科書体 NP-R" panose="02020400000000000000" pitchFamily="18" charset="-128"/>
              <a:ea typeface="UD デジタル 教科書体 NP-R" panose="02020400000000000000" pitchFamily="18" charset="-128"/>
            </a:endParaRPr>
          </a:p>
        </p:txBody>
      </p:sp>
      <p:sp>
        <p:nvSpPr>
          <p:cNvPr id="7" name="テキスト ボックス 6">
            <a:extLst>
              <a:ext uri="{FF2B5EF4-FFF2-40B4-BE49-F238E27FC236}">
                <a16:creationId xmlns:a16="http://schemas.microsoft.com/office/drawing/2014/main" id="{0B44DB26-3462-D006-C790-8F12208E1086}"/>
              </a:ext>
            </a:extLst>
          </p:cNvPr>
          <p:cNvSpPr txBox="1"/>
          <p:nvPr/>
        </p:nvSpPr>
        <p:spPr>
          <a:xfrm>
            <a:off x="3056285" y="1864036"/>
            <a:ext cx="6234976" cy="4366516"/>
          </a:xfrm>
          <a:prstGeom prst="rect">
            <a:avLst/>
          </a:prstGeom>
          <a:noFill/>
        </p:spPr>
        <p:txBody>
          <a:bodyPr wrap="square" rtlCol="0">
            <a:spAutoFit/>
          </a:bodyPr>
          <a:lstStyle/>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１年間（４月～翌年３月）に国に入るお金（歳入）と使い道（歳出）の予定を示した計画のことを「予算」といいます。</a:t>
            </a: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内閣では、省庁の計画をもとに話し合って「予算案」を作り、国会に提出します。</a:t>
            </a:r>
          </a:p>
          <a:p>
            <a:pPr>
              <a:lnSpc>
                <a:spcPct val="120000"/>
              </a:lnSpc>
              <a:spcBef>
                <a:spcPts val="1200"/>
              </a:spcBef>
            </a:pPr>
            <a:r>
              <a:rPr lang="ja-JP" altLang="en-US" sz="2400" spc="-50" dirty="0">
                <a:latin typeface="UD デジタル 教科書体 NP-R" panose="02020400000000000000" pitchFamily="18" charset="-128"/>
                <a:ea typeface="UD デジタル 教科書体 NP-R" panose="02020400000000000000" pitchFamily="18" charset="-128"/>
              </a:rPr>
              <a:t>国会では、国民の代表者である国会議員が、</a:t>
            </a:r>
            <a:r>
              <a:rPr lang="ja-JP" altLang="en-US" sz="2400" dirty="0">
                <a:latin typeface="UD デジタル 教科書体 NP-R" panose="02020400000000000000" pitchFamily="18" charset="-128"/>
                <a:ea typeface="UD デジタル 教科書体 NP-R" panose="02020400000000000000" pitchFamily="18" charset="-128"/>
              </a:rPr>
              <a:t>国民の生活に役立つことに使われるかなどを話し合い、本会議で議決して出席者の</a:t>
            </a:r>
            <a:r>
              <a:rPr lang="ja-JP" altLang="en-US" sz="2400" spc="-50" dirty="0">
                <a:latin typeface="UD デジタル 教科書体 NP-R" panose="02020400000000000000" pitchFamily="18" charset="-128"/>
                <a:ea typeface="UD デジタル 教科書体 NP-R" panose="02020400000000000000" pitchFamily="18" charset="-128"/>
              </a:rPr>
              <a:t>過半数が賛成すると、「予算」は成立します。</a:t>
            </a:r>
          </a:p>
        </p:txBody>
      </p:sp>
      <p:sp>
        <p:nvSpPr>
          <p:cNvPr id="3" name="正方形/長方形 2">
            <a:extLst>
              <a:ext uri="{FF2B5EF4-FFF2-40B4-BE49-F238E27FC236}">
                <a16:creationId xmlns:a16="http://schemas.microsoft.com/office/drawing/2014/main" id="{375D3CEB-1846-A621-CD5D-5F2856C77647}"/>
              </a:ext>
            </a:extLst>
          </p:cNvPr>
          <p:cNvSpPr/>
          <p:nvPr/>
        </p:nvSpPr>
        <p:spPr>
          <a:xfrm>
            <a:off x="3382876" y="2276475"/>
            <a:ext cx="696999"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kumimoji="1" lang="ja-JP" altLang="en-US" sz="800" dirty="0">
                <a:latin typeface="UD デジタル 教科書体 NP-R" panose="02020400000000000000" pitchFamily="18" charset="-128"/>
                <a:ea typeface="UD デジタル 教科書体 NP-R" panose="02020400000000000000" pitchFamily="18" charset="-128"/>
              </a:rPr>
              <a:t>さいにゅう</a:t>
            </a:r>
          </a:p>
        </p:txBody>
      </p:sp>
      <p:sp>
        <p:nvSpPr>
          <p:cNvPr id="9" name="正方形/長方形 8">
            <a:extLst>
              <a:ext uri="{FF2B5EF4-FFF2-40B4-BE49-F238E27FC236}">
                <a16:creationId xmlns:a16="http://schemas.microsoft.com/office/drawing/2014/main" id="{EF2777C9-C073-9B49-EA48-75E172B9848D}"/>
              </a:ext>
            </a:extLst>
          </p:cNvPr>
          <p:cNvSpPr/>
          <p:nvPr/>
        </p:nvSpPr>
        <p:spPr>
          <a:xfrm>
            <a:off x="5830607" y="2276475"/>
            <a:ext cx="696999" cy="201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dist"/>
            <a:r>
              <a:rPr kumimoji="1" lang="ja-JP" altLang="en-US" sz="800" dirty="0">
                <a:latin typeface="UD デジタル 教科書体 NP-R" panose="02020400000000000000" pitchFamily="18" charset="-128"/>
                <a:ea typeface="UD デジタル 教科書体 NP-R" panose="02020400000000000000" pitchFamily="18" charset="-128"/>
              </a:rPr>
              <a:t>さいしゅつ</a:t>
            </a:r>
          </a:p>
        </p:txBody>
      </p:sp>
    </p:spTree>
    <p:extLst>
      <p:ext uri="{BB962C8B-B14F-4D97-AF65-F5344CB8AC3E}">
        <p14:creationId xmlns:p14="http://schemas.microsoft.com/office/powerpoint/2010/main" val="1535392524"/>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C869-268E-65B7-123A-778F1B25B135}"/>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2BAA01D5-E64B-B01E-DD80-B8DF0CD00253}"/>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Google Shape;111;p1">
            <a:extLst>
              <a:ext uri="{FF2B5EF4-FFF2-40B4-BE49-F238E27FC236}">
                <a16:creationId xmlns:a16="http://schemas.microsoft.com/office/drawing/2014/main" id="{447A16D3-C4B0-1B07-D2B8-4434B6C38F56}"/>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四角形: 角を丸くする 3">
            <a:extLst>
              <a:ext uri="{FF2B5EF4-FFF2-40B4-BE49-F238E27FC236}">
                <a16:creationId xmlns:a16="http://schemas.microsoft.com/office/drawing/2014/main" id="{A8350DEC-8788-C63E-6831-DDBC9B32DCFE}"/>
              </a:ext>
            </a:extLst>
          </p:cNvPr>
          <p:cNvSpPr/>
          <p:nvPr/>
        </p:nvSpPr>
        <p:spPr>
          <a:xfrm>
            <a:off x="2789627" y="1406546"/>
            <a:ext cx="6635727" cy="4748069"/>
          </a:xfrm>
          <a:prstGeom prst="roundRect">
            <a:avLst>
              <a:gd name="adj" fmla="val 4267"/>
            </a:avLst>
          </a:prstGeom>
          <a:solidFill>
            <a:srgbClr val="FFFBD6"/>
          </a:solidFill>
          <a:ln w="1905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E754052-BFEF-57F0-770A-76DF025CE451}"/>
              </a:ext>
            </a:extLst>
          </p:cNvPr>
          <p:cNvSpPr/>
          <p:nvPr/>
        </p:nvSpPr>
        <p:spPr>
          <a:xfrm rot="21360000">
            <a:off x="2226472" y="1169579"/>
            <a:ext cx="2941500" cy="592584"/>
          </a:xfrm>
          <a:prstGeom prst="rect">
            <a:avLst/>
          </a:prstGeom>
          <a:solidFill>
            <a:srgbClr val="009E9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2347A96-C89B-248C-1483-2189680BADEE}"/>
              </a:ext>
            </a:extLst>
          </p:cNvPr>
          <p:cNvSpPr txBox="1"/>
          <p:nvPr/>
        </p:nvSpPr>
        <p:spPr>
          <a:xfrm rot="21360000">
            <a:off x="2527671" y="1235989"/>
            <a:ext cx="2339102" cy="523220"/>
          </a:xfrm>
          <a:prstGeom prst="rect">
            <a:avLst/>
          </a:prstGeom>
          <a:noFill/>
        </p:spPr>
        <p:txBody>
          <a:bodyPr wrap="non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国会について</a:t>
            </a:r>
          </a:p>
        </p:txBody>
      </p:sp>
      <p:sp>
        <p:nvSpPr>
          <p:cNvPr id="7" name="テキスト ボックス 6">
            <a:extLst>
              <a:ext uri="{FF2B5EF4-FFF2-40B4-BE49-F238E27FC236}">
                <a16:creationId xmlns:a16="http://schemas.microsoft.com/office/drawing/2014/main" id="{EB0792F2-D8F3-EA00-D779-0923A5D3CE5F}"/>
              </a:ext>
            </a:extLst>
          </p:cNvPr>
          <p:cNvSpPr txBox="1"/>
          <p:nvPr/>
        </p:nvSpPr>
        <p:spPr>
          <a:xfrm>
            <a:off x="2948940" y="1899205"/>
            <a:ext cx="6379787" cy="4077206"/>
          </a:xfrm>
          <a:prstGeom prst="rect">
            <a:avLst/>
          </a:prstGeom>
          <a:noFill/>
        </p:spPr>
        <p:txBody>
          <a:bodyPr wrap="square" rtlCol="0">
            <a:spAutoFit/>
          </a:bodyPr>
          <a:lstStyle/>
          <a:p>
            <a:pPr>
              <a:lnSpc>
                <a:spcPct val="120000"/>
              </a:lnSpc>
              <a:spcBef>
                <a:spcPts val="1200"/>
              </a:spcBef>
            </a:pPr>
            <a:r>
              <a:rPr lang="ja-JP" altLang="en-US" sz="2400" spc="-70" dirty="0">
                <a:latin typeface="UD デジタル 教科書体 NP-R" panose="02020400000000000000" pitchFamily="18" charset="-128"/>
                <a:ea typeface="UD デジタル 教科書体 NP-R" panose="02020400000000000000" pitchFamily="18" charset="-128"/>
              </a:rPr>
              <a:t>わたしたちの生活に役立つ予算や法律を</a:t>
            </a:r>
            <a:r>
              <a:rPr lang="ja-JP" altLang="en-US" sz="2400" spc="-100" dirty="0">
                <a:latin typeface="UD デジタル 教科書体 NP-R" panose="02020400000000000000" pitchFamily="18" charset="-128"/>
                <a:ea typeface="UD デジタル 教科書体 NP-R" panose="02020400000000000000" pitchFamily="18" charset="-128"/>
              </a:rPr>
              <a:t>話し合いで決めるのは「国会」の重要な仕事です。</a:t>
            </a: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国会は、選挙で選ばれた国民の代表者である国会議員によって話し合いが進められます。</a:t>
            </a: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予算や法律は、話し合いをした後に、多数決で決定します。</a:t>
            </a: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決められた人数の国会議員が賛成しないと予算や法律は成立しません。</a:t>
            </a:r>
          </a:p>
        </p:txBody>
      </p:sp>
    </p:spTree>
    <p:extLst>
      <p:ext uri="{BB962C8B-B14F-4D97-AF65-F5344CB8AC3E}">
        <p14:creationId xmlns:p14="http://schemas.microsoft.com/office/powerpoint/2010/main" val="1818277298"/>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790BA-45E7-781A-C0D1-F73343706A84}"/>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AA55869B-E2C3-3063-8568-68F317102F58}"/>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Google Shape;111;p1">
            <a:extLst>
              <a:ext uri="{FF2B5EF4-FFF2-40B4-BE49-F238E27FC236}">
                <a16:creationId xmlns:a16="http://schemas.microsoft.com/office/drawing/2014/main" id="{40B566F5-CD50-480C-A72C-58730E36EAED}"/>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4" name="四角形: 角を丸くする 3">
            <a:extLst>
              <a:ext uri="{FF2B5EF4-FFF2-40B4-BE49-F238E27FC236}">
                <a16:creationId xmlns:a16="http://schemas.microsoft.com/office/drawing/2014/main" id="{36E655F6-4D16-41DD-CBD3-567D7AC527B8}"/>
              </a:ext>
            </a:extLst>
          </p:cNvPr>
          <p:cNvSpPr/>
          <p:nvPr/>
        </p:nvSpPr>
        <p:spPr>
          <a:xfrm>
            <a:off x="2789627" y="1406546"/>
            <a:ext cx="6635727" cy="4748069"/>
          </a:xfrm>
          <a:prstGeom prst="roundRect">
            <a:avLst>
              <a:gd name="adj" fmla="val 4267"/>
            </a:avLst>
          </a:prstGeom>
          <a:solidFill>
            <a:srgbClr val="FFFBD6"/>
          </a:solidFill>
          <a:ln w="19050">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D404C77-D50C-0E7F-BAB4-FC616674894A}"/>
              </a:ext>
            </a:extLst>
          </p:cNvPr>
          <p:cNvSpPr/>
          <p:nvPr/>
        </p:nvSpPr>
        <p:spPr>
          <a:xfrm rot="21360000">
            <a:off x="2226472" y="1169579"/>
            <a:ext cx="2941500" cy="592584"/>
          </a:xfrm>
          <a:prstGeom prst="rect">
            <a:avLst/>
          </a:prstGeom>
          <a:solidFill>
            <a:schemeClr val="accent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F9CAF97-6CBE-8917-2667-101468B71ABD}"/>
              </a:ext>
            </a:extLst>
          </p:cNvPr>
          <p:cNvSpPr txBox="1"/>
          <p:nvPr/>
        </p:nvSpPr>
        <p:spPr>
          <a:xfrm rot="21360000">
            <a:off x="2527671" y="1235989"/>
            <a:ext cx="2339102" cy="523220"/>
          </a:xfrm>
          <a:prstGeom prst="rect">
            <a:avLst/>
          </a:prstGeom>
          <a:noFill/>
        </p:spPr>
        <p:txBody>
          <a:bodyPr wrap="none" rtlCol="0">
            <a:spAutoFit/>
          </a:bodyPr>
          <a:lstStyle/>
          <a:p>
            <a:r>
              <a:rPr lang="ja-JP" altLang="en-US" sz="2800" b="1" dirty="0">
                <a:latin typeface="UD デジタル 教科書体 NP-R" panose="02020400000000000000" pitchFamily="18" charset="-128"/>
                <a:ea typeface="UD デジタル 教科書体 NP-R" panose="02020400000000000000" pitchFamily="18" charset="-128"/>
              </a:rPr>
              <a:t>内閣について</a:t>
            </a:r>
          </a:p>
        </p:txBody>
      </p:sp>
      <p:sp>
        <p:nvSpPr>
          <p:cNvPr id="7" name="テキスト ボックス 6">
            <a:extLst>
              <a:ext uri="{FF2B5EF4-FFF2-40B4-BE49-F238E27FC236}">
                <a16:creationId xmlns:a16="http://schemas.microsoft.com/office/drawing/2014/main" id="{FA66C940-19F9-5E38-2554-FD2C10918D91}"/>
              </a:ext>
            </a:extLst>
          </p:cNvPr>
          <p:cNvSpPr txBox="1"/>
          <p:nvPr/>
        </p:nvSpPr>
        <p:spPr>
          <a:xfrm>
            <a:off x="2948941" y="1899205"/>
            <a:ext cx="6312290" cy="3923318"/>
          </a:xfrm>
          <a:prstGeom prst="rect">
            <a:avLst/>
          </a:prstGeom>
          <a:noFill/>
        </p:spPr>
        <p:txBody>
          <a:bodyPr wrap="square" rtlCol="0">
            <a:spAutoFit/>
          </a:bodyPr>
          <a:lstStyle/>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国会で決められた予算や法律にもとづいて、国民全体のために責任をもって政治を行うのが「内閣」の重要な仕事です。</a:t>
            </a: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内閣は、国会で選ばれた内閣総理大臣が、　最高責任者となります。</a:t>
            </a:r>
          </a:p>
          <a:p>
            <a:pPr>
              <a:lnSpc>
                <a:spcPct val="120000"/>
              </a:lnSpc>
              <a:spcBef>
                <a:spcPts val="1200"/>
              </a:spcBef>
            </a:pPr>
            <a:r>
              <a:rPr lang="ja-JP" altLang="en-US" sz="2400" dirty="0">
                <a:latin typeface="UD デジタル 教科書体 NP-R" panose="02020400000000000000" pitchFamily="18" charset="-128"/>
                <a:ea typeface="UD デジタル 教科書体 NP-R" panose="02020400000000000000" pitchFamily="18" charset="-128"/>
              </a:rPr>
              <a:t>内閣のもとで実際の仕事を受けもつのは、　省や庁です。国務大臣は担当する省庁の大臣として、分担された仕事を進めていきます。</a:t>
            </a:r>
          </a:p>
        </p:txBody>
      </p:sp>
    </p:spTree>
    <p:extLst>
      <p:ext uri="{BB962C8B-B14F-4D97-AF65-F5344CB8AC3E}">
        <p14:creationId xmlns:p14="http://schemas.microsoft.com/office/powerpoint/2010/main" val="4273893160"/>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001A-75DB-635D-7BB8-9554C5C6B269}"/>
            </a:ext>
          </a:extLst>
        </p:cNvPr>
        <p:cNvGrpSpPr/>
        <p:nvPr/>
      </p:nvGrpSpPr>
      <p:grpSpPr>
        <a:xfrm>
          <a:off x="0" y="0"/>
          <a:ext cx="0" cy="0"/>
          <a:chOff x="0" y="0"/>
          <a:chExt cx="0" cy="0"/>
        </a:xfrm>
      </p:grpSpPr>
      <p:sp>
        <p:nvSpPr>
          <p:cNvPr id="345" name="正方形/長方形 344">
            <a:extLst>
              <a:ext uri="{FF2B5EF4-FFF2-40B4-BE49-F238E27FC236}">
                <a16:creationId xmlns:a16="http://schemas.microsoft.com/office/drawing/2014/main" id="{7B726C8C-FA6A-A726-43FC-633EFC42B74A}"/>
              </a:ext>
            </a:extLst>
          </p:cNvPr>
          <p:cNvSpPr/>
          <p:nvPr/>
        </p:nvSpPr>
        <p:spPr>
          <a:xfrm>
            <a:off x="0" y="811251"/>
            <a:ext cx="12192000" cy="5531005"/>
          </a:xfrm>
          <a:prstGeom prst="rect">
            <a:avLst/>
          </a:prstGeom>
          <a:solidFill>
            <a:srgbClr val="FEE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BADCDD9D-D216-F017-D8B7-C4525F85E6B3}"/>
              </a:ext>
            </a:extLst>
          </p:cNvPr>
          <p:cNvSpPr/>
          <p:nvPr/>
        </p:nvSpPr>
        <p:spPr>
          <a:xfrm>
            <a:off x="1434829" y="1887166"/>
            <a:ext cx="982694" cy="414845"/>
          </a:xfrm>
          <a:prstGeom prst="roundRect">
            <a:avLst>
              <a:gd name="adj" fmla="val 50000"/>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111;p1">
            <a:extLst>
              <a:ext uri="{FF2B5EF4-FFF2-40B4-BE49-F238E27FC236}">
                <a16:creationId xmlns:a16="http://schemas.microsoft.com/office/drawing/2014/main" id="{E74B0C06-8599-01D7-A352-CB371185CC54}"/>
              </a:ext>
            </a:extLst>
          </p:cNvPr>
          <p:cNvSpPr txBox="1"/>
          <p:nvPr/>
        </p:nvSpPr>
        <p:spPr>
          <a:xfrm>
            <a:off x="201705" y="199493"/>
            <a:ext cx="57263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5. </a:t>
            </a:r>
            <a:r>
              <a:rPr kumimoji="1" lang="ja-JP" altLang="en-US" sz="2400" b="1" i="0" u="none" strike="noStrike" kern="1200" cap="none" spc="0" normalizeH="0" baseline="0" noProof="0" dirty="0">
                <a:ln>
                  <a:noFill/>
                </a:ln>
                <a:solidFill>
                  <a:srgbClr val="2AAC8D"/>
                </a:solidFill>
                <a:effectLst/>
                <a:uLnTx/>
                <a:uFillTx/>
                <a:latin typeface="UD デジタル 教科書体 NP-R" panose="02020400000000000000" pitchFamily="18" charset="-128"/>
                <a:ea typeface="UD デジタル 教科書体 NP-R" panose="02020400000000000000" pitchFamily="18" charset="-128"/>
                <a:cs typeface="Arial"/>
                <a:sym typeface="Arial"/>
              </a:rPr>
              <a:t>税金のしくみ</a:t>
            </a:r>
          </a:p>
        </p:txBody>
      </p:sp>
      <p:sp>
        <p:nvSpPr>
          <p:cNvPr id="340" name="四角形: 角を丸くする 339">
            <a:extLst>
              <a:ext uri="{FF2B5EF4-FFF2-40B4-BE49-F238E27FC236}">
                <a16:creationId xmlns:a16="http://schemas.microsoft.com/office/drawing/2014/main" id="{89BAF084-5B6B-691C-5FD7-32C5ECB69B9E}"/>
              </a:ext>
            </a:extLst>
          </p:cNvPr>
          <p:cNvSpPr/>
          <p:nvPr/>
        </p:nvSpPr>
        <p:spPr>
          <a:xfrm>
            <a:off x="4459076" y="532087"/>
            <a:ext cx="3273849" cy="557706"/>
          </a:xfrm>
          <a:prstGeom prst="roundRect">
            <a:avLst>
              <a:gd name="adj" fmla="val 50000"/>
            </a:avLst>
          </a:prstGeom>
          <a:solidFill>
            <a:srgbClr val="F0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Google Shape;111;p1">
            <a:extLst>
              <a:ext uri="{FF2B5EF4-FFF2-40B4-BE49-F238E27FC236}">
                <a16:creationId xmlns:a16="http://schemas.microsoft.com/office/drawing/2014/main" id="{89511DF8-CC11-8A80-CBF5-E0282D9F7285}"/>
              </a:ext>
            </a:extLst>
          </p:cNvPr>
          <p:cNvSpPr txBox="1"/>
          <p:nvPr/>
        </p:nvSpPr>
        <p:spPr>
          <a:xfrm>
            <a:off x="4668010" y="580128"/>
            <a:ext cx="2855981"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国の予算の決め方</a:t>
            </a:r>
          </a:p>
        </p:txBody>
      </p:sp>
      <p:sp>
        <p:nvSpPr>
          <p:cNvPr id="348" name="Google Shape;111;p1">
            <a:extLst>
              <a:ext uri="{FF2B5EF4-FFF2-40B4-BE49-F238E27FC236}">
                <a16:creationId xmlns:a16="http://schemas.microsoft.com/office/drawing/2014/main" id="{AC59322D-6E89-A9B0-2196-FFDCC7FB372D}"/>
              </a:ext>
            </a:extLst>
          </p:cNvPr>
          <p:cNvSpPr txBox="1"/>
          <p:nvPr/>
        </p:nvSpPr>
        <p:spPr>
          <a:xfrm>
            <a:off x="579983" y="1210371"/>
            <a:ext cx="11032034" cy="1126422"/>
          </a:xfrm>
          <a:prstGeom prst="rect">
            <a:avLst/>
          </a:prstGeom>
          <a:noFill/>
          <a:ln>
            <a:noFill/>
          </a:ln>
        </p:spPr>
        <p:txBody>
          <a:bodyPr spcFirstLastPara="1" wrap="square" lIns="91425" tIns="45700" rIns="91425" bIns="45700" anchor="t" anchorCtr="0">
            <a:spAutoFit/>
          </a:bodyPr>
          <a:lstStyle/>
          <a:p>
            <a:pPr lvl="0">
              <a:lnSpc>
                <a:spcPct val="120000"/>
              </a:lnSpc>
              <a:defRPr/>
            </a:pP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わたしたちが国に納めた税金は、国の収入となり、国民のくらしを豊かにするために色々な公共サービスや公共施設などに使われていますが、内閣で１年間の収入と支出について計画を立て、国会で認められたものを </a:t>
            </a:r>
            <a:r>
              <a:rPr lang="ja-JP" altLang="en-US" sz="20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「予算」 </a:t>
            </a:r>
            <a:r>
              <a:rPr lang="ja-JP" altLang="en-US" dirty="0">
                <a:latin typeface="UD デジタル 教科書体 NP-R" panose="02020400000000000000" pitchFamily="18" charset="-128"/>
                <a:ea typeface="UD デジタル 教科書体 NP-R" panose="02020400000000000000" pitchFamily="18" charset="-128"/>
                <a:cs typeface="Arial"/>
                <a:sym typeface="Arial"/>
              </a:rPr>
              <a:t>といいます。</a:t>
            </a:r>
          </a:p>
        </p:txBody>
      </p:sp>
      <p:sp>
        <p:nvSpPr>
          <p:cNvPr id="20" name="Google Shape;111;p1">
            <a:extLst>
              <a:ext uri="{FF2B5EF4-FFF2-40B4-BE49-F238E27FC236}">
                <a16:creationId xmlns:a16="http://schemas.microsoft.com/office/drawing/2014/main" id="{9BAC1931-C07F-7E9E-51AD-5398B7A57C8C}"/>
              </a:ext>
            </a:extLst>
          </p:cNvPr>
          <p:cNvSpPr txBox="1"/>
          <p:nvPr/>
        </p:nvSpPr>
        <p:spPr>
          <a:xfrm>
            <a:off x="323492" y="5694561"/>
            <a:ext cx="11868508"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ja-JP" altLang="en-US" sz="2000" dirty="0">
                <a:latin typeface="UD デジタル 教科書体 NP-R" panose="02020400000000000000" pitchFamily="18" charset="-128"/>
                <a:ea typeface="UD デジタル 教科書体 NP-R" panose="02020400000000000000" pitchFamily="18" charset="-128"/>
                <a:cs typeface="Arial"/>
                <a:sym typeface="Arial"/>
              </a:rPr>
              <a:t>政治への参加と国を支える税金を国民が負担することが対になっているのが、民主主義の基本です。</a:t>
            </a:r>
            <a:endParaRPr kumimoji="1" lang="ja-JP" altLang="en-US" sz="200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5" name="四角形: 角を丸くする 4">
            <a:extLst>
              <a:ext uri="{FF2B5EF4-FFF2-40B4-BE49-F238E27FC236}">
                <a16:creationId xmlns:a16="http://schemas.microsoft.com/office/drawing/2014/main" id="{8D6CD24E-E9B0-2BCD-4606-F6183F466A5B}"/>
              </a:ext>
            </a:extLst>
          </p:cNvPr>
          <p:cNvSpPr/>
          <p:nvPr/>
        </p:nvSpPr>
        <p:spPr>
          <a:xfrm>
            <a:off x="812363" y="2574331"/>
            <a:ext cx="3194638" cy="2821577"/>
          </a:xfrm>
          <a:prstGeom prst="roundRect">
            <a:avLst>
              <a:gd name="adj" fmla="val 4325"/>
            </a:avLst>
          </a:prstGeom>
          <a:solidFill>
            <a:schemeClr val="bg1"/>
          </a:solidFill>
          <a:ln w="25400">
            <a:solidFill>
              <a:srgbClr val="E954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94539C96-F910-33EF-7D0F-E3845F7D3F31}"/>
              </a:ext>
            </a:extLst>
          </p:cNvPr>
          <p:cNvPicPr>
            <a:picLocks noChangeAspect="1"/>
          </p:cNvPicPr>
          <p:nvPr/>
        </p:nvPicPr>
        <p:blipFill>
          <a:blip r:embed="rId2" cstate="print">
            <a:extLst>
              <a:ext uri="{28A0092B-C50C-407E-A947-70E740481C1C}">
                <a14:useLocalDpi xmlns:a14="http://schemas.microsoft.com/office/drawing/2010/main"/>
              </a:ext>
            </a:extLst>
          </a:blip>
          <a:srcRect b="40599"/>
          <a:stretch>
            <a:fillRect/>
          </a:stretch>
        </p:blipFill>
        <p:spPr>
          <a:xfrm>
            <a:off x="1008012" y="2721353"/>
            <a:ext cx="2803341" cy="1722145"/>
          </a:xfrm>
          <a:prstGeom prst="rect">
            <a:avLst/>
          </a:prstGeom>
        </p:spPr>
      </p:pic>
      <p:sp>
        <p:nvSpPr>
          <p:cNvPr id="6" name="Google Shape;111;p1">
            <a:extLst>
              <a:ext uri="{FF2B5EF4-FFF2-40B4-BE49-F238E27FC236}">
                <a16:creationId xmlns:a16="http://schemas.microsoft.com/office/drawing/2014/main" id="{49D16845-41DB-9A3F-1B1A-1DF8A72C434C}"/>
              </a:ext>
            </a:extLst>
          </p:cNvPr>
          <p:cNvSpPr txBox="1"/>
          <p:nvPr/>
        </p:nvSpPr>
        <p:spPr>
          <a:xfrm>
            <a:off x="1778240" y="4650600"/>
            <a:ext cx="1262885" cy="6093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800" b="1" dirty="0">
                <a:latin typeface="UD デジタル 教科書体 NP-R" panose="02020400000000000000" pitchFamily="18" charset="-128"/>
                <a:ea typeface="UD デジタル 教科書体 NP-R" panose="02020400000000000000" pitchFamily="18" charset="-128"/>
                <a:cs typeface="Arial"/>
                <a:sym typeface="Arial"/>
              </a:rPr>
              <a:t>国 民</a:t>
            </a:r>
            <a:endParaRPr kumimoji="1" lang="ja-JP" altLang="en-US" sz="2800" b="1"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14" name="矢印: 右 13">
            <a:extLst>
              <a:ext uri="{FF2B5EF4-FFF2-40B4-BE49-F238E27FC236}">
                <a16:creationId xmlns:a16="http://schemas.microsoft.com/office/drawing/2014/main" id="{E08D41FA-3C18-00EF-298A-CC48A18F057D}"/>
              </a:ext>
            </a:extLst>
          </p:cNvPr>
          <p:cNvSpPr/>
          <p:nvPr/>
        </p:nvSpPr>
        <p:spPr>
          <a:xfrm>
            <a:off x="4202649" y="4033247"/>
            <a:ext cx="3783600" cy="566120"/>
          </a:xfrm>
          <a:prstGeom prst="rightArrow">
            <a:avLst>
              <a:gd name="adj1" fmla="val 57833"/>
              <a:gd name="adj2" fmla="val 46084"/>
            </a:avLst>
          </a:prstGeom>
          <a:solidFill>
            <a:srgbClr val="E954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41DA650-D9C5-5B58-A7CC-C6E66B10B512}"/>
              </a:ext>
            </a:extLst>
          </p:cNvPr>
          <p:cNvSpPr txBox="1"/>
          <p:nvPr/>
        </p:nvSpPr>
        <p:spPr>
          <a:xfrm>
            <a:off x="5747239" y="4161653"/>
            <a:ext cx="694421" cy="338554"/>
          </a:xfrm>
          <a:prstGeom prst="rect">
            <a:avLst/>
          </a:prstGeom>
          <a:noFill/>
        </p:spPr>
        <p:txBody>
          <a:bodyPr wrap="none" rtlCol="0">
            <a:spAutoFit/>
          </a:bodyPr>
          <a:lstStyle/>
          <a:p>
            <a:pPr algn="ctr"/>
            <a:r>
              <a:rPr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rPr>
              <a:t>税 金</a:t>
            </a:r>
            <a:endParaRPr kumimoji="1"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7" name="矢印: 右 16">
            <a:extLst>
              <a:ext uri="{FF2B5EF4-FFF2-40B4-BE49-F238E27FC236}">
                <a16:creationId xmlns:a16="http://schemas.microsoft.com/office/drawing/2014/main" id="{F36F46BE-58B0-6C32-DE9A-DF4D279455AF}"/>
              </a:ext>
            </a:extLst>
          </p:cNvPr>
          <p:cNvSpPr/>
          <p:nvPr/>
        </p:nvSpPr>
        <p:spPr>
          <a:xfrm>
            <a:off x="4202649" y="2640666"/>
            <a:ext cx="3771602" cy="695884"/>
          </a:xfrm>
          <a:prstGeom prst="rightArrow">
            <a:avLst>
              <a:gd name="adj1" fmla="val 60108"/>
              <a:gd name="adj2"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611D85A-F577-13F4-416D-2B036B9F73B3}"/>
              </a:ext>
            </a:extLst>
          </p:cNvPr>
          <p:cNvSpPr txBox="1"/>
          <p:nvPr/>
        </p:nvSpPr>
        <p:spPr>
          <a:xfrm>
            <a:off x="5711583" y="2817390"/>
            <a:ext cx="753733" cy="369332"/>
          </a:xfrm>
          <a:prstGeom prst="rect">
            <a:avLst/>
          </a:prstGeom>
          <a:noFill/>
        </p:spPr>
        <p:txBody>
          <a:bodyPr wrap="none" rtlCol="0">
            <a:spAutoFit/>
          </a:bodyPr>
          <a:lstStyle/>
          <a:p>
            <a:pPr algn="ctr"/>
            <a:r>
              <a:rPr lang="ja-JP" altLang="en-US" b="1" spc="100" dirty="0">
                <a:solidFill>
                  <a:schemeClr val="bg1"/>
                </a:solidFill>
                <a:latin typeface="UD デジタル 教科書体 NP-R" panose="02020400000000000000" pitchFamily="18" charset="-128"/>
                <a:ea typeface="UD デジタル 教科書体 NP-R" panose="02020400000000000000" pitchFamily="18" charset="-128"/>
              </a:rPr>
              <a:t>選 挙</a:t>
            </a:r>
            <a:endParaRPr kumimoji="1" lang="ja-JP" altLang="en-US" b="1" spc="1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21" name="四角形: 角を丸くする 20">
            <a:extLst>
              <a:ext uri="{FF2B5EF4-FFF2-40B4-BE49-F238E27FC236}">
                <a16:creationId xmlns:a16="http://schemas.microsoft.com/office/drawing/2014/main" id="{B78A6F65-3880-FD1E-DBF4-1E539C87A642}"/>
              </a:ext>
            </a:extLst>
          </p:cNvPr>
          <p:cNvSpPr/>
          <p:nvPr/>
        </p:nvSpPr>
        <p:spPr>
          <a:xfrm>
            <a:off x="8184999" y="2574331"/>
            <a:ext cx="3194638" cy="834055"/>
          </a:xfrm>
          <a:prstGeom prst="roundRect">
            <a:avLst>
              <a:gd name="adj" fmla="val 15509"/>
            </a:avLst>
          </a:prstGeom>
          <a:solidFill>
            <a:schemeClr val="bg1"/>
          </a:solidFill>
          <a:ln w="25400">
            <a:solidFill>
              <a:srgbClr val="009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95E96DF8-90F6-F4DF-3196-A47E1E9FFB6E}"/>
              </a:ext>
            </a:extLst>
          </p:cNvPr>
          <p:cNvSpPr/>
          <p:nvPr/>
        </p:nvSpPr>
        <p:spPr>
          <a:xfrm>
            <a:off x="8184999" y="4561853"/>
            <a:ext cx="3194638" cy="834055"/>
          </a:xfrm>
          <a:prstGeom prst="roundRect">
            <a:avLst>
              <a:gd name="adj" fmla="val 15509"/>
            </a:avLst>
          </a:prstGeom>
          <a:solidFill>
            <a:schemeClr val="bg1"/>
          </a:solidFill>
          <a:ln w="25400">
            <a:solidFill>
              <a:srgbClr val="EA7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74D3B913-5ADC-8C4D-FF60-E0DA0076AA29}"/>
              </a:ext>
            </a:extLst>
          </p:cNvPr>
          <p:cNvSpPr/>
          <p:nvPr/>
        </p:nvSpPr>
        <p:spPr>
          <a:xfrm rot="16200000">
            <a:off x="8673335" y="3695562"/>
            <a:ext cx="1090369" cy="566120"/>
          </a:xfrm>
          <a:prstGeom prst="rightArrow">
            <a:avLst>
              <a:gd name="adj1" fmla="val 48983"/>
              <a:gd name="adj2" fmla="val 46084"/>
            </a:avLst>
          </a:prstGeom>
          <a:solidFill>
            <a:srgbClr val="EA7F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2E79CE96-B1F2-2B0D-9098-B78D4FFD6B1F}"/>
              </a:ext>
            </a:extLst>
          </p:cNvPr>
          <p:cNvSpPr/>
          <p:nvPr/>
        </p:nvSpPr>
        <p:spPr>
          <a:xfrm>
            <a:off x="8340214" y="3772696"/>
            <a:ext cx="1756611" cy="621089"/>
          </a:xfrm>
          <a:prstGeom prst="roundRect">
            <a:avLst>
              <a:gd name="adj" fmla="val 15509"/>
            </a:avLst>
          </a:prstGeom>
          <a:solidFill>
            <a:schemeClr val="bg1"/>
          </a:solidFill>
          <a:ln w="12700">
            <a:solidFill>
              <a:srgbClr val="EA7F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Google Shape;111;p1">
            <a:extLst>
              <a:ext uri="{FF2B5EF4-FFF2-40B4-BE49-F238E27FC236}">
                <a16:creationId xmlns:a16="http://schemas.microsoft.com/office/drawing/2014/main" id="{9F373F8C-AF37-3527-39D5-0D019ED87AF3}"/>
              </a:ext>
            </a:extLst>
          </p:cNvPr>
          <p:cNvSpPr txBox="1"/>
          <p:nvPr/>
        </p:nvSpPr>
        <p:spPr>
          <a:xfrm>
            <a:off x="8340214" y="3791088"/>
            <a:ext cx="1756611" cy="6093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予算案・</a:t>
            </a:r>
          </a:p>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税に関する法律案</a:t>
            </a:r>
          </a:p>
        </p:txBody>
      </p:sp>
      <p:sp>
        <p:nvSpPr>
          <p:cNvPr id="34" name="矢印: 右 33">
            <a:extLst>
              <a:ext uri="{FF2B5EF4-FFF2-40B4-BE49-F238E27FC236}">
                <a16:creationId xmlns:a16="http://schemas.microsoft.com/office/drawing/2014/main" id="{F2E8B890-9583-1825-2622-B3468A1BC383}"/>
              </a:ext>
            </a:extLst>
          </p:cNvPr>
          <p:cNvSpPr/>
          <p:nvPr/>
        </p:nvSpPr>
        <p:spPr>
          <a:xfrm rot="16200000" flipH="1" flipV="1">
            <a:off x="10182314" y="3695564"/>
            <a:ext cx="1090369" cy="566120"/>
          </a:xfrm>
          <a:prstGeom prst="rightArrow">
            <a:avLst>
              <a:gd name="adj1" fmla="val 48983"/>
              <a:gd name="adj2" fmla="val 46084"/>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5">
            <a:extLst>
              <a:ext uri="{FF2B5EF4-FFF2-40B4-BE49-F238E27FC236}">
                <a16:creationId xmlns:a16="http://schemas.microsoft.com/office/drawing/2014/main" id="{A29F9560-074B-4B73-9E14-1656D894D578}"/>
              </a:ext>
            </a:extLst>
          </p:cNvPr>
          <p:cNvSpPr/>
          <p:nvPr/>
        </p:nvSpPr>
        <p:spPr>
          <a:xfrm>
            <a:off x="10230573" y="3772929"/>
            <a:ext cx="993850" cy="350358"/>
          </a:xfrm>
          <a:prstGeom prst="roundRect">
            <a:avLst>
              <a:gd name="adj" fmla="val 15509"/>
            </a:avLst>
          </a:prstGeom>
          <a:solidFill>
            <a:schemeClr val="bg1"/>
          </a:solidFill>
          <a:ln w="12700">
            <a:solidFill>
              <a:srgbClr val="009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Google Shape;111;p1">
            <a:extLst>
              <a:ext uri="{FF2B5EF4-FFF2-40B4-BE49-F238E27FC236}">
                <a16:creationId xmlns:a16="http://schemas.microsoft.com/office/drawing/2014/main" id="{FEE700FF-5A3A-43C6-B307-B4137CD8413E}"/>
              </a:ext>
            </a:extLst>
          </p:cNvPr>
          <p:cNvSpPr txBox="1"/>
          <p:nvPr/>
        </p:nvSpPr>
        <p:spPr>
          <a:xfrm>
            <a:off x="10313259" y="3797748"/>
            <a:ext cx="828478" cy="35082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400" b="1" dirty="0">
                <a:latin typeface="UD デジタル 教科書体 NP-R" panose="02020400000000000000" pitchFamily="18" charset="-128"/>
                <a:ea typeface="UD デジタル 教科書体 NP-R" panose="02020400000000000000" pitchFamily="18" charset="-128"/>
                <a:cs typeface="Arial"/>
                <a:sym typeface="Arial"/>
              </a:rPr>
              <a:t>議　決</a:t>
            </a:r>
          </a:p>
        </p:txBody>
      </p:sp>
      <p:sp>
        <p:nvSpPr>
          <p:cNvPr id="45" name="矢印: 右 44">
            <a:extLst>
              <a:ext uri="{FF2B5EF4-FFF2-40B4-BE49-F238E27FC236}">
                <a16:creationId xmlns:a16="http://schemas.microsoft.com/office/drawing/2014/main" id="{3179497F-0E60-31B9-CD88-76C5717BC7AB}"/>
              </a:ext>
            </a:extLst>
          </p:cNvPr>
          <p:cNvSpPr/>
          <p:nvPr/>
        </p:nvSpPr>
        <p:spPr>
          <a:xfrm flipH="1">
            <a:off x="4202649" y="4693837"/>
            <a:ext cx="3783600" cy="566120"/>
          </a:xfrm>
          <a:prstGeom prst="rightArrow">
            <a:avLst>
              <a:gd name="adj1" fmla="val 57833"/>
              <a:gd name="adj2" fmla="val 4608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4D637139-F6D9-8256-616F-AC2BE45F0FB3}"/>
              </a:ext>
            </a:extLst>
          </p:cNvPr>
          <p:cNvSpPr txBox="1"/>
          <p:nvPr/>
        </p:nvSpPr>
        <p:spPr>
          <a:xfrm>
            <a:off x="4518377" y="4822243"/>
            <a:ext cx="3152144" cy="338554"/>
          </a:xfrm>
          <a:prstGeom prst="rect">
            <a:avLst/>
          </a:prstGeom>
          <a:noFill/>
        </p:spPr>
        <p:txBody>
          <a:bodyPr wrap="square" rtlCol="0">
            <a:spAutoFit/>
          </a:bodyPr>
          <a:lstStyle/>
          <a:p>
            <a:pPr algn="ctr"/>
            <a:r>
              <a:rPr lang="ja-JP" altLang="en-US" sz="1600" b="1" spc="100" dirty="0">
                <a:solidFill>
                  <a:schemeClr val="bg1"/>
                </a:solidFill>
                <a:latin typeface="UD デジタル 教科書体 NP-R" panose="02020400000000000000" pitchFamily="18" charset="-128"/>
                <a:ea typeface="UD デジタル 教科書体 NP-R" panose="02020400000000000000" pitchFamily="18" charset="-128"/>
              </a:rPr>
              <a:t>公共のサービス・公共施設</a:t>
            </a:r>
          </a:p>
        </p:txBody>
      </p:sp>
      <p:sp>
        <p:nvSpPr>
          <p:cNvPr id="3" name="テキスト ボックス 2">
            <a:extLst>
              <a:ext uri="{FF2B5EF4-FFF2-40B4-BE49-F238E27FC236}">
                <a16:creationId xmlns:a16="http://schemas.microsoft.com/office/drawing/2014/main" id="{F1943A1D-9367-1809-4F10-FE63A6557D34}"/>
              </a:ext>
            </a:extLst>
          </p:cNvPr>
          <p:cNvSpPr txBox="1"/>
          <p:nvPr/>
        </p:nvSpPr>
        <p:spPr>
          <a:xfrm>
            <a:off x="1557272" y="6386521"/>
            <a:ext cx="1531490" cy="484043"/>
          </a:xfrm>
          <a:prstGeom prst="rect">
            <a:avLst/>
          </a:prstGeom>
          <a:noFill/>
        </p:spPr>
        <p:txBody>
          <a:bodyPr wrap="square" rtlCol="0">
            <a:spAutoFit/>
          </a:bodyPr>
          <a:lstStyle/>
          <a:p>
            <a:pPr algn="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参議院キッズページ　</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a:p>
            <a:pPr algn="r">
              <a:lnSpc>
                <a:spcPct val="120000"/>
              </a:lnSpc>
            </a:pPr>
            <a:r>
              <a:rPr lang="ja-JP" altLang="en-US"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rPr>
              <a:t>首相官邸きっず </a:t>
            </a:r>
            <a:endParaRPr lang="en-US" altLang="ja-JP" sz="1100" dirty="0">
              <a:solidFill>
                <a:schemeClr val="bg2">
                  <a:lumMod val="50000"/>
                </a:schemeClr>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598848F6-1A87-015E-7446-8ACC2627C8C7}"/>
              </a:ext>
            </a:extLst>
          </p:cNvPr>
          <p:cNvSpPr/>
          <p:nvPr/>
        </p:nvSpPr>
        <p:spPr>
          <a:xfrm>
            <a:off x="414485" y="6439213"/>
            <a:ext cx="1195848" cy="314594"/>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9D6783E3-BEBB-F507-936D-D08C3670DB86}"/>
              </a:ext>
            </a:extLst>
          </p:cNvPr>
          <p:cNvSpPr txBox="1"/>
          <p:nvPr/>
        </p:nvSpPr>
        <p:spPr>
          <a:xfrm>
            <a:off x="389145" y="6450792"/>
            <a:ext cx="1265576" cy="307777"/>
          </a:xfrm>
          <a:prstGeom prst="rect">
            <a:avLst/>
          </a:prstGeom>
          <a:noFill/>
          <a:ln>
            <a:noFill/>
          </a:ln>
        </p:spPr>
        <p:txBody>
          <a:bodyPr wrap="square">
            <a:spAutoFit/>
          </a:bodyPr>
          <a:lstStyle/>
          <a:p>
            <a:pPr algn="ctr"/>
            <a:r>
              <a:rPr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詳しく学ぼう</a:t>
            </a:r>
          </a:p>
        </p:txBody>
      </p:sp>
      <p:sp>
        <p:nvSpPr>
          <p:cNvPr id="9" name="テキスト ボックス 8">
            <a:extLst>
              <a:ext uri="{FF2B5EF4-FFF2-40B4-BE49-F238E27FC236}">
                <a16:creationId xmlns:a16="http://schemas.microsoft.com/office/drawing/2014/main" id="{E84C688B-E771-846C-7C9F-14B67107A9EC}"/>
              </a:ext>
            </a:extLst>
          </p:cNvPr>
          <p:cNvSpPr txBox="1"/>
          <p:nvPr/>
        </p:nvSpPr>
        <p:spPr>
          <a:xfrm>
            <a:off x="3033883" y="6386521"/>
            <a:ext cx="5658641" cy="488339"/>
          </a:xfrm>
          <a:prstGeom prst="rect">
            <a:avLst/>
          </a:prstGeom>
          <a:noFill/>
        </p:spPr>
        <p:txBody>
          <a:bodyPr wrap="square">
            <a:spAutoFit/>
          </a:bodyPr>
          <a:lstStyle/>
          <a:p>
            <a:pPr>
              <a:lnSpc>
                <a:spcPct val="120000"/>
              </a:lnSpc>
            </a:pPr>
            <a:r>
              <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3"/>
              </a:rPr>
              <a:t>https://www.sangiin.go.jp/japanese/kids/main/side_a/index.html</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a:p>
            <a:pPr>
              <a:lnSpc>
                <a:spcPct val="120000"/>
              </a:lnSpc>
            </a:pPr>
            <a:r>
              <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hlinkClick r:id="rId4"/>
              </a:rPr>
              <a:t>https://www.kantei.go.jp/jp/kids/naikaku_yosan.html</a:t>
            </a:r>
            <a:endParaRPr lang="en-US" altLang="ja-JP" sz="1100" dirty="0">
              <a:solidFill>
                <a:schemeClr val="bg2">
                  <a:lumMod val="50000"/>
                </a:schemeClr>
              </a:solidFill>
              <a:latin typeface="UD デジタル 教科書体 NP-R" panose="02020400000000000000" pitchFamily="18" charset="-128"/>
              <a:ea typeface="UD デジタル 教科書体 NP-R" panose="02020400000000000000" pitchFamily="18" charset="-128"/>
            </a:endParaRPr>
          </a:p>
        </p:txBody>
      </p:sp>
      <p:sp>
        <p:nvSpPr>
          <p:cNvPr id="19" name="四角形: 角を丸くする 18">
            <a:extLst>
              <a:ext uri="{FF2B5EF4-FFF2-40B4-BE49-F238E27FC236}">
                <a16:creationId xmlns:a16="http://schemas.microsoft.com/office/drawing/2014/main" id="{A411F113-A466-2239-5EE5-F99FBC94F854}"/>
              </a:ext>
            </a:extLst>
          </p:cNvPr>
          <p:cNvSpPr/>
          <p:nvPr/>
        </p:nvSpPr>
        <p:spPr>
          <a:xfrm>
            <a:off x="9140394" y="2761334"/>
            <a:ext cx="1283848" cy="460049"/>
          </a:xfrm>
          <a:prstGeom prst="roundRect">
            <a:avLst>
              <a:gd name="adj" fmla="val 50000"/>
            </a:avLst>
          </a:prstGeom>
          <a:solidFill>
            <a:srgbClr val="009E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111;p1">
            <a:extLst>
              <a:ext uri="{FF2B5EF4-FFF2-40B4-BE49-F238E27FC236}">
                <a16:creationId xmlns:a16="http://schemas.microsoft.com/office/drawing/2014/main" id="{151C5040-2E48-7ECE-5A67-858AE6079920}"/>
              </a:ext>
            </a:extLst>
          </p:cNvPr>
          <p:cNvSpPr txBox="1"/>
          <p:nvPr/>
        </p:nvSpPr>
        <p:spPr>
          <a:xfrm>
            <a:off x="9126007" y="2723613"/>
            <a:ext cx="1312622"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国 会 </a:t>
            </a:r>
            <a:endPar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
        <p:nvSpPr>
          <p:cNvPr id="27" name="四角形: 角を丸くする 26">
            <a:extLst>
              <a:ext uri="{FF2B5EF4-FFF2-40B4-BE49-F238E27FC236}">
                <a16:creationId xmlns:a16="http://schemas.microsoft.com/office/drawing/2014/main" id="{18182868-F72B-B3EE-77C9-00B7089D10AB}"/>
              </a:ext>
            </a:extLst>
          </p:cNvPr>
          <p:cNvSpPr/>
          <p:nvPr/>
        </p:nvSpPr>
        <p:spPr>
          <a:xfrm>
            <a:off x="9140394" y="4748856"/>
            <a:ext cx="1283848" cy="46004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Google Shape;111;p1">
            <a:extLst>
              <a:ext uri="{FF2B5EF4-FFF2-40B4-BE49-F238E27FC236}">
                <a16:creationId xmlns:a16="http://schemas.microsoft.com/office/drawing/2014/main" id="{A6296839-4257-9566-9DCC-297756C58249}"/>
              </a:ext>
            </a:extLst>
          </p:cNvPr>
          <p:cNvSpPr txBox="1"/>
          <p:nvPr/>
        </p:nvSpPr>
        <p:spPr>
          <a:xfrm>
            <a:off x="9126007" y="4711135"/>
            <a:ext cx="1312622" cy="5354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2400" b="1" dirty="0">
                <a:solidFill>
                  <a:schemeClr val="bg1"/>
                </a:solidFill>
                <a:latin typeface="UD デジタル 教科書体 NP-R" panose="02020400000000000000" pitchFamily="18" charset="-128"/>
                <a:ea typeface="UD デジタル 教科書体 NP-R" panose="02020400000000000000" pitchFamily="18" charset="-128"/>
                <a:cs typeface="Arial"/>
                <a:sym typeface="Arial"/>
              </a:rPr>
              <a:t>内 閣 </a:t>
            </a:r>
            <a:endParaRPr kumimoji="1" lang="ja-JP" altLang="en-US" sz="2400" b="1" i="0" u="none" strike="noStrike" kern="1200" cap="none" spc="0" normalizeH="0" baseline="0" noProof="0" dirty="0">
              <a:ln>
                <a:noFill/>
              </a:ln>
              <a:solidFill>
                <a:schemeClr val="bg1"/>
              </a:solidFill>
              <a:effectLst/>
              <a:uLnTx/>
              <a:uFillTx/>
              <a:latin typeface="UD デジタル 教科書体 NP-R" panose="02020400000000000000" pitchFamily="18" charset="-128"/>
              <a:ea typeface="UD デジタル 教科書体 NP-R" panose="02020400000000000000" pitchFamily="18" charset="-128"/>
              <a:cs typeface="Arial"/>
              <a:sym typeface="Arial"/>
            </a:endParaRPr>
          </a:p>
        </p:txBody>
      </p:sp>
    </p:spTree>
    <p:extLst>
      <p:ext uri="{BB962C8B-B14F-4D97-AF65-F5344CB8AC3E}">
        <p14:creationId xmlns:p14="http://schemas.microsoft.com/office/powerpoint/2010/main" val="3816126526"/>
      </p:ext>
    </p:extLst>
  </p:cSld>
  <p:clrMapOvr>
    <a:masterClrMapping/>
  </p:clrMapOvr>
  <p:transition>
    <p:fade/>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2681</TotalTime>
  <Words>4148</Words>
  <Application>Microsoft Office PowerPoint</Application>
  <PresentationFormat>ワイド画面</PresentationFormat>
  <Paragraphs>707</Paragraphs>
  <Slides>105</Slides>
  <Notes>54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105</vt:i4>
      </vt:variant>
    </vt:vector>
  </HeadingPairs>
  <TitlesOfParts>
    <vt:vector size="110" baseType="lpstr">
      <vt:lpstr>UD デジタル 教科書体 NP-R</vt:lpstr>
      <vt:lpstr>Arial</vt:lpstr>
      <vt:lpstr>BIZ UDPゴシック</vt:lpstr>
      <vt:lpstr>游ゴシック</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inotes Production</dc:creator>
  <cp:lastModifiedBy>inotes Production</cp:lastModifiedBy>
  <cp:revision>123</cp:revision>
  <dcterms:created xsi:type="dcterms:W3CDTF">2021-05-20T14:37:37Z</dcterms:created>
  <dcterms:modified xsi:type="dcterms:W3CDTF">2026-04-16T07:32:47Z</dcterms:modified>
</cp:coreProperties>
</file>